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1" r:id="rId3"/>
    <p:sldId id="263" r:id="rId4"/>
    <p:sldId id="262" r:id="rId5"/>
    <p:sldId id="268" r:id="rId6"/>
    <p:sldId id="269" r:id="rId7"/>
    <p:sldId id="265" r:id="rId8"/>
    <p:sldId id="270" r:id="rId9"/>
    <p:sldId id="281" r:id="rId10"/>
    <p:sldId id="283" r:id="rId11"/>
    <p:sldId id="271" r:id="rId12"/>
    <p:sldId id="273" r:id="rId13"/>
    <p:sldId id="282" r:id="rId14"/>
    <p:sldId id="266" r:id="rId15"/>
    <p:sldId id="272" r:id="rId16"/>
    <p:sldId id="274" r:id="rId17"/>
    <p:sldId id="275" r:id="rId18"/>
    <p:sldId id="264" r:id="rId19"/>
    <p:sldId id="276" r:id="rId20"/>
    <p:sldId id="279" r:id="rId21"/>
    <p:sldId id="267" r:id="rId22"/>
    <p:sldId id="277" r:id="rId23"/>
    <p:sldId id="278" r:id="rId24"/>
    <p:sldId id="260" r:id="rId25"/>
  </p:sldIdLst>
  <p:sldSz cx="9144000" cy="5143500" type="screen16x9"/>
  <p:notesSz cx="6858000" cy="91440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49">
          <p15:clr>
            <a:srgbClr val="A4A3A4"/>
          </p15:clr>
        </p15:guide>
        <p15:guide id="4" pos="5511">
          <p15:clr>
            <a:srgbClr val="A4A3A4"/>
          </p15:clr>
        </p15:guide>
        <p15:guide id="5" orient="horz" pos="259">
          <p15:clr>
            <a:srgbClr val="A4A3A4"/>
          </p15:clr>
        </p15:guide>
        <p15:guide id="6" orient="horz" pos="29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E18B"/>
    <a:srgbClr val="37A76F"/>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4" y="696"/>
      </p:cViewPr>
      <p:guideLst>
        <p:guide orient="horz" pos="1620"/>
        <p:guide pos="2880"/>
        <p:guide pos="249"/>
        <p:guide pos="5511"/>
        <p:guide orient="horz" pos="259"/>
        <p:guide orient="horz" pos="29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987675" y="915988"/>
            <a:ext cx="3887788" cy="2879725"/>
          </a:xfrm>
        </p:spPr>
        <p:txBody>
          <a:bodyPr/>
          <a:lstStyle/>
          <a:p>
            <a:endParaRPr lang="zh-CN" altLang="en-US"/>
          </a:p>
        </p:txBody>
      </p:sp>
    </p:spTree>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2000">
    <p:comb/>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705885" y="-4425726"/>
            <a:ext cx="8879815" cy="8879815"/>
            <a:chOff x="4902469" y="-4218549"/>
            <a:chExt cx="8449391" cy="8449391"/>
          </a:xfrm>
        </p:grpSpPr>
        <p:sp>
          <p:nvSpPr>
            <p:cNvPr id="8" name="不完整圆 7"/>
            <p:cNvSpPr/>
            <p:nvPr/>
          </p:nvSpPr>
          <p:spPr>
            <a:xfrm>
              <a:off x="4902469" y="-4218549"/>
              <a:ext cx="8449391" cy="8449391"/>
            </a:xfrm>
            <a:prstGeom prst="pie">
              <a:avLst>
                <a:gd name="adj1" fmla="val 6383818"/>
                <a:gd name="adj2" fmla="val 961797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1"/>
                </a:solidFill>
              </a:endParaRPr>
            </a:p>
          </p:txBody>
        </p:sp>
        <p:sp>
          <p:nvSpPr>
            <p:cNvPr id="6" name="不完整圆 5"/>
            <p:cNvSpPr/>
            <p:nvPr/>
          </p:nvSpPr>
          <p:spPr>
            <a:xfrm>
              <a:off x="5070927" y="-4050091"/>
              <a:ext cx="8112472" cy="8112472"/>
            </a:xfrm>
            <a:prstGeom prst="pie">
              <a:avLst>
                <a:gd name="adj1" fmla="val 5760179"/>
                <a:gd name="adj2" fmla="val 101680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1"/>
                </a:solidFill>
              </a:endParaRPr>
            </a:p>
          </p:txBody>
        </p:sp>
        <p:sp>
          <p:nvSpPr>
            <p:cNvPr id="9" name="不完整圆 8"/>
            <p:cNvSpPr/>
            <p:nvPr/>
          </p:nvSpPr>
          <p:spPr>
            <a:xfrm>
              <a:off x="5286181" y="-3834838"/>
              <a:ext cx="7681965" cy="7681967"/>
            </a:xfrm>
            <a:prstGeom prst="pie">
              <a:avLst>
                <a:gd name="adj1" fmla="val 6096979"/>
                <a:gd name="adj2" fmla="val 108146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solidFill>
                  <a:schemeClr val="tx1"/>
                </a:solidFill>
              </a:endParaRPr>
            </a:p>
          </p:txBody>
        </p:sp>
      </p:grpSp>
      <p:pic>
        <p:nvPicPr>
          <p:cNvPr id="19" name="图片占位符 18"/>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042" t="755" r="18265" b="634"/>
          <a:stretch>
            <a:fillRect/>
          </a:stretch>
        </p:blipFill>
        <p:spPr>
          <a:xfrm>
            <a:off x="5449444" y="-1"/>
            <a:ext cx="3693910" cy="3696597"/>
          </a:xfrm>
          <a:custGeom>
            <a:avLst/>
            <a:gdLst>
              <a:gd name="connsiteX0" fmla="*/ 430 w 2943461"/>
              <a:gd name="connsiteY0" fmla="*/ 0 h 2945599"/>
              <a:gd name="connsiteX1" fmla="*/ 2943461 w 2943461"/>
              <a:gd name="connsiteY1" fmla="*/ 0 h 2945599"/>
              <a:gd name="connsiteX2" fmla="*/ 2943461 w 2943461"/>
              <a:gd name="connsiteY2" fmla="*/ 2945438 h 2945599"/>
              <a:gd name="connsiteX3" fmla="*/ 2937100 w 2943461"/>
              <a:gd name="connsiteY3" fmla="*/ 2945599 h 2945599"/>
              <a:gd name="connsiteX4" fmla="*/ 0 w 2943461"/>
              <a:gd name="connsiteY4" fmla="*/ 8499 h 2945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461" h="2945599">
                <a:moveTo>
                  <a:pt x="430" y="0"/>
                </a:moveTo>
                <a:lnTo>
                  <a:pt x="2943461" y="0"/>
                </a:lnTo>
                <a:lnTo>
                  <a:pt x="2943461" y="2945438"/>
                </a:lnTo>
                <a:lnTo>
                  <a:pt x="2937100" y="2945599"/>
                </a:lnTo>
                <a:cubicBezTo>
                  <a:pt x="1314984" y="2945599"/>
                  <a:pt x="0" y="1630615"/>
                  <a:pt x="0" y="8499"/>
                </a:cubicBezTo>
                <a:close/>
              </a:path>
            </a:pathLst>
          </a:custGeom>
        </p:spPr>
      </p:pic>
      <p:sp>
        <p:nvSpPr>
          <p:cNvPr id="21" name="文本框 20"/>
          <p:cNvSpPr txBox="1"/>
          <p:nvPr/>
        </p:nvSpPr>
        <p:spPr>
          <a:xfrm>
            <a:off x="647334" y="2067694"/>
            <a:ext cx="4222631" cy="700769"/>
          </a:xfrm>
          <a:prstGeom prst="rect">
            <a:avLst/>
          </a:prstGeom>
          <a:noFill/>
        </p:spPr>
        <p:txBody>
          <a:bodyPr wrap="none" rtlCol="0">
            <a:spAutoFit/>
          </a:bodyPr>
          <a:lstStyle/>
          <a:p>
            <a:pPr>
              <a:lnSpc>
                <a:spcPct val="120000"/>
              </a:lnSpc>
            </a:pPr>
            <a:r>
              <a:rPr lang="zh-CN" altLang="en-US" sz="3600" b="1" dirty="0">
                <a:solidFill>
                  <a:schemeClr val="tx1">
                    <a:lumMod val="50000"/>
                    <a:lumOff val="50000"/>
                  </a:schemeClr>
                </a:solidFill>
                <a:latin typeface="微软雅黑" panose="020B0503020204020204" pitchFamily="34" charset="-122"/>
                <a:ea typeface="微软雅黑" panose="020B0503020204020204" pitchFamily="34" charset="-122"/>
              </a:rPr>
              <a:t>读书分享会</a:t>
            </a:r>
            <a:r>
              <a:rPr lang="en-US" altLang="zh-CN" sz="3600" b="1"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3600" b="1" dirty="0">
                <a:solidFill>
                  <a:schemeClr val="tx1">
                    <a:lumMod val="50000"/>
                    <a:lumOff val="50000"/>
                  </a:schemeClr>
                </a:solidFill>
                <a:latin typeface="微软雅黑" panose="020B0503020204020204" pitchFamily="34" charset="-122"/>
                <a:ea typeface="微软雅黑" panose="020B0503020204020204" pitchFamily="34" charset="-122"/>
              </a:rPr>
              <a:t>模板</a:t>
            </a:r>
            <a:endParaRPr lang="en-US" altLang="zh-CN" sz="3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75159" y="2880785"/>
            <a:ext cx="1669909" cy="446137"/>
            <a:chOff x="660102" y="3147814"/>
            <a:chExt cx="1617173" cy="432048"/>
          </a:xfrm>
        </p:grpSpPr>
        <p:sp>
          <p:nvSpPr>
            <p:cNvPr id="22" name="矩形: 圆角 21"/>
            <p:cNvSpPr/>
            <p:nvPr/>
          </p:nvSpPr>
          <p:spPr>
            <a:xfrm>
              <a:off x="660102" y="3147814"/>
              <a:ext cx="1607642"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43213" y="3199370"/>
              <a:ext cx="1534062" cy="339785"/>
            </a:xfrm>
            <a:prstGeom prst="rect">
              <a:avLst/>
            </a:prstGeom>
          </p:spPr>
          <p:txBody>
            <a:bodyPr wrap="none">
              <a:spAutoFit/>
            </a:bodyPr>
            <a:lstStyle/>
            <a:p>
              <a:pPr>
                <a:lnSpc>
                  <a:spcPct val="120000"/>
                </a:lnSpc>
              </a:pPr>
              <a:r>
                <a:rPr lang="zh-CN" altLang="en-US" sz="1400" b="1" smtClean="0">
                  <a:solidFill>
                    <a:schemeClr val="bg1"/>
                  </a:solidFill>
                  <a:latin typeface="微软雅黑" panose="020B0503020204020204" pitchFamily="34" charset="-122"/>
                  <a:ea typeface="微软雅黑" panose="020B0503020204020204" pitchFamily="34" charset="-122"/>
                </a:rPr>
                <a:t>汇报人：</a:t>
              </a:r>
              <a:r>
                <a:rPr lang="en-US" altLang="zh-CN" sz="1400" b="1" smtClean="0">
                  <a:solidFill>
                    <a:schemeClr val="bg1"/>
                  </a:solidFill>
                  <a:latin typeface="微软雅黑" panose="020B0503020204020204" pitchFamily="34" charset="-122"/>
                  <a:ea typeface="微软雅黑" panose="020B0503020204020204" pitchFamily="34" charset="-122"/>
                </a:rPr>
                <a:t>PPT818</a:t>
              </a:r>
              <a:endParaRPr lang="en-US" altLang="zh-CN" sz="1400" b="1" dirty="0" smtClean="0">
                <a:solidFill>
                  <a:schemeClr val="bg1"/>
                </a:solidFill>
                <a:latin typeface="微软雅黑" panose="020B0503020204020204" pitchFamily="34" charset="-122"/>
                <a:ea typeface="微软雅黑" panose="020B0503020204020204" pitchFamily="34" charset="-122"/>
              </a:endParaRPr>
            </a:p>
          </p:txBody>
        </p:sp>
      </p:grpSp>
      <p:pic>
        <p:nvPicPr>
          <p:cNvPr id="2" name="简单的礼物 simple gifts">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5"/>
          <a:stretch>
            <a:fillRect/>
          </a:stretch>
        </p:blipFill>
        <p:spPr>
          <a:xfrm>
            <a:off x="3962400" y="-812626"/>
            <a:ext cx="609600" cy="609600"/>
          </a:xfrm>
          <a:prstGeom prst="rect">
            <a:avLst/>
          </a:prstGeom>
        </p:spPr>
      </p:pic>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1"/>
                                        </p:tgtEl>
                                        <p:attrNameLst>
                                          <p:attrName>ppt_y</p:attrName>
                                        </p:attrNameLst>
                                      </p:cBhvr>
                                      <p:tavLst>
                                        <p:tav tm="0">
                                          <p:val>
                                            <p:strVal val="#ppt_y"/>
                                          </p:val>
                                        </p:tav>
                                        <p:tav tm="100000">
                                          <p:val>
                                            <p:strVal val="#ppt_y"/>
                                          </p:val>
                                        </p:tav>
                                      </p:tavLst>
                                    </p:anim>
                                    <p:anim calcmode="lin" valueType="num">
                                      <p:cBhvr>
                                        <p:cTn id="1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1"/>
                                        </p:tgtEl>
                                      </p:cBhvr>
                                    </p:animEffect>
                                  </p:childTnLst>
                                </p:cTn>
                              </p:par>
                            </p:childTnLst>
                          </p:cTn>
                        </p:par>
                        <p:par>
                          <p:cTn id="22" fill="hold">
                            <p:stCondLst>
                              <p:cond delay="1950"/>
                            </p:stCondLst>
                            <p:childTnLst>
                              <p:par>
                                <p:cTn id="23" presetID="2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par>
                          <p:cTn id="26" fill="hold">
                            <p:stCondLst>
                              <p:cond delay="2450"/>
                            </p:stCondLst>
                            <p:childTnLst>
                              <p:par>
                                <p:cTn id="27" presetID="1" presetClass="mediacall" presetSubtype="0" fill="hold" nodeType="afterEffect">
                                  <p:stCondLst>
                                    <p:cond delay="0"/>
                                  </p:stCondLst>
                                  <p:childTnLst>
                                    <p:cmd type="call" cmd="playFrom(0.0)">
                                      <p:cBhvr>
                                        <p:cTn id="2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2"/>
                </p:tgtEl>
              </p:cMediaNode>
            </p:audio>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作者生平</a:t>
            </a: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30298" t="5740" r="8005" b="1716"/>
          <a:stretch>
            <a:fillRect/>
          </a:stretch>
        </p:blipFill>
        <p:spPr>
          <a:xfrm>
            <a:off x="539552" y="1635646"/>
            <a:ext cx="2574914" cy="2574914"/>
          </a:xfrm>
          <a:custGeom>
            <a:avLst/>
            <a:gdLst>
              <a:gd name="connsiteX0" fmla="*/ 1656184 w 3312368"/>
              <a:gd name="connsiteY0" fmla="*/ 0 h 3312368"/>
              <a:gd name="connsiteX1" fmla="*/ 3312368 w 3312368"/>
              <a:gd name="connsiteY1" fmla="*/ 1656184 h 3312368"/>
              <a:gd name="connsiteX2" fmla="*/ 1656184 w 3312368"/>
              <a:gd name="connsiteY2" fmla="*/ 3312368 h 3312368"/>
              <a:gd name="connsiteX3" fmla="*/ 0 w 3312368"/>
              <a:gd name="connsiteY3" fmla="*/ 1656184 h 3312368"/>
              <a:gd name="connsiteX4" fmla="*/ 1656184 w 3312368"/>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368" h="3312368">
                <a:moveTo>
                  <a:pt x="1656184" y="0"/>
                </a:moveTo>
                <a:cubicBezTo>
                  <a:pt x="2570869" y="0"/>
                  <a:pt x="3312368" y="741499"/>
                  <a:pt x="3312368" y="1656184"/>
                </a:cubicBezTo>
                <a:cubicBezTo>
                  <a:pt x="3312368" y="2570869"/>
                  <a:pt x="2570869" y="3312368"/>
                  <a:pt x="1656184" y="3312368"/>
                </a:cubicBezTo>
                <a:cubicBezTo>
                  <a:pt x="741499" y="3312368"/>
                  <a:pt x="0" y="2570869"/>
                  <a:pt x="0" y="1656184"/>
                </a:cubicBezTo>
                <a:cubicBezTo>
                  <a:pt x="0" y="741499"/>
                  <a:pt x="741499" y="0"/>
                  <a:pt x="1656184" y="0"/>
                </a:cubicBezTo>
                <a:close/>
              </a:path>
            </a:pathLst>
          </a:custGeom>
        </p:spPr>
      </p:pic>
      <p:cxnSp>
        <p:nvCxnSpPr>
          <p:cNvPr id="11" name="直接连接符 10"/>
          <p:cNvCxnSpPr/>
          <p:nvPr/>
        </p:nvCxnSpPr>
        <p:spPr>
          <a:xfrm>
            <a:off x="6012160" y="1419622"/>
            <a:ext cx="0" cy="288032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275856" y="1707654"/>
            <a:ext cx="19442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275856" y="3287647"/>
            <a:ext cx="19442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08117" y="1707654"/>
            <a:ext cx="19442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204858" y="1347614"/>
            <a:ext cx="4031438" cy="362792"/>
          </a:xfrm>
          <a:prstGeom prst="rect">
            <a:avLst/>
          </a:prstGeom>
        </p:spPr>
        <p:txBody>
          <a:bodyPr wrap="square">
            <a:spAutoFit/>
          </a:bodyPr>
          <a:lstStyle/>
          <a:p>
            <a:pP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请在此输入文本</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204858" y="1779662"/>
            <a:ext cx="2879310" cy="867930"/>
          </a:xfrm>
          <a:prstGeom prst="rect">
            <a:avLst/>
          </a:prstGeom>
        </p:spPr>
        <p:txBody>
          <a:bodyPr wrap="square">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p>
        </p:txBody>
      </p:sp>
      <p:sp>
        <p:nvSpPr>
          <p:cNvPr id="18" name="矩形 17"/>
          <p:cNvSpPr/>
          <p:nvPr/>
        </p:nvSpPr>
        <p:spPr>
          <a:xfrm>
            <a:off x="3204858" y="2927956"/>
            <a:ext cx="4031438" cy="362792"/>
          </a:xfrm>
          <a:prstGeom prst="rect">
            <a:avLst/>
          </a:prstGeom>
        </p:spPr>
        <p:txBody>
          <a:bodyPr wrap="square">
            <a:spAutoFit/>
          </a:bodyPr>
          <a:lstStyle/>
          <a:p>
            <a:pP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请在此输入文本</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204858" y="3360004"/>
            <a:ext cx="2879310" cy="867930"/>
          </a:xfrm>
          <a:prstGeom prst="rect">
            <a:avLst/>
          </a:prstGeom>
        </p:spPr>
        <p:txBody>
          <a:bodyPr wrap="square">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p>
        </p:txBody>
      </p:sp>
      <p:sp>
        <p:nvSpPr>
          <p:cNvPr id="20" name="矩形 19"/>
          <p:cNvSpPr/>
          <p:nvPr/>
        </p:nvSpPr>
        <p:spPr>
          <a:xfrm>
            <a:off x="6200619" y="1347614"/>
            <a:ext cx="2331821" cy="387798"/>
          </a:xfrm>
          <a:prstGeom prst="rect">
            <a:avLst/>
          </a:prstGeom>
        </p:spPr>
        <p:txBody>
          <a:bodyPr wrap="square">
            <a:spAutoFit/>
          </a:bodyPr>
          <a:lstStyle/>
          <a:p>
            <a:pPr>
              <a:lnSpc>
                <a:spcPct val="120000"/>
              </a:lnSpc>
            </a:pP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请在此输入文本</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156176" y="1851670"/>
            <a:ext cx="2621391" cy="1936552"/>
            <a:chOff x="6156176" y="1707654"/>
            <a:chExt cx="2621391" cy="1936552"/>
          </a:xfrm>
        </p:grpSpPr>
        <p:grpSp>
          <p:nvGrpSpPr>
            <p:cNvPr id="24" name="组合 23"/>
            <p:cNvGrpSpPr/>
            <p:nvPr/>
          </p:nvGrpSpPr>
          <p:grpSpPr>
            <a:xfrm>
              <a:off x="6156176" y="1779662"/>
              <a:ext cx="2016224" cy="144016"/>
              <a:chOff x="6156176" y="1851670"/>
              <a:chExt cx="2160240" cy="144016"/>
            </a:xfrm>
          </p:grpSpPr>
          <p:sp>
            <p:nvSpPr>
              <p:cNvPr id="22" name="矩形: 圆角 21"/>
              <p:cNvSpPr/>
              <p:nvPr/>
            </p:nvSpPr>
            <p:spPr>
              <a:xfrm>
                <a:off x="6156176" y="1851670"/>
                <a:ext cx="2160240" cy="14401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6156176" y="1851670"/>
                <a:ext cx="720000" cy="14401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156176" y="2189228"/>
              <a:ext cx="2016224" cy="144016"/>
              <a:chOff x="6156176" y="1851670"/>
              <a:chExt cx="2160240" cy="144016"/>
            </a:xfrm>
          </p:grpSpPr>
          <p:sp>
            <p:nvSpPr>
              <p:cNvPr id="26" name="矩形: 圆角 25"/>
              <p:cNvSpPr/>
              <p:nvPr/>
            </p:nvSpPr>
            <p:spPr>
              <a:xfrm>
                <a:off x="6156176" y="1851670"/>
                <a:ext cx="2160240" cy="14401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6156176" y="1851670"/>
                <a:ext cx="1080120" cy="14401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156176" y="2598794"/>
              <a:ext cx="2016224" cy="144016"/>
              <a:chOff x="6156176" y="1851670"/>
              <a:chExt cx="2160240" cy="144016"/>
            </a:xfrm>
          </p:grpSpPr>
          <p:sp>
            <p:nvSpPr>
              <p:cNvPr id="29" name="矩形: 圆角 28"/>
              <p:cNvSpPr/>
              <p:nvPr/>
            </p:nvSpPr>
            <p:spPr>
              <a:xfrm>
                <a:off x="6156176" y="1851670"/>
                <a:ext cx="2160240" cy="14401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6156176" y="1851670"/>
                <a:ext cx="1656184" cy="14401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6156176" y="3008360"/>
              <a:ext cx="2016224" cy="144016"/>
              <a:chOff x="6156176" y="1851670"/>
              <a:chExt cx="2160240" cy="144016"/>
            </a:xfrm>
          </p:grpSpPr>
          <p:sp>
            <p:nvSpPr>
              <p:cNvPr id="32" name="矩形: 圆角 31"/>
              <p:cNvSpPr/>
              <p:nvPr/>
            </p:nvSpPr>
            <p:spPr>
              <a:xfrm>
                <a:off x="6156176" y="1851670"/>
                <a:ext cx="2160240" cy="14401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6156176" y="1851670"/>
                <a:ext cx="1440160" cy="14401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6156176" y="3417927"/>
              <a:ext cx="2016224" cy="144016"/>
              <a:chOff x="6156176" y="1851670"/>
              <a:chExt cx="2160240" cy="144016"/>
            </a:xfrm>
          </p:grpSpPr>
          <p:sp>
            <p:nvSpPr>
              <p:cNvPr id="35" name="矩形: 圆角 34"/>
              <p:cNvSpPr/>
              <p:nvPr/>
            </p:nvSpPr>
            <p:spPr>
              <a:xfrm>
                <a:off x="6156176" y="1851670"/>
                <a:ext cx="2160240" cy="14401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p:cNvSpPr/>
              <p:nvPr/>
            </p:nvSpPr>
            <p:spPr>
              <a:xfrm>
                <a:off x="6156176" y="1851670"/>
                <a:ext cx="1728192" cy="14401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p:nvSpPr>
          <p:spPr>
            <a:xfrm>
              <a:off x="8204974" y="1707654"/>
              <a:ext cx="572593" cy="307777"/>
            </a:xfrm>
            <a:prstGeom prst="rect">
              <a:avLst/>
            </a:prstGeom>
          </p:spPr>
          <p:txBody>
            <a:bodyPr wrap="none">
              <a:spAutoFit/>
            </a:bodyPr>
            <a:lstStyle/>
            <a:p>
              <a:r>
                <a:rPr lang="en-US" altLang="zh-CN" sz="1400" b="1" dirty="0">
                  <a:solidFill>
                    <a:schemeClr val="accent1"/>
                  </a:solidFill>
                  <a:latin typeface="微软雅黑" panose="020B0503020204020204" pitchFamily="34" charset="-122"/>
                  <a:ea typeface="微软雅黑" panose="020B0503020204020204" pitchFamily="34" charset="-122"/>
                </a:rPr>
                <a:t>33%</a:t>
              </a:r>
              <a:endParaRPr lang="zh-CN" altLang="en-US" dirty="0">
                <a:solidFill>
                  <a:schemeClr val="accent1"/>
                </a:solidFill>
              </a:endParaRPr>
            </a:p>
          </p:txBody>
        </p:sp>
        <p:sp>
          <p:nvSpPr>
            <p:cNvPr id="39" name="矩形 38"/>
            <p:cNvSpPr/>
            <p:nvPr/>
          </p:nvSpPr>
          <p:spPr>
            <a:xfrm>
              <a:off x="8204974" y="2114848"/>
              <a:ext cx="572593" cy="307777"/>
            </a:xfrm>
            <a:prstGeom prst="rect">
              <a:avLst/>
            </a:prstGeom>
          </p:spPr>
          <p:txBody>
            <a:bodyPr wrap="none">
              <a:spAutoFit/>
            </a:bodyPr>
            <a:lstStyle/>
            <a:p>
              <a:r>
                <a:rPr lang="en-US" altLang="zh-CN" sz="1400" b="1" dirty="0">
                  <a:solidFill>
                    <a:schemeClr val="accent3"/>
                  </a:solidFill>
                  <a:latin typeface="微软雅黑" panose="020B0503020204020204" pitchFamily="34" charset="-122"/>
                  <a:ea typeface="微软雅黑" panose="020B0503020204020204" pitchFamily="34" charset="-122"/>
                </a:rPr>
                <a:t>50%</a:t>
              </a:r>
              <a:endParaRPr lang="zh-CN" altLang="en-US" dirty="0">
                <a:solidFill>
                  <a:schemeClr val="accent3"/>
                </a:solidFill>
              </a:endParaRPr>
            </a:p>
          </p:txBody>
        </p:sp>
        <p:sp>
          <p:nvSpPr>
            <p:cNvPr id="40" name="矩形 39"/>
            <p:cNvSpPr/>
            <p:nvPr/>
          </p:nvSpPr>
          <p:spPr>
            <a:xfrm>
              <a:off x="8204974" y="2522042"/>
              <a:ext cx="572593" cy="307777"/>
            </a:xfrm>
            <a:prstGeom prst="rect">
              <a:avLst/>
            </a:prstGeom>
          </p:spPr>
          <p:txBody>
            <a:bodyPr wrap="none">
              <a:spAutoFit/>
            </a:bodyPr>
            <a:lstStyle/>
            <a:p>
              <a:r>
                <a:rPr lang="en-US" altLang="zh-CN" sz="1400" b="1" dirty="0">
                  <a:solidFill>
                    <a:schemeClr val="accent1"/>
                  </a:solidFill>
                  <a:latin typeface="微软雅黑" panose="020B0503020204020204" pitchFamily="34" charset="-122"/>
                  <a:ea typeface="微软雅黑" panose="020B0503020204020204" pitchFamily="34" charset="-122"/>
                </a:rPr>
                <a:t>74%</a:t>
              </a:r>
              <a:endParaRPr lang="zh-CN" altLang="en-US" dirty="0">
                <a:solidFill>
                  <a:schemeClr val="accent1"/>
                </a:solidFill>
              </a:endParaRPr>
            </a:p>
          </p:txBody>
        </p:sp>
        <p:sp>
          <p:nvSpPr>
            <p:cNvPr id="41" name="矩形 40"/>
            <p:cNvSpPr/>
            <p:nvPr/>
          </p:nvSpPr>
          <p:spPr>
            <a:xfrm>
              <a:off x="8204974" y="2929236"/>
              <a:ext cx="572593" cy="307777"/>
            </a:xfrm>
            <a:prstGeom prst="rect">
              <a:avLst/>
            </a:prstGeom>
          </p:spPr>
          <p:txBody>
            <a:bodyPr wrap="none">
              <a:spAutoFit/>
            </a:bodyPr>
            <a:lstStyle/>
            <a:p>
              <a:r>
                <a:rPr lang="en-US" altLang="zh-CN" sz="1400" b="1" dirty="0">
                  <a:solidFill>
                    <a:schemeClr val="accent3"/>
                  </a:solidFill>
                  <a:latin typeface="微软雅黑" panose="020B0503020204020204" pitchFamily="34" charset="-122"/>
                  <a:ea typeface="微软雅黑" panose="020B0503020204020204" pitchFamily="34" charset="-122"/>
                </a:rPr>
                <a:t>67%</a:t>
              </a:r>
              <a:endParaRPr lang="zh-CN" altLang="en-US" dirty="0">
                <a:solidFill>
                  <a:schemeClr val="accent3"/>
                </a:solidFill>
              </a:endParaRPr>
            </a:p>
          </p:txBody>
        </p:sp>
        <p:sp>
          <p:nvSpPr>
            <p:cNvPr id="42" name="矩形 41"/>
            <p:cNvSpPr/>
            <p:nvPr/>
          </p:nvSpPr>
          <p:spPr>
            <a:xfrm>
              <a:off x="8204974" y="3336429"/>
              <a:ext cx="572593" cy="307777"/>
            </a:xfrm>
            <a:prstGeom prst="rect">
              <a:avLst/>
            </a:prstGeom>
          </p:spPr>
          <p:txBody>
            <a:bodyPr wrap="none">
              <a:spAutoFit/>
            </a:bodyPr>
            <a:lstStyle/>
            <a:p>
              <a:r>
                <a:rPr lang="en-US" altLang="zh-CN" sz="1400" b="1" dirty="0">
                  <a:solidFill>
                    <a:schemeClr val="accent1"/>
                  </a:solidFill>
                  <a:latin typeface="微软雅黑" panose="020B0503020204020204" pitchFamily="34" charset="-122"/>
                  <a:ea typeface="微软雅黑" panose="020B0503020204020204" pitchFamily="34" charset="-122"/>
                </a:rPr>
                <a:t>80%</a:t>
              </a:r>
              <a:endParaRPr lang="zh-CN" altLang="en-US" dirty="0">
                <a:solidFill>
                  <a:schemeClr val="accent1"/>
                </a:solidFill>
              </a:endParaRPr>
            </a:p>
          </p:txBody>
        </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5"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ppt_w</p:attrName>
                                        </p:attrNameLst>
                                      </p:cBhvr>
                                      <p:tavLst>
                                        <p:tav tm="0" fmla="#ppt_w*sin(2.5*pi*$)">
                                          <p:val>
                                            <p:fltVal val="0"/>
                                          </p:val>
                                        </p:tav>
                                        <p:tav tm="100000">
                                          <p:val>
                                            <p:fltVal val="1"/>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1000" fill="hold"/>
                                        <p:tgtEl>
                                          <p:spTgt spid="43"/>
                                        </p:tgtEl>
                                        <p:attrNameLst>
                                          <p:attrName>ppt_w</p:attrName>
                                        </p:attrNameLst>
                                      </p:cBhvr>
                                      <p:tavLst>
                                        <p:tav tm="0">
                                          <p:val>
                                            <p:fltVal val="0"/>
                                          </p:val>
                                        </p:tav>
                                        <p:tav tm="100000">
                                          <p:val>
                                            <p:strVal val="#ppt_w"/>
                                          </p:val>
                                        </p:tav>
                                      </p:tavLst>
                                    </p:anim>
                                    <p:anim calcmode="lin" valueType="num">
                                      <p:cBhvr>
                                        <p:cTn id="58" dur="1000" fill="hold"/>
                                        <p:tgtEl>
                                          <p:spTgt spid="43"/>
                                        </p:tgtEl>
                                        <p:attrNameLst>
                                          <p:attrName>ppt_h</p:attrName>
                                        </p:attrNameLst>
                                      </p:cBhvr>
                                      <p:tavLst>
                                        <p:tav tm="0">
                                          <p:val>
                                            <p:fltVal val="0"/>
                                          </p:val>
                                        </p:tav>
                                        <p:tav tm="100000">
                                          <p:val>
                                            <p:strVal val="#ppt_h"/>
                                          </p:val>
                                        </p:tav>
                                      </p:tavLst>
                                    </p:anim>
                                    <p:anim calcmode="lin" valueType="num">
                                      <p:cBhvr>
                                        <p:cTn id="59" dur="1000" fill="hold"/>
                                        <p:tgtEl>
                                          <p:spTgt spid="43"/>
                                        </p:tgtEl>
                                        <p:attrNameLst>
                                          <p:attrName>style.rotation</p:attrName>
                                        </p:attrNameLst>
                                      </p:cBhvr>
                                      <p:tavLst>
                                        <p:tav tm="0">
                                          <p:val>
                                            <p:fltVal val="90"/>
                                          </p:val>
                                        </p:tav>
                                        <p:tav tm="100000">
                                          <p:val>
                                            <p:fltVal val="0"/>
                                          </p:val>
                                        </p:tav>
                                      </p:tavLst>
                                    </p:anim>
                                    <p:animEffect transition="in" filter="fade">
                                      <p:cBhvr>
                                        <p:cTn id="6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研究介绍</a:t>
            </a:r>
          </a:p>
        </p:txBody>
      </p:sp>
      <p:grpSp>
        <p:nvGrpSpPr>
          <p:cNvPr id="30" name="组合 29"/>
          <p:cNvGrpSpPr/>
          <p:nvPr/>
        </p:nvGrpSpPr>
        <p:grpSpPr>
          <a:xfrm>
            <a:off x="452576" y="1190258"/>
            <a:ext cx="3529190" cy="3529190"/>
            <a:chOff x="1172059" y="1629624"/>
            <a:chExt cx="2660056" cy="2660056"/>
          </a:xfrm>
        </p:grpSpPr>
        <p:sp>
          <p:nvSpPr>
            <p:cNvPr id="14" name="world_52349"/>
            <p:cNvSpPr>
              <a:spLocks noChangeAspect="1"/>
            </p:cNvSpPr>
            <p:nvPr/>
          </p:nvSpPr>
          <p:spPr bwMode="auto">
            <a:xfrm>
              <a:off x="1656137" y="2122385"/>
              <a:ext cx="1691900" cy="1674534"/>
            </a:xfrm>
            <a:custGeom>
              <a:avLst/>
              <a:gdLst>
                <a:gd name="connsiteX0" fmla="*/ 471767 w 609603"/>
                <a:gd name="connsiteY0" fmla="*/ 525794 h 603346"/>
                <a:gd name="connsiteX1" fmla="*/ 507767 w 609603"/>
                <a:gd name="connsiteY1" fmla="*/ 531101 h 603346"/>
                <a:gd name="connsiteX2" fmla="*/ 509502 w 609603"/>
                <a:gd name="connsiteY2" fmla="*/ 531101 h 603346"/>
                <a:gd name="connsiteX3" fmla="*/ 516116 w 609603"/>
                <a:gd name="connsiteY3" fmla="*/ 603345 h 603346"/>
                <a:gd name="connsiteX4" fmla="*/ 419935 w 609603"/>
                <a:gd name="connsiteY4" fmla="*/ 603345 h 603346"/>
                <a:gd name="connsiteX5" fmla="*/ 460923 w 609603"/>
                <a:gd name="connsiteY5" fmla="*/ 551464 h 603346"/>
                <a:gd name="connsiteX6" fmla="*/ 471767 w 609603"/>
                <a:gd name="connsiteY6" fmla="*/ 525794 h 603346"/>
                <a:gd name="connsiteX7" fmla="*/ 205706 w 609603"/>
                <a:gd name="connsiteY7" fmla="*/ 359518 h 603346"/>
                <a:gd name="connsiteX8" fmla="*/ 218299 w 609603"/>
                <a:gd name="connsiteY8" fmla="*/ 365001 h 603346"/>
                <a:gd name="connsiteX9" fmla="*/ 258098 w 609603"/>
                <a:gd name="connsiteY9" fmla="*/ 404418 h 603346"/>
                <a:gd name="connsiteX10" fmla="*/ 297680 w 609603"/>
                <a:gd name="connsiteY10" fmla="*/ 365001 h 603346"/>
                <a:gd name="connsiteX11" fmla="*/ 323273 w 609603"/>
                <a:gd name="connsiteY11" fmla="*/ 364026 h 603346"/>
                <a:gd name="connsiteX12" fmla="*/ 351794 w 609603"/>
                <a:gd name="connsiteY12" fmla="*/ 387958 h 603346"/>
                <a:gd name="connsiteX13" fmla="*/ 384002 w 609603"/>
                <a:gd name="connsiteY13" fmla="*/ 400736 h 603346"/>
                <a:gd name="connsiteX14" fmla="*/ 383785 w 609603"/>
                <a:gd name="connsiteY14" fmla="*/ 408641 h 603346"/>
                <a:gd name="connsiteX15" fmla="*/ 400811 w 609603"/>
                <a:gd name="connsiteY15" fmla="*/ 469933 h 603346"/>
                <a:gd name="connsiteX16" fmla="*/ 378255 w 609603"/>
                <a:gd name="connsiteY16" fmla="*/ 486502 h 603346"/>
                <a:gd name="connsiteX17" fmla="*/ 335419 w 609603"/>
                <a:gd name="connsiteY17" fmla="*/ 540755 h 603346"/>
                <a:gd name="connsiteX18" fmla="*/ 324574 w 609603"/>
                <a:gd name="connsiteY18" fmla="*/ 579414 h 603346"/>
                <a:gd name="connsiteX19" fmla="*/ 333575 w 609603"/>
                <a:gd name="connsiteY19" fmla="*/ 603346 h 603346"/>
                <a:gd name="connsiteX20" fmla="*/ 0 w 609603"/>
                <a:gd name="connsiteY20" fmla="*/ 603346 h 603346"/>
                <a:gd name="connsiteX21" fmla="*/ 42510 w 609603"/>
                <a:gd name="connsiteY21" fmla="*/ 436472 h 603346"/>
                <a:gd name="connsiteX22" fmla="*/ 164185 w 609603"/>
                <a:gd name="connsiteY22" fmla="*/ 387958 h 603346"/>
                <a:gd name="connsiteX23" fmla="*/ 192706 w 609603"/>
                <a:gd name="connsiteY23" fmla="*/ 364026 h 603346"/>
                <a:gd name="connsiteX24" fmla="*/ 205706 w 609603"/>
                <a:gd name="connsiteY24" fmla="*/ 359518 h 603346"/>
                <a:gd name="connsiteX25" fmla="*/ 499602 w 609603"/>
                <a:gd name="connsiteY25" fmla="*/ 336329 h 603346"/>
                <a:gd name="connsiteX26" fmla="*/ 451830 w 609603"/>
                <a:gd name="connsiteY26" fmla="*/ 363039 h 603346"/>
                <a:gd name="connsiteX27" fmla="*/ 463651 w 609603"/>
                <a:gd name="connsiteY27" fmla="*/ 463328 h 603346"/>
                <a:gd name="connsiteX28" fmla="*/ 564183 w 609603"/>
                <a:gd name="connsiteY28" fmla="*/ 451523 h 603346"/>
                <a:gd name="connsiteX29" fmla="*/ 552254 w 609603"/>
                <a:gd name="connsiteY29" fmla="*/ 351126 h 603346"/>
                <a:gd name="connsiteX30" fmla="*/ 499602 w 609603"/>
                <a:gd name="connsiteY30" fmla="*/ 336329 h 603346"/>
                <a:gd name="connsiteX31" fmla="*/ 496050 w 609603"/>
                <a:gd name="connsiteY31" fmla="*/ 306477 h 603346"/>
                <a:gd name="connsiteX32" fmla="*/ 570907 w 609603"/>
                <a:gd name="connsiteY32" fmla="*/ 327515 h 603346"/>
                <a:gd name="connsiteX33" fmla="*/ 587825 w 609603"/>
                <a:gd name="connsiteY33" fmla="*/ 470152 h 603346"/>
                <a:gd name="connsiteX34" fmla="*/ 464302 w 609603"/>
                <a:gd name="connsiteY34" fmla="*/ 498960 h 603346"/>
                <a:gd name="connsiteX35" fmla="*/ 449770 w 609603"/>
                <a:gd name="connsiteY35" fmla="*/ 517372 h 603346"/>
                <a:gd name="connsiteX36" fmla="*/ 443371 w 609603"/>
                <a:gd name="connsiteY36" fmla="*/ 537625 h 603346"/>
                <a:gd name="connsiteX37" fmla="*/ 400534 w 609603"/>
                <a:gd name="connsiteY37" fmla="*/ 591885 h 603346"/>
                <a:gd name="connsiteX38" fmla="*/ 358239 w 609603"/>
                <a:gd name="connsiteY38" fmla="*/ 596867 h 603346"/>
                <a:gd name="connsiteX39" fmla="*/ 353251 w 609603"/>
                <a:gd name="connsiteY39" fmla="*/ 554629 h 603346"/>
                <a:gd name="connsiteX40" fmla="*/ 396088 w 609603"/>
                <a:gd name="connsiteY40" fmla="*/ 500368 h 603346"/>
                <a:gd name="connsiteX41" fmla="*/ 414307 w 609603"/>
                <a:gd name="connsiteY41" fmla="*/ 489430 h 603346"/>
                <a:gd name="connsiteX42" fmla="*/ 428839 w 609603"/>
                <a:gd name="connsiteY42" fmla="*/ 471018 h 603346"/>
                <a:gd name="connsiteX43" fmla="*/ 428189 w 609603"/>
                <a:gd name="connsiteY43" fmla="*/ 344411 h 603346"/>
                <a:gd name="connsiteX44" fmla="*/ 496050 w 609603"/>
                <a:gd name="connsiteY44" fmla="*/ 306477 h 603346"/>
                <a:gd name="connsiteX45" fmla="*/ 126659 w 609603"/>
                <a:gd name="connsiteY45" fmla="*/ 105930 h 603346"/>
                <a:gd name="connsiteX46" fmla="*/ 164836 w 609603"/>
                <a:gd name="connsiteY46" fmla="*/ 138855 h 603346"/>
                <a:gd name="connsiteX47" fmla="*/ 258003 w 609603"/>
                <a:gd name="connsiteY47" fmla="*/ 157268 h 603346"/>
                <a:gd name="connsiteX48" fmla="*/ 351279 w 609603"/>
                <a:gd name="connsiteY48" fmla="*/ 138855 h 603346"/>
                <a:gd name="connsiteX49" fmla="*/ 389348 w 609603"/>
                <a:gd name="connsiteY49" fmla="*/ 105930 h 603346"/>
                <a:gd name="connsiteX50" fmla="*/ 430237 w 609603"/>
                <a:gd name="connsiteY50" fmla="*/ 150119 h 603346"/>
                <a:gd name="connsiteX51" fmla="*/ 379370 w 609603"/>
                <a:gd name="connsiteY51" fmla="*/ 198641 h 603346"/>
                <a:gd name="connsiteX52" fmla="*/ 258003 w 609603"/>
                <a:gd name="connsiteY52" fmla="*/ 354603 h 603346"/>
                <a:gd name="connsiteX53" fmla="*/ 136745 w 609603"/>
                <a:gd name="connsiteY53" fmla="*/ 198641 h 603346"/>
                <a:gd name="connsiteX54" fmla="*/ 85878 w 609603"/>
                <a:gd name="connsiteY54" fmla="*/ 150119 h 603346"/>
                <a:gd name="connsiteX55" fmla="*/ 126659 w 609603"/>
                <a:gd name="connsiteY55" fmla="*/ 105930 h 603346"/>
                <a:gd name="connsiteX56" fmla="*/ 200583 w 609603"/>
                <a:gd name="connsiteY56" fmla="*/ 234 h 603346"/>
                <a:gd name="connsiteX57" fmla="*/ 258004 w 609603"/>
                <a:gd name="connsiteY57" fmla="*/ 26120 h 603346"/>
                <a:gd name="connsiteX58" fmla="*/ 370811 w 609603"/>
                <a:gd name="connsiteY58" fmla="*/ 98471 h 603346"/>
                <a:gd name="connsiteX59" fmla="*/ 371245 w 609603"/>
                <a:gd name="connsiteY59" fmla="*/ 98580 h 603346"/>
                <a:gd name="connsiteX60" fmla="*/ 342934 w 609603"/>
                <a:gd name="connsiteY60" fmla="*/ 121325 h 603346"/>
                <a:gd name="connsiteX61" fmla="*/ 258004 w 609603"/>
                <a:gd name="connsiteY61" fmla="*/ 137896 h 603346"/>
                <a:gd name="connsiteX62" fmla="*/ 173073 w 609603"/>
                <a:gd name="connsiteY62" fmla="*/ 121325 h 603346"/>
                <a:gd name="connsiteX63" fmla="*/ 144871 w 609603"/>
                <a:gd name="connsiteY63" fmla="*/ 98580 h 603346"/>
                <a:gd name="connsiteX64" fmla="*/ 145196 w 609603"/>
                <a:gd name="connsiteY64" fmla="*/ 98471 h 603346"/>
                <a:gd name="connsiteX65" fmla="*/ 200583 w 609603"/>
                <a:gd name="connsiteY65" fmla="*/ 234 h 6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9603" h="603346">
                  <a:moveTo>
                    <a:pt x="471767" y="525794"/>
                  </a:moveTo>
                  <a:cubicBezTo>
                    <a:pt x="483369" y="529260"/>
                    <a:pt x="495622" y="531101"/>
                    <a:pt x="507767" y="531101"/>
                  </a:cubicBezTo>
                  <a:cubicBezTo>
                    <a:pt x="508417" y="531101"/>
                    <a:pt x="508960" y="531101"/>
                    <a:pt x="509502" y="531101"/>
                  </a:cubicBezTo>
                  <a:cubicBezTo>
                    <a:pt x="513731" y="565653"/>
                    <a:pt x="514598" y="597496"/>
                    <a:pt x="516116" y="603345"/>
                  </a:cubicBezTo>
                  <a:lnTo>
                    <a:pt x="419935" y="603345"/>
                  </a:lnTo>
                  <a:lnTo>
                    <a:pt x="460923" y="551464"/>
                  </a:lnTo>
                  <a:cubicBezTo>
                    <a:pt x="466779" y="543990"/>
                    <a:pt x="470574" y="535109"/>
                    <a:pt x="471767" y="525794"/>
                  </a:cubicBezTo>
                  <a:close/>
                  <a:moveTo>
                    <a:pt x="205706" y="359518"/>
                  </a:moveTo>
                  <a:cubicBezTo>
                    <a:pt x="210301" y="359694"/>
                    <a:pt x="214829" y="361535"/>
                    <a:pt x="218299" y="365001"/>
                  </a:cubicBezTo>
                  <a:lnTo>
                    <a:pt x="258098" y="404418"/>
                  </a:lnTo>
                  <a:lnTo>
                    <a:pt x="297680" y="365001"/>
                  </a:lnTo>
                  <a:cubicBezTo>
                    <a:pt x="304620" y="358070"/>
                    <a:pt x="315790" y="357637"/>
                    <a:pt x="323273" y="364026"/>
                  </a:cubicBezTo>
                  <a:lnTo>
                    <a:pt x="351794" y="387958"/>
                  </a:lnTo>
                  <a:lnTo>
                    <a:pt x="384002" y="400736"/>
                  </a:lnTo>
                  <a:cubicBezTo>
                    <a:pt x="383894" y="403443"/>
                    <a:pt x="383785" y="406042"/>
                    <a:pt x="383785" y="408641"/>
                  </a:cubicBezTo>
                  <a:cubicBezTo>
                    <a:pt x="384002" y="430299"/>
                    <a:pt x="389967" y="451524"/>
                    <a:pt x="400811" y="469933"/>
                  </a:cubicBezTo>
                  <a:cubicBezTo>
                    <a:pt x="392027" y="473290"/>
                    <a:pt x="384219" y="479030"/>
                    <a:pt x="378255" y="486502"/>
                  </a:cubicBezTo>
                  <a:lnTo>
                    <a:pt x="335419" y="540755"/>
                  </a:lnTo>
                  <a:cubicBezTo>
                    <a:pt x="326743" y="551692"/>
                    <a:pt x="322839" y="565445"/>
                    <a:pt x="324574" y="579414"/>
                  </a:cubicBezTo>
                  <a:cubicBezTo>
                    <a:pt x="325550" y="588185"/>
                    <a:pt x="328695" y="596307"/>
                    <a:pt x="333575" y="603346"/>
                  </a:cubicBezTo>
                  <a:lnTo>
                    <a:pt x="0" y="603346"/>
                  </a:lnTo>
                  <a:cubicBezTo>
                    <a:pt x="3362" y="590568"/>
                    <a:pt x="3362" y="452065"/>
                    <a:pt x="42510" y="436472"/>
                  </a:cubicBezTo>
                  <a:lnTo>
                    <a:pt x="164185" y="387958"/>
                  </a:lnTo>
                  <a:lnTo>
                    <a:pt x="192706" y="364026"/>
                  </a:lnTo>
                  <a:cubicBezTo>
                    <a:pt x="196447" y="360831"/>
                    <a:pt x="201110" y="359342"/>
                    <a:pt x="205706" y="359518"/>
                  </a:cubicBezTo>
                  <a:close/>
                  <a:moveTo>
                    <a:pt x="499602" y="336329"/>
                  </a:moveTo>
                  <a:cubicBezTo>
                    <a:pt x="481410" y="338481"/>
                    <a:pt x="464031" y="347552"/>
                    <a:pt x="451830" y="363039"/>
                  </a:cubicBezTo>
                  <a:cubicBezTo>
                    <a:pt x="427430" y="393906"/>
                    <a:pt x="432744" y="438960"/>
                    <a:pt x="463651" y="463328"/>
                  </a:cubicBezTo>
                  <a:cubicBezTo>
                    <a:pt x="494668" y="487697"/>
                    <a:pt x="539674" y="482390"/>
                    <a:pt x="564183" y="451523"/>
                  </a:cubicBezTo>
                  <a:cubicBezTo>
                    <a:pt x="588584" y="420548"/>
                    <a:pt x="583270" y="375494"/>
                    <a:pt x="552254" y="351126"/>
                  </a:cubicBezTo>
                  <a:cubicBezTo>
                    <a:pt x="536800" y="338942"/>
                    <a:pt x="517794" y="334176"/>
                    <a:pt x="499602" y="336329"/>
                  </a:cubicBezTo>
                  <a:close/>
                  <a:moveTo>
                    <a:pt x="496050" y="306477"/>
                  </a:moveTo>
                  <a:cubicBezTo>
                    <a:pt x="521888" y="303418"/>
                    <a:pt x="548892" y="310187"/>
                    <a:pt x="570907" y="327515"/>
                  </a:cubicBezTo>
                  <a:cubicBezTo>
                    <a:pt x="614937" y="362173"/>
                    <a:pt x="622528" y="426180"/>
                    <a:pt x="587825" y="470152"/>
                  </a:cubicBezTo>
                  <a:cubicBezTo>
                    <a:pt x="557893" y="507950"/>
                    <a:pt x="506163" y="518780"/>
                    <a:pt x="464302" y="498960"/>
                  </a:cubicBezTo>
                  <a:lnTo>
                    <a:pt x="449770" y="517372"/>
                  </a:lnTo>
                  <a:cubicBezTo>
                    <a:pt x="450204" y="524412"/>
                    <a:pt x="448035" y="531668"/>
                    <a:pt x="443371" y="537625"/>
                  </a:cubicBezTo>
                  <a:lnTo>
                    <a:pt x="400534" y="591885"/>
                  </a:lnTo>
                  <a:cubicBezTo>
                    <a:pt x="390232" y="604882"/>
                    <a:pt x="371253" y="607156"/>
                    <a:pt x="358239" y="596867"/>
                  </a:cubicBezTo>
                  <a:cubicBezTo>
                    <a:pt x="345117" y="586578"/>
                    <a:pt x="342948" y="567625"/>
                    <a:pt x="353251" y="554629"/>
                  </a:cubicBezTo>
                  <a:lnTo>
                    <a:pt x="396088" y="500368"/>
                  </a:lnTo>
                  <a:cubicBezTo>
                    <a:pt x="400751" y="494412"/>
                    <a:pt x="407367" y="490729"/>
                    <a:pt x="414307" y="489430"/>
                  </a:cubicBezTo>
                  <a:lnTo>
                    <a:pt x="428839" y="471018"/>
                  </a:lnTo>
                  <a:cubicBezTo>
                    <a:pt x="399775" y="434953"/>
                    <a:pt x="398257" y="382209"/>
                    <a:pt x="428189" y="344411"/>
                  </a:cubicBezTo>
                  <a:cubicBezTo>
                    <a:pt x="445541" y="322425"/>
                    <a:pt x="470213" y="309537"/>
                    <a:pt x="496050" y="306477"/>
                  </a:cubicBezTo>
                  <a:close/>
                  <a:moveTo>
                    <a:pt x="126659" y="105930"/>
                  </a:moveTo>
                  <a:cubicBezTo>
                    <a:pt x="132949" y="118602"/>
                    <a:pt x="145964" y="129866"/>
                    <a:pt x="164836" y="138855"/>
                  </a:cubicBezTo>
                  <a:cubicBezTo>
                    <a:pt x="189890" y="150769"/>
                    <a:pt x="222971" y="157268"/>
                    <a:pt x="258003" y="157268"/>
                  </a:cubicBezTo>
                  <a:cubicBezTo>
                    <a:pt x="293144" y="157268"/>
                    <a:pt x="326224" y="150769"/>
                    <a:pt x="351279" y="138855"/>
                  </a:cubicBezTo>
                  <a:cubicBezTo>
                    <a:pt x="370042" y="129866"/>
                    <a:pt x="383057" y="118602"/>
                    <a:pt x="389348" y="105930"/>
                  </a:cubicBezTo>
                  <a:cubicBezTo>
                    <a:pt x="414836" y="117844"/>
                    <a:pt x="430237" y="133223"/>
                    <a:pt x="430237" y="150119"/>
                  </a:cubicBezTo>
                  <a:cubicBezTo>
                    <a:pt x="430237" y="169073"/>
                    <a:pt x="410715" y="186294"/>
                    <a:pt x="379370" y="198641"/>
                  </a:cubicBezTo>
                  <a:cubicBezTo>
                    <a:pt x="373947" y="296767"/>
                    <a:pt x="322753" y="354603"/>
                    <a:pt x="258003" y="354603"/>
                  </a:cubicBezTo>
                  <a:cubicBezTo>
                    <a:pt x="193253" y="354603"/>
                    <a:pt x="142060" y="296767"/>
                    <a:pt x="136745" y="198641"/>
                  </a:cubicBezTo>
                  <a:cubicBezTo>
                    <a:pt x="105292" y="186186"/>
                    <a:pt x="85878" y="169073"/>
                    <a:pt x="85878" y="150119"/>
                  </a:cubicBezTo>
                  <a:cubicBezTo>
                    <a:pt x="85878" y="133223"/>
                    <a:pt x="101279" y="117844"/>
                    <a:pt x="126659" y="105930"/>
                  </a:cubicBezTo>
                  <a:close/>
                  <a:moveTo>
                    <a:pt x="200583" y="234"/>
                  </a:moveTo>
                  <a:cubicBezTo>
                    <a:pt x="225029" y="2834"/>
                    <a:pt x="249814" y="26120"/>
                    <a:pt x="258004" y="26120"/>
                  </a:cubicBezTo>
                  <a:cubicBezTo>
                    <a:pt x="274382" y="26120"/>
                    <a:pt x="357253" y="-67026"/>
                    <a:pt x="370811" y="98471"/>
                  </a:cubicBezTo>
                  <a:cubicBezTo>
                    <a:pt x="371028" y="98471"/>
                    <a:pt x="371137" y="98580"/>
                    <a:pt x="371245" y="98580"/>
                  </a:cubicBezTo>
                  <a:cubicBezTo>
                    <a:pt x="366690" y="106811"/>
                    <a:pt x="356927" y="114718"/>
                    <a:pt x="342934" y="121325"/>
                  </a:cubicBezTo>
                  <a:cubicBezTo>
                    <a:pt x="320481" y="132047"/>
                    <a:pt x="290327" y="137896"/>
                    <a:pt x="258004" y="137896"/>
                  </a:cubicBezTo>
                  <a:cubicBezTo>
                    <a:pt x="225788" y="137896"/>
                    <a:pt x="195634" y="132047"/>
                    <a:pt x="173073" y="121325"/>
                  </a:cubicBezTo>
                  <a:cubicBezTo>
                    <a:pt x="159189" y="114718"/>
                    <a:pt x="149426" y="106811"/>
                    <a:pt x="144871" y="98580"/>
                  </a:cubicBezTo>
                  <a:cubicBezTo>
                    <a:pt x="144979" y="98580"/>
                    <a:pt x="145088" y="98471"/>
                    <a:pt x="145196" y="98471"/>
                  </a:cubicBezTo>
                  <a:cubicBezTo>
                    <a:pt x="152030" y="15723"/>
                    <a:pt x="176137" y="-2365"/>
                    <a:pt x="200583" y="234"/>
                  </a:cubicBezTo>
                  <a:close/>
                </a:path>
              </a:pathLst>
            </a:custGeom>
            <a:solidFill>
              <a:schemeClr val="bg1">
                <a:lumMod val="85000"/>
              </a:schemeClr>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15" name="椭圆 14"/>
            <p:cNvSpPr/>
            <p:nvPr/>
          </p:nvSpPr>
          <p:spPr>
            <a:xfrm>
              <a:off x="1172059" y="1629624"/>
              <a:ext cx="2660056" cy="266005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152259" y="1364829"/>
            <a:ext cx="577056" cy="577056"/>
            <a:chOff x="4571504" y="3435350"/>
            <a:chExt cx="577056" cy="577056"/>
          </a:xfrm>
        </p:grpSpPr>
        <p:sp>
          <p:nvSpPr>
            <p:cNvPr id="18" name="椭圆 17"/>
            <p:cNvSpPr/>
            <p:nvPr/>
          </p:nvSpPr>
          <p:spPr>
            <a:xfrm>
              <a:off x="4571504" y="3435350"/>
              <a:ext cx="577056" cy="577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5"/>
            <p:cNvSpPr/>
            <p:nvPr/>
          </p:nvSpPr>
          <p:spPr>
            <a:xfrm>
              <a:off x="4644008" y="3512066"/>
              <a:ext cx="432048" cy="423623"/>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grpSp>
      <p:grpSp>
        <p:nvGrpSpPr>
          <p:cNvPr id="21" name="组合 20"/>
          <p:cNvGrpSpPr/>
          <p:nvPr/>
        </p:nvGrpSpPr>
        <p:grpSpPr>
          <a:xfrm>
            <a:off x="3693237" y="2666325"/>
            <a:ext cx="577056" cy="577056"/>
            <a:chOff x="5085854" y="2616200"/>
            <a:chExt cx="577056" cy="577056"/>
          </a:xfrm>
        </p:grpSpPr>
        <p:sp>
          <p:nvSpPr>
            <p:cNvPr id="19" name="椭圆 18"/>
            <p:cNvSpPr/>
            <p:nvPr/>
          </p:nvSpPr>
          <p:spPr>
            <a:xfrm>
              <a:off x="5085854" y="2616200"/>
              <a:ext cx="577056" cy="577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world_52349"/>
            <p:cNvSpPr>
              <a:spLocks noChangeAspect="1"/>
            </p:cNvSpPr>
            <p:nvPr/>
          </p:nvSpPr>
          <p:spPr bwMode="auto">
            <a:xfrm>
              <a:off x="5161691" y="2687564"/>
              <a:ext cx="425382" cy="4247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1409" h="600489">
                  <a:moveTo>
                    <a:pt x="63148" y="143225"/>
                  </a:moveTo>
                  <a:lnTo>
                    <a:pt x="41620" y="160426"/>
                  </a:lnTo>
                  <a:lnTo>
                    <a:pt x="58843" y="171894"/>
                  </a:lnTo>
                  <a:lnTo>
                    <a:pt x="91853" y="171894"/>
                  </a:lnTo>
                  <a:lnTo>
                    <a:pt x="142085" y="163293"/>
                  </a:lnTo>
                  <a:lnTo>
                    <a:pt x="173659" y="214896"/>
                  </a:lnTo>
                  <a:lnTo>
                    <a:pt x="173659" y="262200"/>
                  </a:lnTo>
                  <a:lnTo>
                    <a:pt x="216715" y="320970"/>
                  </a:lnTo>
                  <a:lnTo>
                    <a:pt x="223891" y="320970"/>
                  </a:lnTo>
                  <a:lnTo>
                    <a:pt x="223891" y="299469"/>
                  </a:lnTo>
                  <a:lnTo>
                    <a:pt x="241113" y="335305"/>
                  </a:lnTo>
                  <a:lnTo>
                    <a:pt x="291345" y="345339"/>
                  </a:lnTo>
                  <a:lnTo>
                    <a:pt x="312873" y="368273"/>
                  </a:lnTo>
                  <a:lnTo>
                    <a:pt x="332966" y="374007"/>
                  </a:lnTo>
                  <a:lnTo>
                    <a:pt x="312873" y="417010"/>
                  </a:lnTo>
                  <a:lnTo>
                    <a:pt x="335836" y="457146"/>
                  </a:lnTo>
                  <a:cubicBezTo>
                    <a:pt x="335836" y="457146"/>
                    <a:pt x="348753" y="503016"/>
                    <a:pt x="348753" y="505883"/>
                  </a:cubicBezTo>
                  <a:cubicBezTo>
                    <a:pt x="348753" y="507316"/>
                    <a:pt x="335836" y="561786"/>
                    <a:pt x="335836" y="561786"/>
                  </a:cubicBezTo>
                  <a:lnTo>
                    <a:pt x="338707" y="597622"/>
                  </a:lnTo>
                  <a:cubicBezTo>
                    <a:pt x="325790" y="599056"/>
                    <a:pt x="312873" y="600489"/>
                    <a:pt x="299957" y="600489"/>
                  </a:cubicBezTo>
                  <a:cubicBezTo>
                    <a:pt x="134909" y="600489"/>
                    <a:pt x="0" y="465747"/>
                    <a:pt x="0" y="299469"/>
                  </a:cubicBezTo>
                  <a:cubicBezTo>
                    <a:pt x="0" y="244998"/>
                    <a:pt x="15787" y="193395"/>
                    <a:pt x="41620" y="148959"/>
                  </a:cubicBezTo>
                  <a:close/>
                  <a:moveTo>
                    <a:pt x="367486" y="60233"/>
                  </a:moveTo>
                  <a:lnTo>
                    <a:pt x="394753" y="65966"/>
                  </a:lnTo>
                  <a:lnTo>
                    <a:pt x="419150" y="87465"/>
                  </a:lnTo>
                  <a:lnTo>
                    <a:pt x="426326" y="106098"/>
                  </a:lnTo>
                  <a:lnTo>
                    <a:pt x="432066" y="124731"/>
                  </a:lnTo>
                  <a:lnTo>
                    <a:pt x="469379" y="159130"/>
                  </a:lnTo>
                  <a:lnTo>
                    <a:pt x="479425" y="161996"/>
                  </a:lnTo>
                  <a:lnTo>
                    <a:pt x="493776" y="140497"/>
                  </a:lnTo>
                  <a:lnTo>
                    <a:pt x="541135" y="136197"/>
                  </a:lnTo>
                  <a:lnTo>
                    <a:pt x="549745" y="133331"/>
                  </a:lnTo>
                  <a:cubicBezTo>
                    <a:pt x="582753" y="180629"/>
                    <a:pt x="601409" y="237961"/>
                    <a:pt x="601409" y="299592"/>
                  </a:cubicBezTo>
                  <a:cubicBezTo>
                    <a:pt x="601409" y="441488"/>
                    <a:pt x="503822" y="560451"/>
                    <a:pt x="371791" y="591983"/>
                  </a:cubicBezTo>
                  <a:lnTo>
                    <a:pt x="376097" y="571917"/>
                  </a:lnTo>
                  <a:lnTo>
                    <a:pt x="427761" y="537518"/>
                  </a:lnTo>
                  <a:lnTo>
                    <a:pt x="442112" y="500253"/>
                  </a:lnTo>
                  <a:lnTo>
                    <a:pt x="477990" y="484486"/>
                  </a:lnTo>
                  <a:lnTo>
                    <a:pt x="510997" y="419988"/>
                  </a:lnTo>
                  <a:lnTo>
                    <a:pt x="459333" y="388456"/>
                  </a:lnTo>
                  <a:lnTo>
                    <a:pt x="432066" y="358357"/>
                  </a:lnTo>
                  <a:lnTo>
                    <a:pt x="416280" y="356924"/>
                  </a:lnTo>
                  <a:lnTo>
                    <a:pt x="384707" y="348324"/>
                  </a:lnTo>
                  <a:lnTo>
                    <a:pt x="356005" y="344024"/>
                  </a:lnTo>
                  <a:lnTo>
                    <a:pt x="333043" y="349757"/>
                  </a:lnTo>
                  <a:lnTo>
                    <a:pt x="317257" y="333991"/>
                  </a:lnTo>
                  <a:lnTo>
                    <a:pt x="302906" y="329691"/>
                  </a:lnTo>
                  <a:lnTo>
                    <a:pt x="304341" y="306759"/>
                  </a:lnTo>
                  <a:lnTo>
                    <a:pt x="285684" y="308192"/>
                  </a:lnTo>
                  <a:lnTo>
                    <a:pt x="275639" y="319658"/>
                  </a:lnTo>
                  <a:lnTo>
                    <a:pt x="269898" y="295292"/>
                  </a:lnTo>
                  <a:lnTo>
                    <a:pt x="294295" y="283826"/>
                  </a:lnTo>
                  <a:lnTo>
                    <a:pt x="317257" y="295292"/>
                  </a:lnTo>
                  <a:lnTo>
                    <a:pt x="330173" y="295292"/>
                  </a:lnTo>
                  <a:lnTo>
                    <a:pt x="335913" y="276660"/>
                  </a:lnTo>
                  <a:lnTo>
                    <a:pt x="371791" y="233661"/>
                  </a:lnTo>
                  <a:lnTo>
                    <a:pt x="420585" y="207862"/>
                  </a:lnTo>
                  <a:lnTo>
                    <a:pt x="449287" y="212162"/>
                  </a:lnTo>
                  <a:lnTo>
                    <a:pt x="452158" y="197829"/>
                  </a:lnTo>
                  <a:lnTo>
                    <a:pt x="416280" y="160563"/>
                  </a:lnTo>
                  <a:lnTo>
                    <a:pt x="403364" y="134764"/>
                  </a:lnTo>
                  <a:lnTo>
                    <a:pt x="383272" y="134764"/>
                  </a:lnTo>
                  <a:lnTo>
                    <a:pt x="371791" y="127598"/>
                  </a:lnTo>
                  <a:lnTo>
                    <a:pt x="344524" y="123298"/>
                  </a:lnTo>
                  <a:lnTo>
                    <a:pt x="338784" y="154830"/>
                  </a:lnTo>
                  <a:lnTo>
                    <a:pt x="307211" y="147664"/>
                  </a:lnTo>
                  <a:lnTo>
                    <a:pt x="304341" y="129031"/>
                  </a:lnTo>
                  <a:lnTo>
                    <a:pt x="328738" y="123298"/>
                  </a:lnTo>
                  <a:lnTo>
                    <a:pt x="337349" y="87465"/>
                  </a:lnTo>
                  <a:lnTo>
                    <a:pt x="361745" y="97498"/>
                  </a:lnTo>
                  <a:lnTo>
                    <a:pt x="361745" y="113265"/>
                  </a:lnTo>
                  <a:lnTo>
                    <a:pt x="380402" y="120431"/>
                  </a:lnTo>
                  <a:lnTo>
                    <a:pt x="391883" y="124731"/>
                  </a:lnTo>
                  <a:lnTo>
                    <a:pt x="407669" y="116131"/>
                  </a:lnTo>
                  <a:lnTo>
                    <a:pt x="393318" y="100365"/>
                  </a:lnTo>
                  <a:lnTo>
                    <a:pt x="366051" y="73133"/>
                  </a:lnTo>
                  <a:close/>
                  <a:moveTo>
                    <a:pt x="222541" y="32978"/>
                  </a:moveTo>
                  <a:cubicBezTo>
                    <a:pt x="222541" y="35846"/>
                    <a:pt x="202448" y="48750"/>
                    <a:pt x="202448" y="48750"/>
                  </a:cubicBezTo>
                  <a:lnTo>
                    <a:pt x="222541" y="60221"/>
                  </a:lnTo>
                  <a:lnTo>
                    <a:pt x="262728" y="48750"/>
                  </a:lnTo>
                  <a:lnTo>
                    <a:pt x="254117" y="32978"/>
                  </a:lnTo>
                  <a:lnTo>
                    <a:pt x="235458" y="37280"/>
                  </a:lnTo>
                  <a:close/>
                  <a:moveTo>
                    <a:pt x="344537" y="12904"/>
                  </a:moveTo>
                  <a:lnTo>
                    <a:pt x="312962" y="30110"/>
                  </a:lnTo>
                  <a:lnTo>
                    <a:pt x="295739" y="40147"/>
                  </a:lnTo>
                  <a:lnTo>
                    <a:pt x="308656" y="48750"/>
                  </a:lnTo>
                  <a:lnTo>
                    <a:pt x="335926" y="45883"/>
                  </a:lnTo>
                  <a:lnTo>
                    <a:pt x="363196" y="24375"/>
                  </a:lnTo>
                  <a:close/>
                  <a:moveTo>
                    <a:pt x="300045" y="0"/>
                  </a:moveTo>
                  <a:cubicBezTo>
                    <a:pt x="345973" y="0"/>
                    <a:pt x="390465" y="10037"/>
                    <a:pt x="429217" y="28677"/>
                  </a:cubicBezTo>
                  <a:lnTo>
                    <a:pt x="417735" y="30110"/>
                  </a:lnTo>
                  <a:lnTo>
                    <a:pt x="389030" y="25809"/>
                  </a:lnTo>
                  <a:lnTo>
                    <a:pt x="367501" y="40147"/>
                  </a:lnTo>
                  <a:lnTo>
                    <a:pt x="353149" y="55919"/>
                  </a:lnTo>
                  <a:lnTo>
                    <a:pt x="298609" y="61655"/>
                  </a:lnTo>
                  <a:lnTo>
                    <a:pt x="277081" y="57353"/>
                  </a:lnTo>
                  <a:lnTo>
                    <a:pt x="261293" y="81728"/>
                  </a:lnTo>
                  <a:lnTo>
                    <a:pt x="218235" y="84596"/>
                  </a:lnTo>
                  <a:lnTo>
                    <a:pt x="189530" y="75993"/>
                  </a:lnTo>
                  <a:lnTo>
                    <a:pt x="165131" y="88897"/>
                  </a:lnTo>
                  <a:lnTo>
                    <a:pt x="112027" y="97500"/>
                  </a:lnTo>
                  <a:lnTo>
                    <a:pt x="68969" y="108971"/>
                  </a:lnTo>
                  <a:cubicBezTo>
                    <a:pt x="123509" y="43015"/>
                    <a:pt x="206753" y="0"/>
                    <a:pt x="300045" y="0"/>
                  </a:cubicBezTo>
                  <a:close/>
                </a:path>
              </a:pathLst>
            </a:custGeom>
            <a:solidFill>
              <a:schemeClr val="bg1"/>
            </a:solidFill>
            <a:ln>
              <a:noFill/>
            </a:ln>
          </p:spPr>
          <p:txBody>
            <a:bodyPr/>
            <a:lstStyle/>
            <a:p>
              <a:endParaRPr lang="zh-CN" altLang="en-US"/>
            </a:p>
          </p:txBody>
        </p:sp>
      </p:grpSp>
      <p:grpSp>
        <p:nvGrpSpPr>
          <p:cNvPr id="28" name="组合 27"/>
          <p:cNvGrpSpPr/>
          <p:nvPr/>
        </p:nvGrpSpPr>
        <p:grpSpPr>
          <a:xfrm>
            <a:off x="3152259" y="3867613"/>
            <a:ext cx="577056" cy="577056"/>
            <a:chOff x="5599268" y="3379944"/>
            <a:chExt cx="577056" cy="577056"/>
          </a:xfrm>
        </p:grpSpPr>
        <p:sp>
          <p:nvSpPr>
            <p:cNvPr id="24" name="椭圆 23"/>
            <p:cNvSpPr/>
            <p:nvPr/>
          </p:nvSpPr>
          <p:spPr>
            <a:xfrm>
              <a:off x="5599268" y="3379944"/>
              <a:ext cx="577056" cy="577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675516" y="3502819"/>
              <a:ext cx="424560" cy="331306"/>
              <a:chOff x="5690221" y="3490294"/>
              <a:chExt cx="492750" cy="384518"/>
            </a:xfrm>
          </p:grpSpPr>
          <p:sp>
            <p:nvSpPr>
              <p:cNvPr id="25" name="椭圆 21"/>
              <p:cNvSpPr/>
              <p:nvPr/>
            </p:nvSpPr>
            <p:spPr>
              <a:xfrm>
                <a:off x="5690221" y="3490294"/>
                <a:ext cx="302846" cy="302331"/>
              </a:xfrm>
              <a:custGeom>
                <a:avLst/>
                <a:gdLst>
                  <a:gd name="connsiteX0" fmla="*/ 290720 w 581600"/>
                  <a:gd name="connsiteY0" fmla="*/ 195185 h 580612"/>
                  <a:gd name="connsiteX1" fmla="*/ 195479 w 581600"/>
                  <a:gd name="connsiteY1" fmla="*/ 290262 h 580612"/>
                  <a:gd name="connsiteX2" fmla="*/ 290720 w 581600"/>
                  <a:gd name="connsiteY2" fmla="*/ 385428 h 580612"/>
                  <a:gd name="connsiteX3" fmla="*/ 386050 w 581600"/>
                  <a:gd name="connsiteY3" fmla="*/ 290262 h 580612"/>
                  <a:gd name="connsiteX4" fmla="*/ 290720 w 581600"/>
                  <a:gd name="connsiteY4" fmla="*/ 195185 h 580612"/>
                  <a:gd name="connsiteX5" fmla="*/ 290720 w 581600"/>
                  <a:gd name="connsiteY5" fmla="*/ 146847 h 580612"/>
                  <a:gd name="connsiteX6" fmla="*/ 434471 w 581600"/>
                  <a:gd name="connsiteY6" fmla="*/ 290262 h 580612"/>
                  <a:gd name="connsiteX7" fmla="*/ 290720 w 581600"/>
                  <a:gd name="connsiteY7" fmla="*/ 433766 h 580612"/>
                  <a:gd name="connsiteX8" fmla="*/ 147058 w 581600"/>
                  <a:gd name="connsiteY8" fmla="*/ 290262 h 580612"/>
                  <a:gd name="connsiteX9" fmla="*/ 290720 w 581600"/>
                  <a:gd name="connsiteY9" fmla="*/ 146847 h 580612"/>
                  <a:gd name="connsiteX10" fmla="*/ 268547 w 581600"/>
                  <a:gd name="connsiteY10" fmla="*/ 48347 h 580612"/>
                  <a:gd name="connsiteX11" fmla="*/ 268547 w 581600"/>
                  <a:gd name="connsiteY11" fmla="*/ 78742 h 580612"/>
                  <a:gd name="connsiteX12" fmla="*/ 249410 w 581600"/>
                  <a:gd name="connsiteY12" fmla="*/ 102383 h 580612"/>
                  <a:gd name="connsiteX13" fmla="*/ 186924 w 581600"/>
                  <a:gd name="connsiteY13" fmla="*/ 128156 h 580612"/>
                  <a:gd name="connsiteX14" fmla="*/ 156749 w 581600"/>
                  <a:gd name="connsiteY14" fmla="*/ 124868 h 580612"/>
                  <a:gd name="connsiteX15" fmla="*/ 135297 w 581600"/>
                  <a:gd name="connsiteY15" fmla="*/ 103449 h 580612"/>
                  <a:gd name="connsiteX16" fmla="*/ 103787 w 581600"/>
                  <a:gd name="connsiteY16" fmla="*/ 134821 h 580612"/>
                  <a:gd name="connsiteX17" fmla="*/ 125150 w 581600"/>
                  <a:gd name="connsiteY17" fmla="*/ 156151 h 580612"/>
                  <a:gd name="connsiteX18" fmla="*/ 128354 w 581600"/>
                  <a:gd name="connsiteY18" fmla="*/ 186368 h 580612"/>
                  <a:gd name="connsiteX19" fmla="*/ 102274 w 581600"/>
                  <a:gd name="connsiteY19" fmla="*/ 248935 h 580612"/>
                  <a:gd name="connsiteX20" fmla="*/ 78686 w 581600"/>
                  <a:gd name="connsiteY20" fmla="*/ 267865 h 580612"/>
                  <a:gd name="connsiteX21" fmla="*/ 48422 w 581600"/>
                  <a:gd name="connsiteY21" fmla="*/ 267865 h 580612"/>
                  <a:gd name="connsiteX22" fmla="*/ 48422 w 581600"/>
                  <a:gd name="connsiteY22" fmla="*/ 312302 h 580612"/>
                  <a:gd name="connsiteX23" fmla="*/ 78330 w 581600"/>
                  <a:gd name="connsiteY23" fmla="*/ 312302 h 580612"/>
                  <a:gd name="connsiteX24" fmla="*/ 102007 w 581600"/>
                  <a:gd name="connsiteY24" fmla="*/ 331410 h 580612"/>
                  <a:gd name="connsiteX25" fmla="*/ 127998 w 581600"/>
                  <a:gd name="connsiteY25" fmla="*/ 394333 h 580612"/>
                  <a:gd name="connsiteX26" fmla="*/ 124705 w 581600"/>
                  <a:gd name="connsiteY26" fmla="*/ 424461 h 580612"/>
                  <a:gd name="connsiteX27" fmla="*/ 103698 w 581600"/>
                  <a:gd name="connsiteY27" fmla="*/ 445435 h 580612"/>
                  <a:gd name="connsiteX28" fmla="*/ 135119 w 581600"/>
                  <a:gd name="connsiteY28" fmla="*/ 476808 h 580612"/>
                  <a:gd name="connsiteX29" fmla="*/ 156037 w 581600"/>
                  <a:gd name="connsiteY29" fmla="*/ 455922 h 580612"/>
                  <a:gd name="connsiteX30" fmla="*/ 186301 w 581600"/>
                  <a:gd name="connsiteY30" fmla="*/ 452723 h 580612"/>
                  <a:gd name="connsiteX31" fmla="*/ 249410 w 581600"/>
                  <a:gd name="connsiteY31" fmla="*/ 478940 h 580612"/>
                  <a:gd name="connsiteX32" fmla="*/ 268547 w 581600"/>
                  <a:gd name="connsiteY32" fmla="*/ 502492 h 580612"/>
                  <a:gd name="connsiteX33" fmla="*/ 268547 w 581600"/>
                  <a:gd name="connsiteY33" fmla="*/ 532265 h 580612"/>
                  <a:gd name="connsiteX34" fmla="*/ 313053 w 581600"/>
                  <a:gd name="connsiteY34" fmla="*/ 532265 h 580612"/>
                  <a:gd name="connsiteX35" fmla="*/ 313053 w 581600"/>
                  <a:gd name="connsiteY35" fmla="*/ 502848 h 580612"/>
                  <a:gd name="connsiteX36" fmla="*/ 332190 w 581600"/>
                  <a:gd name="connsiteY36" fmla="*/ 479296 h 580612"/>
                  <a:gd name="connsiteX37" fmla="*/ 395299 w 581600"/>
                  <a:gd name="connsiteY37" fmla="*/ 453078 h 580612"/>
                  <a:gd name="connsiteX38" fmla="*/ 425563 w 581600"/>
                  <a:gd name="connsiteY38" fmla="*/ 456278 h 580612"/>
                  <a:gd name="connsiteX39" fmla="*/ 446481 w 581600"/>
                  <a:gd name="connsiteY39" fmla="*/ 477163 h 580612"/>
                  <a:gd name="connsiteX40" fmla="*/ 477902 w 581600"/>
                  <a:gd name="connsiteY40" fmla="*/ 445791 h 580612"/>
                  <a:gd name="connsiteX41" fmla="*/ 456895 w 581600"/>
                  <a:gd name="connsiteY41" fmla="*/ 424816 h 580612"/>
                  <a:gd name="connsiteX42" fmla="*/ 453602 w 581600"/>
                  <a:gd name="connsiteY42" fmla="*/ 394688 h 580612"/>
                  <a:gd name="connsiteX43" fmla="*/ 479593 w 581600"/>
                  <a:gd name="connsiteY43" fmla="*/ 331766 h 580612"/>
                  <a:gd name="connsiteX44" fmla="*/ 503270 w 581600"/>
                  <a:gd name="connsiteY44" fmla="*/ 312658 h 580612"/>
                  <a:gd name="connsiteX45" fmla="*/ 533089 w 581600"/>
                  <a:gd name="connsiteY45" fmla="*/ 312658 h 580612"/>
                  <a:gd name="connsiteX46" fmla="*/ 533089 w 581600"/>
                  <a:gd name="connsiteY46" fmla="*/ 268221 h 580612"/>
                  <a:gd name="connsiteX47" fmla="*/ 502914 w 581600"/>
                  <a:gd name="connsiteY47" fmla="*/ 268221 h 580612"/>
                  <a:gd name="connsiteX48" fmla="*/ 479326 w 581600"/>
                  <a:gd name="connsiteY48" fmla="*/ 249291 h 580612"/>
                  <a:gd name="connsiteX49" fmla="*/ 453246 w 581600"/>
                  <a:gd name="connsiteY49" fmla="*/ 186724 h 580612"/>
                  <a:gd name="connsiteX50" fmla="*/ 456450 w 581600"/>
                  <a:gd name="connsiteY50" fmla="*/ 156507 h 580612"/>
                  <a:gd name="connsiteX51" fmla="*/ 477813 w 581600"/>
                  <a:gd name="connsiteY51" fmla="*/ 135177 h 580612"/>
                  <a:gd name="connsiteX52" fmla="*/ 446303 w 581600"/>
                  <a:gd name="connsiteY52" fmla="*/ 103804 h 580612"/>
                  <a:gd name="connsiteX53" fmla="*/ 424851 w 581600"/>
                  <a:gd name="connsiteY53" fmla="*/ 124956 h 580612"/>
                  <a:gd name="connsiteX54" fmla="*/ 394676 w 581600"/>
                  <a:gd name="connsiteY54" fmla="*/ 128334 h 580612"/>
                  <a:gd name="connsiteX55" fmla="*/ 332190 w 581600"/>
                  <a:gd name="connsiteY55" fmla="*/ 102471 h 580612"/>
                  <a:gd name="connsiteX56" fmla="*/ 313053 w 581600"/>
                  <a:gd name="connsiteY56" fmla="*/ 78920 h 580612"/>
                  <a:gd name="connsiteX57" fmla="*/ 313053 w 581600"/>
                  <a:gd name="connsiteY57" fmla="*/ 48347 h 580612"/>
                  <a:gd name="connsiteX58" fmla="*/ 244336 w 581600"/>
                  <a:gd name="connsiteY58" fmla="*/ 0 h 580612"/>
                  <a:gd name="connsiteX59" fmla="*/ 337264 w 581600"/>
                  <a:gd name="connsiteY59" fmla="*/ 0 h 580612"/>
                  <a:gd name="connsiteX60" fmla="*/ 361475 w 581600"/>
                  <a:gd name="connsiteY60" fmla="*/ 24174 h 580612"/>
                  <a:gd name="connsiteX61" fmla="*/ 361475 w 581600"/>
                  <a:gd name="connsiteY61" fmla="*/ 60168 h 580612"/>
                  <a:gd name="connsiteX62" fmla="*/ 403755 w 581600"/>
                  <a:gd name="connsiteY62" fmla="*/ 77587 h 580612"/>
                  <a:gd name="connsiteX63" fmla="*/ 429213 w 581600"/>
                  <a:gd name="connsiteY63" fmla="*/ 52080 h 580612"/>
                  <a:gd name="connsiteX64" fmla="*/ 463571 w 581600"/>
                  <a:gd name="connsiteY64" fmla="*/ 52080 h 580612"/>
                  <a:gd name="connsiteX65" fmla="*/ 529261 w 581600"/>
                  <a:gd name="connsiteY65" fmla="*/ 117758 h 580612"/>
                  <a:gd name="connsiteX66" fmla="*/ 536382 w 581600"/>
                  <a:gd name="connsiteY66" fmla="*/ 134821 h 580612"/>
                  <a:gd name="connsiteX67" fmla="*/ 529261 w 581600"/>
                  <a:gd name="connsiteY67" fmla="*/ 151885 h 580612"/>
                  <a:gd name="connsiteX68" fmla="*/ 503982 w 581600"/>
                  <a:gd name="connsiteY68" fmla="*/ 177125 h 580612"/>
                  <a:gd name="connsiteX69" fmla="*/ 521695 w 581600"/>
                  <a:gd name="connsiteY69" fmla="*/ 219518 h 580612"/>
                  <a:gd name="connsiteX70" fmla="*/ 557389 w 581600"/>
                  <a:gd name="connsiteY70" fmla="*/ 219518 h 580612"/>
                  <a:gd name="connsiteX71" fmla="*/ 581600 w 581600"/>
                  <a:gd name="connsiteY71" fmla="*/ 243692 h 580612"/>
                  <a:gd name="connsiteX72" fmla="*/ 581600 w 581600"/>
                  <a:gd name="connsiteY72" fmla="*/ 336476 h 580612"/>
                  <a:gd name="connsiteX73" fmla="*/ 557389 w 581600"/>
                  <a:gd name="connsiteY73" fmla="*/ 360650 h 580612"/>
                  <a:gd name="connsiteX74" fmla="*/ 522051 w 581600"/>
                  <a:gd name="connsiteY74" fmla="*/ 360650 h 580612"/>
                  <a:gd name="connsiteX75" fmla="*/ 504338 w 581600"/>
                  <a:gd name="connsiteY75" fmla="*/ 403487 h 580612"/>
                  <a:gd name="connsiteX76" fmla="*/ 529261 w 581600"/>
                  <a:gd name="connsiteY76" fmla="*/ 428371 h 580612"/>
                  <a:gd name="connsiteX77" fmla="*/ 536382 w 581600"/>
                  <a:gd name="connsiteY77" fmla="*/ 445435 h 580612"/>
                  <a:gd name="connsiteX78" fmla="*/ 529261 w 581600"/>
                  <a:gd name="connsiteY78" fmla="*/ 462499 h 580612"/>
                  <a:gd name="connsiteX79" fmla="*/ 463571 w 581600"/>
                  <a:gd name="connsiteY79" fmla="*/ 528088 h 580612"/>
                  <a:gd name="connsiteX80" fmla="*/ 429213 w 581600"/>
                  <a:gd name="connsiteY80" fmla="*/ 528088 h 580612"/>
                  <a:gd name="connsiteX81" fmla="*/ 404467 w 581600"/>
                  <a:gd name="connsiteY81" fmla="*/ 503381 h 580612"/>
                  <a:gd name="connsiteX82" fmla="*/ 361475 w 581600"/>
                  <a:gd name="connsiteY82" fmla="*/ 521244 h 580612"/>
                  <a:gd name="connsiteX83" fmla="*/ 361475 w 581600"/>
                  <a:gd name="connsiteY83" fmla="*/ 556172 h 580612"/>
                  <a:gd name="connsiteX84" fmla="*/ 337264 w 581600"/>
                  <a:gd name="connsiteY84" fmla="*/ 580612 h 580612"/>
                  <a:gd name="connsiteX85" fmla="*/ 244336 w 581600"/>
                  <a:gd name="connsiteY85" fmla="*/ 580612 h 580612"/>
                  <a:gd name="connsiteX86" fmla="*/ 220125 w 581600"/>
                  <a:gd name="connsiteY86" fmla="*/ 556438 h 580612"/>
                  <a:gd name="connsiteX87" fmla="*/ 220125 w 581600"/>
                  <a:gd name="connsiteY87" fmla="*/ 521511 h 580612"/>
                  <a:gd name="connsiteX88" fmla="*/ 177133 w 581600"/>
                  <a:gd name="connsiteY88" fmla="*/ 503558 h 580612"/>
                  <a:gd name="connsiteX89" fmla="*/ 152387 w 581600"/>
                  <a:gd name="connsiteY89" fmla="*/ 528354 h 580612"/>
                  <a:gd name="connsiteX90" fmla="*/ 118029 w 581600"/>
                  <a:gd name="connsiteY90" fmla="*/ 528354 h 580612"/>
                  <a:gd name="connsiteX91" fmla="*/ 52339 w 581600"/>
                  <a:gd name="connsiteY91" fmla="*/ 462677 h 580612"/>
                  <a:gd name="connsiteX92" fmla="*/ 52339 w 581600"/>
                  <a:gd name="connsiteY92" fmla="*/ 428460 h 580612"/>
                  <a:gd name="connsiteX93" fmla="*/ 77262 w 581600"/>
                  <a:gd name="connsiteY93" fmla="*/ 403576 h 580612"/>
                  <a:gd name="connsiteX94" fmla="*/ 59549 w 581600"/>
                  <a:gd name="connsiteY94" fmla="*/ 360827 h 580612"/>
                  <a:gd name="connsiteX95" fmla="*/ 24211 w 581600"/>
                  <a:gd name="connsiteY95" fmla="*/ 360827 h 580612"/>
                  <a:gd name="connsiteX96" fmla="*/ 0 w 581600"/>
                  <a:gd name="connsiteY96" fmla="*/ 336654 h 580612"/>
                  <a:gd name="connsiteX97" fmla="*/ 0 w 581600"/>
                  <a:gd name="connsiteY97" fmla="*/ 243869 h 580612"/>
                  <a:gd name="connsiteX98" fmla="*/ 24211 w 581600"/>
                  <a:gd name="connsiteY98" fmla="*/ 219696 h 580612"/>
                  <a:gd name="connsiteX99" fmla="*/ 59905 w 581600"/>
                  <a:gd name="connsiteY99" fmla="*/ 219696 h 580612"/>
                  <a:gd name="connsiteX100" fmla="*/ 77618 w 581600"/>
                  <a:gd name="connsiteY100" fmla="*/ 177214 h 580612"/>
                  <a:gd name="connsiteX101" fmla="*/ 52339 w 581600"/>
                  <a:gd name="connsiteY101" fmla="*/ 151974 h 580612"/>
                  <a:gd name="connsiteX102" fmla="*/ 45218 w 581600"/>
                  <a:gd name="connsiteY102" fmla="*/ 134910 h 580612"/>
                  <a:gd name="connsiteX103" fmla="*/ 52339 w 581600"/>
                  <a:gd name="connsiteY103" fmla="*/ 117847 h 580612"/>
                  <a:gd name="connsiteX104" fmla="*/ 118029 w 581600"/>
                  <a:gd name="connsiteY104" fmla="*/ 52258 h 580612"/>
                  <a:gd name="connsiteX105" fmla="*/ 152387 w 581600"/>
                  <a:gd name="connsiteY105" fmla="*/ 52258 h 580612"/>
                  <a:gd name="connsiteX106" fmla="*/ 177845 w 581600"/>
                  <a:gd name="connsiteY106" fmla="*/ 77676 h 580612"/>
                  <a:gd name="connsiteX107" fmla="*/ 220125 w 581600"/>
                  <a:gd name="connsiteY107" fmla="*/ 60256 h 580612"/>
                  <a:gd name="connsiteX108" fmla="*/ 220125 w 581600"/>
                  <a:gd name="connsiteY108" fmla="*/ 24174 h 580612"/>
                  <a:gd name="connsiteX109" fmla="*/ 244336 w 581600"/>
                  <a:gd name="connsiteY109"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81600" h="580612">
                    <a:moveTo>
                      <a:pt x="290720" y="195185"/>
                    </a:moveTo>
                    <a:cubicBezTo>
                      <a:pt x="238204" y="195185"/>
                      <a:pt x="195479" y="237836"/>
                      <a:pt x="195479" y="290262"/>
                    </a:cubicBezTo>
                    <a:cubicBezTo>
                      <a:pt x="195479" y="342777"/>
                      <a:pt x="238204" y="385428"/>
                      <a:pt x="290720" y="385428"/>
                    </a:cubicBezTo>
                    <a:cubicBezTo>
                      <a:pt x="343325" y="385428"/>
                      <a:pt x="386050" y="342777"/>
                      <a:pt x="386050" y="290262"/>
                    </a:cubicBezTo>
                    <a:cubicBezTo>
                      <a:pt x="386050" y="237836"/>
                      <a:pt x="343325" y="195185"/>
                      <a:pt x="290720" y="195185"/>
                    </a:cubicBezTo>
                    <a:close/>
                    <a:moveTo>
                      <a:pt x="290720" y="146847"/>
                    </a:moveTo>
                    <a:cubicBezTo>
                      <a:pt x="370028" y="146847"/>
                      <a:pt x="434471" y="211179"/>
                      <a:pt x="434471" y="290262"/>
                    </a:cubicBezTo>
                    <a:cubicBezTo>
                      <a:pt x="434471" y="369434"/>
                      <a:pt x="370028" y="433766"/>
                      <a:pt x="290720" y="433766"/>
                    </a:cubicBezTo>
                    <a:cubicBezTo>
                      <a:pt x="211501" y="433766"/>
                      <a:pt x="147058" y="369434"/>
                      <a:pt x="147058" y="290262"/>
                    </a:cubicBezTo>
                    <a:cubicBezTo>
                      <a:pt x="147058" y="211179"/>
                      <a:pt x="211501" y="146847"/>
                      <a:pt x="290720" y="146847"/>
                    </a:cubicBezTo>
                    <a:close/>
                    <a:moveTo>
                      <a:pt x="268547" y="48347"/>
                    </a:moveTo>
                    <a:lnTo>
                      <a:pt x="268547" y="78742"/>
                    </a:lnTo>
                    <a:cubicBezTo>
                      <a:pt x="268547" y="90118"/>
                      <a:pt x="260625" y="99983"/>
                      <a:pt x="249410" y="102383"/>
                    </a:cubicBezTo>
                    <a:cubicBezTo>
                      <a:pt x="227246" y="107182"/>
                      <a:pt x="206150" y="115891"/>
                      <a:pt x="186924" y="128156"/>
                    </a:cubicBezTo>
                    <a:cubicBezTo>
                      <a:pt x="177311" y="134377"/>
                      <a:pt x="164671" y="132955"/>
                      <a:pt x="156749" y="124868"/>
                    </a:cubicBezTo>
                    <a:lnTo>
                      <a:pt x="135297" y="103449"/>
                    </a:lnTo>
                    <a:lnTo>
                      <a:pt x="103787" y="134821"/>
                    </a:lnTo>
                    <a:lnTo>
                      <a:pt x="125150" y="156151"/>
                    </a:lnTo>
                    <a:cubicBezTo>
                      <a:pt x="133250" y="164239"/>
                      <a:pt x="134585" y="176770"/>
                      <a:pt x="128354" y="186368"/>
                    </a:cubicBezTo>
                    <a:cubicBezTo>
                      <a:pt x="115893" y="205565"/>
                      <a:pt x="107170" y="226628"/>
                      <a:pt x="102274" y="248935"/>
                    </a:cubicBezTo>
                    <a:cubicBezTo>
                      <a:pt x="99782" y="260044"/>
                      <a:pt x="89901" y="267865"/>
                      <a:pt x="78686" y="267865"/>
                    </a:cubicBezTo>
                    <a:lnTo>
                      <a:pt x="48422" y="267865"/>
                    </a:lnTo>
                    <a:lnTo>
                      <a:pt x="48422" y="312302"/>
                    </a:lnTo>
                    <a:lnTo>
                      <a:pt x="78330" y="312302"/>
                    </a:lnTo>
                    <a:cubicBezTo>
                      <a:pt x="89723" y="312302"/>
                      <a:pt x="99515" y="320301"/>
                      <a:pt x="102007" y="331410"/>
                    </a:cubicBezTo>
                    <a:cubicBezTo>
                      <a:pt x="106903" y="353806"/>
                      <a:pt x="115537" y="374869"/>
                      <a:pt x="127998" y="394333"/>
                    </a:cubicBezTo>
                    <a:cubicBezTo>
                      <a:pt x="134229" y="403931"/>
                      <a:pt x="132805" y="416462"/>
                      <a:pt x="124705" y="424461"/>
                    </a:cubicBezTo>
                    <a:lnTo>
                      <a:pt x="103698" y="445435"/>
                    </a:lnTo>
                    <a:lnTo>
                      <a:pt x="135119" y="476808"/>
                    </a:lnTo>
                    <a:lnTo>
                      <a:pt x="156037" y="455922"/>
                    </a:lnTo>
                    <a:cubicBezTo>
                      <a:pt x="164137" y="447924"/>
                      <a:pt x="176687" y="446590"/>
                      <a:pt x="186301" y="452723"/>
                    </a:cubicBezTo>
                    <a:cubicBezTo>
                      <a:pt x="205794" y="465165"/>
                      <a:pt x="226890" y="474052"/>
                      <a:pt x="249410" y="478940"/>
                    </a:cubicBezTo>
                    <a:cubicBezTo>
                      <a:pt x="260625" y="481340"/>
                      <a:pt x="268547" y="491116"/>
                      <a:pt x="268547" y="502492"/>
                    </a:cubicBezTo>
                    <a:lnTo>
                      <a:pt x="268547" y="532265"/>
                    </a:lnTo>
                    <a:lnTo>
                      <a:pt x="313053" y="532265"/>
                    </a:lnTo>
                    <a:lnTo>
                      <a:pt x="313053" y="502848"/>
                    </a:lnTo>
                    <a:cubicBezTo>
                      <a:pt x="313053" y="491472"/>
                      <a:pt x="320975" y="481696"/>
                      <a:pt x="332190" y="479296"/>
                    </a:cubicBezTo>
                    <a:cubicBezTo>
                      <a:pt x="354621" y="474408"/>
                      <a:pt x="375806" y="465521"/>
                      <a:pt x="395299" y="453078"/>
                    </a:cubicBezTo>
                    <a:cubicBezTo>
                      <a:pt x="404913" y="446946"/>
                      <a:pt x="417463" y="448279"/>
                      <a:pt x="425563" y="456278"/>
                    </a:cubicBezTo>
                    <a:lnTo>
                      <a:pt x="446481" y="477163"/>
                    </a:lnTo>
                    <a:lnTo>
                      <a:pt x="477902" y="445791"/>
                    </a:lnTo>
                    <a:lnTo>
                      <a:pt x="456895" y="424816"/>
                    </a:lnTo>
                    <a:cubicBezTo>
                      <a:pt x="448795" y="416729"/>
                      <a:pt x="447549" y="404198"/>
                      <a:pt x="453602" y="394688"/>
                    </a:cubicBezTo>
                    <a:cubicBezTo>
                      <a:pt x="466063" y="375225"/>
                      <a:pt x="474697" y="354162"/>
                      <a:pt x="479593" y="331766"/>
                    </a:cubicBezTo>
                    <a:cubicBezTo>
                      <a:pt x="481907" y="320656"/>
                      <a:pt x="491788" y="312658"/>
                      <a:pt x="503270" y="312658"/>
                    </a:cubicBezTo>
                    <a:lnTo>
                      <a:pt x="533089" y="312658"/>
                    </a:lnTo>
                    <a:lnTo>
                      <a:pt x="533089" y="268221"/>
                    </a:lnTo>
                    <a:lnTo>
                      <a:pt x="502914" y="268221"/>
                    </a:lnTo>
                    <a:cubicBezTo>
                      <a:pt x="491521" y="268221"/>
                      <a:pt x="481729" y="260311"/>
                      <a:pt x="479326" y="249291"/>
                    </a:cubicBezTo>
                    <a:cubicBezTo>
                      <a:pt x="474430" y="226983"/>
                      <a:pt x="465707" y="205920"/>
                      <a:pt x="453246" y="186724"/>
                    </a:cubicBezTo>
                    <a:cubicBezTo>
                      <a:pt x="447015" y="177125"/>
                      <a:pt x="448350" y="164594"/>
                      <a:pt x="456450" y="156507"/>
                    </a:cubicBezTo>
                    <a:lnTo>
                      <a:pt x="477813" y="135177"/>
                    </a:lnTo>
                    <a:lnTo>
                      <a:pt x="446303" y="103804"/>
                    </a:lnTo>
                    <a:lnTo>
                      <a:pt x="424851" y="124956"/>
                    </a:lnTo>
                    <a:cubicBezTo>
                      <a:pt x="416751" y="133044"/>
                      <a:pt x="404200" y="134377"/>
                      <a:pt x="394676" y="128334"/>
                    </a:cubicBezTo>
                    <a:cubicBezTo>
                      <a:pt x="375450" y="115980"/>
                      <a:pt x="354354" y="107359"/>
                      <a:pt x="332190" y="102471"/>
                    </a:cubicBezTo>
                    <a:cubicBezTo>
                      <a:pt x="320975" y="100072"/>
                      <a:pt x="313053" y="90296"/>
                      <a:pt x="313053" y="78920"/>
                    </a:cubicBezTo>
                    <a:lnTo>
                      <a:pt x="313053" y="48347"/>
                    </a:lnTo>
                    <a:close/>
                    <a:moveTo>
                      <a:pt x="244336" y="0"/>
                    </a:moveTo>
                    <a:lnTo>
                      <a:pt x="337264" y="0"/>
                    </a:lnTo>
                    <a:cubicBezTo>
                      <a:pt x="350705" y="0"/>
                      <a:pt x="361475" y="10754"/>
                      <a:pt x="361475" y="24174"/>
                    </a:cubicBezTo>
                    <a:lnTo>
                      <a:pt x="361475" y="60168"/>
                    </a:lnTo>
                    <a:cubicBezTo>
                      <a:pt x="376073" y="64700"/>
                      <a:pt x="390226" y="70477"/>
                      <a:pt x="403755" y="77587"/>
                    </a:cubicBezTo>
                    <a:lnTo>
                      <a:pt x="429213" y="52080"/>
                    </a:lnTo>
                    <a:cubicBezTo>
                      <a:pt x="438737" y="42659"/>
                      <a:pt x="454047" y="42659"/>
                      <a:pt x="463571" y="52080"/>
                    </a:cubicBezTo>
                    <a:lnTo>
                      <a:pt x="529261" y="117758"/>
                    </a:lnTo>
                    <a:cubicBezTo>
                      <a:pt x="533801" y="122290"/>
                      <a:pt x="536382" y="128423"/>
                      <a:pt x="536382" y="134821"/>
                    </a:cubicBezTo>
                    <a:cubicBezTo>
                      <a:pt x="536382" y="141220"/>
                      <a:pt x="533801" y="147353"/>
                      <a:pt x="529261" y="151885"/>
                    </a:cubicBezTo>
                    <a:lnTo>
                      <a:pt x="503982" y="177125"/>
                    </a:lnTo>
                    <a:cubicBezTo>
                      <a:pt x="511281" y="190634"/>
                      <a:pt x="517156" y="204854"/>
                      <a:pt x="521695" y="219518"/>
                    </a:cubicBezTo>
                    <a:lnTo>
                      <a:pt x="557389" y="219518"/>
                    </a:lnTo>
                    <a:cubicBezTo>
                      <a:pt x="570830" y="219518"/>
                      <a:pt x="581600" y="230361"/>
                      <a:pt x="581600" y="243692"/>
                    </a:cubicBezTo>
                    <a:lnTo>
                      <a:pt x="581600" y="336476"/>
                    </a:lnTo>
                    <a:cubicBezTo>
                      <a:pt x="581600" y="349896"/>
                      <a:pt x="570830" y="360650"/>
                      <a:pt x="557389" y="360650"/>
                    </a:cubicBezTo>
                    <a:lnTo>
                      <a:pt x="522051" y="360650"/>
                    </a:lnTo>
                    <a:cubicBezTo>
                      <a:pt x="517512" y="375491"/>
                      <a:pt x="511637" y="389711"/>
                      <a:pt x="504338" y="403487"/>
                    </a:cubicBezTo>
                    <a:lnTo>
                      <a:pt x="529261" y="428371"/>
                    </a:lnTo>
                    <a:cubicBezTo>
                      <a:pt x="533801" y="432815"/>
                      <a:pt x="536382" y="439036"/>
                      <a:pt x="536382" y="445435"/>
                    </a:cubicBezTo>
                    <a:cubicBezTo>
                      <a:pt x="536382" y="451834"/>
                      <a:pt x="533801" y="457966"/>
                      <a:pt x="529261" y="462499"/>
                    </a:cubicBezTo>
                    <a:lnTo>
                      <a:pt x="463571" y="528088"/>
                    </a:lnTo>
                    <a:cubicBezTo>
                      <a:pt x="454047" y="537597"/>
                      <a:pt x="438737" y="537597"/>
                      <a:pt x="429213" y="528088"/>
                    </a:cubicBezTo>
                    <a:lnTo>
                      <a:pt x="404467" y="503381"/>
                    </a:lnTo>
                    <a:cubicBezTo>
                      <a:pt x="390671" y="510668"/>
                      <a:pt x="376340" y="516623"/>
                      <a:pt x="361475" y="521244"/>
                    </a:cubicBezTo>
                    <a:lnTo>
                      <a:pt x="361475" y="556172"/>
                    </a:lnTo>
                    <a:cubicBezTo>
                      <a:pt x="361475" y="569858"/>
                      <a:pt x="350527" y="580612"/>
                      <a:pt x="337264" y="580612"/>
                    </a:cubicBezTo>
                    <a:lnTo>
                      <a:pt x="244336" y="580612"/>
                    </a:lnTo>
                    <a:cubicBezTo>
                      <a:pt x="230895" y="580612"/>
                      <a:pt x="220125" y="569858"/>
                      <a:pt x="220125" y="556438"/>
                    </a:cubicBezTo>
                    <a:lnTo>
                      <a:pt x="220125" y="521511"/>
                    </a:lnTo>
                    <a:cubicBezTo>
                      <a:pt x="205260" y="516978"/>
                      <a:pt x="190929" y="510935"/>
                      <a:pt x="177133" y="503558"/>
                    </a:cubicBezTo>
                    <a:lnTo>
                      <a:pt x="152387" y="528354"/>
                    </a:lnTo>
                    <a:cubicBezTo>
                      <a:pt x="143219" y="537508"/>
                      <a:pt x="127197" y="537508"/>
                      <a:pt x="118029" y="528354"/>
                    </a:cubicBezTo>
                    <a:lnTo>
                      <a:pt x="52339" y="462677"/>
                    </a:lnTo>
                    <a:cubicBezTo>
                      <a:pt x="42814" y="453256"/>
                      <a:pt x="42814" y="437970"/>
                      <a:pt x="52339" y="428460"/>
                    </a:cubicBezTo>
                    <a:lnTo>
                      <a:pt x="77262" y="403576"/>
                    </a:lnTo>
                    <a:cubicBezTo>
                      <a:pt x="69963" y="389978"/>
                      <a:pt x="64088" y="375580"/>
                      <a:pt x="59549" y="360827"/>
                    </a:cubicBezTo>
                    <a:lnTo>
                      <a:pt x="24211" y="360827"/>
                    </a:lnTo>
                    <a:cubicBezTo>
                      <a:pt x="10770" y="360827"/>
                      <a:pt x="0" y="349985"/>
                      <a:pt x="0" y="336654"/>
                    </a:cubicBezTo>
                    <a:lnTo>
                      <a:pt x="0" y="243869"/>
                    </a:lnTo>
                    <a:cubicBezTo>
                      <a:pt x="0" y="230450"/>
                      <a:pt x="10770" y="219696"/>
                      <a:pt x="24211" y="219696"/>
                    </a:cubicBezTo>
                    <a:lnTo>
                      <a:pt x="59905" y="219696"/>
                    </a:lnTo>
                    <a:cubicBezTo>
                      <a:pt x="64444" y="204943"/>
                      <a:pt x="70319" y="190901"/>
                      <a:pt x="77618" y="177214"/>
                    </a:cubicBezTo>
                    <a:lnTo>
                      <a:pt x="52339" y="151974"/>
                    </a:lnTo>
                    <a:cubicBezTo>
                      <a:pt x="47799" y="147530"/>
                      <a:pt x="45218" y="141309"/>
                      <a:pt x="45218" y="134910"/>
                    </a:cubicBezTo>
                    <a:cubicBezTo>
                      <a:pt x="45218" y="128511"/>
                      <a:pt x="47799" y="122379"/>
                      <a:pt x="52339" y="117847"/>
                    </a:cubicBezTo>
                    <a:lnTo>
                      <a:pt x="118029" y="52258"/>
                    </a:lnTo>
                    <a:cubicBezTo>
                      <a:pt x="127197" y="43104"/>
                      <a:pt x="143219" y="43104"/>
                      <a:pt x="152387" y="52258"/>
                    </a:cubicBezTo>
                    <a:lnTo>
                      <a:pt x="177845" y="77676"/>
                    </a:lnTo>
                    <a:cubicBezTo>
                      <a:pt x="191374" y="70477"/>
                      <a:pt x="205527" y="64700"/>
                      <a:pt x="220125" y="60256"/>
                    </a:cubicBezTo>
                    <a:lnTo>
                      <a:pt x="220125" y="24174"/>
                    </a:lnTo>
                    <a:cubicBezTo>
                      <a:pt x="220125" y="10754"/>
                      <a:pt x="230895" y="0"/>
                      <a:pt x="244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sp>
            <p:nvSpPr>
              <p:cNvPr id="26" name="椭圆 21"/>
              <p:cNvSpPr/>
              <p:nvPr/>
            </p:nvSpPr>
            <p:spPr>
              <a:xfrm>
                <a:off x="5968603" y="3660809"/>
                <a:ext cx="214368" cy="214003"/>
              </a:xfrm>
              <a:custGeom>
                <a:avLst/>
                <a:gdLst>
                  <a:gd name="connsiteX0" fmla="*/ 290720 w 581600"/>
                  <a:gd name="connsiteY0" fmla="*/ 195185 h 580612"/>
                  <a:gd name="connsiteX1" fmla="*/ 195479 w 581600"/>
                  <a:gd name="connsiteY1" fmla="*/ 290262 h 580612"/>
                  <a:gd name="connsiteX2" fmla="*/ 290720 w 581600"/>
                  <a:gd name="connsiteY2" fmla="*/ 385428 h 580612"/>
                  <a:gd name="connsiteX3" fmla="*/ 386050 w 581600"/>
                  <a:gd name="connsiteY3" fmla="*/ 290262 h 580612"/>
                  <a:gd name="connsiteX4" fmla="*/ 290720 w 581600"/>
                  <a:gd name="connsiteY4" fmla="*/ 195185 h 580612"/>
                  <a:gd name="connsiteX5" fmla="*/ 290720 w 581600"/>
                  <a:gd name="connsiteY5" fmla="*/ 146847 h 580612"/>
                  <a:gd name="connsiteX6" fmla="*/ 434471 w 581600"/>
                  <a:gd name="connsiteY6" fmla="*/ 290262 h 580612"/>
                  <a:gd name="connsiteX7" fmla="*/ 290720 w 581600"/>
                  <a:gd name="connsiteY7" fmla="*/ 433766 h 580612"/>
                  <a:gd name="connsiteX8" fmla="*/ 147058 w 581600"/>
                  <a:gd name="connsiteY8" fmla="*/ 290262 h 580612"/>
                  <a:gd name="connsiteX9" fmla="*/ 290720 w 581600"/>
                  <a:gd name="connsiteY9" fmla="*/ 146847 h 580612"/>
                  <a:gd name="connsiteX10" fmla="*/ 268547 w 581600"/>
                  <a:gd name="connsiteY10" fmla="*/ 48347 h 580612"/>
                  <a:gd name="connsiteX11" fmla="*/ 268547 w 581600"/>
                  <a:gd name="connsiteY11" fmla="*/ 78742 h 580612"/>
                  <a:gd name="connsiteX12" fmla="*/ 249410 w 581600"/>
                  <a:gd name="connsiteY12" fmla="*/ 102383 h 580612"/>
                  <a:gd name="connsiteX13" fmla="*/ 186924 w 581600"/>
                  <a:gd name="connsiteY13" fmla="*/ 128156 h 580612"/>
                  <a:gd name="connsiteX14" fmla="*/ 156749 w 581600"/>
                  <a:gd name="connsiteY14" fmla="*/ 124868 h 580612"/>
                  <a:gd name="connsiteX15" fmla="*/ 135297 w 581600"/>
                  <a:gd name="connsiteY15" fmla="*/ 103449 h 580612"/>
                  <a:gd name="connsiteX16" fmla="*/ 103787 w 581600"/>
                  <a:gd name="connsiteY16" fmla="*/ 134821 h 580612"/>
                  <a:gd name="connsiteX17" fmla="*/ 125150 w 581600"/>
                  <a:gd name="connsiteY17" fmla="*/ 156151 h 580612"/>
                  <a:gd name="connsiteX18" fmla="*/ 128354 w 581600"/>
                  <a:gd name="connsiteY18" fmla="*/ 186368 h 580612"/>
                  <a:gd name="connsiteX19" fmla="*/ 102274 w 581600"/>
                  <a:gd name="connsiteY19" fmla="*/ 248935 h 580612"/>
                  <a:gd name="connsiteX20" fmla="*/ 78686 w 581600"/>
                  <a:gd name="connsiteY20" fmla="*/ 267865 h 580612"/>
                  <a:gd name="connsiteX21" fmla="*/ 48422 w 581600"/>
                  <a:gd name="connsiteY21" fmla="*/ 267865 h 580612"/>
                  <a:gd name="connsiteX22" fmla="*/ 48422 w 581600"/>
                  <a:gd name="connsiteY22" fmla="*/ 312302 h 580612"/>
                  <a:gd name="connsiteX23" fmla="*/ 78330 w 581600"/>
                  <a:gd name="connsiteY23" fmla="*/ 312302 h 580612"/>
                  <a:gd name="connsiteX24" fmla="*/ 102007 w 581600"/>
                  <a:gd name="connsiteY24" fmla="*/ 331410 h 580612"/>
                  <a:gd name="connsiteX25" fmla="*/ 127998 w 581600"/>
                  <a:gd name="connsiteY25" fmla="*/ 394333 h 580612"/>
                  <a:gd name="connsiteX26" fmla="*/ 124705 w 581600"/>
                  <a:gd name="connsiteY26" fmla="*/ 424461 h 580612"/>
                  <a:gd name="connsiteX27" fmla="*/ 103698 w 581600"/>
                  <a:gd name="connsiteY27" fmla="*/ 445435 h 580612"/>
                  <a:gd name="connsiteX28" fmla="*/ 135119 w 581600"/>
                  <a:gd name="connsiteY28" fmla="*/ 476808 h 580612"/>
                  <a:gd name="connsiteX29" fmla="*/ 156037 w 581600"/>
                  <a:gd name="connsiteY29" fmla="*/ 455922 h 580612"/>
                  <a:gd name="connsiteX30" fmla="*/ 186301 w 581600"/>
                  <a:gd name="connsiteY30" fmla="*/ 452723 h 580612"/>
                  <a:gd name="connsiteX31" fmla="*/ 249410 w 581600"/>
                  <a:gd name="connsiteY31" fmla="*/ 478940 h 580612"/>
                  <a:gd name="connsiteX32" fmla="*/ 268547 w 581600"/>
                  <a:gd name="connsiteY32" fmla="*/ 502492 h 580612"/>
                  <a:gd name="connsiteX33" fmla="*/ 268547 w 581600"/>
                  <a:gd name="connsiteY33" fmla="*/ 532265 h 580612"/>
                  <a:gd name="connsiteX34" fmla="*/ 313053 w 581600"/>
                  <a:gd name="connsiteY34" fmla="*/ 532265 h 580612"/>
                  <a:gd name="connsiteX35" fmla="*/ 313053 w 581600"/>
                  <a:gd name="connsiteY35" fmla="*/ 502848 h 580612"/>
                  <a:gd name="connsiteX36" fmla="*/ 332190 w 581600"/>
                  <a:gd name="connsiteY36" fmla="*/ 479296 h 580612"/>
                  <a:gd name="connsiteX37" fmla="*/ 395299 w 581600"/>
                  <a:gd name="connsiteY37" fmla="*/ 453078 h 580612"/>
                  <a:gd name="connsiteX38" fmla="*/ 425563 w 581600"/>
                  <a:gd name="connsiteY38" fmla="*/ 456278 h 580612"/>
                  <a:gd name="connsiteX39" fmla="*/ 446481 w 581600"/>
                  <a:gd name="connsiteY39" fmla="*/ 477163 h 580612"/>
                  <a:gd name="connsiteX40" fmla="*/ 477902 w 581600"/>
                  <a:gd name="connsiteY40" fmla="*/ 445791 h 580612"/>
                  <a:gd name="connsiteX41" fmla="*/ 456895 w 581600"/>
                  <a:gd name="connsiteY41" fmla="*/ 424816 h 580612"/>
                  <a:gd name="connsiteX42" fmla="*/ 453602 w 581600"/>
                  <a:gd name="connsiteY42" fmla="*/ 394688 h 580612"/>
                  <a:gd name="connsiteX43" fmla="*/ 479593 w 581600"/>
                  <a:gd name="connsiteY43" fmla="*/ 331766 h 580612"/>
                  <a:gd name="connsiteX44" fmla="*/ 503270 w 581600"/>
                  <a:gd name="connsiteY44" fmla="*/ 312658 h 580612"/>
                  <a:gd name="connsiteX45" fmla="*/ 533089 w 581600"/>
                  <a:gd name="connsiteY45" fmla="*/ 312658 h 580612"/>
                  <a:gd name="connsiteX46" fmla="*/ 533089 w 581600"/>
                  <a:gd name="connsiteY46" fmla="*/ 268221 h 580612"/>
                  <a:gd name="connsiteX47" fmla="*/ 502914 w 581600"/>
                  <a:gd name="connsiteY47" fmla="*/ 268221 h 580612"/>
                  <a:gd name="connsiteX48" fmla="*/ 479326 w 581600"/>
                  <a:gd name="connsiteY48" fmla="*/ 249291 h 580612"/>
                  <a:gd name="connsiteX49" fmla="*/ 453246 w 581600"/>
                  <a:gd name="connsiteY49" fmla="*/ 186724 h 580612"/>
                  <a:gd name="connsiteX50" fmla="*/ 456450 w 581600"/>
                  <a:gd name="connsiteY50" fmla="*/ 156507 h 580612"/>
                  <a:gd name="connsiteX51" fmla="*/ 477813 w 581600"/>
                  <a:gd name="connsiteY51" fmla="*/ 135177 h 580612"/>
                  <a:gd name="connsiteX52" fmla="*/ 446303 w 581600"/>
                  <a:gd name="connsiteY52" fmla="*/ 103804 h 580612"/>
                  <a:gd name="connsiteX53" fmla="*/ 424851 w 581600"/>
                  <a:gd name="connsiteY53" fmla="*/ 124956 h 580612"/>
                  <a:gd name="connsiteX54" fmla="*/ 394676 w 581600"/>
                  <a:gd name="connsiteY54" fmla="*/ 128334 h 580612"/>
                  <a:gd name="connsiteX55" fmla="*/ 332190 w 581600"/>
                  <a:gd name="connsiteY55" fmla="*/ 102471 h 580612"/>
                  <a:gd name="connsiteX56" fmla="*/ 313053 w 581600"/>
                  <a:gd name="connsiteY56" fmla="*/ 78920 h 580612"/>
                  <a:gd name="connsiteX57" fmla="*/ 313053 w 581600"/>
                  <a:gd name="connsiteY57" fmla="*/ 48347 h 580612"/>
                  <a:gd name="connsiteX58" fmla="*/ 244336 w 581600"/>
                  <a:gd name="connsiteY58" fmla="*/ 0 h 580612"/>
                  <a:gd name="connsiteX59" fmla="*/ 337264 w 581600"/>
                  <a:gd name="connsiteY59" fmla="*/ 0 h 580612"/>
                  <a:gd name="connsiteX60" fmla="*/ 361475 w 581600"/>
                  <a:gd name="connsiteY60" fmla="*/ 24174 h 580612"/>
                  <a:gd name="connsiteX61" fmla="*/ 361475 w 581600"/>
                  <a:gd name="connsiteY61" fmla="*/ 60168 h 580612"/>
                  <a:gd name="connsiteX62" fmla="*/ 403755 w 581600"/>
                  <a:gd name="connsiteY62" fmla="*/ 77587 h 580612"/>
                  <a:gd name="connsiteX63" fmla="*/ 429213 w 581600"/>
                  <a:gd name="connsiteY63" fmla="*/ 52080 h 580612"/>
                  <a:gd name="connsiteX64" fmla="*/ 463571 w 581600"/>
                  <a:gd name="connsiteY64" fmla="*/ 52080 h 580612"/>
                  <a:gd name="connsiteX65" fmla="*/ 529261 w 581600"/>
                  <a:gd name="connsiteY65" fmla="*/ 117758 h 580612"/>
                  <a:gd name="connsiteX66" fmla="*/ 536382 w 581600"/>
                  <a:gd name="connsiteY66" fmla="*/ 134821 h 580612"/>
                  <a:gd name="connsiteX67" fmla="*/ 529261 w 581600"/>
                  <a:gd name="connsiteY67" fmla="*/ 151885 h 580612"/>
                  <a:gd name="connsiteX68" fmla="*/ 503982 w 581600"/>
                  <a:gd name="connsiteY68" fmla="*/ 177125 h 580612"/>
                  <a:gd name="connsiteX69" fmla="*/ 521695 w 581600"/>
                  <a:gd name="connsiteY69" fmla="*/ 219518 h 580612"/>
                  <a:gd name="connsiteX70" fmla="*/ 557389 w 581600"/>
                  <a:gd name="connsiteY70" fmla="*/ 219518 h 580612"/>
                  <a:gd name="connsiteX71" fmla="*/ 581600 w 581600"/>
                  <a:gd name="connsiteY71" fmla="*/ 243692 h 580612"/>
                  <a:gd name="connsiteX72" fmla="*/ 581600 w 581600"/>
                  <a:gd name="connsiteY72" fmla="*/ 336476 h 580612"/>
                  <a:gd name="connsiteX73" fmla="*/ 557389 w 581600"/>
                  <a:gd name="connsiteY73" fmla="*/ 360650 h 580612"/>
                  <a:gd name="connsiteX74" fmla="*/ 522051 w 581600"/>
                  <a:gd name="connsiteY74" fmla="*/ 360650 h 580612"/>
                  <a:gd name="connsiteX75" fmla="*/ 504338 w 581600"/>
                  <a:gd name="connsiteY75" fmla="*/ 403487 h 580612"/>
                  <a:gd name="connsiteX76" fmla="*/ 529261 w 581600"/>
                  <a:gd name="connsiteY76" fmla="*/ 428371 h 580612"/>
                  <a:gd name="connsiteX77" fmla="*/ 536382 w 581600"/>
                  <a:gd name="connsiteY77" fmla="*/ 445435 h 580612"/>
                  <a:gd name="connsiteX78" fmla="*/ 529261 w 581600"/>
                  <a:gd name="connsiteY78" fmla="*/ 462499 h 580612"/>
                  <a:gd name="connsiteX79" fmla="*/ 463571 w 581600"/>
                  <a:gd name="connsiteY79" fmla="*/ 528088 h 580612"/>
                  <a:gd name="connsiteX80" fmla="*/ 429213 w 581600"/>
                  <a:gd name="connsiteY80" fmla="*/ 528088 h 580612"/>
                  <a:gd name="connsiteX81" fmla="*/ 404467 w 581600"/>
                  <a:gd name="connsiteY81" fmla="*/ 503381 h 580612"/>
                  <a:gd name="connsiteX82" fmla="*/ 361475 w 581600"/>
                  <a:gd name="connsiteY82" fmla="*/ 521244 h 580612"/>
                  <a:gd name="connsiteX83" fmla="*/ 361475 w 581600"/>
                  <a:gd name="connsiteY83" fmla="*/ 556172 h 580612"/>
                  <a:gd name="connsiteX84" fmla="*/ 337264 w 581600"/>
                  <a:gd name="connsiteY84" fmla="*/ 580612 h 580612"/>
                  <a:gd name="connsiteX85" fmla="*/ 244336 w 581600"/>
                  <a:gd name="connsiteY85" fmla="*/ 580612 h 580612"/>
                  <a:gd name="connsiteX86" fmla="*/ 220125 w 581600"/>
                  <a:gd name="connsiteY86" fmla="*/ 556438 h 580612"/>
                  <a:gd name="connsiteX87" fmla="*/ 220125 w 581600"/>
                  <a:gd name="connsiteY87" fmla="*/ 521511 h 580612"/>
                  <a:gd name="connsiteX88" fmla="*/ 177133 w 581600"/>
                  <a:gd name="connsiteY88" fmla="*/ 503558 h 580612"/>
                  <a:gd name="connsiteX89" fmla="*/ 152387 w 581600"/>
                  <a:gd name="connsiteY89" fmla="*/ 528354 h 580612"/>
                  <a:gd name="connsiteX90" fmla="*/ 118029 w 581600"/>
                  <a:gd name="connsiteY90" fmla="*/ 528354 h 580612"/>
                  <a:gd name="connsiteX91" fmla="*/ 52339 w 581600"/>
                  <a:gd name="connsiteY91" fmla="*/ 462677 h 580612"/>
                  <a:gd name="connsiteX92" fmla="*/ 52339 w 581600"/>
                  <a:gd name="connsiteY92" fmla="*/ 428460 h 580612"/>
                  <a:gd name="connsiteX93" fmla="*/ 77262 w 581600"/>
                  <a:gd name="connsiteY93" fmla="*/ 403576 h 580612"/>
                  <a:gd name="connsiteX94" fmla="*/ 59549 w 581600"/>
                  <a:gd name="connsiteY94" fmla="*/ 360827 h 580612"/>
                  <a:gd name="connsiteX95" fmla="*/ 24211 w 581600"/>
                  <a:gd name="connsiteY95" fmla="*/ 360827 h 580612"/>
                  <a:gd name="connsiteX96" fmla="*/ 0 w 581600"/>
                  <a:gd name="connsiteY96" fmla="*/ 336654 h 580612"/>
                  <a:gd name="connsiteX97" fmla="*/ 0 w 581600"/>
                  <a:gd name="connsiteY97" fmla="*/ 243869 h 580612"/>
                  <a:gd name="connsiteX98" fmla="*/ 24211 w 581600"/>
                  <a:gd name="connsiteY98" fmla="*/ 219696 h 580612"/>
                  <a:gd name="connsiteX99" fmla="*/ 59905 w 581600"/>
                  <a:gd name="connsiteY99" fmla="*/ 219696 h 580612"/>
                  <a:gd name="connsiteX100" fmla="*/ 77618 w 581600"/>
                  <a:gd name="connsiteY100" fmla="*/ 177214 h 580612"/>
                  <a:gd name="connsiteX101" fmla="*/ 52339 w 581600"/>
                  <a:gd name="connsiteY101" fmla="*/ 151974 h 580612"/>
                  <a:gd name="connsiteX102" fmla="*/ 45218 w 581600"/>
                  <a:gd name="connsiteY102" fmla="*/ 134910 h 580612"/>
                  <a:gd name="connsiteX103" fmla="*/ 52339 w 581600"/>
                  <a:gd name="connsiteY103" fmla="*/ 117847 h 580612"/>
                  <a:gd name="connsiteX104" fmla="*/ 118029 w 581600"/>
                  <a:gd name="connsiteY104" fmla="*/ 52258 h 580612"/>
                  <a:gd name="connsiteX105" fmla="*/ 152387 w 581600"/>
                  <a:gd name="connsiteY105" fmla="*/ 52258 h 580612"/>
                  <a:gd name="connsiteX106" fmla="*/ 177845 w 581600"/>
                  <a:gd name="connsiteY106" fmla="*/ 77676 h 580612"/>
                  <a:gd name="connsiteX107" fmla="*/ 220125 w 581600"/>
                  <a:gd name="connsiteY107" fmla="*/ 60256 h 580612"/>
                  <a:gd name="connsiteX108" fmla="*/ 220125 w 581600"/>
                  <a:gd name="connsiteY108" fmla="*/ 24174 h 580612"/>
                  <a:gd name="connsiteX109" fmla="*/ 244336 w 581600"/>
                  <a:gd name="connsiteY109"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81600" h="580612">
                    <a:moveTo>
                      <a:pt x="290720" y="195185"/>
                    </a:moveTo>
                    <a:cubicBezTo>
                      <a:pt x="238204" y="195185"/>
                      <a:pt x="195479" y="237836"/>
                      <a:pt x="195479" y="290262"/>
                    </a:cubicBezTo>
                    <a:cubicBezTo>
                      <a:pt x="195479" y="342777"/>
                      <a:pt x="238204" y="385428"/>
                      <a:pt x="290720" y="385428"/>
                    </a:cubicBezTo>
                    <a:cubicBezTo>
                      <a:pt x="343325" y="385428"/>
                      <a:pt x="386050" y="342777"/>
                      <a:pt x="386050" y="290262"/>
                    </a:cubicBezTo>
                    <a:cubicBezTo>
                      <a:pt x="386050" y="237836"/>
                      <a:pt x="343325" y="195185"/>
                      <a:pt x="290720" y="195185"/>
                    </a:cubicBezTo>
                    <a:close/>
                    <a:moveTo>
                      <a:pt x="290720" y="146847"/>
                    </a:moveTo>
                    <a:cubicBezTo>
                      <a:pt x="370028" y="146847"/>
                      <a:pt x="434471" y="211179"/>
                      <a:pt x="434471" y="290262"/>
                    </a:cubicBezTo>
                    <a:cubicBezTo>
                      <a:pt x="434471" y="369434"/>
                      <a:pt x="370028" y="433766"/>
                      <a:pt x="290720" y="433766"/>
                    </a:cubicBezTo>
                    <a:cubicBezTo>
                      <a:pt x="211501" y="433766"/>
                      <a:pt x="147058" y="369434"/>
                      <a:pt x="147058" y="290262"/>
                    </a:cubicBezTo>
                    <a:cubicBezTo>
                      <a:pt x="147058" y="211179"/>
                      <a:pt x="211501" y="146847"/>
                      <a:pt x="290720" y="146847"/>
                    </a:cubicBezTo>
                    <a:close/>
                    <a:moveTo>
                      <a:pt x="268547" y="48347"/>
                    </a:moveTo>
                    <a:lnTo>
                      <a:pt x="268547" y="78742"/>
                    </a:lnTo>
                    <a:cubicBezTo>
                      <a:pt x="268547" y="90118"/>
                      <a:pt x="260625" y="99983"/>
                      <a:pt x="249410" y="102383"/>
                    </a:cubicBezTo>
                    <a:cubicBezTo>
                      <a:pt x="227246" y="107182"/>
                      <a:pt x="206150" y="115891"/>
                      <a:pt x="186924" y="128156"/>
                    </a:cubicBezTo>
                    <a:cubicBezTo>
                      <a:pt x="177311" y="134377"/>
                      <a:pt x="164671" y="132955"/>
                      <a:pt x="156749" y="124868"/>
                    </a:cubicBezTo>
                    <a:lnTo>
                      <a:pt x="135297" y="103449"/>
                    </a:lnTo>
                    <a:lnTo>
                      <a:pt x="103787" y="134821"/>
                    </a:lnTo>
                    <a:lnTo>
                      <a:pt x="125150" y="156151"/>
                    </a:lnTo>
                    <a:cubicBezTo>
                      <a:pt x="133250" y="164239"/>
                      <a:pt x="134585" y="176770"/>
                      <a:pt x="128354" y="186368"/>
                    </a:cubicBezTo>
                    <a:cubicBezTo>
                      <a:pt x="115893" y="205565"/>
                      <a:pt x="107170" y="226628"/>
                      <a:pt x="102274" y="248935"/>
                    </a:cubicBezTo>
                    <a:cubicBezTo>
                      <a:pt x="99782" y="260044"/>
                      <a:pt x="89901" y="267865"/>
                      <a:pt x="78686" y="267865"/>
                    </a:cubicBezTo>
                    <a:lnTo>
                      <a:pt x="48422" y="267865"/>
                    </a:lnTo>
                    <a:lnTo>
                      <a:pt x="48422" y="312302"/>
                    </a:lnTo>
                    <a:lnTo>
                      <a:pt x="78330" y="312302"/>
                    </a:lnTo>
                    <a:cubicBezTo>
                      <a:pt x="89723" y="312302"/>
                      <a:pt x="99515" y="320301"/>
                      <a:pt x="102007" y="331410"/>
                    </a:cubicBezTo>
                    <a:cubicBezTo>
                      <a:pt x="106903" y="353806"/>
                      <a:pt x="115537" y="374869"/>
                      <a:pt x="127998" y="394333"/>
                    </a:cubicBezTo>
                    <a:cubicBezTo>
                      <a:pt x="134229" y="403931"/>
                      <a:pt x="132805" y="416462"/>
                      <a:pt x="124705" y="424461"/>
                    </a:cubicBezTo>
                    <a:lnTo>
                      <a:pt x="103698" y="445435"/>
                    </a:lnTo>
                    <a:lnTo>
                      <a:pt x="135119" y="476808"/>
                    </a:lnTo>
                    <a:lnTo>
                      <a:pt x="156037" y="455922"/>
                    </a:lnTo>
                    <a:cubicBezTo>
                      <a:pt x="164137" y="447924"/>
                      <a:pt x="176687" y="446590"/>
                      <a:pt x="186301" y="452723"/>
                    </a:cubicBezTo>
                    <a:cubicBezTo>
                      <a:pt x="205794" y="465165"/>
                      <a:pt x="226890" y="474052"/>
                      <a:pt x="249410" y="478940"/>
                    </a:cubicBezTo>
                    <a:cubicBezTo>
                      <a:pt x="260625" y="481340"/>
                      <a:pt x="268547" y="491116"/>
                      <a:pt x="268547" y="502492"/>
                    </a:cubicBezTo>
                    <a:lnTo>
                      <a:pt x="268547" y="532265"/>
                    </a:lnTo>
                    <a:lnTo>
                      <a:pt x="313053" y="532265"/>
                    </a:lnTo>
                    <a:lnTo>
                      <a:pt x="313053" y="502848"/>
                    </a:lnTo>
                    <a:cubicBezTo>
                      <a:pt x="313053" y="491472"/>
                      <a:pt x="320975" y="481696"/>
                      <a:pt x="332190" y="479296"/>
                    </a:cubicBezTo>
                    <a:cubicBezTo>
                      <a:pt x="354621" y="474408"/>
                      <a:pt x="375806" y="465521"/>
                      <a:pt x="395299" y="453078"/>
                    </a:cubicBezTo>
                    <a:cubicBezTo>
                      <a:pt x="404913" y="446946"/>
                      <a:pt x="417463" y="448279"/>
                      <a:pt x="425563" y="456278"/>
                    </a:cubicBezTo>
                    <a:lnTo>
                      <a:pt x="446481" y="477163"/>
                    </a:lnTo>
                    <a:lnTo>
                      <a:pt x="477902" y="445791"/>
                    </a:lnTo>
                    <a:lnTo>
                      <a:pt x="456895" y="424816"/>
                    </a:lnTo>
                    <a:cubicBezTo>
                      <a:pt x="448795" y="416729"/>
                      <a:pt x="447549" y="404198"/>
                      <a:pt x="453602" y="394688"/>
                    </a:cubicBezTo>
                    <a:cubicBezTo>
                      <a:pt x="466063" y="375225"/>
                      <a:pt x="474697" y="354162"/>
                      <a:pt x="479593" y="331766"/>
                    </a:cubicBezTo>
                    <a:cubicBezTo>
                      <a:pt x="481907" y="320656"/>
                      <a:pt x="491788" y="312658"/>
                      <a:pt x="503270" y="312658"/>
                    </a:cubicBezTo>
                    <a:lnTo>
                      <a:pt x="533089" y="312658"/>
                    </a:lnTo>
                    <a:lnTo>
                      <a:pt x="533089" y="268221"/>
                    </a:lnTo>
                    <a:lnTo>
                      <a:pt x="502914" y="268221"/>
                    </a:lnTo>
                    <a:cubicBezTo>
                      <a:pt x="491521" y="268221"/>
                      <a:pt x="481729" y="260311"/>
                      <a:pt x="479326" y="249291"/>
                    </a:cubicBezTo>
                    <a:cubicBezTo>
                      <a:pt x="474430" y="226983"/>
                      <a:pt x="465707" y="205920"/>
                      <a:pt x="453246" y="186724"/>
                    </a:cubicBezTo>
                    <a:cubicBezTo>
                      <a:pt x="447015" y="177125"/>
                      <a:pt x="448350" y="164594"/>
                      <a:pt x="456450" y="156507"/>
                    </a:cubicBezTo>
                    <a:lnTo>
                      <a:pt x="477813" y="135177"/>
                    </a:lnTo>
                    <a:lnTo>
                      <a:pt x="446303" y="103804"/>
                    </a:lnTo>
                    <a:lnTo>
                      <a:pt x="424851" y="124956"/>
                    </a:lnTo>
                    <a:cubicBezTo>
                      <a:pt x="416751" y="133044"/>
                      <a:pt x="404200" y="134377"/>
                      <a:pt x="394676" y="128334"/>
                    </a:cubicBezTo>
                    <a:cubicBezTo>
                      <a:pt x="375450" y="115980"/>
                      <a:pt x="354354" y="107359"/>
                      <a:pt x="332190" y="102471"/>
                    </a:cubicBezTo>
                    <a:cubicBezTo>
                      <a:pt x="320975" y="100072"/>
                      <a:pt x="313053" y="90296"/>
                      <a:pt x="313053" y="78920"/>
                    </a:cubicBezTo>
                    <a:lnTo>
                      <a:pt x="313053" y="48347"/>
                    </a:lnTo>
                    <a:close/>
                    <a:moveTo>
                      <a:pt x="244336" y="0"/>
                    </a:moveTo>
                    <a:lnTo>
                      <a:pt x="337264" y="0"/>
                    </a:lnTo>
                    <a:cubicBezTo>
                      <a:pt x="350705" y="0"/>
                      <a:pt x="361475" y="10754"/>
                      <a:pt x="361475" y="24174"/>
                    </a:cubicBezTo>
                    <a:lnTo>
                      <a:pt x="361475" y="60168"/>
                    </a:lnTo>
                    <a:cubicBezTo>
                      <a:pt x="376073" y="64700"/>
                      <a:pt x="390226" y="70477"/>
                      <a:pt x="403755" y="77587"/>
                    </a:cubicBezTo>
                    <a:lnTo>
                      <a:pt x="429213" y="52080"/>
                    </a:lnTo>
                    <a:cubicBezTo>
                      <a:pt x="438737" y="42659"/>
                      <a:pt x="454047" y="42659"/>
                      <a:pt x="463571" y="52080"/>
                    </a:cubicBezTo>
                    <a:lnTo>
                      <a:pt x="529261" y="117758"/>
                    </a:lnTo>
                    <a:cubicBezTo>
                      <a:pt x="533801" y="122290"/>
                      <a:pt x="536382" y="128423"/>
                      <a:pt x="536382" y="134821"/>
                    </a:cubicBezTo>
                    <a:cubicBezTo>
                      <a:pt x="536382" y="141220"/>
                      <a:pt x="533801" y="147353"/>
                      <a:pt x="529261" y="151885"/>
                    </a:cubicBezTo>
                    <a:lnTo>
                      <a:pt x="503982" y="177125"/>
                    </a:lnTo>
                    <a:cubicBezTo>
                      <a:pt x="511281" y="190634"/>
                      <a:pt x="517156" y="204854"/>
                      <a:pt x="521695" y="219518"/>
                    </a:cubicBezTo>
                    <a:lnTo>
                      <a:pt x="557389" y="219518"/>
                    </a:lnTo>
                    <a:cubicBezTo>
                      <a:pt x="570830" y="219518"/>
                      <a:pt x="581600" y="230361"/>
                      <a:pt x="581600" y="243692"/>
                    </a:cubicBezTo>
                    <a:lnTo>
                      <a:pt x="581600" y="336476"/>
                    </a:lnTo>
                    <a:cubicBezTo>
                      <a:pt x="581600" y="349896"/>
                      <a:pt x="570830" y="360650"/>
                      <a:pt x="557389" y="360650"/>
                    </a:cubicBezTo>
                    <a:lnTo>
                      <a:pt x="522051" y="360650"/>
                    </a:lnTo>
                    <a:cubicBezTo>
                      <a:pt x="517512" y="375491"/>
                      <a:pt x="511637" y="389711"/>
                      <a:pt x="504338" y="403487"/>
                    </a:cubicBezTo>
                    <a:lnTo>
                      <a:pt x="529261" y="428371"/>
                    </a:lnTo>
                    <a:cubicBezTo>
                      <a:pt x="533801" y="432815"/>
                      <a:pt x="536382" y="439036"/>
                      <a:pt x="536382" y="445435"/>
                    </a:cubicBezTo>
                    <a:cubicBezTo>
                      <a:pt x="536382" y="451834"/>
                      <a:pt x="533801" y="457966"/>
                      <a:pt x="529261" y="462499"/>
                    </a:cubicBezTo>
                    <a:lnTo>
                      <a:pt x="463571" y="528088"/>
                    </a:lnTo>
                    <a:cubicBezTo>
                      <a:pt x="454047" y="537597"/>
                      <a:pt x="438737" y="537597"/>
                      <a:pt x="429213" y="528088"/>
                    </a:cubicBezTo>
                    <a:lnTo>
                      <a:pt x="404467" y="503381"/>
                    </a:lnTo>
                    <a:cubicBezTo>
                      <a:pt x="390671" y="510668"/>
                      <a:pt x="376340" y="516623"/>
                      <a:pt x="361475" y="521244"/>
                    </a:cubicBezTo>
                    <a:lnTo>
                      <a:pt x="361475" y="556172"/>
                    </a:lnTo>
                    <a:cubicBezTo>
                      <a:pt x="361475" y="569858"/>
                      <a:pt x="350527" y="580612"/>
                      <a:pt x="337264" y="580612"/>
                    </a:cubicBezTo>
                    <a:lnTo>
                      <a:pt x="244336" y="580612"/>
                    </a:lnTo>
                    <a:cubicBezTo>
                      <a:pt x="230895" y="580612"/>
                      <a:pt x="220125" y="569858"/>
                      <a:pt x="220125" y="556438"/>
                    </a:cubicBezTo>
                    <a:lnTo>
                      <a:pt x="220125" y="521511"/>
                    </a:lnTo>
                    <a:cubicBezTo>
                      <a:pt x="205260" y="516978"/>
                      <a:pt x="190929" y="510935"/>
                      <a:pt x="177133" y="503558"/>
                    </a:cubicBezTo>
                    <a:lnTo>
                      <a:pt x="152387" y="528354"/>
                    </a:lnTo>
                    <a:cubicBezTo>
                      <a:pt x="143219" y="537508"/>
                      <a:pt x="127197" y="537508"/>
                      <a:pt x="118029" y="528354"/>
                    </a:cubicBezTo>
                    <a:lnTo>
                      <a:pt x="52339" y="462677"/>
                    </a:lnTo>
                    <a:cubicBezTo>
                      <a:pt x="42814" y="453256"/>
                      <a:pt x="42814" y="437970"/>
                      <a:pt x="52339" y="428460"/>
                    </a:cubicBezTo>
                    <a:lnTo>
                      <a:pt x="77262" y="403576"/>
                    </a:lnTo>
                    <a:cubicBezTo>
                      <a:pt x="69963" y="389978"/>
                      <a:pt x="64088" y="375580"/>
                      <a:pt x="59549" y="360827"/>
                    </a:cubicBezTo>
                    <a:lnTo>
                      <a:pt x="24211" y="360827"/>
                    </a:lnTo>
                    <a:cubicBezTo>
                      <a:pt x="10770" y="360827"/>
                      <a:pt x="0" y="349985"/>
                      <a:pt x="0" y="336654"/>
                    </a:cubicBezTo>
                    <a:lnTo>
                      <a:pt x="0" y="243869"/>
                    </a:lnTo>
                    <a:cubicBezTo>
                      <a:pt x="0" y="230450"/>
                      <a:pt x="10770" y="219696"/>
                      <a:pt x="24211" y="219696"/>
                    </a:cubicBezTo>
                    <a:lnTo>
                      <a:pt x="59905" y="219696"/>
                    </a:lnTo>
                    <a:cubicBezTo>
                      <a:pt x="64444" y="204943"/>
                      <a:pt x="70319" y="190901"/>
                      <a:pt x="77618" y="177214"/>
                    </a:cubicBezTo>
                    <a:lnTo>
                      <a:pt x="52339" y="151974"/>
                    </a:lnTo>
                    <a:cubicBezTo>
                      <a:pt x="47799" y="147530"/>
                      <a:pt x="45218" y="141309"/>
                      <a:pt x="45218" y="134910"/>
                    </a:cubicBezTo>
                    <a:cubicBezTo>
                      <a:pt x="45218" y="128511"/>
                      <a:pt x="47799" y="122379"/>
                      <a:pt x="52339" y="117847"/>
                    </a:cubicBezTo>
                    <a:lnTo>
                      <a:pt x="118029" y="52258"/>
                    </a:lnTo>
                    <a:cubicBezTo>
                      <a:pt x="127197" y="43104"/>
                      <a:pt x="143219" y="43104"/>
                      <a:pt x="152387" y="52258"/>
                    </a:cubicBezTo>
                    <a:lnTo>
                      <a:pt x="177845" y="77676"/>
                    </a:lnTo>
                    <a:cubicBezTo>
                      <a:pt x="191374" y="70477"/>
                      <a:pt x="205527" y="64700"/>
                      <a:pt x="220125" y="60256"/>
                    </a:cubicBezTo>
                    <a:lnTo>
                      <a:pt x="220125" y="24174"/>
                    </a:lnTo>
                    <a:cubicBezTo>
                      <a:pt x="220125" y="10754"/>
                      <a:pt x="230895" y="0"/>
                      <a:pt x="244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grpSp>
      </p:grpSp>
      <p:sp>
        <p:nvSpPr>
          <p:cNvPr id="31" name="矩形 30"/>
          <p:cNvSpPr/>
          <p:nvPr/>
        </p:nvSpPr>
        <p:spPr>
          <a:xfrm>
            <a:off x="3852930" y="1167541"/>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
        <p:nvSpPr>
          <p:cNvPr id="32" name="矩形 31"/>
          <p:cNvSpPr/>
          <p:nvPr/>
        </p:nvSpPr>
        <p:spPr>
          <a:xfrm>
            <a:off x="4228159" y="2415316"/>
            <a:ext cx="4031438" cy="972574"/>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
        <p:nvSpPr>
          <p:cNvPr id="33" name="矩形 32"/>
          <p:cNvSpPr/>
          <p:nvPr/>
        </p:nvSpPr>
        <p:spPr>
          <a:xfrm>
            <a:off x="3852930" y="3663091"/>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amond(in)">
                                      <p:cBhvr>
                                        <p:cTn id="15" dur="2000"/>
                                        <p:tgtEl>
                                          <p:spTgt spid="30"/>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heel(1)">
                                      <p:cBhvr>
                                        <p:cTn id="19" dur="2000"/>
                                        <p:tgtEl>
                                          <p:spTgt spid="29"/>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5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2000"/>
                                        <p:tgtEl>
                                          <p:spTgt spid="21"/>
                                        </p:tgtEl>
                                      </p:cBhvr>
                                    </p:animEffect>
                                  </p:childTnLst>
                                </p:cTn>
                              </p:par>
                            </p:childTnLst>
                          </p:cTn>
                        </p:par>
                        <p:par>
                          <p:cTn id="28" fill="hold">
                            <p:stCondLst>
                              <p:cond delay="7500"/>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8000"/>
                            </p:stCondLst>
                            <p:childTnLst>
                              <p:par>
                                <p:cTn id="33" presetID="21" presetClass="entr" presetSubtype="1"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2000"/>
                                        <p:tgtEl>
                                          <p:spTgt spid="28"/>
                                        </p:tgtEl>
                                      </p:cBhvr>
                                    </p:animEffect>
                                  </p:childTnLst>
                                </p:cTn>
                              </p:par>
                            </p:childTnLst>
                          </p:cTn>
                        </p:par>
                        <p:par>
                          <p:cTn id="36" fill="hold">
                            <p:stCondLst>
                              <p:cond delay="100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146706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态度及评价</a:t>
            </a:r>
          </a:p>
        </p:txBody>
      </p:sp>
      <p:cxnSp>
        <p:nvCxnSpPr>
          <p:cNvPr id="8" name="Straight Connector 13"/>
          <p:cNvCxnSpPr/>
          <p:nvPr/>
        </p:nvCxnSpPr>
        <p:spPr>
          <a:xfrm flipV="1">
            <a:off x="1757025" y="2998024"/>
            <a:ext cx="0" cy="312196"/>
          </a:xfrm>
          <a:prstGeom prst="line">
            <a:avLst/>
          </a:prstGeom>
          <a:ln>
            <a:solidFill>
              <a:schemeClr val="tx2">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p:nvPr/>
        </p:nvCxnSpPr>
        <p:spPr>
          <a:xfrm flipV="1">
            <a:off x="3413209" y="2444758"/>
            <a:ext cx="0" cy="528109"/>
          </a:xfrm>
          <a:prstGeom prst="line">
            <a:avLst/>
          </a:prstGeom>
          <a:ln>
            <a:solidFill>
              <a:schemeClr val="tx2">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24"/>
          <p:cNvCxnSpPr/>
          <p:nvPr/>
        </p:nvCxnSpPr>
        <p:spPr>
          <a:xfrm>
            <a:off x="6963407" y="3219862"/>
            <a:ext cx="0" cy="360000"/>
          </a:xfrm>
          <a:prstGeom prst="line">
            <a:avLst/>
          </a:prstGeom>
          <a:ln>
            <a:solidFill>
              <a:schemeClr val="tx2">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32"/>
          <p:cNvCxnSpPr/>
          <p:nvPr/>
        </p:nvCxnSpPr>
        <p:spPr>
          <a:xfrm flipV="1">
            <a:off x="5204583" y="2101881"/>
            <a:ext cx="0" cy="528109"/>
          </a:xfrm>
          <a:prstGeom prst="line">
            <a:avLst/>
          </a:prstGeom>
          <a:ln>
            <a:solidFill>
              <a:schemeClr val="tx2">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748913" y="1974668"/>
            <a:ext cx="7927543" cy="2227848"/>
            <a:chOff x="748913" y="1974668"/>
            <a:chExt cx="7927543" cy="2227848"/>
          </a:xfrm>
        </p:grpSpPr>
        <p:grpSp>
          <p:nvGrpSpPr>
            <p:cNvPr id="7" name="ïṡ1iḓé"/>
            <p:cNvGrpSpPr/>
            <p:nvPr/>
          </p:nvGrpSpPr>
          <p:grpSpPr>
            <a:xfrm>
              <a:off x="748913" y="1974668"/>
              <a:ext cx="7927543" cy="2227848"/>
              <a:chOff x="923155" y="1562423"/>
              <a:chExt cx="8761448" cy="4359710"/>
            </a:xfrm>
          </p:grpSpPr>
          <p:sp>
            <p:nvSpPr>
              <p:cNvPr id="55" name="ïṣ1ïḓe"/>
              <p:cNvSpPr/>
              <p:nvPr/>
            </p:nvSpPr>
            <p:spPr bwMode="auto">
              <a:xfrm>
                <a:off x="923155" y="4394432"/>
                <a:ext cx="2533747" cy="1527699"/>
              </a:xfrm>
              <a:prstGeom prst="rect">
                <a:avLst/>
              </a:prstGeom>
              <a:solidFill>
                <a:schemeClr val="accent1"/>
              </a:solidFill>
              <a:ln w="25400">
                <a:noFill/>
                <a:miter lim="800000"/>
              </a:ln>
            </p:spPr>
            <p:txBody>
              <a:bodyPr anchor="ctr"/>
              <a:lstStyle/>
              <a:p>
                <a:pPr algn="ctr"/>
                <a:endParaRPr>
                  <a:solidFill>
                    <a:schemeClr val="accent5"/>
                  </a:solidFill>
                  <a:latin typeface="微软雅黑" panose="020B0503020204020204" pitchFamily="34" charset="-122"/>
                  <a:ea typeface="微软雅黑" panose="020B0503020204020204" pitchFamily="34" charset="-122"/>
                </a:endParaRPr>
              </a:p>
            </p:txBody>
          </p:sp>
          <p:sp>
            <p:nvSpPr>
              <p:cNvPr id="56" name="íṥlíḓé"/>
              <p:cNvSpPr/>
              <p:nvPr/>
            </p:nvSpPr>
            <p:spPr bwMode="auto">
              <a:xfrm>
                <a:off x="2767574" y="5220384"/>
                <a:ext cx="695538" cy="701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5">
                  <a:lumMod val="50000"/>
                </a:schemeClr>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7" name="iṥļîďé"/>
              <p:cNvSpPr/>
              <p:nvPr/>
            </p:nvSpPr>
            <p:spPr bwMode="auto">
              <a:xfrm>
                <a:off x="2767574" y="3692684"/>
                <a:ext cx="2533747" cy="1527700"/>
              </a:xfrm>
              <a:prstGeom prst="rect">
                <a:avLst/>
              </a:prstGeom>
              <a:solidFill>
                <a:schemeClr val="accent3"/>
              </a:solidFill>
              <a:ln w="25400">
                <a:noFill/>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8" name="îṩḻíḓê"/>
              <p:cNvSpPr/>
              <p:nvPr/>
            </p:nvSpPr>
            <p:spPr bwMode="auto">
              <a:xfrm>
                <a:off x="4611993" y="4518636"/>
                <a:ext cx="695538" cy="701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4">
                  <a:lumMod val="50000"/>
                </a:schemeClr>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9" name="íṩḷïḍe"/>
              <p:cNvSpPr/>
              <p:nvPr/>
            </p:nvSpPr>
            <p:spPr bwMode="auto">
              <a:xfrm>
                <a:off x="4618203" y="2990935"/>
                <a:ext cx="2533747" cy="1527700"/>
              </a:xfrm>
              <a:prstGeom prst="rect">
                <a:avLst/>
              </a:prstGeom>
              <a:solidFill>
                <a:schemeClr val="accent1"/>
              </a:solidFill>
              <a:ln w="25400">
                <a:noFill/>
                <a:miter lim="800000"/>
              </a:ln>
            </p:spPr>
            <p:txBody>
              <a:bodyPr anchor="ctr"/>
              <a:lstStyle/>
              <a:p>
                <a:pPr algn="ctr"/>
                <a:endParaRPr>
                  <a:solidFill>
                    <a:schemeClr val="accent1"/>
                  </a:solidFill>
                  <a:latin typeface="微软雅黑" panose="020B0503020204020204" pitchFamily="34" charset="-122"/>
                  <a:ea typeface="微软雅黑" panose="020B0503020204020204" pitchFamily="34" charset="-122"/>
                </a:endParaRPr>
              </a:p>
            </p:txBody>
          </p:sp>
          <p:sp>
            <p:nvSpPr>
              <p:cNvPr id="60" name="ïśḻiḑé"/>
              <p:cNvSpPr/>
              <p:nvPr/>
            </p:nvSpPr>
            <p:spPr bwMode="auto">
              <a:xfrm>
                <a:off x="6450201" y="3816887"/>
                <a:ext cx="695538" cy="701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50000"/>
                </a:schemeClr>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61" name="iṥļídè"/>
              <p:cNvSpPr/>
              <p:nvPr/>
            </p:nvSpPr>
            <p:spPr bwMode="auto">
              <a:xfrm>
                <a:off x="6450199" y="1562423"/>
                <a:ext cx="3234404" cy="2993650"/>
              </a:xfrm>
              <a:prstGeom prst="rightArrow">
                <a:avLst>
                  <a:gd name="adj1" fmla="val 50000"/>
                  <a:gd name="adj2" fmla="val 36568"/>
                </a:avLst>
              </a:prstGeom>
              <a:solidFill>
                <a:schemeClr val="accent3"/>
              </a:solidFill>
              <a:ln w="25400">
                <a:noFill/>
                <a:miter lim="8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4" name="i$1íďe"/>
            <p:cNvGrpSpPr/>
            <p:nvPr/>
          </p:nvGrpSpPr>
          <p:grpSpPr>
            <a:xfrm>
              <a:off x="3233364" y="3197465"/>
              <a:ext cx="179845" cy="469858"/>
              <a:chOff x="3197985" y="2200626"/>
              <a:chExt cx="111631" cy="291645"/>
            </a:xfrm>
          </p:grpSpPr>
          <p:sp>
            <p:nvSpPr>
              <p:cNvPr id="51" name="îsḻïḓè"/>
              <p:cNvSpPr/>
              <p:nvPr/>
            </p:nvSpPr>
            <p:spPr>
              <a:xfrm>
                <a:off x="3197985" y="2200626"/>
                <a:ext cx="111631" cy="291645"/>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2" name="ïslîḍê"/>
              <p:cNvSpPr/>
              <p:nvPr/>
            </p:nvSpPr>
            <p:spPr>
              <a:xfrm>
                <a:off x="3203753" y="2206918"/>
                <a:ext cx="100054" cy="137577"/>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bg1"/>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5" name="isḻïďé"/>
            <p:cNvGrpSpPr/>
            <p:nvPr/>
          </p:nvGrpSpPr>
          <p:grpSpPr>
            <a:xfrm>
              <a:off x="1613009" y="3670279"/>
              <a:ext cx="271289" cy="312393"/>
              <a:chOff x="4565651" y="4991101"/>
              <a:chExt cx="209550" cy="241300"/>
            </a:xfrm>
            <a:solidFill>
              <a:schemeClr val="bg2"/>
            </a:solidFill>
          </p:grpSpPr>
          <p:sp>
            <p:nvSpPr>
              <p:cNvPr id="49" name="ïṧḻïḋé"/>
              <p:cNvSpPr/>
              <p:nvPr/>
            </p:nvSpPr>
            <p:spPr bwMode="auto">
              <a:xfrm>
                <a:off x="4610101" y="4991101"/>
                <a:ext cx="120650" cy="60325"/>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0" name="íṡḷíḓe"/>
              <p:cNvSpPr/>
              <p:nvPr/>
            </p:nvSpPr>
            <p:spPr bwMode="auto">
              <a:xfrm>
                <a:off x="4565651" y="5021263"/>
                <a:ext cx="209550" cy="211138"/>
              </a:xfrm>
              <a:custGeom>
                <a:avLst/>
                <a:gdLst>
                  <a:gd name="T0" fmla="*/ 113 w 132"/>
                  <a:gd name="T1" fmla="*/ 0 h 133"/>
                  <a:gd name="T2" fmla="*/ 113 w 132"/>
                  <a:gd name="T3" fmla="*/ 29 h 133"/>
                  <a:gd name="T4" fmla="*/ 19 w 132"/>
                  <a:gd name="T5" fmla="*/ 29 h 133"/>
                  <a:gd name="T6" fmla="*/ 19 w 132"/>
                  <a:gd name="T7" fmla="*/ 0 h 133"/>
                  <a:gd name="T8" fmla="*/ 0 w 132"/>
                  <a:gd name="T9" fmla="*/ 0 h 133"/>
                  <a:gd name="T10" fmla="*/ 0 w 132"/>
                  <a:gd name="T11" fmla="*/ 133 h 133"/>
                  <a:gd name="T12" fmla="*/ 132 w 132"/>
                  <a:gd name="T13" fmla="*/ 133 h 133"/>
                  <a:gd name="T14" fmla="*/ 132 w 132"/>
                  <a:gd name="T15" fmla="*/ 0 h 133"/>
                  <a:gd name="T16" fmla="*/ 113 w 132"/>
                  <a:gd name="T17" fmla="*/ 0 h 133"/>
                  <a:gd name="T18" fmla="*/ 61 w 132"/>
                  <a:gd name="T19" fmla="*/ 111 h 133"/>
                  <a:gd name="T20" fmla="*/ 54 w 132"/>
                  <a:gd name="T21" fmla="*/ 107 h 133"/>
                  <a:gd name="T22" fmla="*/ 28 w 132"/>
                  <a:gd name="T23" fmla="*/ 78 h 133"/>
                  <a:gd name="T24" fmla="*/ 42 w 132"/>
                  <a:gd name="T25" fmla="*/ 66 h 133"/>
                  <a:gd name="T26" fmla="*/ 61 w 132"/>
                  <a:gd name="T27" fmla="*/ 85 h 133"/>
                  <a:gd name="T28" fmla="*/ 99 w 132"/>
                  <a:gd name="T29" fmla="*/ 47 h 133"/>
                  <a:gd name="T30" fmla="*/ 113 w 132"/>
                  <a:gd name="T31" fmla="*/ 62 h 133"/>
                  <a:gd name="T32" fmla="*/ 61 w 132"/>
                  <a:gd name="T33" fmla="*/ 1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3">
                    <a:moveTo>
                      <a:pt x="113" y="0"/>
                    </a:moveTo>
                    <a:lnTo>
                      <a:pt x="113" y="29"/>
                    </a:lnTo>
                    <a:lnTo>
                      <a:pt x="19" y="29"/>
                    </a:lnTo>
                    <a:lnTo>
                      <a:pt x="19" y="0"/>
                    </a:lnTo>
                    <a:lnTo>
                      <a:pt x="0" y="0"/>
                    </a:lnTo>
                    <a:lnTo>
                      <a:pt x="0" y="133"/>
                    </a:lnTo>
                    <a:lnTo>
                      <a:pt x="132" y="133"/>
                    </a:lnTo>
                    <a:lnTo>
                      <a:pt x="132" y="0"/>
                    </a:lnTo>
                    <a:lnTo>
                      <a:pt x="113" y="0"/>
                    </a:lnTo>
                    <a:close/>
                    <a:moveTo>
                      <a:pt x="61" y="111"/>
                    </a:moveTo>
                    <a:lnTo>
                      <a:pt x="54" y="107"/>
                    </a:lnTo>
                    <a:lnTo>
                      <a:pt x="28" y="78"/>
                    </a:lnTo>
                    <a:lnTo>
                      <a:pt x="42" y="66"/>
                    </a:lnTo>
                    <a:lnTo>
                      <a:pt x="61" y="85"/>
                    </a:lnTo>
                    <a:lnTo>
                      <a:pt x="99" y="47"/>
                    </a:lnTo>
                    <a:lnTo>
                      <a:pt x="113" y="62"/>
                    </a:lnTo>
                    <a:lnTo>
                      <a:pt x="61"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6" name="îṩḷîďè"/>
            <p:cNvGrpSpPr/>
            <p:nvPr/>
          </p:nvGrpSpPr>
          <p:grpSpPr>
            <a:xfrm>
              <a:off x="4820392" y="2974560"/>
              <a:ext cx="321009" cy="284628"/>
              <a:chOff x="5888038" y="1852613"/>
              <a:chExt cx="476250" cy="422276"/>
            </a:xfrm>
            <a:solidFill>
              <a:schemeClr val="bg1">
                <a:lumMod val="50000"/>
              </a:schemeClr>
            </a:solidFill>
          </p:grpSpPr>
          <p:sp>
            <p:nvSpPr>
              <p:cNvPr id="37" name="îšḻidé"/>
              <p:cNvSpPr/>
              <p:nvPr/>
            </p:nvSpPr>
            <p:spPr bwMode="auto">
              <a:xfrm>
                <a:off x="6126163" y="2046288"/>
                <a:ext cx="107950"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8" name="iŝlîďè"/>
              <p:cNvSpPr/>
              <p:nvPr/>
            </p:nvSpPr>
            <p:spPr bwMode="auto">
              <a:xfrm>
                <a:off x="6011863" y="1952626"/>
                <a:ext cx="87313" cy="65088"/>
              </a:xfrm>
              <a:custGeom>
                <a:avLst/>
                <a:gdLst>
                  <a:gd name="T0" fmla="*/ 55 w 55"/>
                  <a:gd name="T1" fmla="*/ 0 h 41"/>
                  <a:gd name="T2" fmla="*/ 0 w 55"/>
                  <a:gd name="T3" fmla="*/ 0 h 41"/>
                  <a:gd name="T4" fmla="*/ 5 w 55"/>
                  <a:gd name="T5" fmla="*/ 41 h 41"/>
                  <a:gd name="T6" fmla="*/ 55 w 55"/>
                  <a:gd name="T7" fmla="*/ 41 h 41"/>
                  <a:gd name="T8" fmla="*/ 55 w 55"/>
                  <a:gd name="T9" fmla="*/ 0 h 41"/>
                </a:gdLst>
                <a:ahLst/>
                <a:cxnLst>
                  <a:cxn ang="0">
                    <a:pos x="T0" y="T1"/>
                  </a:cxn>
                  <a:cxn ang="0">
                    <a:pos x="T2" y="T3"/>
                  </a:cxn>
                  <a:cxn ang="0">
                    <a:pos x="T4" y="T5"/>
                  </a:cxn>
                  <a:cxn ang="0">
                    <a:pos x="T6" y="T7"/>
                  </a:cxn>
                  <a:cxn ang="0">
                    <a:pos x="T8" y="T9"/>
                  </a:cxn>
                </a:cxnLst>
                <a:rect l="0" t="0" r="r" b="b"/>
                <a:pathLst>
                  <a:path w="55" h="41">
                    <a:moveTo>
                      <a:pt x="55" y="0"/>
                    </a:moveTo>
                    <a:lnTo>
                      <a:pt x="0" y="0"/>
                    </a:lnTo>
                    <a:lnTo>
                      <a:pt x="5" y="41"/>
                    </a:lnTo>
                    <a:lnTo>
                      <a:pt x="55" y="41"/>
                    </a:lnTo>
                    <a:lnTo>
                      <a:pt x="5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9" name="îŝ1iḑè"/>
              <p:cNvSpPr/>
              <p:nvPr/>
            </p:nvSpPr>
            <p:spPr bwMode="auto">
              <a:xfrm>
                <a:off x="6021388" y="2046288"/>
                <a:ext cx="77788" cy="55563"/>
              </a:xfrm>
              <a:custGeom>
                <a:avLst/>
                <a:gdLst>
                  <a:gd name="T0" fmla="*/ 49 w 49"/>
                  <a:gd name="T1" fmla="*/ 35 h 35"/>
                  <a:gd name="T2" fmla="*/ 49 w 49"/>
                  <a:gd name="T3" fmla="*/ 0 h 35"/>
                  <a:gd name="T4" fmla="*/ 0 w 49"/>
                  <a:gd name="T5" fmla="*/ 0 h 35"/>
                  <a:gd name="T6" fmla="*/ 4 w 49"/>
                  <a:gd name="T7" fmla="*/ 35 h 35"/>
                  <a:gd name="T8" fmla="*/ 49 w 49"/>
                  <a:gd name="T9" fmla="*/ 35 h 35"/>
                </a:gdLst>
                <a:ahLst/>
                <a:cxnLst>
                  <a:cxn ang="0">
                    <a:pos x="T0" y="T1"/>
                  </a:cxn>
                  <a:cxn ang="0">
                    <a:pos x="T2" y="T3"/>
                  </a:cxn>
                  <a:cxn ang="0">
                    <a:pos x="T4" y="T5"/>
                  </a:cxn>
                  <a:cxn ang="0">
                    <a:pos x="T6" y="T7"/>
                  </a:cxn>
                  <a:cxn ang="0">
                    <a:pos x="T8" y="T9"/>
                  </a:cxn>
                </a:cxnLst>
                <a:rect l="0" t="0" r="r" b="b"/>
                <a:pathLst>
                  <a:path w="49" h="35">
                    <a:moveTo>
                      <a:pt x="49" y="35"/>
                    </a:moveTo>
                    <a:lnTo>
                      <a:pt x="49" y="0"/>
                    </a:lnTo>
                    <a:lnTo>
                      <a:pt x="0" y="0"/>
                    </a:lnTo>
                    <a:lnTo>
                      <a:pt x="4" y="35"/>
                    </a:lnTo>
                    <a:lnTo>
                      <a:pt x="49"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0" name="iṥ1ïḋê"/>
              <p:cNvSpPr/>
              <p:nvPr/>
            </p:nvSpPr>
            <p:spPr bwMode="auto">
              <a:xfrm>
                <a:off x="6003925" y="1866901"/>
                <a:ext cx="95250" cy="55563"/>
              </a:xfrm>
              <a:custGeom>
                <a:avLst/>
                <a:gdLst>
                  <a:gd name="T0" fmla="*/ 60 w 60"/>
                  <a:gd name="T1" fmla="*/ 0 h 35"/>
                  <a:gd name="T2" fmla="*/ 0 w 60"/>
                  <a:gd name="T3" fmla="*/ 0 h 35"/>
                  <a:gd name="T4" fmla="*/ 3 w 60"/>
                  <a:gd name="T5" fmla="*/ 35 h 35"/>
                  <a:gd name="T6" fmla="*/ 60 w 60"/>
                  <a:gd name="T7" fmla="*/ 35 h 35"/>
                  <a:gd name="T8" fmla="*/ 60 w 60"/>
                  <a:gd name="T9" fmla="*/ 0 h 35"/>
                </a:gdLst>
                <a:ahLst/>
                <a:cxnLst>
                  <a:cxn ang="0">
                    <a:pos x="T0" y="T1"/>
                  </a:cxn>
                  <a:cxn ang="0">
                    <a:pos x="T2" y="T3"/>
                  </a:cxn>
                  <a:cxn ang="0">
                    <a:pos x="T4" y="T5"/>
                  </a:cxn>
                  <a:cxn ang="0">
                    <a:pos x="T6" y="T7"/>
                  </a:cxn>
                  <a:cxn ang="0">
                    <a:pos x="T8" y="T9"/>
                  </a:cxn>
                </a:cxnLst>
                <a:rect l="0" t="0" r="r" b="b"/>
                <a:pathLst>
                  <a:path w="60" h="35">
                    <a:moveTo>
                      <a:pt x="60" y="0"/>
                    </a:moveTo>
                    <a:lnTo>
                      <a:pt x="0" y="0"/>
                    </a:lnTo>
                    <a:lnTo>
                      <a:pt x="3" y="35"/>
                    </a:lnTo>
                    <a:lnTo>
                      <a:pt x="60" y="35"/>
                    </a:ln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1" name="íṡľîďe"/>
              <p:cNvSpPr/>
              <p:nvPr/>
            </p:nvSpPr>
            <p:spPr bwMode="auto">
              <a:xfrm>
                <a:off x="6261100" y="2046288"/>
                <a:ext cx="68263" cy="55563"/>
              </a:xfrm>
              <a:custGeom>
                <a:avLst/>
                <a:gdLst>
                  <a:gd name="T0" fmla="*/ 0 w 43"/>
                  <a:gd name="T1" fmla="*/ 35 h 35"/>
                  <a:gd name="T2" fmla="*/ 37 w 43"/>
                  <a:gd name="T3" fmla="*/ 35 h 35"/>
                  <a:gd name="T4" fmla="*/ 43 w 43"/>
                  <a:gd name="T5" fmla="*/ 0 h 35"/>
                  <a:gd name="T6" fmla="*/ 0 w 43"/>
                  <a:gd name="T7" fmla="*/ 0 h 35"/>
                  <a:gd name="T8" fmla="*/ 0 w 43"/>
                  <a:gd name="T9" fmla="*/ 35 h 35"/>
                </a:gdLst>
                <a:ahLst/>
                <a:cxnLst>
                  <a:cxn ang="0">
                    <a:pos x="T0" y="T1"/>
                  </a:cxn>
                  <a:cxn ang="0">
                    <a:pos x="T2" y="T3"/>
                  </a:cxn>
                  <a:cxn ang="0">
                    <a:pos x="T4" y="T5"/>
                  </a:cxn>
                  <a:cxn ang="0">
                    <a:pos x="T6" y="T7"/>
                  </a:cxn>
                  <a:cxn ang="0">
                    <a:pos x="T8" y="T9"/>
                  </a:cxn>
                </a:cxnLst>
                <a:rect l="0" t="0" r="r" b="b"/>
                <a:pathLst>
                  <a:path w="43" h="35">
                    <a:moveTo>
                      <a:pt x="0" y="35"/>
                    </a:moveTo>
                    <a:lnTo>
                      <a:pt x="37" y="35"/>
                    </a:lnTo>
                    <a:lnTo>
                      <a:pt x="43" y="0"/>
                    </a:lnTo>
                    <a:lnTo>
                      <a:pt x="0" y="0"/>
                    </a:lnTo>
                    <a:lnTo>
                      <a:pt x="0"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2" name="ïśľïḋê"/>
              <p:cNvSpPr/>
              <p:nvPr/>
            </p:nvSpPr>
            <p:spPr bwMode="auto">
              <a:xfrm>
                <a:off x="6126163" y="1866901"/>
                <a:ext cx="107950"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3" name="îṧ1îḑé"/>
              <p:cNvSpPr/>
              <p:nvPr/>
            </p:nvSpPr>
            <p:spPr bwMode="auto">
              <a:xfrm>
                <a:off x="6126163" y="1952626"/>
                <a:ext cx="107950" cy="6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4" name="ïṡḻîḋé"/>
              <p:cNvSpPr/>
              <p:nvPr/>
            </p:nvSpPr>
            <p:spPr bwMode="auto">
              <a:xfrm>
                <a:off x="6261100" y="1866901"/>
                <a:ext cx="103188" cy="55563"/>
              </a:xfrm>
              <a:custGeom>
                <a:avLst/>
                <a:gdLst>
                  <a:gd name="T0" fmla="*/ 0 w 65"/>
                  <a:gd name="T1" fmla="*/ 35 h 35"/>
                  <a:gd name="T2" fmla="*/ 58 w 65"/>
                  <a:gd name="T3" fmla="*/ 35 h 35"/>
                  <a:gd name="T4" fmla="*/ 65 w 65"/>
                  <a:gd name="T5" fmla="*/ 0 h 35"/>
                  <a:gd name="T6" fmla="*/ 0 w 65"/>
                  <a:gd name="T7" fmla="*/ 0 h 35"/>
                  <a:gd name="T8" fmla="*/ 0 w 65"/>
                  <a:gd name="T9" fmla="*/ 35 h 35"/>
                </a:gdLst>
                <a:ahLst/>
                <a:cxnLst>
                  <a:cxn ang="0">
                    <a:pos x="T0" y="T1"/>
                  </a:cxn>
                  <a:cxn ang="0">
                    <a:pos x="T2" y="T3"/>
                  </a:cxn>
                  <a:cxn ang="0">
                    <a:pos x="T4" y="T5"/>
                  </a:cxn>
                  <a:cxn ang="0">
                    <a:pos x="T6" y="T7"/>
                  </a:cxn>
                  <a:cxn ang="0">
                    <a:pos x="T8" y="T9"/>
                  </a:cxn>
                </a:cxnLst>
                <a:rect l="0" t="0" r="r" b="b"/>
                <a:pathLst>
                  <a:path w="65" h="35">
                    <a:moveTo>
                      <a:pt x="0" y="35"/>
                    </a:moveTo>
                    <a:lnTo>
                      <a:pt x="58" y="35"/>
                    </a:lnTo>
                    <a:lnTo>
                      <a:pt x="65" y="0"/>
                    </a:lnTo>
                    <a:lnTo>
                      <a:pt x="0" y="0"/>
                    </a:lnTo>
                    <a:lnTo>
                      <a:pt x="0"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5" name="ísḻiḋe"/>
              <p:cNvSpPr/>
              <p:nvPr/>
            </p:nvSpPr>
            <p:spPr bwMode="auto">
              <a:xfrm>
                <a:off x="6261100" y="1952626"/>
                <a:ext cx="87313" cy="65088"/>
              </a:xfrm>
              <a:custGeom>
                <a:avLst/>
                <a:gdLst>
                  <a:gd name="T0" fmla="*/ 0 w 55"/>
                  <a:gd name="T1" fmla="*/ 41 h 41"/>
                  <a:gd name="T2" fmla="*/ 47 w 55"/>
                  <a:gd name="T3" fmla="*/ 41 h 41"/>
                  <a:gd name="T4" fmla="*/ 55 w 55"/>
                  <a:gd name="T5" fmla="*/ 0 h 41"/>
                  <a:gd name="T6" fmla="*/ 0 w 55"/>
                  <a:gd name="T7" fmla="*/ 0 h 41"/>
                  <a:gd name="T8" fmla="*/ 0 w 55"/>
                  <a:gd name="T9" fmla="*/ 41 h 41"/>
                </a:gdLst>
                <a:ahLst/>
                <a:cxnLst>
                  <a:cxn ang="0">
                    <a:pos x="T0" y="T1"/>
                  </a:cxn>
                  <a:cxn ang="0">
                    <a:pos x="T2" y="T3"/>
                  </a:cxn>
                  <a:cxn ang="0">
                    <a:pos x="T4" y="T5"/>
                  </a:cxn>
                  <a:cxn ang="0">
                    <a:pos x="T6" y="T7"/>
                  </a:cxn>
                  <a:cxn ang="0">
                    <a:pos x="T8" y="T9"/>
                  </a:cxn>
                </a:cxnLst>
                <a:rect l="0" t="0" r="r" b="b"/>
                <a:pathLst>
                  <a:path w="55" h="41">
                    <a:moveTo>
                      <a:pt x="0" y="41"/>
                    </a:moveTo>
                    <a:lnTo>
                      <a:pt x="47" y="41"/>
                    </a:lnTo>
                    <a:lnTo>
                      <a:pt x="55" y="0"/>
                    </a:lnTo>
                    <a:lnTo>
                      <a:pt x="0" y="0"/>
                    </a:lnTo>
                    <a:lnTo>
                      <a:pt x="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6" name="ïŝḷiďé"/>
              <p:cNvSpPr/>
              <p:nvPr/>
            </p:nvSpPr>
            <p:spPr bwMode="auto">
              <a:xfrm>
                <a:off x="5888038" y="1852613"/>
                <a:ext cx="431800" cy="306388"/>
              </a:xfrm>
              <a:custGeom>
                <a:avLst/>
                <a:gdLst>
                  <a:gd name="T0" fmla="*/ 54 w 272"/>
                  <a:gd name="T1" fmla="*/ 0 h 193"/>
                  <a:gd name="T2" fmla="*/ 0 w 272"/>
                  <a:gd name="T3" fmla="*/ 0 h 193"/>
                  <a:gd name="T4" fmla="*/ 0 w 272"/>
                  <a:gd name="T5" fmla="*/ 18 h 193"/>
                  <a:gd name="T6" fmla="*/ 38 w 272"/>
                  <a:gd name="T7" fmla="*/ 18 h 193"/>
                  <a:gd name="T8" fmla="*/ 53 w 272"/>
                  <a:gd name="T9" fmla="*/ 193 h 193"/>
                  <a:gd name="T10" fmla="*/ 272 w 272"/>
                  <a:gd name="T11" fmla="*/ 193 h 193"/>
                  <a:gd name="T12" fmla="*/ 272 w 272"/>
                  <a:gd name="T13" fmla="*/ 176 h 193"/>
                  <a:gd name="T14" fmla="*/ 69 w 272"/>
                  <a:gd name="T15" fmla="*/ 176 h 193"/>
                  <a:gd name="T16" fmla="*/ 54 w 27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93">
                    <a:moveTo>
                      <a:pt x="54" y="0"/>
                    </a:moveTo>
                    <a:lnTo>
                      <a:pt x="0" y="0"/>
                    </a:lnTo>
                    <a:lnTo>
                      <a:pt x="0" y="18"/>
                    </a:lnTo>
                    <a:lnTo>
                      <a:pt x="38" y="18"/>
                    </a:lnTo>
                    <a:lnTo>
                      <a:pt x="53" y="193"/>
                    </a:lnTo>
                    <a:lnTo>
                      <a:pt x="272" y="193"/>
                    </a:lnTo>
                    <a:lnTo>
                      <a:pt x="272" y="176"/>
                    </a:lnTo>
                    <a:lnTo>
                      <a:pt x="69" y="176"/>
                    </a:lnTo>
                    <a:lnTo>
                      <a:pt x="5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7" name="íṩḻiḓé"/>
              <p:cNvSpPr/>
              <p:nvPr/>
            </p:nvSpPr>
            <p:spPr bwMode="auto">
              <a:xfrm>
                <a:off x="5972175" y="2187576"/>
                <a:ext cx="87313" cy="873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8" name="iṧľíḓê"/>
              <p:cNvSpPr/>
              <p:nvPr/>
            </p:nvSpPr>
            <p:spPr bwMode="auto">
              <a:xfrm>
                <a:off x="6224588" y="2187576"/>
                <a:ext cx="87313" cy="873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8" name="is1ïḍé"/>
            <p:cNvGrpSpPr/>
            <p:nvPr/>
          </p:nvGrpSpPr>
          <p:grpSpPr>
            <a:xfrm>
              <a:off x="6837530" y="2594230"/>
              <a:ext cx="309146" cy="311197"/>
              <a:chOff x="2404844" y="1271911"/>
              <a:chExt cx="717550" cy="722313"/>
            </a:xfrm>
            <a:solidFill>
              <a:schemeClr val="bg1"/>
            </a:solidFill>
            <a:effectLst/>
          </p:grpSpPr>
          <p:sp>
            <p:nvSpPr>
              <p:cNvPr id="31" name="ïṧ1ïḋé"/>
              <p:cNvSpPr/>
              <p:nvPr/>
            </p:nvSpPr>
            <p:spPr bwMode="auto">
              <a:xfrm>
                <a:off x="2404844" y="1271911"/>
                <a:ext cx="717550" cy="560388"/>
              </a:xfrm>
              <a:custGeom>
                <a:avLst/>
                <a:gdLst>
                  <a:gd name="T0" fmla="*/ 0 w 191"/>
                  <a:gd name="T1" fmla="*/ 0 h 149"/>
                  <a:gd name="T2" fmla="*/ 0 w 191"/>
                  <a:gd name="T3" fmla="*/ 133 h 149"/>
                  <a:gd name="T4" fmla="*/ 14 w 191"/>
                  <a:gd name="T5" fmla="*/ 149 h 149"/>
                  <a:gd name="T6" fmla="*/ 177 w 191"/>
                  <a:gd name="T7" fmla="*/ 149 h 149"/>
                  <a:gd name="T8" fmla="*/ 191 w 191"/>
                  <a:gd name="T9" fmla="*/ 133 h 149"/>
                  <a:gd name="T10" fmla="*/ 191 w 191"/>
                  <a:gd name="T11" fmla="*/ 0 h 149"/>
                  <a:gd name="T12" fmla="*/ 0 w 191"/>
                  <a:gd name="T13" fmla="*/ 0 h 149"/>
                  <a:gd name="T14" fmla="*/ 177 w 191"/>
                  <a:gd name="T15" fmla="*/ 119 h 149"/>
                  <a:gd name="T16" fmla="*/ 165 w 191"/>
                  <a:gd name="T17" fmla="*/ 133 h 149"/>
                  <a:gd name="T18" fmla="*/ 26 w 191"/>
                  <a:gd name="T19" fmla="*/ 133 h 149"/>
                  <a:gd name="T20" fmla="*/ 14 w 191"/>
                  <a:gd name="T21" fmla="*/ 119 h 149"/>
                  <a:gd name="T22" fmla="*/ 14 w 191"/>
                  <a:gd name="T23" fmla="*/ 31 h 149"/>
                  <a:gd name="T24" fmla="*/ 177 w 191"/>
                  <a:gd name="T25" fmla="*/ 31 h 149"/>
                  <a:gd name="T26" fmla="*/ 177 w 191"/>
                  <a:gd name="T27" fmla="*/ 11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49">
                    <a:moveTo>
                      <a:pt x="0" y="0"/>
                    </a:moveTo>
                    <a:cubicBezTo>
                      <a:pt x="0" y="133"/>
                      <a:pt x="0" y="133"/>
                      <a:pt x="0" y="133"/>
                    </a:cubicBezTo>
                    <a:cubicBezTo>
                      <a:pt x="0" y="142"/>
                      <a:pt x="6" y="149"/>
                      <a:pt x="14" y="149"/>
                    </a:cubicBezTo>
                    <a:cubicBezTo>
                      <a:pt x="177" y="149"/>
                      <a:pt x="177" y="149"/>
                      <a:pt x="177" y="149"/>
                    </a:cubicBezTo>
                    <a:cubicBezTo>
                      <a:pt x="185" y="149"/>
                      <a:pt x="191" y="142"/>
                      <a:pt x="191" y="133"/>
                    </a:cubicBezTo>
                    <a:cubicBezTo>
                      <a:pt x="191" y="0"/>
                      <a:pt x="191" y="0"/>
                      <a:pt x="191" y="0"/>
                    </a:cubicBezTo>
                    <a:lnTo>
                      <a:pt x="0" y="0"/>
                    </a:lnTo>
                    <a:close/>
                    <a:moveTo>
                      <a:pt x="177" y="119"/>
                    </a:moveTo>
                    <a:cubicBezTo>
                      <a:pt x="177" y="127"/>
                      <a:pt x="172" y="133"/>
                      <a:pt x="165" y="133"/>
                    </a:cubicBezTo>
                    <a:cubicBezTo>
                      <a:pt x="26" y="133"/>
                      <a:pt x="26" y="133"/>
                      <a:pt x="26" y="133"/>
                    </a:cubicBezTo>
                    <a:cubicBezTo>
                      <a:pt x="20" y="133"/>
                      <a:pt x="14" y="127"/>
                      <a:pt x="14" y="119"/>
                    </a:cubicBezTo>
                    <a:cubicBezTo>
                      <a:pt x="14" y="31"/>
                      <a:pt x="14" y="31"/>
                      <a:pt x="14" y="31"/>
                    </a:cubicBezTo>
                    <a:cubicBezTo>
                      <a:pt x="177" y="31"/>
                      <a:pt x="177" y="31"/>
                      <a:pt x="177" y="31"/>
                    </a:cubicBezTo>
                    <a:lnTo>
                      <a:pt x="177"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2" name="íṣ1idé"/>
              <p:cNvSpPr/>
              <p:nvPr/>
            </p:nvSpPr>
            <p:spPr bwMode="auto">
              <a:xfrm>
                <a:off x="2596931" y="1802136"/>
                <a:ext cx="333375" cy="192088"/>
              </a:xfrm>
              <a:custGeom>
                <a:avLst/>
                <a:gdLst>
                  <a:gd name="T0" fmla="*/ 87 w 89"/>
                  <a:gd name="T1" fmla="*/ 40 h 51"/>
                  <a:gd name="T2" fmla="*/ 49 w 89"/>
                  <a:gd name="T3" fmla="*/ 2 h 51"/>
                  <a:gd name="T4" fmla="*/ 45 w 89"/>
                  <a:gd name="T5" fmla="*/ 0 h 51"/>
                  <a:gd name="T6" fmla="*/ 45 w 89"/>
                  <a:gd name="T7" fmla="*/ 0 h 51"/>
                  <a:gd name="T8" fmla="*/ 44 w 89"/>
                  <a:gd name="T9" fmla="*/ 0 h 51"/>
                  <a:gd name="T10" fmla="*/ 41 w 89"/>
                  <a:gd name="T11" fmla="*/ 2 h 51"/>
                  <a:gd name="T12" fmla="*/ 2 w 89"/>
                  <a:gd name="T13" fmla="*/ 40 h 51"/>
                  <a:gd name="T14" fmla="*/ 2 w 89"/>
                  <a:gd name="T15" fmla="*/ 47 h 51"/>
                  <a:gd name="T16" fmla="*/ 9 w 89"/>
                  <a:gd name="T17" fmla="*/ 47 h 51"/>
                  <a:gd name="T18" fmla="*/ 40 w 89"/>
                  <a:gd name="T19" fmla="*/ 16 h 51"/>
                  <a:gd name="T20" fmla="*/ 40 w 89"/>
                  <a:gd name="T21" fmla="*/ 46 h 51"/>
                  <a:gd name="T22" fmla="*/ 45 w 89"/>
                  <a:gd name="T23" fmla="*/ 51 h 51"/>
                  <a:gd name="T24" fmla="*/ 50 w 89"/>
                  <a:gd name="T25" fmla="*/ 46 h 51"/>
                  <a:gd name="T26" fmla="*/ 50 w 89"/>
                  <a:gd name="T27" fmla="*/ 16 h 51"/>
                  <a:gd name="T28" fmla="*/ 80 w 89"/>
                  <a:gd name="T29" fmla="*/ 47 h 51"/>
                  <a:gd name="T30" fmla="*/ 87 w 89"/>
                  <a:gd name="T31" fmla="*/ 47 h 51"/>
                  <a:gd name="T32" fmla="*/ 87 w 89"/>
                  <a:gd name="T3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51">
                    <a:moveTo>
                      <a:pt x="87" y="40"/>
                    </a:moveTo>
                    <a:cubicBezTo>
                      <a:pt x="49" y="2"/>
                      <a:pt x="49" y="2"/>
                      <a:pt x="49" y="2"/>
                    </a:cubicBezTo>
                    <a:cubicBezTo>
                      <a:pt x="48" y="1"/>
                      <a:pt x="46" y="0"/>
                      <a:pt x="45" y="0"/>
                    </a:cubicBezTo>
                    <a:cubicBezTo>
                      <a:pt x="45" y="0"/>
                      <a:pt x="45" y="0"/>
                      <a:pt x="45" y="0"/>
                    </a:cubicBezTo>
                    <a:cubicBezTo>
                      <a:pt x="45" y="0"/>
                      <a:pt x="45" y="0"/>
                      <a:pt x="44" y="0"/>
                    </a:cubicBezTo>
                    <a:cubicBezTo>
                      <a:pt x="43" y="0"/>
                      <a:pt x="42" y="1"/>
                      <a:pt x="41" y="2"/>
                    </a:cubicBezTo>
                    <a:cubicBezTo>
                      <a:pt x="2" y="40"/>
                      <a:pt x="2" y="40"/>
                      <a:pt x="2" y="40"/>
                    </a:cubicBezTo>
                    <a:cubicBezTo>
                      <a:pt x="0" y="42"/>
                      <a:pt x="0" y="45"/>
                      <a:pt x="2" y="47"/>
                    </a:cubicBezTo>
                    <a:cubicBezTo>
                      <a:pt x="4" y="49"/>
                      <a:pt x="7" y="49"/>
                      <a:pt x="9" y="47"/>
                    </a:cubicBezTo>
                    <a:cubicBezTo>
                      <a:pt x="40" y="16"/>
                      <a:pt x="40" y="16"/>
                      <a:pt x="40" y="16"/>
                    </a:cubicBezTo>
                    <a:cubicBezTo>
                      <a:pt x="40" y="46"/>
                      <a:pt x="40" y="46"/>
                      <a:pt x="40" y="46"/>
                    </a:cubicBezTo>
                    <a:cubicBezTo>
                      <a:pt x="40" y="49"/>
                      <a:pt x="42" y="51"/>
                      <a:pt x="45" y="51"/>
                    </a:cubicBezTo>
                    <a:cubicBezTo>
                      <a:pt x="47" y="51"/>
                      <a:pt x="50" y="49"/>
                      <a:pt x="50" y="46"/>
                    </a:cubicBezTo>
                    <a:cubicBezTo>
                      <a:pt x="50" y="16"/>
                      <a:pt x="50" y="16"/>
                      <a:pt x="50" y="16"/>
                    </a:cubicBezTo>
                    <a:cubicBezTo>
                      <a:pt x="80" y="47"/>
                      <a:pt x="80" y="47"/>
                      <a:pt x="80" y="47"/>
                    </a:cubicBezTo>
                    <a:cubicBezTo>
                      <a:pt x="82" y="49"/>
                      <a:pt x="85" y="49"/>
                      <a:pt x="87" y="47"/>
                    </a:cubicBezTo>
                    <a:cubicBezTo>
                      <a:pt x="89" y="45"/>
                      <a:pt x="89" y="42"/>
                      <a:pt x="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3" name="iṡḻîḍe"/>
              <p:cNvSpPr/>
              <p:nvPr/>
            </p:nvSpPr>
            <p:spPr bwMode="auto">
              <a:xfrm>
                <a:off x="2498506" y="1444950"/>
                <a:ext cx="255587" cy="269874"/>
              </a:xfrm>
              <a:custGeom>
                <a:avLst/>
                <a:gdLst>
                  <a:gd name="T0" fmla="*/ 35 w 68"/>
                  <a:gd name="T1" fmla="*/ 36 h 72"/>
                  <a:gd name="T2" fmla="*/ 68 w 68"/>
                  <a:gd name="T3" fmla="*/ 31 h 72"/>
                  <a:gd name="T4" fmla="*/ 61 w 68"/>
                  <a:gd name="T5" fmla="*/ 15 h 72"/>
                  <a:gd name="T6" fmla="*/ 16 w 68"/>
                  <a:gd name="T7" fmla="*/ 11 h 72"/>
                  <a:gd name="T8" fmla="*/ 12 w 68"/>
                  <a:gd name="T9" fmla="*/ 56 h 72"/>
                  <a:gd name="T10" fmla="*/ 56 w 68"/>
                  <a:gd name="T11" fmla="*/ 61 h 72"/>
                  <a:gd name="T12" fmla="*/ 35 w 68"/>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68" h="72">
                    <a:moveTo>
                      <a:pt x="35" y="36"/>
                    </a:moveTo>
                    <a:cubicBezTo>
                      <a:pt x="68" y="31"/>
                      <a:pt x="68" y="31"/>
                      <a:pt x="68" y="31"/>
                    </a:cubicBezTo>
                    <a:cubicBezTo>
                      <a:pt x="67" y="25"/>
                      <a:pt x="65" y="20"/>
                      <a:pt x="61" y="15"/>
                    </a:cubicBezTo>
                    <a:cubicBezTo>
                      <a:pt x="49" y="1"/>
                      <a:pt x="29" y="0"/>
                      <a:pt x="16" y="11"/>
                    </a:cubicBezTo>
                    <a:cubicBezTo>
                      <a:pt x="2" y="23"/>
                      <a:pt x="0" y="43"/>
                      <a:pt x="12" y="56"/>
                    </a:cubicBezTo>
                    <a:cubicBezTo>
                      <a:pt x="23" y="70"/>
                      <a:pt x="43" y="72"/>
                      <a:pt x="56" y="61"/>
                    </a:cubicBezTo>
                    <a:lnTo>
                      <a:pt x="3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4" name="ïŝḷíḑè"/>
              <p:cNvSpPr/>
              <p:nvPr/>
            </p:nvSpPr>
            <p:spPr bwMode="auto">
              <a:xfrm>
                <a:off x="2806480" y="1508450"/>
                <a:ext cx="211138"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5" name="isľiḓê"/>
              <p:cNvSpPr/>
              <p:nvPr/>
            </p:nvSpPr>
            <p:spPr bwMode="auto">
              <a:xfrm>
                <a:off x="2806480" y="1571950"/>
                <a:ext cx="211138" cy="22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6" name="iṥļïḋe"/>
              <p:cNvSpPr/>
              <p:nvPr/>
            </p:nvSpPr>
            <p:spPr bwMode="auto">
              <a:xfrm>
                <a:off x="2806482" y="1632275"/>
                <a:ext cx="134938" cy="22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sp>
        <p:nvSpPr>
          <p:cNvPr id="64" name="矩形 63"/>
          <p:cNvSpPr/>
          <p:nvPr/>
        </p:nvSpPr>
        <p:spPr>
          <a:xfrm>
            <a:off x="1012361" y="1750424"/>
            <a:ext cx="1621765" cy="1163395"/>
          </a:xfrm>
          <a:prstGeom prst="rect">
            <a:avLst/>
          </a:prstGeom>
        </p:spPr>
        <p:txBody>
          <a:bodyPr wrap="square">
            <a:spAutoFit/>
          </a:bodyPr>
          <a:lstStyle/>
          <a:p>
            <a:pPr>
              <a:lnSpc>
                <a:spcPct val="12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2717871" y="1216168"/>
            <a:ext cx="1621765" cy="1163395"/>
          </a:xfrm>
          <a:prstGeom prst="rect">
            <a:avLst/>
          </a:prstGeom>
        </p:spPr>
        <p:txBody>
          <a:bodyPr wrap="square">
            <a:spAutoFit/>
          </a:bodyPr>
          <a:lstStyle/>
          <a:p>
            <a:pPr>
              <a:lnSpc>
                <a:spcPct val="12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4527748" y="907944"/>
            <a:ext cx="1621765" cy="1163395"/>
          </a:xfrm>
          <a:prstGeom prst="rect">
            <a:avLst/>
          </a:prstGeom>
        </p:spPr>
        <p:txBody>
          <a:bodyPr wrap="square">
            <a:spAutoFit/>
          </a:bodyPr>
          <a:lstStyle/>
          <a:p>
            <a:pPr>
              <a:lnSpc>
                <a:spcPct val="12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6228184" y="3651870"/>
            <a:ext cx="1621765" cy="1163395"/>
          </a:xfrm>
          <a:prstGeom prst="rect">
            <a:avLst/>
          </a:prstGeom>
        </p:spPr>
        <p:txBody>
          <a:bodyPr wrap="square">
            <a:spAutoFit/>
          </a:bodyPr>
          <a:lstStyle/>
          <a:p>
            <a:pPr>
              <a:lnSpc>
                <a:spcPct val="12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500"/>
                                        <p:tgtEl>
                                          <p:spTgt spid="6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left)">
                                      <p:cBhvr>
                                        <p:cTn id="4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1979712" y="1015373"/>
            <a:ext cx="1368152" cy="3720887"/>
            <a:chOff x="3275857" y="1419622"/>
            <a:chExt cx="1368152" cy="3720887"/>
          </a:xfrm>
        </p:grpSpPr>
        <p:sp>
          <p:nvSpPr>
            <p:cNvPr id="84" name="平行四边形 82"/>
            <p:cNvSpPr/>
            <p:nvPr/>
          </p:nvSpPr>
          <p:spPr>
            <a:xfrm>
              <a:off x="3382405" y="2711078"/>
              <a:ext cx="765167" cy="584448"/>
            </a:xfrm>
            <a:custGeom>
              <a:avLst/>
              <a:gdLst>
                <a:gd name="connsiteX0" fmla="*/ 0 w 1154477"/>
                <a:gd name="connsiteY0" fmla="*/ 432048 h 432048"/>
                <a:gd name="connsiteX1" fmla="*/ 406462 w 1154477"/>
                <a:gd name="connsiteY1" fmla="*/ 0 h 432048"/>
                <a:gd name="connsiteX2" fmla="*/ 1154477 w 1154477"/>
                <a:gd name="connsiteY2" fmla="*/ 0 h 432048"/>
                <a:gd name="connsiteX3" fmla="*/ 748015 w 1154477"/>
                <a:gd name="connsiteY3" fmla="*/ 432048 h 432048"/>
                <a:gd name="connsiteX4" fmla="*/ 0 w 1154477"/>
                <a:gd name="connsiteY4" fmla="*/ 432048 h 432048"/>
                <a:gd name="connsiteX0-1" fmla="*/ 0 w 1154477"/>
                <a:gd name="connsiteY0-2" fmla="*/ 432048 h 584448"/>
                <a:gd name="connsiteX1-3" fmla="*/ 406462 w 1154477"/>
                <a:gd name="connsiteY1-4" fmla="*/ 0 h 584448"/>
                <a:gd name="connsiteX2-5" fmla="*/ 1154477 w 1154477"/>
                <a:gd name="connsiteY2-6" fmla="*/ 0 h 584448"/>
                <a:gd name="connsiteX3-7" fmla="*/ 646415 w 1154477"/>
                <a:gd name="connsiteY3-8" fmla="*/ 584448 h 584448"/>
                <a:gd name="connsiteX4-9" fmla="*/ 0 w 1154477"/>
                <a:gd name="connsiteY4-10" fmla="*/ 432048 h 584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4477" h="584448">
                  <a:moveTo>
                    <a:pt x="0" y="432048"/>
                  </a:moveTo>
                  <a:lnTo>
                    <a:pt x="406462" y="0"/>
                  </a:lnTo>
                  <a:lnTo>
                    <a:pt x="1154477" y="0"/>
                  </a:lnTo>
                  <a:lnTo>
                    <a:pt x="646415" y="584448"/>
                  </a:lnTo>
                  <a:lnTo>
                    <a:pt x="0" y="43204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82"/>
            <p:cNvSpPr/>
            <p:nvPr/>
          </p:nvSpPr>
          <p:spPr>
            <a:xfrm>
              <a:off x="3420505" y="3409578"/>
              <a:ext cx="765167" cy="584448"/>
            </a:xfrm>
            <a:custGeom>
              <a:avLst/>
              <a:gdLst>
                <a:gd name="connsiteX0" fmla="*/ 0 w 1154477"/>
                <a:gd name="connsiteY0" fmla="*/ 432048 h 432048"/>
                <a:gd name="connsiteX1" fmla="*/ 406462 w 1154477"/>
                <a:gd name="connsiteY1" fmla="*/ 0 h 432048"/>
                <a:gd name="connsiteX2" fmla="*/ 1154477 w 1154477"/>
                <a:gd name="connsiteY2" fmla="*/ 0 h 432048"/>
                <a:gd name="connsiteX3" fmla="*/ 748015 w 1154477"/>
                <a:gd name="connsiteY3" fmla="*/ 432048 h 432048"/>
                <a:gd name="connsiteX4" fmla="*/ 0 w 1154477"/>
                <a:gd name="connsiteY4" fmla="*/ 432048 h 432048"/>
                <a:gd name="connsiteX0-1" fmla="*/ 0 w 1154477"/>
                <a:gd name="connsiteY0-2" fmla="*/ 432048 h 584448"/>
                <a:gd name="connsiteX1-3" fmla="*/ 406462 w 1154477"/>
                <a:gd name="connsiteY1-4" fmla="*/ 0 h 584448"/>
                <a:gd name="connsiteX2-5" fmla="*/ 1154477 w 1154477"/>
                <a:gd name="connsiteY2-6" fmla="*/ 0 h 584448"/>
                <a:gd name="connsiteX3-7" fmla="*/ 646415 w 1154477"/>
                <a:gd name="connsiteY3-8" fmla="*/ 584448 h 584448"/>
                <a:gd name="connsiteX4-9" fmla="*/ 0 w 1154477"/>
                <a:gd name="connsiteY4-10" fmla="*/ 432048 h 584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4477" h="584448">
                  <a:moveTo>
                    <a:pt x="0" y="432048"/>
                  </a:moveTo>
                  <a:lnTo>
                    <a:pt x="406462" y="0"/>
                  </a:lnTo>
                  <a:lnTo>
                    <a:pt x="1154477" y="0"/>
                  </a:lnTo>
                  <a:lnTo>
                    <a:pt x="646415" y="584448"/>
                  </a:lnTo>
                  <a:lnTo>
                    <a:pt x="0" y="43204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平行四边形 82"/>
            <p:cNvSpPr/>
            <p:nvPr/>
          </p:nvSpPr>
          <p:spPr>
            <a:xfrm>
              <a:off x="3313956" y="1923678"/>
              <a:ext cx="765167" cy="584448"/>
            </a:xfrm>
            <a:custGeom>
              <a:avLst/>
              <a:gdLst>
                <a:gd name="connsiteX0" fmla="*/ 0 w 1154477"/>
                <a:gd name="connsiteY0" fmla="*/ 432048 h 432048"/>
                <a:gd name="connsiteX1" fmla="*/ 406462 w 1154477"/>
                <a:gd name="connsiteY1" fmla="*/ 0 h 432048"/>
                <a:gd name="connsiteX2" fmla="*/ 1154477 w 1154477"/>
                <a:gd name="connsiteY2" fmla="*/ 0 h 432048"/>
                <a:gd name="connsiteX3" fmla="*/ 748015 w 1154477"/>
                <a:gd name="connsiteY3" fmla="*/ 432048 h 432048"/>
                <a:gd name="connsiteX4" fmla="*/ 0 w 1154477"/>
                <a:gd name="connsiteY4" fmla="*/ 432048 h 432048"/>
                <a:gd name="connsiteX0-1" fmla="*/ 0 w 1154477"/>
                <a:gd name="connsiteY0-2" fmla="*/ 432048 h 584448"/>
                <a:gd name="connsiteX1-3" fmla="*/ 406462 w 1154477"/>
                <a:gd name="connsiteY1-4" fmla="*/ 0 h 584448"/>
                <a:gd name="connsiteX2-5" fmla="*/ 1154477 w 1154477"/>
                <a:gd name="connsiteY2-6" fmla="*/ 0 h 584448"/>
                <a:gd name="connsiteX3-7" fmla="*/ 646415 w 1154477"/>
                <a:gd name="connsiteY3-8" fmla="*/ 584448 h 584448"/>
                <a:gd name="connsiteX4-9" fmla="*/ 0 w 1154477"/>
                <a:gd name="connsiteY4-10" fmla="*/ 432048 h 584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4477" h="584448">
                  <a:moveTo>
                    <a:pt x="0" y="432048"/>
                  </a:moveTo>
                  <a:lnTo>
                    <a:pt x="406462" y="0"/>
                  </a:lnTo>
                  <a:lnTo>
                    <a:pt x="1154477" y="0"/>
                  </a:lnTo>
                  <a:lnTo>
                    <a:pt x="646415" y="584448"/>
                  </a:lnTo>
                  <a:lnTo>
                    <a:pt x="0" y="43204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3275857" y="1419622"/>
              <a:ext cx="1368152" cy="714798"/>
              <a:chOff x="4439428" y="1436382"/>
              <a:chExt cx="2160000" cy="1128502"/>
            </a:xfrm>
          </p:grpSpPr>
          <p:sp>
            <p:nvSpPr>
              <p:cNvPr id="62" name="椭圆 61"/>
              <p:cNvSpPr/>
              <p:nvPr/>
            </p:nvSpPr>
            <p:spPr>
              <a:xfrm>
                <a:off x="4439428" y="1436382"/>
                <a:ext cx="2160000" cy="27758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p:cNvSpPr/>
              <p:nvPr/>
            </p:nvSpPr>
            <p:spPr>
              <a:xfrm>
                <a:off x="4439428" y="1568307"/>
                <a:ext cx="2160000" cy="996577"/>
              </a:xfrm>
              <a:custGeom>
                <a:avLst/>
                <a:gdLst>
                  <a:gd name="connsiteX0" fmla="*/ 0 w 2160000"/>
                  <a:gd name="connsiteY0" fmla="*/ 5031 h 996577"/>
                  <a:gd name="connsiteX1" fmla="*/ 1080000 w 2160000"/>
                  <a:gd name="connsiteY1" fmla="*/ 143822 h 996577"/>
                  <a:gd name="connsiteX2" fmla="*/ 2160000 w 2160000"/>
                  <a:gd name="connsiteY2" fmla="*/ 5031 h 996577"/>
                  <a:gd name="connsiteX3" fmla="*/ 2160000 w 2160000"/>
                  <a:gd name="connsiteY3" fmla="*/ 857786 h 996577"/>
                  <a:gd name="connsiteX4" fmla="*/ 2160000 w 2160000"/>
                  <a:gd name="connsiteY4" fmla="*/ 864096 h 996577"/>
                  <a:gd name="connsiteX5" fmla="*/ 2155050 w 2160000"/>
                  <a:gd name="connsiteY5" fmla="*/ 864096 h 996577"/>
                  <a:gd name="connsiteX6" fmla="*/ 2138059 w 2160000"/>
                  <a:gd name="connsiteY6" fmla="*/ 885757 h 996577"/>
                  <a:gd name="connsiteX7" fmla="*/ 1080000 w 2160000"/>
                  <a:gd name="connsiteY7" fmla="*/ 996577 h 996577"/>
                  <a:gd name="connsiteX8" fmla="*/ 21942 w 2160000"/>
                  <a:gd name="connsiteY8" fmla="*/ 885757 h 996577"/>
                  <a:gd name="connsiteX9" fmla="*/ 4950 w 2160000"/>
                  <a:gd name="connsiteY9" fmla="*/ 864096 h 996577"/>
                  <a:gd name="connsiteX10" fmla="*/ 0 w 2160000"/>
                  <a:gd name="connsiteY10" fmla="*/ 864096 h 996577"/>
                  <a:gd name="connsiteX11" fmla="*/ 0 w 2160000"/>
                  <a:gd name="connsiteY11" fmla="*/ 857786 h 996577"/>
                  <a:gd name="connsiteX12" fmla="*/ 2156054 w 2160000"/>
                  <a:gd name="connsiteY12" fmla="*/ 0 h 996577"/>
                  <a:gd name="connsiteX13" fmla="*/ 2160000 w 2160000"/>
                  <a:gd name="connsiteY13" fmla="*/ 0 h 996577"/>
                  <a:gd name="connsiteX14" fmla="*/ 2160000 w 2160000"/>
                  <a:gd name="connsiteY14" fmla="*/ 5031 h 996577"/>
                  <a:gd name="connsiteX15" fmla="*/ 0 w 2160000"/>
                  <a:gd name="connsiteY15" fmla="*/ 0 h 996577"/>
                  <a:gd name="connsiteX16" fmla="*/ 3947 w 2160000"/>
                  <a:gd name="connsiteY16" fmla="*/ 0 h 996577"/>
                  <a:gd name="connsiteX17" fmla="*/ 0 w 2160000"/>
                  <a:gd name="connsiteY17" fmla="*/ 5031 h 99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0000" h="996577">
                    <a:moveTo>
                      <a:pt x="0" y="5031"/>
                    </a:moveTo>
                    <a:cubicBezTo>
                      <a:pt x="0" y="81683"/>
                      <a:pt x="483532" y="143822"/>
                      <a:pt x="1080000" y="143822"/>
                    </a:cubicBezTo>
                    <a:cubicBezTo>
                      <a:pt x="1676468" y="143822"/>
                      <a:pt x="2160000" y="81683"/>
                      <a:pt x="2160000" y="5031"/>
                    </a:cubicBezTo>
                    <a:lnTo>
                      <a:pt x="2160000" y="857786"/>
                    </a:lnTo>
                    <a:lnTo>
                      <a:pt x="2160000" y="864096"/>
                    </a:lnTo>
                    <a:lnTo>
                      <a:pt x="2155050" y="864096"/>
                    </a:lnTo>
                    <a:lnTo>
                      <a:pt x="2138059" y="885757"/>
                    </a:lnTo>
                    <a:cubicBezTo>
                      <a:pt x="2037353" y="949002"/>
                      <a:pt x="1601910" y="996577"/>
                      <a:pt x="1080000" y="996577"/>
                    </a:cubicBezTo>
                    <a:cubicBezTo>
                      <a:pt x="558091" y="996577"/>
                      <a:pt x="122648" y="949002"/>
                      <a:pt x="21942" y="885757"/>
                    </a:cubicBezTo>
                    <a:lnTo>
                      <a:pt x="4950" y="864096"/>
                    </a:lnTo>
                    <a:lnTo>
                      <a:pt x="0" y="864096"/>
                    </a:lnTo>
                    <a:lnTo>
                      <a:pt x="0" y="857786"/>
                    </a:lnTo>
                    <a:close/>
                    <a:moveTo>
                      <a:pt x="2156054" y="0"/>
                    </a:moveTo>
                    <a:lnTo>
                      <a:pt x="2160000" y="0"/>
                    </a:lnTo>
                    <a:lnTo>
                      <a:pt x="2160000" y="5031"/>
                    </a:lnTo>
                    <a:close/>
                    <a:moveTo>
                      <a:pt x="0" y="0"/>
                    </a:moveTo>
                    <a:lnTo>
                      <a:pt x="3947" y="0"/>
                    </a:lnTo>
                    <a:lnTo>
                      <a:pt x="0" y="50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任意多边形: 形状 75"/>
            <p:cNvSpPr/>
            <p:nvPr/>
          </p:nvSpPr>
          <p:spPr>
            <a:xfrm>
              <a:off x="3317636" y="2326515"/>
              <a:ext cx="1284594" cy="592684"/>
            </a:xfrm>
            <a:custGeom>
              <a:avLst/>
              <a:gdLst>
                <a:gd name="connsiteX0" fmla="*/ 0 w 2160000"/>
                <a:gd name="connsiteY0" fmla="*/ 5031 h 996577"/>
                <a:gd name="connsiteX1" fmla="*/ 1080000 w 2160000"/>
                <a:gd name="connsiteY1" fmla="*/ 143822 h 996577"/>
                <a:gd name="connsiteX2" fmla="*/ 2160000 w 2160000"/>
                <a:gd name="connsiteY2" fmla="*/ 5031 h 996577"/>
                <a:gd name="connsiteX3" fmla="*/ 2160000 w 2160000"/>
                <a:gd name="connsiteY3" fmla="*/ 857786 h 996577"/>
                <a:gd name="connsiteX4" fmla="*/ 2160000 w 2160000"/>
                <a:gd name="connsiteY4" fmla="*/ 864096 h 996577"/>
                <a:gd name="connsiteX5" fmla="*/ 2155050 w 2160000"/>
                <a:gd name="connsiteY5" fmla="*/ 864096 h 996577"/>
                <a:gd name="connsiteX6" fmla="*/ 2138059 w 2160000"/>
                <a:gd name="connsiteY6" fmla="*/ 885757 h 996577"/>
                <a:gd name="connsiteX7" fmla="*/ 1080000 w 2160000"/>
                <a:gd name="connsiteY7" fmla="*/ 996577 h 996577"/>
                <a:gd name="connsiteX8" fmla="*/ 21942 w 2160000"/>
                <a:gd name="connsiteY8" fmla="*/ 885757 h 996577"/>
                <a:gd name="connsiteX9" fmla="*/ 4950 w 2160000"/>
                <a:gd name="connsiteY9" fmla="*/ 864096 h 996577"/>
                <a:gd name="connsiteX10" fmla="*/ 0 w 2160000"/>
                <a:gd name="connsiteY10" fmla="*/ 864096 h 996577"/>
                <a:gd name="connsiteX11" fmla="*/ 0 w 2160000"/>
                <a:gd name="connsiteY11" fmla="*/ 857786 h 996577"/>
                <a:gd name="connsiteX12" fmla="*/ 2156054 w 2160000"/>
                <a:gd name="connsiteY12" fmla="*/ 0 h 996577"/>
                <a:gd name="connsiteX13" fmla="*/ 2160000 w 2160000"/>
                <a:gd name="connsiteY13" fmla="*/ 0 h 996577"/>
                <a:gd name="connsiteX14" fmla="*/ 2160000 w 2160000"/>
                <a:gd name="connsiteY14" fmla="*/ 5031 h 996577"/>
                <a:gd name="connsiteX15" fmla="*/ 0 w 2160000"/>
                <a:gd name="connsiteY15" fmla="*/ 0 h 996577"/>
                <a:gd name="connsiteX16" fmla="*/ 3947 w 2160000"/>
                <a:gd name="connsiteY16" fmla="*/ 0 h 996577"/>
                <a:gd name="connsiteX17" fmla="*/ 0 w 2160000"/>
                <a:gd name="connsiteY17" fmla="*/ 5031 h 99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0000" h="996577">
                  <a:moveTo>
                    <a:pt x="0" y="5031"/>
                  </a:moveTo>
                  <a:cubicBezTo>
                    <a:pt x="0" y="81683"/>
                    <a:pt x="483532" y="143822"/>
                    <a:pt x="1080000" y="143822"/>
                  </a:cubicBezTo>
                  <a:cubicBezTo>
                    <a:pt x="1676468" y="143822"/>
                    <a:pt x="2160000" y="81683"/>
                    <a:pt x="2160000" y="5031"/>
                  </a:cubicBezTo>
                  <a:lnTo>
                    <a:pt x="2160000" y="857786"/>
                  </a:lnTo>
                  <a:lnTo>
                    <a:pt x="2160000" y="864096"/>
                  </a:lnTo>
                  <a:lnTo>
                    <a:pt x="2155050" y="864096"/>
                  </a:lnTo>
                  <a:lnTo>
                    <a:pt x="2138059" y="885757"/>
                  </a:lnTo>
                  <a:cubicBezTo>
                    <a:pt x="2037353" y="949002"/>
                    <a:pt x="1601910" y="996577"/>
                    <a:pt x="1080000" y="996577"/>
                  </a:cubicBezTo>
                  <a:cubicBezTo>
                    <a:pt x="558091" y="996577"/>
                    <a:pt x="122648" y="949002"/>
                    <a:pt x="21942" y="885757"/>
                  </a:cubicBezTo>
                  <a:lnTo>
                    <a:pt x="4950" y="864096"/>
                  </a:lnTo>
                  <a:lnTo>
                    <a:pt x="0" y="864096"/>
                  </a:lnTo>
                  <a:lnTo>
                    <a:pt x="0" y="857786"/>
                  </a:lnTo>
                  <a:close/>
                  <a:moveTo>
                    <a:pt x="2156054" y="0"/>
                  </a:moveTo>
                  <a:lnTo>
                    <a:pt x="2160000" y="0"/>
                  </a:lnTo>
                  <a:lnTo>
                    <a:pt x="2160000" y="5031"/>
                  </a:lnTo>
                  <a:close/>
                  <a:moveTo>
                    <a:pt x="0" y="0"/>
                  </a:moveTo>
                  <a:lnTo>
                    <a:pt x="3947" y="0"/>
                  </a:lnTo>
                  <a:lnTo>
                    <a:pt x="0" y="50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p:cNvSpPr/>
            <p:nvPr/>
          </p:nvSpPr>
          <p:spPr>
            <a:xfrm>
              <a:off x="3379616" y="3103723"/>
              <a:ext cx="1160634" cy="535491"/>
            </a:xfrm>
            <a:custGeom>
              <a:avLst/>
              <a:gdLst>
                <a:gd name="connsiteX0" fmla="*/ 0 w 2160000"/>
                <a:gd name="connsiteY0" fmla="*/ 5031 h 996577"/>
                <a:gd name="connsiteX1" fmla="*/ 1080000 w 2160000"/>
                <a:gd name="connsiteY1" fmla="*/ 143822 h 996577"/>
                <a:gd name="connsiteX2" fmla="*/ 2160000 w 2160000"/>
                <a:gd name="connsiteY2" fmla="*/ 5031 h 996577"/>
                <a:gd name="connsiteX3" fmla="*/ 2160000 w 2160000"/>
                <a:gd name="connsiteY3" fmla="*/ 857786 h 996577"/>
                <a:gd name="connsiteX4" fmla="*/ 2160000 w 2160000"/>
                <a:gd name="connsiteY4" fmla="*/ 864096 h 996577"/>
                <a:gd name="connsiteX5" fmla="*/ 2155050 w 2160000"/>
                <a:gd name="connsiteY5" fmla="*/ 864096 h 996577"/>
                <a:gd name="connsiteX6" fmla="*/ 2138059 w 2160000"/>
                <a:gd name="connsiteY6" fmla="*/ 885757 h 996577"/>
                <a:gd name="connsiteX7" fmla="*/ 1080000 w 2160000"/>
                <a:gd name="connsiteY7" fmla="*/ 996577 h 996577"/>
                <a:gd name="connsiteX8" fmla="*/ 21942 w 2160000"/>
                <a:gd name="connsiteY8" fmla="*/ 885757 h 996577"/>
                <a:gd name="connsiteX9" fmla="*/ 4950 w 2160000"/>
                <a:gd name="connsiteY9" fmla="*/ 864096 h 996577"/>
                <a:gd name="connsiteX10" fmla="*/ 0 w 2160000"/>
                <a:gd name="connsiteY10" fmla="*/ 864096 h 996577"/>
                <a:gd name="connsiteX11" fmla="*/ 0 w 2160000"/>
                <a:gd name="connsiteY11" fmla="*/ 857786 h 996577"/>
                <a:gd name="connsiteX12" fmla="*/ 2156054 w 2160000"/>
                <a:gd name="connsiteY12" fmla="*/ 0 h 996577"/>
                <a:gd name="connsiteX13" fmla="*/ 2160000 w 2160000"/>
                <a:gd name="connsiteY13" fmla="*/ 0 h 996577"/>
                <a:gd name="connsiteX14" fmla="*/ 2160000 w 2160000"/>
                <a:gd name="connsiteY14" fmla="*/ 5031 h 996577"/>
                <a:gd name="connsiteX15" fmla="*/ 0 w 2160000"/>
                <a:gd name="connsiteY15" fmla="*/ 0 h 996577"/>
                <a:gd name="connsiteX16" fmla="*/ 3947 w 2160000"/>
                <a:gd name="connsiteY16" fmla="*/ 0 h 996577"/>
                <a:gd name="connsiteX17" fmla="*/ 0 w 2160000"/>
                <a:gd name="connsiteY17" fmla="*/ 5031 h 99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0000" h="996577">
                  <a:moveTo>
                    <a:pt x="0" y="5031"/>
                  </a:moveTo>
                  <a:cubicBezTo>
                    <a:pt x="0" y="81683"/>
                    <a:pt x="483532" y="143822"/>
                    <a:pt x="1080000" y="143822"/>
                  </a:cubicBezTo>
                  <a:cubicBezTo>
                    <a:pt x="1676468" y="143822"/>
                    <a:pt x="2160000" y="81683"/>
                    <a:pt x="2160000" y="5031"/>
                  </a:cubicBezTo>
                  <a:lnTo>
                    <a:pt x="2160000" y="857786"/>
                  </a:lnTo>
                  <a:lnTo>
                    <a:pt x="2160000" y="864096"/>
                  </a:lnTo>
                  <a:lnTo>
                    <a:pt x="2155050" y="864096"/>
                  </a:lnTo>
                  <a:lnTo>
                    <a:pt x="2138059" y="885757"/>
                  </a:lnTo>
                  <a:cubicBezTo>
                    <a:pt x="2037353" y="949002"/>
                    <a:pt x="1601910" y="996577"/>
                    <a:pt x="1080000" y="996577"/>
                  </a:cubicBezTo>
                  <a:cubicBezTo>
                    <a:pt x="558091" y="996577"/>
                    <a:pt x="122648" y="949002"/>
                    <a:pt x="21942" y="885757"/>
                  </a:cubicBezTo>
                  <a:lnTo>
                    <a:pt x="4950" y="864096"/>
                  </a:lnTo>
                  <a:lnTo>
                    <a:pt x="0" y="864096"/>
                  </a:lnTo>
                  <a:lnTo>
                    <a:pt x="0" y="857786"/>
                  </a:lnTo>
                  <a:close/>
                  <a:moveTo>
                    <a:pt x="2156054" y="0"/>
                  </a:moveTo>
                  <a:lnTo>
                    <a:pt x="2160000" y="0"/>
                  </a:lnTo>
                  <a:lnTo>
                    <a:pt x="2160000" y="5031"/>
                  </a:lnTo>
                  <a:close/>
                  <a:moveTo>
                    <a:pt x="0" y="0"/>
                  </a:moveTo>
                  <a:lnTo>
                    <a:pt x="3947" y="0"/>
                  </a:lnTo>
                  <a:lnTo>
                    <a:pt x="0" y="503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平行四边形 82"/>
            <p:cNvSpPr/>
            <p:nvPr/>
          </p:nvSpPr>
          <p:spPr>
            <a:xfrm rot="332323">
              <a:off x="3712667" y="4211580"/>
              <a:ext cx="765167" cy="584448"/>
            </a:xfrm>
            <a:custGeom>
              <a:avLst/>
              <a:gdLst>
                <a:gd name="connsiteX0" fmla="*/ 0 w 1154477"/>
                <a:gd name="connsiteY0" fmla="*/ 432048 h 432048"/>
                <a:gd name="connsiteX1" fmla="*/ 406462 w 1154477"/>
                <a:gd name="connsiteY1" fmla="*/ 0 h 432048"/>
                <a:gd name="connsiteX2" fmla="*/ 1154477 w 1154477"/>
                <a:gd name="connsiteY2" fmla="*/ 0 h 432048"/>
                <a:gd name="connsiteX3" fmla="*/ 748015 w 1154477"/>
                <a:gd name="connsiteY3" fmla="*/ 432048 h 432048"/>
                <a:gd name="connsiteX4" fmla="*/ 0 w 1154477"/>
                <a:gd name="connsiteY4" fmla="*/ 432048 h 432048"/>
                <a:gd name="connsiteX0-1" fmla="*/ 0 w 1154477"/>
                <a:gd name="connsiteY0-2" fmla="*/ 432048 h 584448"/>
                <a:gd name="connsiteX1-3" fmla="*/ 406462 w 1154477"/>
                <a:gd name="connsiteY1-4" fmla="*/ 0 h 584448"/>
                <a:gd name="connsiteX2-5" fmla="*/ 1154477 w 1154477"/>
                <a:gd name="connsiteY2-6" fmla="*/ 0 h 584448"/>
                <a:gd name="connsiteX3-7" fmla="*/ 646415 w 1154477"/>
                <a:gd name="connsiteY3-8" fmla="*/ 584448 h 584448"/>
                <a:gd name="connsiteX4-9" fmla="*/ 0 w 1154477"/>
                <a:gd name="connsiteY4-10" fmla="*/ 432048 h 584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4477" h="584448">
                  <a:moveTo>
                    <a:pt x="0" y="432048"/>
                  </a:moveTo>
                  <a:lnTo>
                    <a:pt x="406462" y="0"/>
                  </a:lnTo>
                  <a:lnTo>
                    <a:pt x="1154477" y="0"/>
                  </a:lnTo>
                  <a:lnTo>
                    <a:pt x="646415" y="584448"/>
                  </a:lnTo>
                  <a:lnTo>
                    <a:pt x="0" y="43204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p:cNvSpPr/>
            <p:nvPr/>
          </p:nvSpPr>
          <p:spPr>
            <a:xfrm>
              <a:off x="3414868" y="3819431"/>
              <a:ext cx="1090130" cy="502961"/>
            </a:xfrm>
            <a:custGeom>
              <a:avLst/>
              <a:gdLst>
                <a:gd name="connsiteX0" fmla="*/ 0 w 2160000"/>
                <a:gd name="connsiteY0" fmla="*/ 5031 h 996577"/>
                <a:gd name="connsiteX1" fmla="*/ 1080000 w 2160000"/>
                <a:gd name="connsiteY1" fmla="*/ 143822 h 996577"/>
                <a:gd name="connsiteX2" fmla="*/ 2160000 w 2160000"/>
                <a:gd name="connsiteY2" fmla="*/ 5031 h 996577"/>
                <a:gd name="connsiteX3" fmla="*/ 2160000 w 2160000"/>
                <a:gd name="connsiteY3" fmla="*/ 857786 h 996577"/>
                <a:gd name="connsiteX4" fmla="*/ 2160000 w 2160000"/>
                <a:gd name="connsiteY4" fmla="*/ 864096 h 996577"/>
                <a:gd name="connsiteX5" fmla="*/ 2155050 w 2160000"/>
                <a:gd name="connsiteY5" fmla="*/ 864096 h 996577"/>
                <a:gd name="connsiteX6" fmla="*/ 2138059 w 2160000"/>
                <a:gd name="connsiteY6" fmla="*/ 885757 h 996577"/>
                <a:gd name="connsiteX7" fmla="*/ 1080000 w 2160000"/>
                <a:gd name="connsiteY7" fmla="*/ 996577 h 996577"/>
                <a:gd name="connsiteX8" fmla="*/ 21942 w 2160000"/>
                <a:gd name="connsiteY8" fmla="*/ 885757 h 996577"/>
                <a:gd name="connsiteX9" fmla="*/ 4950 w 2160000"/>
                <a:gd name="connsiteY9" fmla="*/ 864096 h 996577"/>
                <a:gd name="connsiteX10" fmla="*/ 0 w 2160000"/>
                <a:gd name="connsiteY10" fmla="*/ 864096 h 996577"/>
                <a:gd name="connsiteX11" fmla="*/ 0 w 2160000"/>
                <a:gd name="connsiteY11" fmla="*/ 857786 h 996577"/>
                <a:gd name="connsiteX12" fmla="*/ 2156054 w 2160000"/>
                <a:gd name="connsiteY12" fmla="*/ 0 h 996577"/>
                <a:gd name="connsiteX13" fmla="*/ 2160000 w 2160000"/>
                <a:gd name="connsiteY13" fmla="*/ 0 h 996577"/>
                <a:gd name="connsiteX14" fmla="*/ 2160000 w 2160000"/>
                <a:gd name="connsiteY14" fmla="*/ 5031 h 996577"/>
                <a:gd name="connsiteX15" fmla="*/ 0 w 2160000"/>
                <a:gd name="connsiteY15" fmla="*/ 0 h 996577"/>
                <a:gd name="connsiteX16" fmla="*/ 3947 w 2160000"/>
                <a:gd name="connsiteY16" fmla="*/ 0 h 996577"/>
                <a:gd name="connsiteX17" fmla="*/ 0 w 2160000"/>
                <a:gd name="connsiteY17" fmla="*/ 5031 h 99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0000" h="996577">
                  <a:moveTo>
                    <a:pt x="0" y="5031"/>
                  </a:moveTo>
                  <a:cubicBezTo>
                    <a:pt x="0" y="81683"/>
                    <a:pt x="483532" y="143822"/>
                    <a:pt x="1080000" y="143822"/>
                  </a:cubicBezTo>
                  <a:cubicBezTo>
                    <a:pt x="1676468" y="143822"/>
                    <a:pt x="2160000" y="81683"/>
                    <a:pt x="2160000" y="5031"/>
                  </a:cubicBezTo>
                  <a:lnTo>
                    <a:pt x="2160000" y="857786"/>
                  </a:lnTo>
                  <a:lnTo>
                    <a:pt x="2160000" y="864096"/>
                  </a:lnTo>
                  <a:lnTo>
                    <a:pt x="2155050" y="864096"/>
                  </a:lnTo>
                  <a:lnTo>
                    <a:pt x="2138059" y="885757"/>
                  </a:lnTo>
                  <a:cubicBezTo>
                    <a:pt x="2037353" y="949002"/>
                    <a:pt x="1601910" y="996577"/>
                    <a:pt x="1080000" y="996577"/>
                  </a:cubicBezTo>
                  <a:cubicBezTo>
                    <a:pt x="558091" y="996577"/>
                    <a:pt x="122648" y="949002"/>
                    <a:pt x="21942" y="885757"/>
                  </a:cubicBezTo>
                  <a:lnTo>
                    <a:pt x="4950" y="864096"/>
                  </a:lnTo>
                  <a:lnTo>
                    <a:pt x="0" y="864096"/>
                  </a:lnTo>
                  <a:lnTo>
                    <a:pt x="0" y="857786"/>
                  </a:lnTo>
                  <a:close/>
                  <a:moveTo>
                    <a:pt x="2156054" y="0"/>
                  </a:moveTo>
                  <a:lnTo>
                    <a:pt x="2160000" y="0"/>
                  </a:lnTo>
                  <a:lnTo>
                    <a:pt x="2160000" y="5031"/>
                  </a:lnTo>
                  <a:close/>
                  <a:moveTo>
                    <a:pt x="0" y="0"/>
                  </a:moveTo>
                  <a:lnTo>
                    <a:pt x="3947" y="0"/>
                  </a:lnTo>
                  <a:lnTo>
                    <a:pt x="0" y="50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p:cNvSpPr/>
            <p:nvPr/>
          </p:nvSpPr>
          <p:spPr>
            <a:xfrm flipV="1">
              <a:off x="3547891" y="4430093"/>
              <a:ext cx="824084" cy="710416"/>
            </a:xfrm>
            <a:custGeom>
              <a:avLst/>
              <a:gdLst>
                <a:gd name="connsiteX0" fmla="*/ 0 w 1002351"/>
                <a:gd name="connsiteY0" fmla="*/ 864096 h 864096"/>
                <a:gd name="connsiteX1" fmla="*/ 4908 w 1002351"/>
                <a:gd name="connsiteY1" fmla="*/ 864096 h 864096"/>
                <a:gd name="connsiteX2" fmla="*/ 10941 w 1002351"/>
                <a:gd name="connsiteY2" fmla="*/ 851314 h 864096"/>
                <a:gd name="connsiteX3" fmla="*/ 501175 w 1002351"/>
                <a:gd name="connsiteY3" fmla="*/ 765981 h 864096"/>
                <a:gd name="connsiteX4" fmla="*/ 991409 w 1002351"/>
                <a:gd name="connsiteY4" fmla="*/ 851314 h 864096"/>
                <a:gd name="connsiteX5" fmla="*/ 997442 w 1002351"/>
                <a:gd name="connsiteY5" fmla="*/ 864096 h 864096"/>
                <a:gd name="connsiteX6" fmla="*/ 1002351 w 1002351"/>
                <a:gd name="connsiteY6" fmla="*/ 864096 h 864096"/>
                <a:gd name="connsiteX7" fmla="*/ 501176 w 1002351"/>
                <a:gd name="connsiteY7" fmla="*/ 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51" h="864096">
                  <a:moveTo>
                    <a:pt x="0" y="864096"/>
                  </a:moveTo>
                  <a:lnTo>
                    <a:pt x="4908" y="864096"/>
                  </a:lnTo>
                  <a:lnTo>
                    <a:pt x="10941" y="851314"/>
                  </a:lnTo>
                  <a:cubicBezTo>
                    <a:pt x="57602" y="802615"/>
                    <a:pt x="259357" y="765981"/>
                    <a:pt x="501175" y="765981"/>
                  </a:cubicBezTo>
                  <a:cubicBezTo>
                    <a:pt x="742993" y="765981"/>
                    <a:pt x="944748" y="802615"/>
                    <a:pt x="991409" y="851314"/>
                  </a:cubicBezTo>
                  <a:lnTo>
                    <a:pt x="997442" y="864096"/>
                  </a:lnTo>
                  <a:lnTo>
                    <a:pt x="1002351" y="864096"/>
                  </a:lnTo>
                  <a:lnTo>
                    <a:pt x="5011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矩形 90"/>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535800" y="411163"/>
            <a:ext cx="146706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态度及评价</a:t>
            </a:r>
          </a:p>
        </p:txBody>
      </p:sp>
      <p:grpSp>
        <p:nvGrpSpPr>
          <p:cNvPr id="96" name="isḻïďé"/>
          <p:cNvGrpSpPr/>
          <p:nvPr/>
        </p:nvGrpSpPr>
        <p:grpSpPr>
          <a:xfrm>
            <a:off x="4630851" y="1519429"/>
            <a:ext cx="271289" cy="312393"/>
            <a:chOff x="4565651" y="4991101"/>
            <a:chExt cx="209550" cy="241300"/>
          </a:xfrm>
          <a:solidFill>
            <a:schemeClr val="bg2"/>
          </a:solidFill>
        </p:grpSpPr>
        <p:sp>
          <p:nvSpPr>
            <p:cNvPr id="117" name="ïṧḻïḋé"/>
            <p:cNvSpPr/>
            <p:nvPr/>
          </p:nvSpPr>
          <p:spPr bwMode="auto">
            <a:xfrm>
              <a:off x="4610101" y="4991101"/>
              <a:ext cx="120650" cy="60325"/>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8" name="íṡḷíḓe"/>
            <p:cNvSpPr/>
            <p:nvPr/>
          </p:nvSpPr>
          <p:spPr bwMode="auto">
            <a:xfrm>
              <a:off x="4565651" y="5021263"/>
              <a:ext cx="209550" cy="211138"/>
            </a:xfrm>
            <a:custGeom>
              <a:avLst/>
              <a:gdLst>
                <a:gd name="T0" fmla="*/ 113 w 132"/>
                <a:gd name="T1" fmla="*/ 0 h 133"/>
                <a:gd name="T2" fmla="*/ 113 w 132"/>
                <a:gd name="T3" fmla="*/ 29 h 133"/>
                <a:gd name="T4" fmla="*/ 19 w 132"/>
                <a:gd name="T5" fmla="*/ 29 h 133"/>
                <a:gd name="T6" fmla="*/ 19 w 132"/>
                <a:gd name="T7" fmla="*/ 0 h 133"/>
                <a:gd name="T8" fmla="*/ 0 w 132"/>
                <a:gd name="T9" fmla="*/ 0 h 133"/>
                <a:gd name="T10" fmla="*/ 0 w 132"/>
                <a:gd name="T11" fmla="*/ 133 h 133"/>
                <a:gd name="T12" fmla="*/ 132 w 132"/>
                <a:gd name="T13" fmla="*/ 133 h 133"/>
                <a:gd name="T14" fmla="*/ 132 w 132"/>
                <a:gd name="T15" fmla="*/ 0 h 133"/>
                <a:gd name="T16" fmla="*/ 113 w 132"/>
                <a:gd name="T17" fmla="*/ 0 h 133"/>
                <a:gd name="T18" fmla="*/ 61 w 132"/>
                <a:gd name="T19" fmla="*/ 111 h 133"/>
                <a:gd name="T20" fmla="*/ 54 w 132"/>
                <a:gd name="T21" fmla="*/ 107 h 133"/>
                <a:gd name="T22" fmla="*/ 28 w 132"/>
                <a:gd name="T23" fmla="*/ 78 h 133"/>
                <a:gd name="T24" fmla="*/ 42 w 132"/>
                <a:gd name="T25" fmla="*/ 66 h 133"/>
                <a:gd name="T26" fmla="*/ 61 w 132"/>
                <a:gd name="T27" fmla="*/ 85 h 133"/>
                <a:gd name="T28" fmla="*/ 99 w 132"/>
                <a:gd name="T29" fmla="*/ 47 h 133"/>
                <a:gd name="T30" fmla="*/ 113 w 132"/>
                <a:gd name="T31" fmla="*/ 62 h 133"/>
                <a:gd name="T32" fmla="*/ 61 w 132"/>
                <a:gd name="T33" fmla="*/ 1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3">
                  <a:moveTo>
                    <a:pt x="113" y="0"/>
                  </a:moveTo>
                  <a:lnTo>
                    <a:pt x="113" y="29"/>
                  </a:lnTo>
                  <a:lnTo>
                    <a:pt x="19" y="29"/>
                  </a:lnTo>
                  <a:lnTo>
                    <a:pt x="19" y="0"/>
                  </a:lnTo>
                  <a:lnTo>
                    <a:pt x="0" y="0"/>
                  </a:lnTo>
                  <a:lnTo>
                    <a:pt x="0" y="133"/>
                  </a:lnTo>
                  <a:lnTo>
                    <a:pt x="132" y="133"/>
                  </a:lnTo>
                  <a:lnTo>
                    <a:pt x="132" y="0"/>
                  </a:lnTo>
                  <a:lnTo>
                    <a:pt x="113" y="0"/>
                  </a:lnTo>
                  <a:close/>
                  <a:moveTo>
                    <a:pt x="61" y="111"/>
                  </a:moveTo>
                  <a:lnTo>
                    <a:pt x="54" y="107"/>
                  </a:lnTo>
                  <a:lnTo>
                    <a:pt x="28" y="78"/>
                  </a:lnTo>
                  <a:lnTo>
                    <a:pt x="42" y="66"/>
                  </a:lnTo>
                  <a:lnTo>
                    <a:pt x="61" y="85"/>
                  </a:lnTo>
                  <a:lnTo>
                    <a:pt x="99" y="47"/>
                  </a:lnTo>
                  <a:lnTo>
                    <a:pt x="113" y="62"/>
                  </a:lnTo>
                  <a:lnTo>
                    <a:pt x="61"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128" name="组合 127"/>
          <p:cNvGrpSpPr/>
          <p:nvPr/>
        </p:nvGrpSpPr>
        <p:grpSpPr>
          <a:xfrm>
            <a:off x="3082057" y="1142786"/>
            <a:ext cx="509861" cy="509861"/>
            <a:chOff x="4571504" y="3435350"/>
            <a:chExt cx="577056" cy="577056"/>
          </a:xfrm>
        </p:grpSpPr>
        <p:sp>
          <p:nvSpPr>
            <p:cNvPr id="129" name="椭圆 128"/>
            <p:cNvSpPr/>
            <p:nvPr/>
          </p:nvSpPr>
          <p:spPr>
            <a:xfrm>
              <a:off x="4571504" y="3435350"/>
              <a:ext cx="577056" cy="577056"/>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5"/>
            <p:cNvSpPr/>
            <p:nvPr/>
          </p:nvSpPr>
          <p:spPr>
            <a:xfrm>
              <a:off x="4644008" y="3512066"/>
              <a:ext cx="432048" cy="423623"/>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grpSp>
      <p:grpSp>
        <p:nvGrpSpPr>
          <p:cNvPr id="140" name="组合 139"/>
          <p:cNvGrpSpPr/>
          <p:nvPr/>
        </p:nvGrpSpPr>
        <p:grpSpPr>
          <a:xfrm>
            <a:off x="3031133" y="2710095"/>
            <a:ext cx="460747" cy="460747"/>
            <a:chOff x="3144068" y="2676311"/>
            <a:chExt cx="509861" cy="509861"/>
          </a:xfrm>
        </p:grpSpPr>
        <p:sp>
          <p:nvSpPr>
            <p:cNvPr id="136" name="椭圆 135"/>
            <p:cNvSpPr/>
            <p:nvPr/>
          </p:nvSpPr>
          <p:spPr>
            <a:xfrm>
              <a:off x="3144068" y="2676311"/>
              <a:ext cx="509861" cy="509861"/>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îṩḷîďè"/>
            <p:cNvGrpSpPr/>
            <p:nvPr/>
          </p:nvGrpSpPr>
          <p:grpSpPr>
            <a:xfrm>
              <a:off x="3231330" y="2800928"/>
              <a:ext cx="318192" cy="282132"/>
              <a:chOff x="5888038" y="1852613"/>
              <a:chExt cx="476250" cy="422276"/>
            </a:xfrm>
            <a:solidFill>
              <a:schemeClr val="bg1">
                <a:lumMod val="50000"/>
              </a:schemeClr>
            </a:solidFill>
          </p:grpSpPr>
          <p:sp>
            <p:nvSpPr>
              <p:cNvPr id="105" name="îšḻidé"/>
              <p:cNvSpPr/>
              <p:nvPr/>
            </p:nvSpPr>
            <p:spPr bwMode="auto">
              <a:xfrm>
                <a:off x="6126163" y="2046288"/>
                <a:ext cx="107950"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6" name="iŝlîďè"/>
              <p:cNvSpPr/>
              <p:nvPr/>
            </p:nvSpPr>
            <p:spPr bwMode="auto">
              <a:xfrm>
                <a:off x="6011863" y="1952626"/>
                <a:ext cx="87313" cy="65088"/>
              </a:xfrm>
              <a:custGeom>
                <a:avLst/>
                <a:gdLst>
                  <a:gd name="T0" fmla="*/ 55 w 55"/>
                  <a:gd name="T1" fmla="*/ 0 h 41"/>
                  <a:gd name="T2" fmla="*/ 0 w 55"/>
                  <a:gd name="T3" fmla="*/ 0 h 41"/>
                  <a:gd name="T4" fmla="*/ 5 w 55"/>
                  <a:gd name="T5" fmla="*/ 41 h 41"/>
                  <a:gd name="T6" fmla="*/ 55 w 55"/>
                  <a:gd name="T7" fmla="*/ 41 h 41"/>
                  <a:gd name="T8" fmla="*/ 55 w 55"/>
                  <a:gd name="T9" fmla="*/ 0 h 41"/>
                </a:gdLst>
                <a:ahLst/>
                <a:cxnLst>
                  <a:cxn ang="0">
                    <a:pos x="T0" y="T1"/>
                  </a:cxn>
                  <a:cxn ang="0">
                    <a:pos x="T2" y="T3"/>
                  </a:cxn>
                  <a:cxn ang="0">
                    <a:pos x="T4" y="T5"/>
                  </a:cxn>
                  <a:cxn ang="0">
                    <a:pos x="T6" y="T7"/>
                  </a:cxn>
                  <a:cxn ang="0">
                    <a:pos x="T8" y="T9"/>
                  </a:cxn>
                </a:cxnLst>
                <a:rect l="0" t="0" r="r" b="b"/>
                <a:pathLst>
                  <a:path w="55" h="41">
                    <a:moveTo>
                      <a:pt x="55" y="0"/>
                    </a:moveTo>
                    <a:lnTo>
                      <a:pt x="0" y="0"/>
                    </a:lnTo>
                    <a:lnTo>
                      <a:pt x="5" y="41"/>
                    </a:lnTo>
                    <a:lnTo>
                      <a:pt x="55" y="41"/>
                    </a:lnTo>
                    <a:lnTo>
                      <a:pt x="5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7" name="îŝ1iḑè"/>
              <p:cNvSpPr/>
              <p:nvPr/>
            </p:nvSpPr>
            <p:spPr bwMode="auto">
              <a:xfrm>
                <a:off x="6021388" y="2046288"/>
                <a:ext cx="77788" cy="55563"/>
              </a:xfrm>
              <a:custGeom>
                <a:avLst/>
                <a:gdLst>
                  <a:gd name="T0" fmla="*/ 49 w 49"/>
                  <a:gd name="T1" fmla="*/ 35 h 35"/>
                  <a:gd name="T2" fmla="*/ 49 w 49"/>
                  <a:gd name="T3" fmla="*/ 0 h 35"/>
                  <a:gd name="T4" fmla="*/ 0 w 49"/>
                  <a:gd name="T5" fmla="*/ 0 h 35"/>
                  <a:gd name="T6" fmla="*/ 4 w 49"/>
                  <a:gd name="T7" fmla="*/ 35 h 35"/>
                  <a:gd name="T8" fmla="*/ 49 w 49"/>
                  <a:gd name="T9" fmla="*/ 35 h 35"/>
                </a:gdLst>
                <a:ahLst/>
                <a:cxnLst>
                  <a:cxn ang="0">
                    <a:pos x="T0" y="T1"/>
                  </a:cxn>
                  <a:cxn ang="0">
                    <a:pos x="T2" y="T3"/>
                  </a:cxn>
                  <a:cxn ang="0">
                    <a:pos x="T4" y="T5"/>
                  </a:cxn>
                  <a:cxn ang="0">
                    <a:pos x="T6" y="T7"/>
                  </a:cxn>
                  <a:cxn ang="0">
                    <a:pos x="T8" y="T9"/>
                  </a:cxn>
                </a:cxnLst>
                <a:rect l="0" t="0" r="r" b="b"/>
                <a:pathLst>
                  <a:path w="49" h="35">
                    <a:moveTo>
                      <a:pt x="49" y="35"/>
                    </a:moveTo>
                    <a:lnTo>
                      <a:pt x="49" y="0"/>
                    </a:lnTo>
                    <a:lnTo>
                      <a:pt x="0" y="0"/>
                    </a:lnTo>
                    <a:lnTo>
                      <a:pt x="4" y="35"/>
                    </a:lnTo>
                    <a:lnTo>
                      <a:pt x="49"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8" name="iṥ1ïḋê"/>
              <p:cNvSpPr/>
              <p:nvPr/>
            </p:nvSpPr>
            <p:spPr bwMode="auto">
              <a:xfrm>
                <a:off x="6003925" y="1866901"/>
                <a:ext cx="95250" cy="55563"/>
              </a:xfrm>
              <a:custGeom>
                <a:avLst/>
                <a:gdLst>
                  <a:gd name="T0" fmla="*/ 60 w 60"/>
                  <a:gd name="T1" fmla="*/ 0 h 35"/>
                  <a:gd name="T2" fmla="*/ 0 w 60"/>
                  <a:gd name="T3" fmla="*/ 0 h 35"/>
                  <a:gd name="T4" fmla="*/ 3 w 60"/>
                  <a:gd name="T5" fmla="*/ 35 h 35"/>
                  <a:gd name="T6" fmla="*/ 60 w 60"/>
                  <a:gd name="T7" fmla="*/ 35 h 35"/>
                  <a:gd name="T8" fmla="*/ 60 w 60"/>
                  <a:gd name="T9" fmla="*/ 0 h 35"/>
                </a:gdLst>
                <a:ahLst/>
                <a:cxnLst>
                  <a:cxn ang="0">
                    <a:pos x="T0" y="T1"/>
                  </a:cxn>
                  <a:cxn ang="0">
                    <a:pos x="T2" y="T3"/>
                  </a:cxn>
                  <a:cxn ang="0">
                    <a:pos x="T4" y="T5"/>
                  </a:cxn>
                  <a:cxn ang="0">
                    <a:pos x="T6" y="T7"/>
                  </a:cxn>
                  <a:cxn ang="0">
                    <a:pos x="T8" y="T9"/>
                  </a:cxn>
                </a:cxnLst>
                <a:rect l="0" t="0" r="r" b="b"/>
                <a:pathLst>
                  <a:path w="60" h="35">
                    <a:moveTo>
                      <a:pt x="60" y="0"/>
                    </a:moveTo>
                    <a:lnTo>
                      <a:pt x="0" y="0"/>
                    </a:lnTo>
                    <a:lnTo>
                      <a:pt x="3" y="35"/>
                    </a:lnTo>
                    <a:lnTo>
                      <a:pt x="60" y="35"/>
                    </a:ln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9" name="íṡľîďe"/>
              <p:cNvSpPr/>
              <p:nvPr/>
            </p:nvSpPr>
            <p:spPr bwMode="auto">
              <a:xfrm>
                <a:off x="6261100" y="2046288"/>
                <a:ext cx="68263" cy="55563"/>
              </a:xfrm>
              <a:custGeom>
                <a:avLst/>
                <a:gdLst>
                  <a:gd name="T0" fmla="*/ 0 w 43"/>
                  <a:gd name="T1" fmla="*/ 35 h 35"/>
                  <a:gd name="T2" fmla="*/ 37 w 43"/>
                  <a:gd name="T3" fmla="*/ 35 h 35"/>
                  <a:gd name="T4" fmla="*/ 43 w 43"/>
                  <a:gd name="T5" fmla="*/ 0 h 35"/>
                  <a:gd name="T6" fmla="*/ 0 w 43"/>
                  <a:gd name="T7" fmla="*/ 0 h 35"/>
                  <a:gd name="T8" fmla="*/ 0 w 43"/>
                  <a:gd name="T9" fmla="*/ 35 h 35"/>
                </a:gdLst>
                <a:ahLst/>
                <a:cxnLst>
                  <a:cxn ang="0">
                    <a:pos x="T0" y="T1"/>
                  </a:cxn>
                  <a:cxn ang="0">
                    <a:pos x="T2" y="T3"/>
                  </a:cxn>
                  <a:cxn ang="0">
                    <a:pos x="T4" y="T5"/>
                  </a:cxn>
                  <a:cxn ang="0">
                    <a:pos x="T6" y="T7"/>
                  </a:cxn>
                  <a:cxn ang="0">
                    <a:pos x="T8" y="T9"/>
                  </a:cxn>
                </a:cxnLst>
                <a:rect l="0" t="0" r="r" b="b"/>
                <a:pathLst>
                  <a:path w="43" h="35">
                    <a:moveTo>
                      <a:pt x="0" y="35"/>
                    </a:moveTo>
                    <a:lnTo>
                      <a:pt x="37" y="35"/>
                    </a:lnTo>
                    <a:lnTo>
                      <a:pt x="43" y="0"/>
                    </a:lnTo>
                    <a:lnTo>
                      <a:pt x="0" y="0"/>
                    </a:lnTo>
                    <a:lnTo>
                      <a:pt x="0"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0" name="ïśľïḋê"/>
              <p:cNvSpPr/>
              <p:nvPr/>
            </p:nvSpPr>
            <p:spPr bwMode="auto">
              <a:xfrm>
                <a:off x="6126163" y="1866901"/>
                <a:ext cx="107950"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1" name="îṧ1îḑé"/>
              <p:cNvSpPr/>
              <p:nvPr/>
            </p:nvSpPr>
            <p:spPr bwMode="auto">
              <a:xfrm>
                <a:off x="6126163" y="1952626"/>
                <a:ext cx="107950" cy="6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2" name="ïṡḻîḋé"/>
              <p:cNvSpPr/>
              <p:nvPr/>
            </p:nvSpPr>
            <p:spPr bwMode="auto">
              <a:xfrm>
                <a:off x="6261100" y="1866901"/>
                <a:ext cx="103188" cy="55563"/>
              </a:xfrm>
              <a:custGeom>
                <a:avLst/>
                <a:gdLst>
                  <a:gd name="T0" fmla="*/ 0 w 65"/>
                  <a:gd name="T1" fmla="*/ 35 h 35"/>
                  <a:gd name="T2" fmla="*/ 58 w 65"/>
                  <a:gd name="T3" fmla="*/ 35 h 35"/>
                  <a:gd name="T4" fmla="*/ 65 w 65"/>
                  <a:gd name="T5" fmla="*/ 0 h 35"/>
                  <a:gd name="T6" fmla="*/ 0 w 65"/>
                  <a:gd name="T7" fmla="*/ 0 h 35"/>
                  <a:gd name="T8" fmla="*/ 0 w 65"/>
                  <a:gd name="T9" fmla="*/ 35 h 35"/>
                </a:gdLst>
                <a:ahLst/>
                <a:cxnLst>
                  <a:cxn ang="0">
                    <a:pos x="T0" y="T1"/>
                  </a:cxn>
                  <a:cxn ang="0">
                    <a:pos x="T2" y="T3"/>
                  </a:cxn>
                  <a:cxn ang="0">
                    <a:pos x="T4" y="T5"/>
                  </a:cxn>
                  <a:cxn ang="0">
                    <a:pos x="T6" y="T7"/>
                  </a:cxn>
                  <a:cxn ang="0">
                    <a:pos x="T8" y="T9"/>
                  </a:cxn>
                </a:cxnLst>
                <a:rect l="0" t="0" r="r" b="b"/>
                <a:pathLst>
                  <a:path w="65" h="35">
                    <a:moveTo>
                      <a:pt x="0" y="35"/>
                    </a:moveTo>
                    <a:lnTo>
                      <a:pt x="58" y="35"/>
                    </a:lnTo>
                    <a:lnTo>
                      <a:pt x="65" y="0"/>
                    </a:lnTo>
                    <a:lnTo>
                      <a:pt x="0" y="0"/>
                    </a:lnTo>
                    <a:lnTo>
                      <a:pt x="0"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3" name="ísḻiḋe"/>
              <p:cNvSpPr/>
              <p:nvPr/>
            </p:nvSpPr>
            <p:spPr bwMode="auto">
              <a:xfrm>
                <a:off x="6261100" y="1952626"/>
                <a:ext cx="87313" cy="65088"/>
              </a:xfrm>
              <a:custGeom>
                <a:avLst/>
                <a:gdLst>
                  <a:gd name="T0" fmla="*/ 0 w 55"/>
                  <a:gd name="T1" fmla="*/ 41 h 41"/>
                  <a:gd name="T2" fmla="*/ 47 w 55"/>
                  <a:gd name="T3" fmla="*/ 41 h 41"/>
                  <a:gd name="T4" fmla="*/ 55 w 55"/>
                  <a:gd name="T5" fmla="*/ 0 h 41"/>
                  <a:gd name="T6" fmla="*/ 0 w 55"/>
                  <a:gd name="T7" fmla="*/ 0 h 41"/>
                  <a:gd name="T8" fmla="*/ 0 w 55"/>
                  <a:gd name="T9" fmla="*/ 41 h 41"/>
                </a:gdLst>
                <a:ahLst/>
                <a:cxnLst>
                  <a:cxn ang="0">
                    <a:pos x="T0" y="T1"/>
                  </a:cxn>
                  <a:cxn ang="0">
                    <a:pos x="T2" y="T3"/>
                  </a:cxn>
                  <a:cxn ang="0">
                    <a:pos x="T4" y="T5"/>
                  </a:cxn>
                  <a:cxn ang="0">
                    <a:pos x="T6" y="T7"/>
                  </a:cxn>
                  <a:cxn ang="0">
                    <a:pos x="T8" y="T9"/>
                  </a:cxn>
                </a:cxnLst>
                <a:rect l="0" t="0" r="r" b="b"/>
                <a:pathLst>
                  <a:path w="55" h="41">
                    <a:moveTo>
                      <a:pt x="0" y="41"/>
                    </a:moveTo>
                    <a:lnTo>
                      <a:pt x="47" y="41"/>
                    </a:lnTo>
                    <a:lnTo>
                      <a:pt x="55" y="0"/>
                    </a:lnTo>
                    <a:lnTo>
                      <a:pt x="0" y="0"/>
                    </a:lnTo>
                    <a:lnTo>
                      <a:pt x="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4" name="ïŝḷiďé"/>
              <p:cNvSpPr/>
              <p:nvPr/>
            </p:nvSpPr>
            <p:spPr bwMode="auto">
              <a:xfrm>
                <a:off x="5888038" y="1852613"/>
                <a:ext cx="431800" cy="306388"/>
              </a:xfrm>
              <a:custGeom>
                <a:avLst/>
                <a:gdLst>
                  <a:gd name="T0" fmla="*/ 54 w 272"/>
                  <a:gd name="T1" fmla="*/ 0 h 193"/>
                  <a:gd name="T2" fmla="*/ 0 w 272"/>
                  <a:gd name="T3" fmla="*/ 0 h 193"/>
                  <a:gd name="T4" fmla="*/ 0 w 272"/>
                  <a:gd name="T5" fmla="*/ 18 h 193"/>
                  <a:gd name="T6" fmla="*/ 38 w 272"/>
                  <a:gd name="T7" fmla="*/ 18 h 193"/>
                  <a:gd name="T8" fmla="*/ 53 w 272"/>
                  <a:gd name="T9" fmla="*/ 193 h 193"/>
                  <a:gd name="T10" fmla="*/ 272 w 272"/>
                  <a:gd name="T11" fmla="*/ 193 h 193"/>
                  <a:gd name="T12" fmla="*/ 272 w 272"/>
                  <a:gd name="T13" fmla="*/ 176 h 193"/>
                  <a:gd name="T14" fmla="*/ 69 w 272"/>
                  <a:gd name="T15" fmla="*/ 176 h 193"/>
                  <a:gd name="T16" fmla="*/ 54 w 27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93">
                    <a:moveTo>
                      <a:pt x="54" y="0"/>
                    </a:moveTo>
                    <a:lnTo>
                      <a:pt x="0" y="0"/>
                    </a:lnTo>
                    <a:lnTo>
                      <a:pt x="0" y="18"/>
                    </a:lnTo>
                    <a:lnTo>
                      <a:pt x="38" y="18"/>
                    </a:lnTo>
                    <a:lnTo>
                      <a:pt x="53" y="193"/>
                    </a:lnTo>
                    <a:lnTo>
                      <a:pt x="272" y="193"/>
                    </a:lnTo>
                    <a:lnTo>
                      <a:pt x="272" y="176"/>
                    </a:lnTo>
                    <a:lnTo>
                      <a:pt x="69" y="176"/>
                    </a:lnTo>
                    <a:lnTo>
                      <a:pt x="5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5" name="íṩḻiḓé"/>
              <p:cNvSpPr/>
              <p:nvPr/>
            </p:nvSpPr>
            <p:spPr bwMode="auto">
              <a:xfrm>
                <a:off x="5972175" y="2187576"/>
                <a:ext cx="87313" cy="873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6" name="iṧľíḓê"/>
              <p:cNvSpPr/>
              <p:nvPr/>
            </p:nvSpPr>
            <p:spPr bwMode="auto">
              <a:xfrm>
                <a:off x="6224588" y="2187576"/>
                <a:ext cx="87313" cy="873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grpSp>
        <p:nvGrpSpPr>
          <p:cNvPr id="157" name="组合 156"/>
          <p:cNvGrpSpPr/>
          <p:nvPr/>
        </p:nvGrpSpPr>
        <p:grpSpPr>
          <a:xfrm>
            <a:off x="2699792" y="4209923"/>
            <a:ext cx="427606" cy="427606"/>
            <a:chOff x="3144068" y="3381161"/>
            <a:chExt cx="509861" cy="509861"/>
          </a:xfrm>
        </p:grpSpPr>
        <p:sp>
          <p:nvSpPr>
            <p:cNvPr id="142" name="椭圆 141"/>
            <p:cNvSpPr/>
            <p:nvPr/>
          </p:nvSpPr>
          <p:spPr>
            <a:xfrm>
              <a:off x="3144068" y="3381161"/>
              <a:ext cx="509861" cy="509861"/>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is1ïḍé"/>
            <p:cNvGrpSpPr/>
            <p:nvPr/>
          </p:nvGrpSpPr>
          <p:grpSpPr>
            <a:xfrm>
              <a:off x="3247783" y="3484220"/>
              <a:ext cx="301739" cy="303741"/>
              <a:chOff x="2404844" y="1271911"/>
              <a:chExt cx="717550" cy="722313"/>
            </a:xfrm>
            <a:solidFill>
              <a:schemeClr val="bg1"/>
            </a:solidFill>
            <a:effectLst/>
          </p:grpSpPr>
          <p:sp>
            <p:nvSpPr>
              <p:cNvPr id="99" name="ïṧ1ïḋé"/>
              <p:cNvSpPr/>
              <p:nvPr/>
            </p:nvSpPr>
            <p:spPr bwMode="auto">
              <a:xfrm>
                <a:off x="2404844" y="1271911"/>
                <a:ext cx="717550" cy="560388"/>
              </a:xfrm>
              <a:custGeom>
                <a:avLst/>
                <a:gdLst>
                  <a:gd name="T0" fmla="*/ 0 w 191"/>
                  <a:gd name="T1" fmla="*/ 0 h 149"/>
                  <a:gd name="T2" fmla="*/ 0 w 191"/>
                  <a:gd name="T3" fmla="*/ 133 h 149"/>
                  <a:gd name="T4" fmla="*/ 14 w 191"/>
                  <a:gd name="T5" fmla="*/ 149 h 149"/>
                  <a:gd name="T6" fmla="*/ 177 w 191"/>
                  <a:gd name="T7" fmla="*/ 149 h 149"/>
                  <a:gd name="T8" fmla="*/ 191 w 191"/>
                  <a:gd name="T9" fmla="*/ 133 h 149"/>
                  <a:gd name="T10" fmla="*/ 191 w 191"/>
                  <a:gd name="T11" fmla="*/ 0 h 149"/>
                  <a:gd name="T12" fmla="*/ 0 w 191"/>
                  <a:gd name="T13" fmla="*/ 0 h 149"/>
                  <a:gd name="T14" fmla="*/ 177 w 191"/>
                  <a:gd name="T15" fmla="*/ 119 h 149"/>
                  <a:gd name="T16" fmla="*/ 165 w 191"/>
                  <a:gd name="T17" fmla="*/ 133 h 149"/>
                  <a:gd name="T18" fmla="*/ 26 w 191"/>
                  <a:gd name="T19" fmla="*/ 133 h 149"/>
                  <a:gd name="T20" fmla="*/ 14 w 191"/>
                  <a:gd name="T21" fmla="*/ 119 h 149"/>
                  <a:gd name="T22" fmla="*/ 14 w 191"/>
                  <a:gd name="T23" fmla="*/ 31 h 149"/>
                  <a:gd name="T24" fmla="*/ 177 w 191"/>
                  <a:gd name="T25" fmla="*/ 31 h 149"/>
                  <a:gd name="T26" fmla="*/ 177 w 191"/>
                  <a:gd name="T27" fmla="*/ 11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49">
                    <a:moveTo>
                      <a:pt x="0" y="0"/>
                    </a:moveTo>
                    <a:cubicBezTo>
                      <a:pt x="0" y="133"/>
                      <a:pt x="0" y="133"/>
                      <a:pt x="0" y="133"/>
                    </a:cubicBezTo>
                    <a:cubicBezTo>
                      <a:pt x="0" y="142"/>
                      <a:pt x="6" y="149"/>
                      <a:pt x="14" y="149"/>
                    </a:cubicBezTo>
                    <a:cubicBezTo>
                      <a:pt x="177" y="149"/>
                      <a:pt x="177" y="149"/>
                      <a:pt x="177" y="149"/>
                    </a:cubicBezTo>
                    <a:cubicBezTo>
                      <a:pt x="185" y="149"/>
                      <a:pt x="191" y="142"/>
                      <a:pt x="191" y="133"/>
                    </a:cubicBezTo>
                    <a:cubicBezTo>
                      <a:pt x="191" y="0"/>
                      <a:pt x="191" y="0"/>
                      <a:pt x="191" y="0"/>
                    </a:cubicBezTo>
                    <a:lnTo>
                      <a:pt x="0" y="0"/>
                    </a:lnTo>
                    <a:close/>
                    <a:moveTo>
                      <a:pt x="177" y="119"/>
                    </a:moveTo>
                    <a:cubicBezTo>
                      <a:pt x="177" y="127"/>
                      <a:pt x="172" y="133"/>
                      <a:pt x="165" y="133"/>
                    </a:cubicBezTo>
                    <a:cubicBezTo>
                      <a:pt x="26" y="133"/>
                      <a:pt x="26" y="133"/>
                      <a:pt x="26" y="133"/>
                    </a:cubicBezTo>
                    <a:cubicBezTo>
                      <a:pt x="20" y="133"/>
                      <a:pt x="14" y="127"/>
                      <a:pt x="14" y="119"/>
                    </a:cubicBezTo>
                    <a:cubicBezTo>
                      <a:pt x="14" y="31"/>
                      <a:pt x="14" y="31"/>
                      <a:pt x="14" y="31"/>
                    </a:cubicBezTo>
                    <a:cubicBezTo>
                      <a:pt x="177" y="31"/>
                      <a:pt x="177" y="31"/>
                      <a:pt x="177" y="31"/>
                    </a:cubicBezTo>
                    <a:lnTo>
                      <a:pt x="177"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0" name="íṣ1idé"/>
              <p:cNvSpPr/>
              <p:nvPr/>
            </p:nvSpPr>
            <p:spPr bwMode="auto">
              <a:xfrm>
                <a:off x="2596931" y="1802136"/>
                <a:ext cx="333375" cy="192088"/>
              </a:xfrm>
              <a:custGeom>
                <a:avLst/>
                <a:gdLst>
                  <a:gd name="T0" fmla="*/ 87 w 89"/>
                  <a:gd name="T1" fmla="*/ 40 h 51"/>
                  <a:gd name="T2" fmla="*/ 49 w 89"/>
                  <a:gd name="T3" fmla="*/ 2 h 51"/>
                  <a:gd name="T4" fmla="*/ 45 w 89"/>
                  <a:gd name="T5" fmla="*/ 0 h 51"/>
                  <a:gd name="T6" fmla="*/ 45 w 89"/>
                  <a:gd name="T7" fmla="*/ 0 h 51"/>
                  <a:gd name="T8" fmla="*/ 44 w 89"/>
                  <a:gd name="T9" fmla="*/ 0 h 51"/>
                  <a:gd name="T10" fmla="*/ 41 w 89"/>
                  <a:gd name="T11" fmla="*/ 2 h 51"/>
                  <a:gd name="T12" fmla="*/ 2 w 89"/>
                  <a:gd name="T13" fmla="*/ 40 h 51"/>
                  <a:gd name="T14" fmla="*/ 2 w 89"/>
                  <a:gd name="T15" fmla="*/ 47 h 51"/>
                  <a:gd name="T16" fmla="*/ 9 w 89"/>
                  <a:gd name="T17" fmla="*/ 47 h 51"/>
                  <a:gd name="T18" fmla="*/ 40 w 89"/>
                  <a:gd name="T19" fmla="*/ 16 h 51"/>
                  <a:gd name="T20" fmla="*/ 40 w 89"/>
                  <a:gd name="T21" fmla="*/ 46 h 51"/>
                  <a:gd name="T22" fmla="*/ 45 w 89"/>
                  <a:gd name="T23" fmla="*/ 51 h 51"/>
                  <a:gd name="T24" fmla="*/ 50 w 89"/>
                  <a:gd name="T25" fmla="*/ 46 h 51"/>
                  <a:gd name="T26" fmla="*/ 50 w 89"/>
                  <a:gd name="T27" fmla="*/ 16 h 51"/>
                  <a:gd name="T28" fmla="*/ 80 w 89"/>
                  <a:gd name="T29" fmla="*/ 47 h 51"/>
                  <a:gd name="T30" fmla="*/ 87 w 89"/>
                  <a:gd name="T31" fmla="*/ 47 h 51"/>
                  <a:gd name="T32" fmla="*/ 87 w 89"/>
                  <a:gd name="T3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51">
                    <a:moveTo>
                      <a:pt x="87" y="40"/>
                    </a:moveTo>
                    <a:cubicBezTo>
                      <a:pt x="49" y="2"/>
                      <a:pt x="49" y="2"/>
                      <a:pt x="49" y="2"/>
                    </a:cubicBezTo>
                    <a:cubicBezTo>
                      <a:pt x="48" y="1"/>
                      <a:pt x="46" y="0"/>
                      <a:pt x="45" y="0"/>
                    </a:cubicBezTo>
                    <a:cubicBezTo>
                      <a:pt x="45" y="0"/>
                      <a:pt x="45" y="0"/>
                      <a:pt x="45" y="0"/>
                    </a:cubicBezTo>
                    <a:cubicBezTo>
                      <a:pt x="45" y="0"/>
                      <a:pt x="45" y="0"/>
                      <a:pt x="44" y="0"/>
                    </a:cubicBezTo>
                    <a:cubicBezTo>
                      <a:pt x="43" y="0"/>
                      <a:pt x="42" y="1"/>
                      <a:pt x="41" y="2"/>
                    </a:cubicBezTo>
                    <a:cubicBezTo>
                      <a:pt x="2" y="40"/>
                      <a:pt x="2" y="40"/>
                      <a:pt x="2" y="40"/>
                    </a:cubicBezTo>
                    <a:cubicBezTo>
                      <a:pt x="0" y="42"/>
                      <a:pt x="0" y="45"/>
                      <a:pt x="2" y="47"/>
                    </a:cubicBezTo>
                    <a:cubicBezTo>
                      <a:pt x="4" y="49"/>
                      <a:pt x="7" y="49"/>
                      <a:pt x="9" y="47"/>
                    </a:cubicBezTo>
                    <a:cubicBezTo>
                      <a:pt x="40" y="16"/>
                      <a:pt x="40" y="16"/>
                      <a:pt x="40" y="16"/>
                    </a:cubicBezTo>
                    <a:cubicBezTo>
                      <a:pt x="40" y="46"/>
                      <a:pt x="40" y="46"/>
                      <a:pt x="40" y="46"/>
                    </a:cubicBezTo>
                    <a:cubicBezTo>
                      <a:pt x="40" y="49"/>
                      <a:pt x="42" y="51"/>
                      <a:pt x="45" y="51"/>
                    </a:cubicBezTo>
                    <a:cubicBezTo>
                      <a:pt x="47" y="51"/>
                      <a:pt x="50" y="49"/>
                      <a:pt x="50" y="46"/>
                    </a:cubicBezTo>
                    <a:cubicBezTo>
                      <a:pt x="50" y="16"/>
                      <a:pt x="50" y="16"/>
                      <a:pt x="50" y="16"/>
                    </a:cubicBezTo>
                    <a:cubicBezTo>
                      <a:pt x="80" y="47"/>
                      <a:pt x="80" y="47"/>
                      <a:pt x="80" y="47"/>
                    </a:cubicBezTo>
                    <a:cubicBezTo>
                      <a:pt x="82" y="49"/>
                      <a:pt x="85" y="49"/>
                      <a:pt x="87" y="47"/>
                    </a:cubicBezTo>
                    <a:cubicBezTo>
                      <a:pt x="89" y="45"/>
                      <a:pt x="89" y="42"/>
                      <a:pt x="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1" name="iṡḻîḍe"/>
              <p:cNvSpPr/>
              <p:nvPr/>
            </p:nvSpPr>
            <p:spPr bwMode="auto">
              <a:xfrm>
                <a:off x="2498506" y="1444950"/>
                <a:ext cx="255587" cy="269874"/>
              </a:xfrm>
              <a:custGeom>
                <a:avLst/>
                <a:gdLst>
                  <a:gd name="T0" fmla="*/ 35 w 68"/>
                  <a:gd name="T1" fmla="*/ 36 h 72"/>
                  <a:gd name="T2" fmla="*/ 68 w 68"/>
                  <a:gd name="T3" fmla="*/ 31 h 72"/>
                  <a:gd name="T4" fmla="*/ 61 w 68"/>
                  <a:gd name="T5" fmla="*/ 15 h 72"/>
                  <a:gd name="T6" fmla="*/ 16 w 68"/>
                  <a:gd name="T7" fmla="*/ 11 h 72"/>
                  <a:gd name="T8" fmla="*/ 12 w 68"/>
                  <a:gd name="T9" fmla="*/ 56 h 72"/>
                  <a:gd name="T10" fmla="*/ 56 w 68"/>
                  <a:gd name="T11" fmla="*/ 61 h 72"/>
                  <a:gd name="T12" fmla="*/ 35 w 68"/>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68" h="72">
                    <a:moveTo>
                      <a:pt x="35" y="36"/>
                    </a:moveTo>
                    <a:cubicBezTo>
                      <a:pt x="68" y="31"/>
                      <a:pt x="68" y="31"/>
                      <a:pt x="68" y="31"/>
                    </a:cubicBezTo>
                    <a:cubicBezTo>
                      <a:pt x="67" y="25"/>
                      <a:pt x="65" y="20"/>
                      <a:pt x="61" y="15"/>
                    </a:cubicBezTo>
                    <a:cubicBezTo>
                      <a:pt x="49" y="1"/>
                      <a:pt x="29" y="0"/>
                      <a:pt x="16" y="11"/>
                    </a:cubicBezTo>
                    <a:cubicBezTo>
                      <a:pt x="2" y="23"/>
                      <a:pt x="0" y="43"/>
                      <a:pt x="12" y="56"/>
                    </a:cubicBezTo>
                    <a:cubicBezTo>
                      <a:pt x="23" y="70"/>
                      <a:pt x="43" y="72"/>
                      <a:pt x="56" y="61"/>
                    </a:cubicBezTo>
                    <a:lnTo>
                      <a:pt x="3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2" name="ïŝḷíḑè"/>
              <p:cNvSpPr/>
              <p:nvPr/>
            </p:nvSpPr>
            <p:spPr bwMode="auto">
              <a:xfrm>
                <a:off x="2806480" y="1508450"/>
                <a:ext cx="211138"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3" name="isľiḓê"/>
              <p:cNvSpPr/>
              <p:nvPr/>
            </p:nvSpPr>
            <p:spPr bwMode="auto">
              <a:xfrm>
                <a:off x="2806480" y="1571950"/>
                <a:ext cx="211138" cy="22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4" name="iṥļïḋe"/>
              <p:cNvSpPr/>
              <p:nvPr/>
            </p:nvSpPr>
            <p:spPr bwMode="auto">
              <a:xfrm>
                <a:off x="2806482" y="1632275"/>
                <a:ext cx="134938" cy="22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sp>
        <p:nvSpPr>
          <p:cNvPr id="158" name="矩形 157"/>
          <p:cNvSpPr/>
          <p:nvPr/>
        </p:nvSpPr>
        <p:spPr>
          <a:xfrm>
            <a:off x="3636906" y="951104"/>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
        <p:nvSpPr>
          <p:cNvPr id="159" name="矩形 158"/>
          <p:cNvSpPr/>
          <p:nvPr/>
        </p:nvSpPr>
        <p:spPr>
          <a:xfrm>
            <a:off x="3564898" y="2463272"/>
            <a:ext cx="4031438" cy="972574"/>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
        <p:nvSpPr>
          <p:cNvPr id="161" name="矩形 160"/>
          <p:cNvSpPr/>
          <p:nvPr/>
        </p:nvSpPr>
        <p:spPr>
          <a:xfrm>
            <a:off x="3204858" y="3903432"/>
            <a:ext cx="4031438" cy="972574"/>
          </a:xfrm>
          <a:prstGeom prst="rect">
            <a:avLst/>
          </a:prstGeom>
        </p:spPr>
        <p:txBody>
          <a:bodyPr wrap="square">
            <a:spAutoFit/>
          </a:bodyPr>
          <a:lstStyle/>
          <a:p>
            <a:pPr>
              <a:lnSpc>
                <a:spcPct val="130000"/>
              </a:lnSpc>
            </a:pPr>
            <a:r>
              <a:rPr lang="zh-CN" altLang="en-US" sz="1600" b="1" dirty="0">
                <a:solidFill>
                  <a:schemeClr val="accent2"/>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left)">
                                      <p:cBhvr>
                                        <p:cTn id="11" dur="500"/>
                                        <p:tgtEl>
                                          <p:spTgt spid="9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down)">
                                      <p:cBhvr>
                                        <p:cTn id="15" dur="500"/>
                                        <p:tgtEl>
                                          <p:spTgt spid="90"/>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heel(1)">
                                      <p:cBhvr>
                                        <p:cTn id="19" dur="750"/>
                                        <p:tgtEl>
                                          <p:spTgt spid="12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wipe(left)">
                                      <p:cBhvr>
                                        <p:cTn id="23" dur="500"/>
                                        <p:tgtEl>
                                          <p:spTgt spid="158"/>
                                        </p:tgtEl>
                                      </p:cBhvr>
                                    </p:animEffect>
                                  </p:childTnLst>
                                </p:cTn>
                              </p:par>
                            </p:childTnLst>
                          </p:cTn>
                        </p:par>
                        <p:par>
                          <p:cTn id="24" fill="hold">
                            <p:stCondLst>
                              <p:cond delay="3000"/>
                            </p:stCondLst>
                            <p:childTnLst>
                              <p:par>
                                <p:cTn id="25" presetID="21" presetClass="entr" presetSubtype="1" fill="hold" nodeType="after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wheel(1)">
                                      <p:cBhvr>
                                        <p:cTn id="27" dur="750"/>
                                        <p:tgtEl>
                                          <p:spTgt spid="140"/>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500"/>
                                        <p:tgtEl>
                                          <p:spTgt spid="159"/>
                                        </p:tgtEl>
                                      </p:cBhvr>
                                    </p:animEffect>
                                  </p:childTnLst>
                                </p:cTn>
                              </p:par>
                            </p:childTnLst>
                          </p:cTn>
                        </p:par>
                        <p:par>
                          <p:cTn id="32" fill="hold">
                            <p:stCondLst>
                              <p:cond delay="4500"/>
                            </p:stCondLst>
                            <p:childTnLst>
                              <p:par>
                                <p:cTn id="33" presetID="21" presetClass="entr" presetSubtype="1" fill="hold"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wheel(1)">
                                      <p:cBhvr>
                                        <p:cTn id="35" dur="750"/>
                                        <p:tgtEl>
                                          <p:spTgt spid="157"/>
                                        </p:tgtEl>
                                      </p:cBhvr>
                                    </p:animEffect>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wipe(left)">
                                      <p:cBhvr>
                                        <p:cTn id="39"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158" grpId="0"/>
      <p:bldP spid="159" grpId="0"/>
      <p:bldP spid="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7"/>
            <a:ext cx="9144000" cy="3474719"/>
          </a:xfrm>
          <a:prstGeom prst="rect">
            <a:avLst/>
          </a:prstGeom>
        </p:spPr>
      </p:pic>
      <p:grpSp>
        <p:nvGrpSpPr>
          <p:cNvPr id="10" name="组合 9"/>
          <p:cNvGrpSpPr/>
          <p:nvPr/>
        </p:nvGrpSpPr>
        <p:grpSpPr>
          <a:xfrm>
            <a:off x="2588079" y="778548"/>
            <a:ext cx="3967842" cy="1577178"/>
            <a:chOff x="2588079" y="1203598"/>
            <a:chExt cx="3967842" cy="1440160"/>
          </a:xfrm>
        </p:grpSpPr>
        <p:sp>
          <p:nvSpPr>
            <p:cNvPr id="6" name="矩形 5"/>
            <p:cNvSpPr/>
            <p:nvPr/>
          </p:nvSpPr>
          <p:spPr>
            <a:xfrm>
              <a:off x="2588079" y="1203598"/>
              <a:ext cx="3967842" cy="1440160"/>
            </a:xfrm>
            <a:prstGeom prst="rect">
              <a:avLst/>
            </a:prstGeom>
            <a:solidFill>
              <a:schemeClr val="tx1">
                <a:lumMod val="75000"/>
                <a:lumOff val="25000"/>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37064" y="1248047"/>
              <a:ext cx="3869872" cy="1351262"/>
            </a:xfrm>
            <a:prstGeom prst="rect">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33008" y="1270415"/>
              <a:ext cx="3877985" cy="1298397"/>
            </a:xfrm>
            <a:prstGeom prst="rect">
              <a:avLst/>
            </a:prstGeom>
          </p:spPr>
          <p:txBody>
            <a:bodyPr wrap="none">
              <a:spAutoFit/>
            </a:bodyPr>
            <a:lstStyle/>
            <a:p>
              <a:pPr algn="ctr">
                <a:lnSpc>
                  <a:spcPct val="120000"/>
                </a:lnSpc>
              </a:pPr>
              <a:r>
                <a:rPr lang="en-US" altLang="zh-CN" sz="3600" b="1" dirty="0">
                  <a:solidFill>
                    <a:schemeClr val="bg1"/>
                  </a:solidFill>
                  <a:latin typeface="微软雅黑" panose="020B0503020204020204" pitchFamily="34" charset="-122"/>
                  <a:ea typeface="微软雅黑" panose="020B0503020204020204" pitchFamily="34" charset="-122"/>
                </a:rPr>
                <a:t>PART 03</a:t>
              </a:r>
            </a:p>
            <a:p>
              <a:pPr algn="ctr">
                <a:lnSpc>
                  <a:spcPct val="120000"/>
                </a:lnSpc>
              </a:pPr>
              <a:r>
                <a:rPr lang="zh-CN" altLang="en-US" sz="3600" b="1" dirty="0">
                  <a:solidFill>
                    <a:schemeClr val="bg1"/>
                  </a:solidFill>
                  <a:latin typeface="微软雅黑" panose="020B0503020204020204" pitchFamily="34" charset="-122"/>
                  <a:ea typeface="微软雅黑" panose="020B0503020204020204" pitchFamily="34" charset="-122"/>
                </a:rPr>
                <a:t>主要观点及其争论</a:t>
              </a:r>
            </a:p>
          </p:txBody>
        </p:sp>
      </p:grpSp>
      <p:sp>
        <p:nvSpPr>
          <p:cNvPr id="13" name="矩形 12"/>
          <p:cNvSpPr/>
          <p:nvPr/>
        </p:nvSpPr>
        <p:spPr>
          <a:xfrm>
            <a:off x="3248561" y="3787175"/>
            <a:ext cx="184731" cy="584775"/>
          </a:xfrm>
          <a:prstGeom prst="rect">
            <a:avLst/>
          </a:prstGeom>
        </p:spPr>
        <p:txBody>
          <a:bodyPr wrap="none">
            <a:spAutoFit/>
          </a:bodyPr>
          <a:lstStyle/>
          <a:p>
            <a:endParaRPr lang="zh-CN" altLang="en-US" sz="3200" dirty="0">
              <a:solidFill>
                <a:schemeClr val="tx1">
                  <a:lumMod val="50000"/>
                  <a:lumOff val="50000"/>
                </a:schemeClr>
              </a:solidFill>
            </a:endParaRPr>
          </a:p>
        </p:txBody>
      </p:sp>
      <p:grpSp>
        <p:nvGrpSpPr>
          <p:cNvPr id="17" name="组合 16"/>
          <p:cNvGrpSpPr/>
          <p:nvPr/>
        </p:nvGrpSpPr>
        <p:grpSpPr>
          <a:xfrm>
            <a:off x="1547664" y="3003798"/>
            <a:ext cx="1368152" cy="1368152"/>
            <a:chOff x="405784" y="2916098"/>
            <a:chExt cx="1368152" cy="1368152"/>
          </a:xfrm>
        </p:grpSpPr>
        <p:sp>
          <p:nvSpPr>
            <p:cNvPr id="14" name="椭圆 13"/>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4566" y="3400119"/>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本书结构</a:t>
              </a:r>
            </a:p>
          </p:txBody>
        </p:sp>
      </p:grpSp>
      <p:grpSp>
        <p:nvGrpSpPr>
          <p:cNvPr id="18" name="组合 17"/>
          <p:cNvGrpSpPr/>
          <p:nvPr/>
        </p:nvGrpSpPr>
        <p:grpSpPr>
          <a:xfrm>
            <a:off x="3887924" y="3003798"/>
            <a:ext cx="1368152" cy="1368152"/>
            <a:chOff x="405784" y="2916098"/>
            <a:chExt cx="1368152" cy="1368152"/>
          </a:xfrm>
        </p:grpSpPr>
        <p:sp>
          <p:nvSpPr>
            <p:cNvPr id="19" name="椭圆 18"/>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4566" y="3400119"/>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作者观点</a:t>
              </a:r>
            </a:p>
          </p:txBody>
        </p:sp>
      </p:grpSp>
      <p:grpSp>
        <p:nvGrpSpPr>
          <p:cNvPr id="21" name="组合 20"/>
          <p:cNvGrpSpPr/>
          <p:nvPr/>
        </p:nvGrpSpPr>
        <p:grpSpPr>
          <a:xfrm>
            <a:off x="6228184" y="3003798"/>
            <a:ext cx="1368152" cy="1368152"/>
            <a:chOff x="405784" y="2916098"/>
            <a:chExt cx="1368152" cy="1368152"/>
          </a:xfrm>
        </p:grpSpPr>
        <p:sp>
          <p:nvSpPr>
            <p:cNvPr id="22" name="椭圆 21"/>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84566" y="3384987"/>
              <a:ext cx="1289370" cy="430374"/>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观点内容</a:t>
              </a:r>
            </a:p>
          </p:txBody>
        </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5"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childTnLst>
                          </p:cTn>
                        </p:par>
                        <p:par>
                          <p:cTn id="25" fill="hold">
                            <p:stCondLst>
                              <p:cond delay="2000"/>
                            </p:stCondLst>
                            <p:childTnLst>
                              <p:par>
                                <p:cTn id="26" presetID="6" presetClass="entr" presetSubtype="3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out)">
                                      <p:cBhvr>
                                        <p:cTn id="28" dur="1000"/>
                                        <p:tgtEl>
                                          <p:spTgt spid="17"/>
                                        </p:tgtEl>
                                      </p:cBhvr>
                                    </p:animEffect>
                                  </p:childTnLst>
                                </p:cTn>
                              </p:par>
                            </p:childTnLst>
                          </p:cTn>
                        </p:par>
                        <p:par>
                          <p:cTn id="29" fill="hold">
                            <p:stCondLst>
                              <p:cond delay="3000"/>
                            </p:stCondLst>
                            <p:childTnLst>
                              <p:par>
                                <p:cTn id="30" presetID="6" presetClass="entr" presetSubtype="3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out)">
                                      <p:cBhvr>
                                        <p:cTn id="32" dur="1000"/>
                                        <p:tgtEl>
                                          <p:spTgt spid="18"/>
                                        </p:tgtEl>
                                      </p:cBhvr>
                                    </p:animEffect>
                                  </p:childTnLst>
                                </p:cTn>
                              </p:par>
                            </p:childTnLst>
                          </p:cTn>
                        </p:par>
                        <p:par>
                          <p:cTn id="33" fill="hold">
                            <p:stCondLst>
                              <p:cond delay="4000"/>
                            </p:stCondLst>
                            <p:childTnLst>
                              <p:par>
                                <p:cTn id="34" presetID="6" presetClass="entr" presetSubtype="3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out)">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本书结构</a:t>
            </a:r>
          </a:p>
        </p:txBody>
      </p:sp>
      <p:grpSp>
        <p:nvGrpSpPr>
          <p:cNvPr id="52" name="组合 51"/>
          <p:cNvGrpSpPr/>
          <p:nvPr/>
        </p:nvGrpSpPr>
        <p:grpSpPr>
          <a:xfrm>
            <a:off x="-508" y="1124635"/>
            <a:ext cx="9145016" cy="4018865"/>
            <a:chOff x="-508" y="1124635"/>
            <a:chExt cx="9145016" cy="4018865"/>
          </a:xfrm>
        </p:grpSpPr>
        <p:sp>
          <p:nvSpPr>
            <p:cNvPr id="9" name="任意多边形: 形状 8"/>
            <p:cNvSpPr/>
            <p:nvPr/>
          </p:nvSpPr>
          <p:spPr>
            <a:xfrm>
              <a:off x="-508" y="1402407"/>
              <a:ext cx="9145016" cy="3741093"/>
            </a:xfrm>
            <a:custGeom>
              <a:avLst/>
              <a:gdLst>
                <a:gd name="connsiteX0" fmla="*/ 6716427 w 9145016"/>
                <a:gd name="connsiteY0" fmla="*/ 0 h 3741093"/>
                <a:gd name="connsiteX1" fmla="*/ 6712458 w 9145016"/>
                <a:gd name="connsiteY1" fmla="*/ 26343 h 3741093"/>
                <a:gd name="connsiteX2" fmla="*/ 6452108 w 9145016"/>
                <a:gd name="connsiteY2" fmla="*/ 597843 h 3741093"/>
                <a:gd name="connsiteX3" fmla="*/ 6248908 w 9145016"/>
                <a:gd name="connsiteY3" fmla="*/ 902643 h 3741093"/>
                <a:gd name="connsiteX4" fmla="*/ 5829808 w 9145016"/>
                <a:gd name="connsiteY4" fmla="*/ 1099493 h 3741093"/>
                <a:gd name="connsiteX5" fmla="*/ 5632958 w 9145016"/>
                <a:gd name="connsiteY5" fmla="*/ 1258243 h 3741093"/>
                <a:gd name="connsiteX6" fmla="*/ 6090158 w 9145016"/>
                <a:gd name="connsiteY6" fmla="*/ 1105843 h 3741093"/>
                <a:gd name="connsiteX7" fmla="*/ 6775958 w 9145016"/>
                <a:gd name="connsiteY7" fmla="*/ 889943 h 3741093"/>
                <a:gd name="connsiteX8" fmla="*/ 6433058 w 9145016"/>
                <a:gd name="connsiteY8" fmla="*/ 1074093 h 3741093"/>
                <a:gd name="connsiteX9" fmla="*/ 5982208 w 9145016"/>
                <a:gd name="connsiteY9" fmla="*/ 1277293 h 3741093"/>
                <a:gd name="connsiteX10" fmla="*/ 5531358 w 9145016"/>
                <a:gd name="connsiteY10" fmla="*/ 1359843 h 3741093"/>
                <a:gd name="connsiteX11" fmla="*/ 5226558 w 9145016"/>
                <a:gd name="connsiteY11" fmla="*/ 1613843 h 3741093"/>
                <a:gd name="connsiteX12" fmla="*/ 5874258 w 9145016"/>
                <a:gd name="connsiteY12" fmla="*/ 1626543 h 3741093"/>
                <a:gd name="connsiteX13" fmla="*/ 5283708 w 9145016"/>
                <a:gd name="connsiteY13" fmla="*/ 1690043 h 3741093"/>
                <a:gd name="connsiteX14" fmla="*/ 4928108 w 9145016"/>
                <a:gd name="connsiteY14" fmla="*/ 1797993 h 3741093"/>
                <a:gd name="connsiteX15" fmla="*/ 4775708 w 9145016"/>
                <a:gd name="connsiteY15" fmla="*/ 2013893 h 3741093"/>
                <a:gd name="connsiteX16" fmla="*/ 4731258 w 9145016"/>
                <a:gd name="connsiteY16" fmla="*/ 2534593 h 3741093"/>
                <a:gd name="connsiteX17" fmla="*/ 4837968 w 9145016"/>
                <a:gd name="connsiteY17" fmla="*/ 3002360 h 3741093"/>
                <a:gd name="connsiteX18" fmla="*/ 4855715 w 9145016"/>
                <a:gd name="connsiteY18" fmla="*/ 3039679 h 3741093"/>
                <a:gd name="connsiteX19" fmla="*/ 5494028 w 9145016"/>
                <a:gd name="connsiteY19" fmla="*/ 3049393 h 3741093"/>
                <a:gd name="connsiteX20" fmla="*/ 9145016 w 9145016"/>
                <a:gd name="connsiteY20" fmla="*/ 3725627 h 3741093"/>
                <a:gd name="connsiteX21" fmla="*/ 9139843 w 9145016"/>
                <a:gd name="connsiteY21" fmla="*/ 3741093 h 3741093"/>
                <a:gd name="connsiteX22" fmla="*/ 5174 w 9145016"/>
                <a:gd name="connsiteY22" fmla="*/ 3741093 h 3741093"/>
                <a:gd name="connsiteX23" fmla="*/ 0 w 9145016"/>
                <a:gd name="connsiteY23" fmla="*/ 3725627 h 3741093"/>
                <a:gd name="connsiteX24" fmla="*/ 3650988 w 9145016"/>
                <a:gd name="connsiteY24" fmla="*/ 3049393 h 3741093"/>
                <a:gd name="connsiteX25" fmla="*/ 4187428 w 9145016"/>
                <a:gd name="connsiteY25" fmla="*/ 3041229 h 3741093"/>
                <a:gd name="connsiteX26" fmla="*/ 4228567 w 9145016"/>
                <a:gd name="connsiteY26" fmla="*/ 3004642 h 3741093"/>
                <a:gd name="connsiteX27" fmla="*/ 4267708 w 9145016"/>
                <a:gd name="connsiteY27" fmla="*/ 2928293 h 3741093"/>
                <a:gd name="connsiteX28" fmla="*/ 4274058 w 9145016"/>
                <a:gd name="connsiteY28" fmla="*/ 2375843 h 3741093"/>
                <a:gd name="connsiteX29" fmla="*/ 4096258 w 9145016"/>
                <a:gd name="connsiteY29" fmla="*/ 2166293 h 3741093"/>
                <a:gd name="connsiteX30" fmla="*/ 4020058 w 9145016"/>
                <a:gd name="connsiteY30" fmla="*/ 2020243 h 3741093"/>
                <a:gd name="connsiteX31" fmla="*/ 3848608 w 9145016"/>
                <a:gd name="connsiteY31" fmla="*/ 2013893 h 3741093"/>
                <a:gd name="connsiteX32" fmla="*/ 3600958 w 9145016"/>
                <a:gd name="connsiteY32" fmla="*/ 1810693 h 3741093"/>
                <a:gd name="connsiteX33" fmla="*/ 3175508 w 9145016"/>
                <a:gd name="connsiteY33" fmla="*/ 1620193 h 3741093"/>
                <a:gd name="connsiteX34" fmla="*/ 2832608 w 9145016"/>
                <a:gd name="connsiteY34" fmla="*/ 1620193 h 3741093"/>
                <a:gd name="connsiteX35" fmla="*/ 2477008 w 9145016"/>
                <a:gd name="connsiteY35" fmla="*/ 1575743 h 3741093"/>
                <a:gd name="connsiteX36" fmla="*/ 2223008 w 9145016"/>
                <a:gd name="connsiteY36" fmla="*/ 1239193 h 3741093"/>
                <a:gd name="connsiteX37" fmla="*/ 2286508 w 9145016"/>
                <a:gd name="connsiteY37" fmla="*/ 1232843 h 3741093"/>
                <a:gd name="connsiteX38" fmla="*/ 2407158 w 9145016"/>
                <a:gd name="connsiteY38" fmla="*/ 1410643 h 3741093"/>
                <a:gd name="connsiteX39" fmla="*/ 2731008 w 9145016"/>
                <a:gd name="connsiteY39" fmla="*/ 1480493 h 3741093"/>
                <a:gd name="connsiteX40" fmla="*/ 2953258 w 9145016"/>
                <a:gd name="connsiteY40" fmla="*/ 1505893 h 3741093"/>
                <a:gd name="connsiteX41" fmla="*/ 2940558 w 9145016"/>
                <a:gd name="connsiteY41" fmla="*/ 1410643 h 3741093"/>
                <a:gd name="connsiteX42" fmla="*/ 2635758 w 9145016"/>
                <a:gd name="connsiteY42" fmla="*/ 1124893 h 3741093"/>
                <a:gd name="connsiteX43" fmla="*/ 2375408 w 9145016"/>
                <a:gd name="connsiteY43" fmla="*/ 1048693 h 3741093"/>
                <a:gd name="connsiteX44" fmla="*/ 2375408 w 9145016"/>
                <a:gd name="connsiteY44" fmla="*/ 991543 h 3741093"/>
                <a:gd name="connsiteX45" fmla="*/ 2540508 w 9145016"/>
                <a:gd name="connsiteY45" fmla="*/ 997893 h 3741093"/>
                <a:gd name="connsiteX46" fmla="*/ 2572258 w 9145016"/>
                <a:gd name="connsiteY46" fmla="*/ 680393 h 3741093"/>
                <a:gd name="connsiteX47" fmla="*/ 2610358 w 9145016"/>
                <a:gd name="connsiteY47" fmla="*/ 1004243 h 3741093"/>
                <a:gd name="connsiteX48" fmla="*/ 2794508 w 9145016"/>
                <a:gd name="connsiteY48" fmla="*/ 1194743 h 3741093"/>
                <a:gd name="connsiteX49" fmla="*/ 3080258 w 9145016"/>
                <a:gd name="connsiteY49" fmla="*/ 1461443 h 3741093"/>
                <a:gd name="connsiteX50" fmla="*/ 3385058 w 9145016"/>
                <a:gd name="connsiteY50" fmla="*/ 1575743 h 3741093"/>
                <a:gd name="connsiteX51" fmla="*/ 3588258 w 9145016"/>
                <a:gd name="connsiteY51" fmla="*/ 1639243 h 3741093"/>
                <a:gd name="connsiteX52" fmla="*/ 3727958 w 9145016"/>
                <a:gd name="connsiteY52" fmla="*/ 1829743 h 3741093"/>
                <a:gd name="connsiteX53" fmla="*/ 3924808 w 9145016"/>
                <a:gd name="connsiteY53" fmla="*/ 1874193 h 3741093"/>
                <a:gd name="connsiteX54" fmla="*/ 4070858 w 9145016"/>
                <a:gd name="connsiteY54" fmla="*/ 1848793 h 3741093"/>
                <a:gd name="connsiteX55" fmla="*/ 4204208 w 9145016"/>
                <a:gd name="connsiteY55" fmla="*/ 1899593 h 3741093"/>
                <a:gd name="connsiteX56" fmla="*/ 4280408 w 9145016"/>
                <a:gd name="connsiteY56" fmla="*/ 2026593 h 3741093"/>
                <a:gd name="connsiteX57" fmla="*/ 4185158 w 9145016"/>
                <a:gd name="connsiteY57" fmla="*/ 1740843 h 3741093"/>
                <a:gd name="connsiteX58" fmla="*/ 4007358 w 9145016"/>
                <a:gd name="connsiteY58" fmla="*/ 1493193 h 3741093"/>
                <a:gd name="connsiteX59" fmla="*/ 3645408 w 9145016"/>
                <a:gd name="connsiteY59" fmla="*/ 1074093 h 3741093"/>
                <a:gd name="connsiteX60" fmla="*/ 3404108 w 9145016"/>
                <a:gd name="connsiteY60" fmla="*/ 731193 h 3741093"/>
                <a:gd name="connsiteX61" fmla="*/ 3245358 w 9145016"/>
                <a:gd name="connsiteY61" fmla="*/ 610543 h 3741093"/>
                <a:gd name="connsiteX62" fmla="*/ 3124708 w 9145016"/>
                <a:gd name="connsiteY62" fmla="*/ 343843 h 3741093"/>
                <a:gd name="connsiteX63" fmla="*/ 3181858 w 9145016"/>
                <a:gd name="connsiteY63" fmla="*/ 324793 h 3741093"/>
                <a:gd name="connsiteX64" fmla="*/ 3289808 w 9145016"/>
                <a:gd name="connsiteY64" fmla="*/ 559743 h 3741093"/>
                <a:gd name="connsiteX65" fmla="*/ 3359658 w 9145016"/>
                <a:gd name="connsiteY65" fmla="*/ 375593 h 3741093"/>
                <a:gd name="connsiteX66" fmla="*/ 3296158 w 9145016"/>
                <a:gd name="connsiteY66" fmla="*/ 83493 h 3741093"/>
                <a:gd name="connsiteX67" fmla="*/ 3423158 w 9145016"/>
                <a:gd name="connsiteY67" fmla="*/ 254943 h 3741093"/>
                <a:gd name="connsiteX68" fmla="*/ 3569208 w 9145016"/>
                <a:gd name="connsiteY68" fmla="*/ 648643 h 3741093"/>
                <a:gd name="connsiteX69" fmla="*/ 3816858 w 9145016"/>
                <a:gd name="connsiteY69" fmla="*/ 1010593 h 3741093"/>
                <a:gd name="connsiteX70" fmla="*/ 4121658 w 9145016"/>
                <a:gd name="connsiteY70" fmla="*/ 1309043 h 3741093"/>
                <a:gd name="connsiteX71" fmla="*/ 4108958 w 9145016"/>
                <a:gd name="connsiteY71" fmla="*/ 1055043 h 3741093"/>
                <a:gd name="connsiteX72" fmla="*/ 3861308 w 9145016"/>
                <a:gd name="connsiteY72" fmla="*/ 432743 h 3741093"/>
                <a:gd name="connsiteX73" fmla="*/ 3759708 w 9145016"/>
                <a:gd name="connsiteY73" fmla="*/ 45393 h 3741093"/>
                <a:gd name="connsiteX74" fmla="*/ 3937508 w 9145016"/>
                <a:gd name="connsiteY74" fmla="*/ 394643 h 3741093"/>
                <a:gd name="connsiteX75" fmla="*/ 4089908 w 9145016"/>
                <a:gd name="connsiteY75" fmla="*/ 851843 h 3741093"/>
                <a:gd name="connsiteX76" fmla="*/ 4172458 w 9145016"/>
                <a:gd name="connsiteY76" fmla="*/ 902643 h 3741093"/>
                <a:gd name="connsiteX77" fmla="*/ 4267708 w 9145016"/>
                <a:gd name="connsiteY77" fmla="*/ 362893 h 3741093"/>
                <a:gd name="connsiteX78" fmla="*/ 4331208 w 9145016"/>
                <a:gd name="connsiteY78" fmla="*/ 242243 h 3741093"/>
                <a:gd name="connsiteX79" fmla="*/ 4331208 w 9145016"/>
                <a:gd name="connsiteY79" fmla="*/ 477193 h 3741093"/>
                <a:gd name="connsiteX80" fmla="*/ 4274058 w 9145016"/>
                <a:gd name="connsiteY80" fmla="*/ 712143 h 3741093"/>
                <a:gd name="connsiteX81" fmla="*/ 4299458 w 9145016"/>
                <a:gd name="connsiteY81" fmla="*/ 1074093 h 3741093"/>
                <a:gd name="connsiteX82" fmla="*/ 4274058 w 9145016"/>
                <a:gd name="connsiteY82" fmla="*/ 1429693 h 3741093"/>
                <a:gd name="connsiteX83" fmla="*/ 4382008 w 9145016"/>
                <a:gd name="connsiteY83" fmla="*/ 1588443 h 3741093"/>
                <a:gd name="connsiteX84" fmla="*/ 4496308 w 9145016"/>
                <a:gd name="connsiteY84" fmla="*/ 1797993 h 3741093"/>
                <a:gd name="connsiteX85" fmla="*/ 4540758 w 9145016"/>
                <a:gd name="connsiteY85" fmla="*/ 1010593 h 3741093"/>
                <a:gd name="connsiteX86" fmla="*/ 4686808 w 9145016"/>
                <a:gd name="connsiteY86" fmla="*/ 286693 h 3741093"/>
                <a:gd name="connsiteX87" fmla="*/ 4731258 w 9145016"/>
                <a:gd name="connsiteY87" fmla="*/ 134293 h 3741093"/>
                <a:gd name="connsiteX88" fmla="*/ 4712208 w 9145016"/>
                <a:gd name="connsiteY88" fmla="*/ 381943 h 3741093"/>
                <a:gd name="connsiteX89" fmla="*/ 4636008 w 9145016"/>
                <a:gd name="connsiteY89" fmla="*/ 813743 h 3741093"/>
                <a:gd name="connsiteX90" fmla="*/ 4648708 w 9145016"/>
                <a:gd name="connsiteY90" fmla="*/ 1143943 h 3741093"/>
                <a:gd name="connsiteX91" fmla="*/ 4832858 w 9145016"/>
                <a:gd name="connsiteY91" fmla="*/ 1042343 h 3741093"/>
                <a:gd name="connsiteX92" fmla="*/ 5645658 w 9145016"/>
                <a:gd name="connsiteY92" fmla="*/ 343843 h 3741093"/>
                <a:gd name="connsiteX93" fmla="*/ 5601208 w 9145016"/>
                <a:gd name="connsiteY93" fmla="*/ 553393 h 3741093"/>
                <a:gd name="connsiteX94" fmla="*/ 4896358 w 9145016"/>
                <a:gd name="connsiteY94" fmla="*/ 1118543 h 3741093"/>
                <a:gd name="connsiteX95" fmla="*/ 4743958 w 9145016"/>
                <a:gd name="connsiteY95" fmla="*/ 1309043 h 3741093"/>
                <a:gd name="connsiteX96" fmla="*/ 4686808 w 9145016"/>
                <a:gd name="connsiteY96" fmla="*/ 1721793 h 3741093"/>
                <a:gd name="connsiteX97" fmla="*/ 4959858 w 9145016"/>
                <a:gd name="connsiteY97" fmla="*/ 1563043 h 3741093"/>
                <a:gd name="connsiteX98" fmla="*/ 5315458 w 9145016"/>
                <a:gd name="connsiteY98" fmla="*/ 1385243 h 3741093"/>
                <a:gd name="connsiteX99" fmla="*/ 5613908 w 9145016"/>
                <a:gd name="connsiteY99" fmla="*/ 1131243 h 3741093"/>
                <a:gd name="connsiteX100" fmla="*/ 5791708 w 9145016"/>
                <a:gd name="connsiteY100" fmla="*/ 1055043 h 3741093"/>
                <a:gd name="connsiteX101" fmla="*/ 5950458 w 9145016"/>
                <a:gd name="connsiteY101" fmla="*/ 940743 h 3741093"/>
                <a:gd name="connsiteX102" fmla="*/ 5988558 w 9145016"/>
                <a:gd name="connsiteY102" fmla="*/ 585143 h 3741093"/>
                <a:gd name="connsiteX103" fmla="*/ 6013958 w 9145016"/>
                <a:gd name="connsiteY103" fmla="*/ 350193 h 3741093"/>
                <a:gd name="connsiteX104" fmla="*/ 6064758 w 9145016"/>
                <a:gd name="connsiteY104" fmla="*/ 527993 h 3741093"/>
                <a:gd name="connsiteX105" fmla="*/ 6013958 w 9145016"/>
                <a:gd name="connsiteY105" fmla="*/ 807393 h 3741093"/>
                <a:gd name="connsiteX106" fmla="*/ 6033008 w 9145016"/>
                <a:gd name="connsiteY106" fmla="*/ 928043 h 3741093"/>
                <a:gd name="connsiteX107" fmla="*/ 6280658 w 9145016"/>
                <a:gd name="connsiteY107" fmla="*/ 724843 h 3741093"/>
                <a:gd name="connsiteX108" fmla="*/ 6604508 w 9145016"/>
                <a:gd name="connsiteY108" fmla="*/ 159693 h 3741093"/>
                <a:gd name="connsiteX109" fmla="*/ 6716427 w 9145016"/>
                <a:gd name="connsiteY109" fmla="*/ 0 h 374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145016" h="3741093">
                  <a:moveTo>
                    <a:pt x="6716427" y="0"/>
                  </a:moveTo>
                  <a:cubicBezTo>
                    <a:pt x="6719734" y="17"/>
                    <a:pt x="6718808" y="8087"/>
                    <a:pt x="6712458" y="26343"/>
                  </a:cubicBezTo>
                  <a:cubicBezTo>
                    <a:pt x="6687058" y="99368"/>
                    <a:pt x="6529366" y="451793"/>
                    <a:pt x="6452108" y="597843"/>
                  </a:cubicBezTo>
                  <a:cubicBezTo>
                    <a:pt x="6374850" y="743893"/>
                    <a:pt x="6352625" y="819035"/>
                    <a:pt x="6248908" y="902643"/>
                  </a:cubicBezTo>
                  <a:cubicBezTo>
                    <a:pt x="6145191" y="986251"/>
                    <a:pt x="5932466" y="1040226"/>
                    <a:pt x="5829808" y="1099493"/>
                  </a:cubicBezTo>
                  <a:cubicBezTo>
                    <a:pt x="5727150" y="1158760"/>
                    <a:pt x="5589566" y="1257185"/>
                    <a:pt x="5632958" y="1258243"/>
                  </a:cubicBezTo>
                  <a:cubicBezTo>
                    <a:pt x="5676350" y="1259301"/>
                    <a:pt x="6090158" y="1105843"/>
                    <a:pt x="6090158" y="1105843"/>
                  </a:cubicBezTo>
                  <a:cubicBezTo>
                    <a:pt x="6280658" y="1044460"/>
                    <a:pt x="6718808" y="895235"/>
                    <a:pt x="6775958" y="889943"/>
                  </a:cubicBezTo>
                  <a:cubicBezTo>
                    <a:pt x="6833108" y="884651"/>
                    <a:pt x="6565350" y="1009535"/>
                    <a:pt x="6433058" y="1074093"/>
                  </a:cubicBezTo>
                  <a:cubicBezTo>
                    <a:pt x="6300766" y="1138651"/>
                    <a:pt x="6132491" y="1229668"/>
                    <a:pt x="5982208" y="1277293"/>
                  </a:cubicBezTo>
                  <a:cubicBezTo>
                    <a:pt x="5831925" y="1324918"/>
                    <a:pt x="5657300" y="1303751"/>
                    <a:pt x="5531358" y="1359843"/>
                  </a:cubicBezTo>
                  <a:cubicBezTo>
                    <a:pt x="5405416" y="1415935"/>
                    <a:pt x="5169408" y="1569393"/>
                    <a:pt x="5226558" y="1613843"/>
                  </a:cubicBezTo>
                  <a:cubicBezTo>
                    <a:pt x="5283708" y="1658293"/>
                    <a:pt x="5864733" y="1613843"/>
                    <a:pt x="5874258" y="1626543"/>
                  </a:cubicBezTo>
                  <a:cubicBezTo>
                    <a:pt x="5883783" y="1639243"/>
                    <a:pt x="5441400" y="1661468"/>
                    <a:pt x="5283708" y="1690043"/>
                  </a:cubicBezTo>
                  <a:cubicBezTo>
                    <a:pt x="5126016" y="1718618"/>
                    <a:pt x="5012775" y="1744018"/>
                    <a:pt x="4928108" y="1797993"/>
                  </a:cubicBezTo>
                  <a:cubicBezTo>
                    <a:pt x="4843441" y="1851968"/>
                    <a:pt x="4808516" y="1891126"/>
                    <a:pt x="4775708" y="2013893"/>
                  </a:cubicBezTo>
                  <a:cubicBezTo>
                    <a:pt x="4742900" y="2136660"/>
                    <a:pt x="4709033" y="2348326"/>
                    <a:pt x="4731258" y="2534593"/>
                  </a:cubicBezTo>
                  <a:cubicBezTo>
                    <a:pt x="4747927" y="2674293"/>
                    <a:pt x="4777692" y="2857451"/>
                    <a:pt x="4837968" y="3002360"/>
                  </a:cubicBezTo>
                  <a:lnTo>
                    <a:pt x="4855715" y="3039679"/>
                  </a:lnTo>
                  <a:lnTo>
                    <a:pt x="5494028" y="3049393"/>
                  </a:lnTo>
                  <a:cubicBezTo>
                    <a:pt x="7577643" y="3113757"/>
                    <a:pt x="9145016" y="3392061"/>
                    <a:pt x="9145016" y="3725627"/>
                  </a:cubicBezTo>
                  <a:lnTo>
                    <a:pt x="9139843" y="3741093"/>
                  </a:lnTo>
                  <a:lnTo>
                    <a:pt x="5174" y="3741093"/>
                  </a:lnTo>
                  <a:lnTo>
                    <a:pt x="0" y="3725627"/>
                  </a:lnTo>
                  <a:cubicBezTo>
                    <a:pt x="0" y="3392061"/>
                    <a:pt x="1567374" y="3113757"/>
                    <a:pt x="3650988" y="3049393"/>
                  </a:cubicBezTo>
                  <a:lnTo>
                    <a:pt x="4187428" y="3041229"/>
                  </a:lnTo>
                  <a:lnTo>
                    <a:pt x="4228567" y="3004642"/>
                  </a:lnTo>
                  <a:cubicBezTo>
                    <a:pt x="4245484" y="2984120"/>
                    <a:pt x="4259506" y="2959250"/>
                    <a:pt x="4267708" y="2928293"/>
                  </a:cubicBezTo>
                  <a:cubicBezTo>
                    <a:pt x="4300516" y="2804468"/>
                    <a:pt x="4302633" y="2502843"/>
                    <a:pt x="4274058" y="2375843"/>
                  </a:cubicBezTo>
                  <a:cubicBezTo>
                    <a:pt x="4245483" y="2248843"/>
                    <a:pt x="4138591" y="2225560"/>
                    <a:pt x="4096258" y="2166293"/>
                  </a:cubicBezTo>
                  <a:cubicBezTo>
                    <a:pt x="4053925" y="2107026"/>
                    <a:pt x="4061333" y="2045643"/>
                    <a:pt x="4020058" y="2020243"/>
                  </a:cubicBezTo>
                  <a:cubicBezTo>
                    <a:pt x="3978783" y="1994843"/>
                    <a:pt x="3918458" y="2048818"/>
                    <a:pt x="3848608" y="2013893"/>
                  </a:cubicBezTo>
                  <a:cubicBezTo>
                    <a:pt x="3778758" y="1978968"/>
                    <a:pt x="3713141" y="1876310"/>
                    <a:pt x="3600958" y="1810693"/>
                  </a:cubicBezTo>
                  <a:cubicBezTo>
                    <a:pt x="3488775" y="1745076"/>
                    <a:pt x="3303566" y="1651943"/>
                    <a:pt x="3175508" y="1620193"/>
                  </a:cubicBezTo>
                  <a:cubicBezTo>
                    <a:pt x="3047450" y="1588443"/>
                    <a:pt x="2949025" y="1627601"/>
                    <a:pt x="2832608" y="1620193"/>
                  </a:cubicBezTo>
                  <a:cubicBezTo>
                    <a:pt x="2716191" y="1612785"/>
                    <a:pt x="2578608" y="1639243"/>
                    <a:pt x="2477008" y="1575743"/>
                  </a:cubicBezTo>
                  <a:cubicBezTo>
                    <a:pt x="2375408" y="1512243"/>
                    <a:pt x="2254758" y="1296343"/>
                    <a:pt x="2223008" y="1239193"/>
                  </a:cubicBezTo>
                  <a:cubicBezTo>
                    <a:pt x="2191258" y="1182043"/>
                    <a:pt x="2255816" y="1204268"/>
                    <a:pt x="2286508" y="1232843"/>
                  </a:cubicBezTo>
                  <a:cubicBezTo>
                    <a:pt x="2317200" y="1261418"/>
                    <a:pt x="2333075" y="1369368"/>
                    <a:pt x="2407158" y="1410643"/>
                  </a:cubicBezTo>
                  <a:cubicBezTo>
                    <a:pt x="2481241" y="1451918"/>
                    <a:pt x="2639991" y="1464618"/>
                    <a:pt x="2731008" y="1480493"/>
                  </a:cubicBezTo>
                  <a:cubicBezTo>
                    <a:pt x="2822025" y="1496368"/>
                    <a:pt x="2918333" y="1517535"/>
                    <a:pt x="2953258" y="1505893"/>
                  </a:cubicBezTo>
                  <a:cubicBezTo>
                    <a:pt x="2988183" y="1494251"/>
                    <a:pt x="2993475" y="1474143"/>
                    <a:pt x="2940558" y="1410643"/>
                  </a:cubicBezTo>
                  <a:cubicBezTo>
                    <a:pt x="2887641" y="1347143"/>
                    <a:pt x="2729950" y="1185218"/>
                    <a:pt x="2635758" y="1124893"/>
                  </a:cubicBezTo>
                  <a:cubicBezTo>
                    <a:pt x="2541566" y="1064568"/>
                    <a:pt x="2418800" y="1070918"/>
                    <a:pt x="2375408" y="1048693"/>
                  </a:cubicBezTo>
                  <a:cubicBezTo>
                    <a:pt x="2332016" y="1026468"/>
                    <a:pt x="2347891" y="1000010"/>
                    <a:pt x="2375408" y="991543"/>
                  </a:cubicBezTo>
                  <a:cubicBezTo>
                    <a:pt x="2402925" y="983076"/>
                    <a:pt x="2507700" y="1049751"/>
                    <a:pt x="2540508" y="997893"/>
                  </a:cubicBezTo>
                  <a:cubicBezTo>
                    <a:pt x="2573316" y="946035"/>
                    <a:pt x="2560616" y="679335"/>
                    <a:pt x="2572258" y="680393"/>
                  </a:cubicBezTo>
                  <a:cubicBezTo>
                    <a:pt x="2583900" y="681451"/>
                    <a:pt x="2573316" y="918518"/>
                    <a:pt x="2610358" y="1004243"/>
                  </a:cubicBezTo>
                  <a:cubicBezTo>
                    <a:pt x="2647400" y="1089968"/>
                    <a:pt x="2716191" y="1118543"/>
                    <a:pt x="2794508" y="1194743"/>
                  </a:cubicBezTo>
                  <a:cubicBezTo>
                    <a:pt x="2872825" y="1270943"/>
                    <a:pt x="2981833" y="1397943"/>
                    <a:pt x="3080258" y="1461443"/>
                  </a:cubicBezTo>
                  <a:cubicBezTo>
                    <a:pt x="3178683" y="1524943"/>
                    <a:pt x="3300391" y="1546110"/>
                    <a:pt x="3385058" y="1575743"/>
                  </a:cubicBezTo>
                  <a:cubicBezTo>
                    <a:pt x="3469725" y="1605376"/>
                    <a:pt x="3531108" y="1596910"/>
                    <a:pt x="3588258" y="1639243"/>
                  </a:cubicBezTo>
                  <a:cubicBezTo>
                    <a:pt x="3645408" y="1681576"/>
                    <a:pt x="3671866" y="1790585"/>
                    <a:pt x="3727958" y="1829743"/>
                  </a:cubicBezTo>
                  <a:cubicBezTo>
                    <a:pt x="3784050" y="1868901"/>
                    <a:pt x="3867658" y="1871018"/>
                    <a:pt x="3924808" y="1874193"/>
                  </a:cubicBezTo>
                  <a:cubicBezTo>
                    <a:pt x="3981958" y="1877368"/>
                    <a:pt x="4024291" y="1844560"/>
                    <a:pt x="4070858" y="1848793"/>
                  </a:cubicBezTo>
                  <a:cubicBezTo>
                    <a:pt x="4117425" y="1853026"/>
                    <a:pt x="4169283" y="1869960"/>
                    <a:pt x="4204208" y="1899593"/>
                  </a:cubicBezTo>
                  <a:cubicBezTo>
                    <a:pt x="4239133" y="1929226"/>
                    <a:pt x="4283583" y="2053051"/>
                    <a:pt x="4280408" y="2026593"/>
                  </a:cubicBezTo>
                  <a:cubicBezTo>
                    <a:pt x="4277233" y="2000135"/>
                    <a:pt x="4230666" y="1829743"/>
                    <a:pt x="4185158" y="1740843"/>
                  </a:cubicBezTo>
                  <a:cubicBezTo>
                    <a:pt x="4139650" y="1651943"/>
                    <a:pt x="4097316" y="1604318"/>
                    <a:pt x="4007358" y="1493193"/>
                  </a:cubicBezTo>
                  <a:cubicBezTo>
                    <a:pt x="3917400" y="1382068"/>
                    <a:pt x="3745950" y="1201093"/>
                    <a:pt x="3645408" y="1074093"/>
                  </a:cubicBezTo>
                  <a:cubicBezTo>
                    <a:pt x="3544866" y="947093"/>
                    <a:pt x="3470783" y="808451"/>
                    <a:pt x="3404108" y="731193"/>
                  </a:cubicBezTo>
                  <a:cubicBezTo>
                    <a:pt x="3337433" y="653935"/>
                    <a:pt x="3291925" y="675101"/>
                    <a:pt x="3245358" y="610543"/>
                  </a:cubicBezTo>
                  <a:cubicBezTo>
                    <a:pt x="3198791" y="545985"/>
                    <a:pt x="3135291" y="391468"/>
                    <a:pt x="3124708" y="343843"/>
                  </a:cubicBezTo>
                  <a:cubicBezTo>
                    <a:pt x="3114125" y="296218"/>
                    <a:pt x="3154341" y="288810"/>
                    <a:pt x="3181858" y="324793"/>
                  </a:cubicBezTo>
                  <a:cubicBezTo>
                    <a:pt x="3209375" y="360776"/>
                    <a:pt x="3260175" y="551276"/>
                    <a:pt x="3289808" y="559743"/>
                  </a:cubicBezTo>
                  <a:cubicBezTo>
                    <a:pt x="3319441" y="568210"/>
                    <a:pt x="3358600" y="454968"/>
                    <a:pt x="3359658" y="375593"/>
                  </a:cubicBezTo>
                  <a:cubicBezTo>
                    <a:pt x="3360716" y="296218"/>
                    <a:pt x="3285575" y="103601"/>
                    <a:pt x="3296158" y="83493"/>
                  </a:cubicBezTo>
                  <a:cubicBezTo>
                    <a:pt x="3306741" y="63385"/>
                    <a:pt x="3377650" y="160751"/>
                    <a:pt x="3423158" y="254943"/>
                  </a:cubicBezTo>
                  <a:cubicBezTo>
                    <a:pt x="3468666" y="349135"/>
                    <a:pt x="3503591" y="522701"/>
                    <a:pt x="3569208" y="648643"/>
                  </a:cubicBezTo>
                  <a:cubicBezTo>
                    <a:pt x="3634825" y="774585"/>
                    <a:pt x="3724783" y="900526"/>
                    <a:pt x="3816858" y="1010593"/>
                  </a:cubicBezTo>
                  <a:cubicBezTo>
                    <a:pt x="3908933" y="1120660"/>
                    <a:pt x="4072975" y="1301635"/>
                    <a:pt x="4121658" y="1309043"/>
                  </a:cubicBezTo>
                  <a:cubicBezTo>
                    <a:pt x="4170341" y="1316451"/>
                    <a:pt x="4152350" y="1201093"/>
                    <a:pt x="4108958" y="1055043"/>
                  </a:cubicBezTo>
                  <a:cubicBezTo>
                    <a:pt x="4065566" y="908993"/>
                    <a:pt x="3919516" y="601018"/>
                    <a:pt x="3861308" y="432743"/>
                  </a:cubicBezTo>
                  <a:cubicBezTo>
                    <a:pt x="3803100" y="264468"/>
                    <a:pt x="3747008" y="51743"/>
                    <a:pt x="3759708" y="45393"/>
                  </a:cubicBezTo>
                  <a:cubicBezTo>
                    <a:pt x="3772408" y="39043"/>
                    <a:pt x="3882475" y="260235"/>
                    <a:pt x="3937508" y="394643"/>
                  </a:cubicBezTo>
                  <a:cubicBezTo>
                    <a:pt x="3992541" y="529051"/>
                    <a:pt x="4050750" y="767176"/>
                    <a:pt x="4089908" y="851843"/>
                  </a:cubicBezTo>
                  <a:cubicBezTo>
                    <a:pt x="4129066" y="936510"/>
                    <a:pt x="4142825" y="984135"/>
                    <a:pt x="4172458" y="902643"/>
                  </a:cubicBezTo>
                  <a:cubicBezTo>
                    <a:pt x="4202091" y="821151"/>
                    <a:pt x="4241250" y="472960"/>
                    <a:pt x="4267708" y="362893"/>
                  </a:cubicBezTo>
                  <a:cubicBezTo>
                    <a:pt x="4294166" y="252826"/>
                    <a:pt x="4320625" y="223193"/>
                    <a:pt x="4331208" y="242243"/>
                  </a:cubicBezTo>
                  <a:cubicBezTo>
                    <a:pt x="4341791" y="261293"/>
                    <a:pt x="4340733" y="398876"/>
                    <a:pt x="4331208" y="477193"/>
                  </a:cubicBezTo>
                  <a:cubicBezTo>
                    <a:pt x="4321683" y="555510"/>
                    <a:pt x="4279350" y="612660"/>
                    <a:pt x="4274058" y="712143"/>
                  </a:cubicBezTo>
                  <a:cubicBezTo>
                    <a:pt x="4268766" y="811626"/>
                    <a:pt x="4299458" y="954501"/>
                    <a:pt x="4299458" y="1074093"/>
                  </a:cubicBezTo>
                  <a:cubicBezTo>
                    <a:pt x="4299458" y="1193685"/>
                    <a:pt x="4260300" y="1343968"/>
                    <a:pt x="4274058" y="1429693"/>
                  </a:cubicBezTo>
                  <a:cubicBezTo>
                    <a:pt x="4287816" y="1515418"/>
                    <a:pt x="4344966" y="1527060"/>
                    <a:pt x="4382008" y="1588443"/>
                  </a:cubicBezTo>
                  <a:cubicBezTo>
                    <a:pt x="4419050" y="1649826"/>
                    <a:pt x="4469850" y="1894301"/>
                    <a:pt x="4496308" y="1797993"/>
                  </a:cubicBezTo>
                  <a:cubicBezTo>
                    <a:pt x="4522766" y="1701685"/>
                    <a:pt x="4509008" y="1262476"/>
                    <a:pt x="4540758" y="1010593"/>
                  </a:cubicBezTo>
                  <a:cubicBezTo>
                    <a:pt x="4572508" y="758710"/>
                    <a:pt x="4655058" y="432743"/>
                    <a:pt x="4686808" y="286693"/>
                  </a:cubicBezTo>
                  <a:cubicBezTo>
                    <a:pt x="4718558" y="140643"/>
                    <a:pt x="4727025" y="118418"/>
                    <a:pt x="4731258" y="134293"/>
                  </a:cubicBezTo>
                  <a:cubicBezTo>
                    <a:pt x="4735491" y="150168"/>
                    <a:pt x="4728083" y="268701"/>
                    <a:pt x="4712208" y="381943"/>
                  </a:cubicBezTo>
                  <a:cubicBezTo>
                    <a:pt x="4696333" y="495185"/>
                    <a:pt x="4646591" y="686743"/>
                    <a:pt x="4636008" y="813743"/>
                  </a:cubicBezTo>
                  <a:cubicBezTo>
                    <a:pt x="4625425" y="940743"/>
                    <a:pt x="4615900" y="1105843"/>
                    <a:pt x="4648708" y="1143943"/>
                  </a:cubicBezTo>
                  <a:cubicBezTo>
                    <a:pt x="4681516" y="1182043"/>
                    <a:pt x="4666700" y="1175693"/>
                    <a:pt x="4832858" y="1042343"/>
                  </a:cubicBezTo>
                  <a:cubicBezTo>
                    <a:pt x="4999016" y="908993"/>
                    <a:pt x="5517600" y="425335"/>
                    <a:pt x="5645658" y="343843"/>
                  </a:cubicBezTo>
                  <a:cubicBezTo>
                    <a:pt x="5773716" y="262351"/>
                    <a:pt x="5726091" y="424276"/>
                    <a:pt x="5601208" y="553393"/>
                  </a:cubicBezTo>
                  <a:cubicBezTo>
                    <a:pt x="5476325" y="682510"/>
                    <a:pt x="5039233" y="992601"/>
                    <a:pt x="4896358" y="1118543"/>
                  </a:cubicBezTo>
                  <a:cubicBezTo>
                    <a:pt x="4753483" y="1244485"/>
                    <a:pt x="4778883" y="1208501"/>
                    <a:pt x="4743958" y="1309043"/>
                  </a:cubicBezTo>
                  <a:cubicBezTo>
                    <a:pt x="4709033" y="1409585"/>
                    <a:pt x="4650825" y="1679460"/>
                    <a:pt x="4686808" y="1721793"/>
                  </a:cubicBezTo>
                  <a:cubicBezTo>
                    <a:pt x="4722791" y="1764126"/>
                    <a:pt x="4855083" y="1619135"/>
                    <a:pt x="4959858" y="1563043"/>
                  </a:cubicBezTo>
                  <a:cubicBezTo>
                    <a:pt x="5064633" y="1506951"/>
                    <a:pt x="5206450" y="1457210"/>
                    <a:pt x="5315458" y="1385243"/>
                  </a:cubicBezTo>
                  <a:cubicBezTo>
                    <a:pt x="5424466" y="1313276"/>
                    <a:pt x="5534533" y="1186276"/>
                    <a:pt x="5613908" y="1131243"/>
                  </a:cubicBezTo>
                  <a:cubicBezTo>
                    <a:pt x="5693283" y="1076210"/>
                    <a:pt x="5735616" y="1086793"/>
                    <a:pt x="5791708" y="1055043"/>
                  </a:cubicBezTo>
                  <a:cubicBezTo>
                    <a:pt x="5847800" y="1023293"/>
                    <a:pt x="5917650" y="1019060"/>
                    <a:pt x="5950458" y="940743"/>
                  </a:cubicBezTo>
                  <a:cubicBezTo>
                    <a:pt x="5983266" y="862426"/>
                    <a:pt x="5977975" y="683568"/>
                    <a:pt x="5988558" y="585143"/>
                  </a:cubicBezTo>
                  <a:cubicBezTo>
                    <a:pt x="5999141" y="486718"/>
                    <a:pt x="6001258" y="359718"/>
                    <a:pt x="6013958" y="350193"/>
                  </a:cubicBezTo>
                  <a:cubicBezTo>
                    <a:pt x="6026658" y="340668"/>
                    <a:pt x="6064758" y="451793"/>
                    <a:pt x="6064758" y="527993"/>
                  </a:cubicBezTo>
                  <a:cubicBezTo>
                    <a:pt x="6064758" y="604193"/>
                    <a:pt x="6019250" y="740718"/>
                    <a:pt x="6013958" y="807393"/>
                  </a:cubicBezTo>
                  <a:cubicBezTo>
                    <a:pt x="6008666" y="874068"/>
                    <a:pt x="5988558" y="941801"/>
                    <a:pt x="6033008" y="928043"/>
                  </a:cubicBezTo>
                  <a:cubicBezTo>
                    <a:pt x="6077458" y="914285"/>
                    <a:pt x="6185408" y="852901"/>
                    <a:pt x="6280658" y="724843"/>
                  </a:cubicBezTo>
                  <a:cubicBezTo>
                    <a:pt x="6375908" y="596785"/>
                    <a:pt x="6532541" y="276110"/>
                    <a:pt x="6604508" y="159693"/>
                  </a:cubicBezTo>
                  <a:cubicBezTo>
                    <a:pt x="6658484" y="72380"/>
                    <a:pt x="6706505" y="-49"/>
                    <a:pt x="671642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987824" y="3075806"/>
              <a:ext cx="311140" cy="311140"/>
            </a:xfrm>
            <a:prstGeom prst="ellipse">
              <a:avLst/>
            </a:prstGeom>
            <a:solidFill>
              <a:srgbClr val="37A76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197548" y="2513744"/>
              <a:ext cx="311140" cy="311140"/>
            </a:xfrm>
            <a:prstGeom prst="ellipse">
              <a:avLst/>
            </a:prstGeom>
            <a:solidFill>
              <a:srgbClr val="37A76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702598" y="2102683"/>
              <a:ext cx="311140" cy="311140"/>
            </a:xfrm>
            <a:prstGeom prst="ellipse">
              <a:avLst/>
            </a:prstGeom>
            <a:solidFill>
              <a:srgbClr val="37A76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992792" y="2505354"/>
              <a:ext cx="311140" cy="311140"/>
            </a:xfrm>
            <a:prstGeom prst="ellipse">
              <a:avLst/>
            </a:prstGeom>
            <a:solidFill>
              <a:srgbClr val="37A76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932040" y="1419622"/>
              <a:ext cx="174020" cy="174020"/>
            </a:xfrm>
            <a:prstGeom prst="ellipse">
              <a:avLst/>
            </a:prstGeom>
            <a:solidFill>
              <a:srgbClr val="37A76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640135" y="1990074"/>
              <a:ext cx="174020" cy="174020"/>
            </a:xfrm>
            <a:prstGeom prst="ellipse">
              <a:avLst/>
            </a:prstGeom>
            <a:solidFill>
              <a:srgbClr val="37A76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779912" y="2931790"/>
              <a:ext cx="288032" cy="288032"/>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503075" y="2671731"/>
              <a:ext cx="288032" cy="288032"/>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528242" y="1639885"/>
              <a:ext cx="211785" cy="211785"/>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580112" y="2139702"/>
              <a:ext cx="274540" cy="274540"/>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603569" y="1124635"/>
              <a:ext cx="274540" cy="2745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332958" y="2427734"/>
              <a:ext cx="221400" cy="221400"/>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413871" y="2139702"/>
              <a:ext cx="125452" cy="125452"/>
            </a:xfrm>
            <a:prstGeom prst="ellipse">
              <a:avLst/>
            </a:prstGeom>
            <a:solidFill>
              <a:srgbClr val="37A76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066208" y="1968252"/>
              <a:ext cx="125452" cy="125452"/>
            </a:xfrm>
            <a:prstGeom prst="ellipse">
              <a:avLst/>
            </a:prstGeom>
            <a:solidFill>
              <a:srgbClr val="37A76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942383" y="2425452"/>
              <a:ext cx="125452" cy="125452"/>
            </a:xfrm>
            <a:prstGeom prst="ellipse">
              <a:avLst/>
            </a:prstGeom>
            <a:solidFill>
              <a:srgbClr val="37A76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819080" y="2211710"/>
              <a:ext cx="178122" cy="178122"/>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131840" y="2139702"/>
              <a:ext cx="320500" cy="320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915816" y="2499742"/>
              <a:ext cx="187919" cy="187919"/>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364434" y="3219822"/>
              <a:ext cx="153639" cy="153639"/>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371008" y="2777877"/>
              <a:ext cx="125452" cy="125452"/>
            </a:xfrm>
            <a:prstGeom prst="ellipse">
              <a:avLst/>
            </a:prstGeom>
            <a:solidFill>
              <a:srgbClr val="37A76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785867" y="2749872"/>
              <a:ext cx="178122" cy="178122"/>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252592" y="2245047"/>
              <a:ext cx="178122" cy="178122"/>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716016" y="1707654"/>
              <a:ext cx="432048" cy="432048"/>
            </a:xfrm>
            <a:prstGeom prst="ellipse">
              <a:avLst/>
            </a:prstGeom>
            <a:solidFill>
              <a:srgbClr val="99C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750980" y="2229247"/>
              <a:ext cx="126479" cy="126479"/>
            </a:xfrm>
            <a:prstGeom prst="ellipse">
              <a:avLst/>
            </a:prstGeom>
            <a:solidFill>
              <a:srgbClr val="37A76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1433711" y="1618868"/>
            <a:ext cx="1152128" cy="1152128"/>
            <a:chOff x="1433711" y="1618868"/>
            <a:chExt cx="1152128" cy="1152128"/>
          </a:xfrm>
        </p:grpSpPr>
        <p:sp>
          <p:nvSpPr>
            <p:cNvPr id="10" name="椭圆 9"/>
            <p:cNvSpPr/>
            <p:nvPr/>
          </p:nvSpPr>
          <p:spPr>
            <a:xfrm>
              <a:off x="1433711" y="1618868"/>
              <a:ext cx="1152128" cy="1152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611541" y="2029242"/>
              <a:ext cx="800219"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50" name="组合 49"/>
          <p:cNvGrpSpPr/>
          <p:nvPr/>
        </p:nvGrpSpPr>
        <p:grpSpPr>
          <a:xfrm>
            <a:off x="2348111" y="855470"/>
            <a:ext cx="1152128" cy="1152128"/>
            <a:chOff x="2348111" y="855470"/>
            <a:chExt cx="1152128" cy="1152128"/>
          </a:xfrm>
        </p:grpSpPr>
        <p:sp>
          <p:nvSpPr>
            <p:cNvPr id="11" name="椭圆 10"/>
            <p:cNvSpPr/>
            <p:nvPr/>
          </p:nvSpPr>
          <p:spPr>
            <a:xfrm>
              <a:off x="2348111" y="855470"/>
              <a:ext cx="1152128" cy="1152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517553" y="1265844"/>
              <a:ext cx="800219"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49" name="组合 48"/>
          <p:cNvGrpSpPr/>
          <p:nvPr/>
        </p:nvGrpSpPr>
        <p:grpSpPr>
          <a:xfrm>
            <a:off x="3774240" y="687690"/>
            <a:ext cx="1152128" cy="1152128"/>
            <a:chOff x="3774240" y="687690"/>
            <a:chExt cx="1152128" cy="1152128"/>
          </a:xfrm>
        </p:grpSpPr>
        <p:sp>
          <p:nvSpPr>
            <p:cNvPr id="12" name="椭圆 11"/>
            <p:cNvSpPr/>
            <p:nvPr/>
          </p:nvSpPr>
          <p:spPr>
            <a:xfrm>
              <a:off x="3774240" y="687690"/>
              <a:ext cx="1152128" cy="1152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952070" y="1072897"/>
              <a:ext cx="800219"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47" name="组合 46"/>
          <p:cNvGrpSpPr/>
          <p:nvPr/>
        </p:nvGrpSpPr>
        <p:grpSpPr>
          <a:xfrm>
            <a:off x="5242313" y="779969"/>
            <a:ext cx="1152128" cy="1152128"/>
            <a:chOff x="5242313" y="779969"/>
            <a:chExt cx="1152128" cy="1152128"/>
          </a:xfrm>
        </p:grpSpPr>
        <p:sp>
          <p:nvSpPr>
            <p:cNvPr id="13" name="椭圆 12"/>
            <p:cNvSpPr/>
            <p:nvPr/>
          </p:nvSpPr>
          <p:spPr>
            <a:xfrm>
              <a:off x="5242313" y="779969"/>
              <a:ext cx="1152128" cy="1152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428532" y="1215510"/>
              <a:ext cx="800219"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48" name="组合 47"/>
          <p:cNvGrpSpPr/>
          <p:nvPr/>
        </p:nvGrpSpPr>
        <p:grpSpPr>
          <a:xfrm>
            <a:off x="5435259" y="2583602"/>
            <a:ext cx="1152128" cy="1152128"/>
            <a:chOff x="5435259" y="2583602"/>
            <a:chExt cx="1152128" cy="1152128"/>
          </a:xfrm>
        </p:grpSpPr>
        <p:sp>
          <p:nvSpPr>
            <p:cNvPr id="15" name="椭圆 14"/>
            <p:cNvSpPr/>
            <p:nvPr/>
          </p:nvSpPr>
          <p:spPr>
            <a:xfrm>
              <a:off x="5435259" y="2583602"/>
              <a:ext cx="1152128" cy="1152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604701" y="3019143"/>
              <a:ext cx="800219"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46" name="组合 45"/>
          <p:cNvGrpSpPr/>
          <p:nvPr/>
        </p:nvGrpSpPr>
        <p:grpSpPr>
          <a:xfrm>
            <a:off x="6516216" y="1491630"/>
            <a:ext cx="1296144" cy="1296144"/>
            <a:chOff x="6516216" y="1491630"/>
            <a:chExt cx="1296144" cy="1296144"/>
          </a:xfrm>
        </p:grpSpPr>
        <p:sp>
          <p:nvSpPr>
            <p:cNvPr id="14" name="椭圆 13"/>
            <p:cNvSpPr/>
            <p:nvPr/>
          </p:nvSpPr>
          <p:spPr>
            <a:xfrm>
              <a:off x="6516216" y="1491630"/>
              <a:ext cx="1296144" cy="12961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787549" y="1970520"/>
              <a:ext cx="800219"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关键词</a:t>
              </a:r>
            </a:p>
          </p:txBody>
        </p:sp>
      </p:grpSp>
      <p:sp>
        <p:nvSpPr>
          <p:cNvPr id="53" name="矩形 52"/>
          <p:cNvSpPr/>
          <p:nvPr/>
        </p:nvSpPr>
        <p:spPr>
          <a:xfrm>
            <a:off x="403677" y="3759416"/>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4916954" y="3759416"/>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p:tgtEl>
                                          <p:spTgt spid="51"/>
                                        </p:tgtEl>
                                        <p:attrNameLst>
                                          <p:attrName>ppt_y</p:attrName>
                                        </p:attrNameLst>
                                      </p:cBhvr>
                                      <p:tavLst>
                                        <p:tav tm="0">
                                          <p:val>
                                            <p:strVal val="#ppt_y+#ppt_h*1.125000"/>
                                          </p:val>
                                        </p:tav>
                                        <p:tav tm="100000">
                                          <p:val>
                                            <p:strVal val="#ppt_y"/>
                                          </p:val>
                                        </p:tav>
                                      </p:tavLst>
                                    </p:anim>
                                    <p:animEffect transition="in" filter="wipe(up)">
                                      <p:cBhvr>
                                        <p:cTn id="21" dur="500"/>
                                        <p:tgtEl>
                                          <p:spTgt spid="51"/>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p:tgtEl>
                                          <p:spTgt spid="50"/>
                                        </p:tgtEl>
                                        <p:attrNameLst>
                                          <p:attrName>ppt_y</p:attrName>
                                        </p:attrNameLst>
                                      </p:cBhvr>
                                      <p:tavLst>
                                        <p:tav tm="0">
                                          <p:val>
                                            <p:strVal val="#ppt_y+#ppt_h*1.125000"/>
                                          </p:val>
                                        </p:tav>
                                        <p:tav tm="100000">
                                          <p:val>
                                            <p:strVal val="#ppt_y"/>
                                          </p:val>
                                        </p:tav>
                                      </p:tavLst>
                                    </p:anim>
                                    <p:animEffect transition="in" filter="wipe(up)">
                                      <p:cBhvr>
                                        <p:cTn id="26" dur="500"/>
                                        <p:tgtEl>
                                          <p:spTgt spid="50"/>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p:tgtEl>
                                          <p:spTgt spid="49"/>
                                        </p:tgtEl>
                                        <p:attrNameLst>
                                          <p:attrName>ppt_y</p:attrName>
                                        </p:attrNameLst>
                                      </p:cBhvr>
                                      <p:tavLst>
                                        <p:tav tm="0">
                                          <p:val>
                                            <p:strVal val="#ppt_y+#ppt_h*1.125000"/>
                                          </p:val>
                                        </p:tav>
                                        <p:tav tm="100000">
                                          <p:val>
                                            <p:strVal val="#ppt_y"/>
                                          </p:val>
                                        </p:tav>
                                      </p:tavLst>
                                    </p:anim>
                                    <p:animEffect transition="in" filter="wipe(up)">
                                      <p:cBhvr>
                                        <p:cTn id="31" dur="500"/>
                                        <p:tgtEl>
                                          <p:spTgt spid="49"/>
                                        </p:tgtEl>
                                      </p:cBhvr>
                                    </p:animEffect>
                                  </p:childTnLst>
                                </p:cTn>
                              </p:par>
                            </p:childTnLst>
                          </p:cTn>
                        </p:par>
                        <p:par>
                          <p:cTn id="32" fill="hold">
                            <p:stCondLst>
                              <p:cond delay="3000"/>
                            </p:stCondLst>
                            <p:childTnLst>
                              <p:par>
                                <p:cTn id="33" presetID="1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p:tgtEl>
                                          <p:spTgt spid="47"/>
                                        </p:tgtEl>
                                        <p:attrNameLst>
                                          <p:attrName>ppt_y</p:attrName>
                                        </p:attrNameLst>
                                      </p:cBhvr>
                                      <p:tavLst>
                                        <p:tav tm="0">
                                          <p:val>
                                            <p:strVal val="#ppt_y+#ppt_h*1.125000"/>
                                          </p:val>
                                        </p:tav>
                                        <p:tav tm="100000">
                                          <p:val>
                                            <p:strVal val="#ppt_y"/>
                                          </p:val>
                                        </p:tav>
                                      </p:tavLst>
                                    </p:anim>
                                    <p:animEffect transition="in" filter="wipe(up)">
                                      <p:cBhvr>
                                        <p:cTn id="36" dur="500"/>
                                        <p:tgtEl>
                                          <p:spTgt spid="47"/>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p:tgtEl>
                                          <p:spTgt spid="46"/>
                                        </p:tgtEl>
                                        <p:attrNameLst>
                                          <p:attrName>ppt_y</p:attrName>
                                        </p:attrNameLst>
                                      </p:cBhvr>
                                      <p:tavLst>
                                        <p:tav tm="0">
                                          <p:val>
                                            <p:strVal val="#ppt_y+#ppt_h*1.125000"/>
                                          </p:val>
                                        </p:tav>
                                        <p:tav tm="100000">
                                          <p:val>
                                            <p:strVal val="#ppt_y"/>
                                          </p:val>
                                        </p:tav>
                                      </p:tavLst>
                                    </p:anim>
                                    <p:animEffect transition="in" filter="wipe(up)">
                                      <p:cBhvr>
                                        <p:cTn id="41" dur="500"/>
                                        <p:tgtEl>
                                          <p:spTgt spid="46"/>
                                        </p:tgtEl>
                                      </p:cBhvr>
                                    </p:animEffect>
                                  </p:childTnLst>
                                </p:cTn>
                              </p:par>
                            </p:childTnLst>
                          </p:cTn>
                        </p:par>
                        <p:par>
                          <p:cTn id="42" fill="hold">
                            <p:stCondLst>
                              <p:cond delay="4000"/>
                            </p:stCondLst>
                            <p:childTnLst>
                              <p:par>
                                <p:cTn id="43" presetID="12" presetClass="entr" presetSubtype="4"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p:tgtEl>
                                          <p:spTgt spid="48"/>
                                        </p:tgtEl>
                                        <p:attrNameLst>
                                          <p:attrName>ppt_y</p:attrName>
                                        </p:attrNameLst>
                                      </p:cBhvr>
                                      <p:tavLst>
                                        <p:tav tm="0">
                                          <p:val>
                                            <p:strVal val="#ppt_y+#ppt_h*1.125000"/>
                                          </p:val>
                                        </p:tav>
                                        <p:tav tm="100000">
                                          <p:val>
                                            <p:strVal val="#ppt_y"/>
                                          </p:val>
                                        </p:tav>
                                      </p:tavLst>
                                    </p:anim>
                                    <p:animEffect transition="in" filter="wipe(up)">
                                      <p:cBhvr>
                                        <p:cTn id="46" dur="500"/>
                                        <p:tgtEl>
                                          <p:spTgt spid="48"/>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作者观点</a:t>
            </a:r>
          </a:p>
        </p:txBody>
      </p:sp>
      <p:cxnSp>
        <p:nvCxnSpPr>
          <p:cNvPr id="48" name="直接连接符 47"/>
          <p:cNvCxnSpPr/>
          <p:nvPr/>
        </p:nvCxnSpPr>
        <p:spPr>
          <a:xfrm>
            <a:off x="954000" y="4659982"/>
            <a:ext cx="7236000" cy="0"/>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1679496" y="3147814"/>
            <a:ext cx="997748" cy="1512168"/>
            <a:chOff x="1259632" y="3003798"/>
            <a:chExt cx="997748" cy="1656184"/>
          </a:xfrm>
        </p:grpSpPr>
        <p:grpSp>
          <p:nvGrpSpPr>
            <p:cNvPr id="50" name="组合 49"/>
            <p:cNvGrpSpPr/>
            <p:nvPr/>
          </p:nvGrpSpPr>
          <p:grpSpPr>
            <a:xfrm>
              <a:off x="1259632" y="3003798"/>
              <a:ext cx="997748" cy="1656184"/>
              <a:chOff x="2843808" y="3723878"/>
              <a:chExt cx="997748" cy="1656184"/>
            </a:xfrm>
          </p:grpSpPr>
          <p:grpSp>
            <p:nvGrpSpPr>
              <p:cNvPr id="52" name="组合 51"/>
              <p:cNvGrpSpPr/>
              <p:nvPr/>
            </p:nvGrpSpPr>
            <p:grpSpPr>
              <a:xfrm>
                <a:off x="2843808" y="3723878"/>
                <a:ext cx="997748" cy="749224"/>
                <a:chOff x="2843808" y="3723878"/>
                <a:chExt cx="997748" cy="749224"/>
              </a:xfrm>
            </p:grpSpPr>
            <p:grpSp>
              <p:nvGrpSpPr>
                <p:cNvPr id="54" name="组合 53"/>
                <p:cNvGrpSpPr/>
                <p:nvPr/>
              </p:nvGrpSpPr>
              <p:grpSpPr>
                <a:xfrm>
                  <a:off x="2843808" y="3723878"/>
                  <a:ext cx="997748" cy="749224"/>
                  <a:chOff x="3275856" y="3291830"/>
                  <a:chExt cx="997748" cy="749224"/>
                </a:xfrm>
              </p:grpSpPr>
              <p:grpSp>
                <p:nvGrpSpPr>
                  <p:cNvPr id="62" name="组合 61"/>
                  <p:cNvGrpSpPr/>
                  <p:nvPr/>
                </p:nvGrpSpPr>
                <p:grpSpPr>
                  <a:xfrm>
                    <a:off x="3773562" y="3291830"/>
                    <a:ext cx="500042" cy="749224"/>
                    <a:chOff x="3779912" y="3291830"/>
                    <a:chExt cx="500042" cy="749224"/>
                  </a:xfrm>
                </p:grpSpPr>
                <p:sp>
                  <p:nvSpPr>
                    <p:cNvPr id="66" name="任意多边形 16"/>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直角三角形 66"/>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flipH="1">
                    <a:off x="3275856" y="3291830"/>
                    <a:ext cx="500042" cy="749224"/>
                    <a:chOff x="3779912" y="3291830"/>
                    <a:chExt cx="500042" cy="749224"/>
                  </a:xfrm>
                </p:grpSpPr>
                <p:sp>
                  <p:nvSpPr>
                    <p:cNvPr id="64" name="任意多边形 19"/>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直角三角形 64"/>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5" name="组合 54"/>
                <p:cNvGrpSpPr/>
                <p:nvPr/>
              </p:nvGrpSpPr>
              <p:grpSpPr>
                <a:xfrm>
                  <a:off x="3196508" y="3723878"/>
                  <a:ext cx="292348" cy="219529"/>
                  <a:chOff x="3275856" y="3291830"/>
                  <a:chExt cx="997748" cy="749224"/>
                </a:xfrm>
              </p:grpSpPr>
              <p:grpSp>
                <p:nvGrpSpPr>
                  <p:cNvPr id="56" name="组合 55"/>
                  <p:cNvGrpSpPr/>
                  <p:nvPr/>
                </p:nvGrpSpPr>
                <p:grpSpPr>
                  <a:xfrm>
                    <a:off x="3773562" y="3291830"/>
                    <a:ext cx="500042" cy="749224"/>
                    <a:chOff x="3779912" y="3291830"/>
                    <a:chExt cx="500042" cy="749224"/>
                  </a:xfrm>
                </p:grpSpPr>
                <p:sp>
                  <p:nvSpPr>
                    <p:cNvPr id="60" name="任意多边形 27"/>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直角三角形 60"/>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flipH="1">
                    <a:off x="3275856" y="3291830"/>
                    <a:ext cx="500042" cy="749224"/>
                    <a:chOff x="3779912" y="3291830"/>
                    <a:chExt cx="500042" cy="749224"/>
                  </a:xfrm>
                </p:grpSpPr>
                <p:sp>
                  <p:nvSpPr>
                    <p:cNvPr id="58" name="任意多边形 25"/>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直角三角形 58"/>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3" name="矩形 52"/>
              <p:cNvSpPr/>
              <p:nvPr/>
            </p:nvSpPr>
            <p:spPr>
              <a:xfrm>
                <a:off x="2844082" y="4472109"/>
                <a:ext cx="997200" cy="907953"/>
              </a:xfrm>
              <a:prstGeom prst="rect">
                <a:avLst/>
              </a:prstGeom>
              <a:solidFill>
                <a:srgbClr val="37A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p:nvPr/>
          </p:nvSpPr>
          <p:spPr>
            <a:xfrm>
              <a:off x="1403648" y="4011910"/>
              <a:ext cx="716641" cy="37350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rPr>
                <a:t>01</a:t>
              </a:r>
            </a:p>
          </p:txBody>
        </p:sp>
      </p:grpSp>
      <p:grpSp>
        <p:nvGrpSpPr>
          <p:cNvPr id="68" name="组合 67"/>
          <p:cNvGrpSpPr/>
          <p:nvPr/>
        </p:nvGrpSpPr>
        <p:grpSpPr>
          <a:xfrm>
            <a:off x="2675811" y="3147814"/>
            <a:ext cx="997748" cy="1512168"/>
            <a:chOff x="1259632" y="3003798"/>
            <a:chExt cx="997748" cy="1656184"/>
          </a:xfrm>
        </p:grpSpPr>
        <p:grpSp>
          <p:nvGrpSpPr>
            <p:cNvPr id="69" name="组合 68"/>
            <p:cNvGrpSpPr/>
            <p:nvPr/>
          </p:nvGrpSpPr>
          <p:grpSpPr>
            <a:xfrm>
              <a:off x="1259632" y="3003798"/>
              <a:ext cx="997748" cy="1656184"/>
              <a:chOff x="2843808" y="3723878"/>
              <a:chExt cx="997748" cy="1656184"/>
            </a:xfrm>
          </p:grpSpPr>
          <p:grpSp>
            <p:nvGrpSpPr>
              <p:cNvPr id="71" name="组合 70"/>
              <p:cNvGrpSpPr/>
              <p:nvPr/>
            </p:nvGrpSpPr>
            <p:grpSpPr>
              <a:xfrm>
                <a:off x="2843808" y="3723878"/>
                <a:ext cx="997748" cy="749224"/>
                <a:chOff x="2843808" y="3723878"/>
                <a:chExt cx="997748" cy="749224"/>
              </a:xfrm>
            </p:grpSpPr>
            <p:grpSp>
              <p:nvGrpSpPr>
                <p:cNvPr id="73" name="组合 72"/>
                <p:cNvGrpSpPr/>
                <p:nvPr/>
              </p:nvGrpSpPr>
              <p:grpSpPr>
                <a:xfrm>
                  <a:off x="2843808" y="3723878"/>
                  <a:ext cx="997748" cy="749224"/>
                  <a:chOff x="3275856" y="3291830"/>
                  <a:chExt cx="997748" cy="749224"/>
                </a:xfrm>
              </p:grpSpPr>
              <p:grpSp>
                <p:nvGrpSpPr>
                  <p:cNvPr id="81" name="组合 80"/>
                  <p:cNvGrpSpPr/>
                  <p:nvPr/>
                </p:nvGrpSpPr>
                <p:grpSpPr>
                  <a:xfrm>
                    <a:off x="3773562" y="3291830"/>
                    <a:ext cx="500042" cy="749224"/>
                    <a:chOff x="3779912" y="3291830"/>
                    <a:chExt cx="500042" cy="749224"/>
                  </a:xfrm>
                </p:grpSpPr>
                <p:sp>
                  <p:nvSpPr>
                    <p:cNvPr id="85" name="任意多边形 54"/>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直角三角形 85"/>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flipH="1">
                    <a:off x="3275856" y="3291830"/>
                    <a:ext cx="500042" cy="749224"/>
                    <a:chOff x="3779912" y="3291830"/>
                    <a:chExt cx="500042" cy="749224"/>
                  </a:xfrm>
                </p:grpSpPr>
                <p:sp>
                  <p:nvSpPr>
                    <p:cNvPr id="83" name="任意多边形 52"/>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直角三角形 83"/>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4" name="组合 73"/>
                <p:cNvGrpSpPr/>
                <p:nvPr/>
              </p:nvGrpSpPr>
              <p:grpSpPr>
                <a:xfrm>
                  <a:off x="3196508" y="3723878"/>
                  <a:ext cx="292348" cy="219529"/>
                  <a:chOff x="3275856" y="3291830"/>
                  <a:chExt cx="997748" cy="749224"/>
                </a:xfrm>
              </p:grpSpPr>
              <p:grpSp>
                <p:nvGrpSpPr>
                  <p:cNvPr id="75" name="组合 74"/>
                  <p:cNvGrpSpPr/>
                  <p:nvPr/>
                </p:nvGrpSpPr>
                <p:grpSpPr>
                  <a:xfrm>
                    <a:off x="3773562" y="3291830"/>
                    <a:ext cx="500042" cy="749224"/>
                    <a:chOff x="3779912" y="3291830"/>
                    <a:chExt cx="500042" cy="749224"/>
                  </a:xfrm>
                </p:grpSpPr>
                <p:sp>
                  <p:nvSpPr>
                    <p:cNvPr id="79" name="任意多边形 48"/>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直角三角形 79"/>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flipH="1">
                    <a:off x="3275856" y="3291830"/>
                    <a:ext cx="500042" cy="749224"/>
                    <a:chOff x="3779912" y="3291830"/>
                    <a:chExt cx="500042" cy="749224"/>
                  </a:xfrm>
                </p:grpSpPr>
                <p:sp>
                  <p:nvSpPr>
                    <p:cNvPr id="77" name="任意多边形 46"/>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直角三角形 77"/>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72" name="矩形 71"/>
              <p:cNvSpPr/>
              <p:nvPr/>
            </p:nvSpPr>
            <p:spPr>
              <a:xfrm>
                <a:off x="2844082" y="4472109"/>
                <a:ext cx="997200" cy="907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矩形 69"/>
            <p:cNvSpPr/>
            <p:nvPr/>
          </p:nvSpPr>
          <p:spPr>
            <a:xfrm>
              <a:off x="1403648" y="4011910"/>
              <a:ext cx="716641" cy="409071"/>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rPr>
                <a:t>02</a:t>
              </a:r>
            </a:p>
          </p:txBody>
        </p:sp>
      </p:grpSp>
      <p:grpSp>
        <p:nvGrpSpPr>
          <p:cNvPr id="87" name="组合 86"/>
          <p:cNvGrpSpPr/>
          <p:nvPr/>
        </p:nvGrpSpPr>
        <p:grpSpPr>
          <a:xfrm>
            <a:off x="3672126" y="3147814"/>
            <a:ext cx="997748" cy="1512168"/>
            <a:chOff x="1259632" y="3003798"/>
            <a:chExt cx="997748" cy="1656184"/>
          </a:xfrm>
        </p:grpSpPr>
        <p:grpSp>
          <p:nvGrpSpPr>
            <p:cNvPr id="88" name="组合 87"/>
            <p:cNvGrpSpPr/>
            <p:nvPr/>
          </p:nvGrpSpPr>
          <p:grpSpPr>
            <a:xfrm>
              <a:off x="1259632" y="3003798"/>
              <a:ext cx="997748" cy="1656184"/>
              <a:chOff x="2843808" y="3723878"/>
              <a:chExt cx="997748" cy="1656184"/>
            </a:xfrm>
          </p:grpSpPr>
          <p:grpSp>
            <p:nvGrpSpPr>
              <p:cNvPr id="90" name="组合 89"/>
              <p:cNvGrpSpPr/>
              <p:nvPr/>
            </p:nvGrpSpPr>
            <p:grpSpPr>
              <a:xfrm>
                <a:off x="2843808" y="3723878"/>
                <a:ext cx="997748" cy="749224"/>
                <a:chOff x="2843808" y="3723878"/>
                <a:chExt cx="997748" cy="749224"/>
              </a:xfrm>
            </p:grpSpPr>
            <p:grpSp>
              <p:nvGrpSpPr>
                <p:cNvPr id="92" name="组合 91"/>
                <p:cNvGrpSpPr/>
                <p:nvPr/>
              </p:nvGrpSpPr>
              <p:grpSpPr>
                <a:xfrm>
                  <a:off x="2843808" y="3723878"/>
                  <a:ext cx="997748" cy="749224"/>
                  <a:chOff x="3275856" y="3291830"/>
                  <a:chExt cx="997748" cy="749224"/>
                </a:xfrm>
              </p:grpSpPr>
              <p:grpSp>
                <p:nvGrpSpPr>
                  <p:cNvPr id="100" name="组合 99"/>
                  <p:cNvGrpSpPr/>
                  <p:nvPr/>
                </p:nvGrpSpPr>
                <p:grpSpPr>
                  <a:xfrm>
                    <a:off x="3773562" y="3291830"/>
                    <a:ext cx="500042" cy="749224"/>
                    <a:chOff x="3779912" y="3291830"/>
                    <a:chExt cx="500042" cy="749224"/>
                  </a:xfrm>
                </p:grpSpPr>
                <p:sp>
                  <p:nvSpPr>
                    <p:cNvPr id="104" name="任意多边形 73"/>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直角三角形 104"/>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flipH="1">
                    <a:off x="3275856" y="3291830"/>
                    <a:ext cx="500042" cy="749224"/>
                    <a:chOff x="3779912" y="3291830"/>
                    <a:chExt cx="500042" cy="749224"/>
                  </a:xfrm>
                </p:grpSpPr>
                <p:sp>
                  <p:nvSpPr>
                    <p:cNvPr id="102" name="任意多边形 71"/>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直角三角形 102"/>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3" name="组合 92"/>
                <p:cNvGrpSpPr/>
                <p:nvPr/>
              </p:nvGrpSpPr>
              <p:grpSpPr>
                <a:xfrm>
                  <a:off x="3196508" y="3723878"/>
                  <a:ext cx="292348" cy="219529"/>
                  <a:chOff x="3275856" y="3291830"/>
                  <a:chExt cx="997748" cy="749224"/>
                </a:xfrm>
              </p:grpSpPr>
              <p:grpSp>
                <p:nvGrpSpPr>
                  <p:cNvPr id="94" name="组合 93"/>
                  <p:cNvGrpSpPr/>
                  <p:nvPr/>
                </p:nvGrpSpPr>
                <p:grpSpPr>
                  <a:xfrm>
                    <a:off x="3773562" y="3291830"/>
                    <a:ext cx="500042" cy="749224"/>
                    <a:chOff x="3779912" y="3291830"/>
                    <a:chExt cx="500042" cy="749224"/>
                  </a:xfrm>
                </p:grpSpPr>
                <p:sp>
                  <p:nvSpPr>
                    <p:cNvPr id="98" name="任意多边形 67"/>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直角三角形 98"/>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flipH="1">
                    <a:off x="3275856" y="3291830"/>
                    <a:ext cx="500042" cy="749224"/>
                    <a:chOff x="3779912" y="3291830"/>
                    <a:chExt cx="500042" cy="749224"/>
                  </a:xfrm>
                </p:grpSpPr>
                <p:sp>
                  <p:nvSpPr>
                    <p:cNvPr id="96" name="任意多边形 65"/>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直角三角形 96"/>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91" name="矩形 90"/>
              <p:cNvSpPr/>
              <p:nvPr/>
            </p:nvSpPr>
            <p:spPr>
              <a:xfrm>
                <a:off x="2844082" y="4472109"/>
                <a:ext cx="997200" cy="907953"/>
              </a:xfrm>
              <a:prstGeom prst="rect">
                <a:avLst/>
              </a:prstGeom>
              <a:solidFill>
                <a:srgbClr val="37A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p:cNvSpPr/>
            <p:nvPr/>
          </p:nvSpPr>
          <p:spPr>
            <a:xfrm>
              <a:off x="1403648" y="4011910"/>
              <a:ext cx="716641" cy="409071"/>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rPr>
                <a:t>03</a:t>
              </a:r>
            </a:p>
          </p:txBody>
        </p:sp>
      </p:grpSp>
      <p:grpSp>
        <p:nvGrpSpPr>
          <p:cNvPr id="106" name="组合 105"/>
          <p:cNvGrpSpPr/>
          <p:nvPr/>
        </p:nvGrpSpPr>
        <p:grpSpPr>
          <a:xfrm>
            <a:off x="4668441" y="3147814"/>
            <a:ext cx="997748" cy="1512168"/>
            <a:chOff x="1259632" y="3003798"/>
            <a:chExt cx="997748" cy="1656184"/>
          </a:xfrm>
        </p:grpSpPr>
        <p:grpSp>
          <p:nvGrpSpPr>
            <p:cNvPr id="107" name="组合 106"/>
            <p:cNvGrpSpPr/>
            <p:nvPr/>
          </p:nvGrpSpPr>
          <p:grpSpPr>
            <a:xfrm>
              <a:off x="1259632" y="3003798"/>
              <a:ext cx="997748" cy="1656184"/>
              <a:chOff x="2843808" y="3723878"/>
              <a:chExt cx="997748" cy="1656184"/>
            </a:xfrm>
          </p:grpSpPr>
          <p:grpSp>
            <p:nvGrpSpPr>
              <p:cNvPr id="109" name="组合 108"/>
              <p:cNvGrpSpPr/>
              <p:nvPr/>
            </p:nvGrpSpPr>
            <p:grpSpPr>
              <a:xfrm>
                <a:off x="2843808" y="3723878"/>
                <a:ext cx="997748" cy="749224"/>
                <a:chOff x="2843808" y="3723878"/>
                <a:chExt cx="997748" cy="749224"/>
              </a:xfrm>
            </p:grpSpPr>
            <p:grpSp>
              <p:nvGrpSpPr>
                <p:cNvPr id="111" name="组合 110"/>
                <p:cNvGrpSpPr/>
                <p:nvPr/>
              </p:nvGrpSpPr>
              <p:grpSpPr>
                <a:xfrm>
                  <a:off x="2843808" y="3723878"/>
                  <a:ext cx="997748" cy="749224"/>
                  <a:chOff x="3275856" y="3291830"/>
                  <a:chExt cx="997748" cy="749224"/>
                </a:xfrm>
              </p:grpSpPr>
              <p:grpSp>
                <p:nvGrpSpPr>
                  <p:cNvPr id="119" name="组合 118"/>
                  <p:cNvGrpSpPr/>
                  <p:nvPr/>
                </p:nvGrpSpPr>
                <p:grpSpPr>
                  <a:xfrm>
                    <a:off x="3773562" y="3291830"/>
                    <a:ext cx="500042" cy="749224"/>
                    <a:chOff x="3779912" y="3291830"/>
                    <a:chExt cx="500042" cy="749224"/>
                  </a:xfrm>
                </p:grpSpPr>
                <p:sp>
                  <p:nvSpPr>
                    <p:cNvPr id="123" name="任意多边形 92"/>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直角三角形 123"/>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flipH="1">
                    <a:off x="3275856" y="3291830"/>
                    <a:ext cx="500042" cy="749224"/>
                    <a:chOff x="3779912" y="3291830"/>
                    <a:chExt cx="500042" cy="749224"/>
                  </a:xfrm>
                </p:grpSpPr>
                <p:sp>
                  <p:nvSpPr>
                    <p:cNvPr id="121" name="任意多边形 90"/>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直角三角形 121"/>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2" name="组合 111"/>
                <p:cNvGrpSpPr/>
                <p:nvPr/>
              </p:nvGrpSpPr>
              <p:grpSpPr>
                <a:xfrm>
                  <a:off x="3196508" y="3723878"/>
                  <a:ext cx="292348" cy="219529"/>
                  <a:chOff x="3275856" y="3291830"/>
                  <a:chExt cx="997748" cy="749224"/>
                </a:xfrm>
              </p:grpSpPr>
              <p:grpSp>
                <p:nvGrpSpPr>
                  <p:cNvPr id="113" name="组合 112"/>
                  <p:cNvGrpSpPr/>
                  <p:nvPr/>
                </p:nvGrpSpPr>
                <p:grpSpPr>
                  <a:xfrm>
                    <a:off x="3773562" y="3291830"/>
                    <a:ext cx="500042" cy="749224"/>
                    <a:chOff x="3779912" y="3291830"/>
                    <a:chExt cx="500042" cy="749224"/>
                  </a:xfrm>
                </p:grpSpPr>
                <p:sp>
                  <p:nvSpPr>
                    <p:cNvPr id="117" name="任意多边形 86"/>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直角三角形 117"/>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flipH="1">
                    <a:off x="3275856" y="3291830"/>
                    <a:ext cx="500042" cy="749224"/>
                    <a:chOff x="3779912" y="3291830"/>
                    <a:chExt cx="500042" cy="749224"/>
                  </a:xfrm>
                </p:grpSpPr>
                <p:sp>
                  <p:nvSpPr>
                    <p:cNvPr id="115" name="任意多边形 84"/>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直角三角形 115"/>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10" name="矩形 109"/>
              <p:cNvSpPr/>
              <p:nvPr/>
            </p:nvSpPr>
            <p:spPr>
              <a:xfrm>
                <a:off x="2844082" y="4472109"/>
                <a:ext cx="997200" cy="907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矩形 107"/>
            <p:cNvSpPr/>
            <p:nvPr/>
          </p:nvSpPr>
          <p:spPr>
            <a:xfrm>
              <a:off x="1403648" y="4011910"/>
              <a:ext cx="716641" cy="409071"/>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rPr>
                <a:t>04</a:t>
              </a:r>
            </a:p>
          </p:txBody>
        </p:sp>
      </p:grpSp>
      <p:grpSp>
        <p:nvGrpSpPr>
          <p:cNvPr id="125" name="组合 124"/>
          <p:cNvGrpSpPr/>
          <p:nvPr/>
        </p:nvGrpSpPr>
        <p:grpSpPr>
          <a:xfrm>
            <a:off x="5664756" y="3147814"/>
            <a:ext cx="997748" cy="1512168"/>
            <a:chOff x="1259632" y="3003798"/>
            <a:chExt cx="997748" cy="1656184"/>
          </a:xfrm>
        </p:grpSpPr>
        <p:grpSp>
          <p:nvGrpSpPr>
            <p:cNvPr id="126" name="组合 125"/>
            <p:cNvGrpSpPr/>
            <p:nvPr/>
          </p:nvGrpSpPr>
          <p:grpSpPr>
            <a:xfrm>
              <a:off x="1259632" y="3003798"/>
              <a:ext cx="997748" cy="1656184"/>
              <a:chOff x="2843808" y="3723878"/>
              <a:chExt cx="997748" cy="1656184"/>
            </a:xfrm>
          </p:grpSpPr>
          <p:grpSp>
            <p:nvGrpSpPr>
              <p:cNvPr id="128" name="组合 127"/>
              <p:cNvGrpSpPr/>
              <p:nvPr/>
            </p:nvGrpSpPr>
            <p:grpSpPr>
              <a:xfrm>
                <a:off x="2843808" y="3723878"/>
                <a:ext cx="997748" cy="749224"/>
                <a:chOff x="2843808" y="3723878"/>
                <a:chExt cx="997748" cy="749224"/>
              </a:xfrm>
            </p:grpSpPr>
            <p:grpSp>
              <p:nvGrpSpPr>
                <p:cNvPr id="130" name="组合 129"/>
                <p:cNvGrpSpPr/>
                <p:nvPr/>
              </p:nvGrpSpPr>
              <p:grpSpPr>
                <a:xfrm>
                  <a:off x="2843808" y="3723878"/>
                  <a:ext cx="997748" cy="749224"/>
                  <a:chOff x="3275856" y="3291830"/>
                  <a:chExt cx="997748" cy="749224"/>
                </a:xfrm>
              </p:grpSpPr>
              <p:grpSp>
                <p:nvGrpSpPr>
                  <p:cNvPr id="138" name="组合 137"/>
                  <p:cNvGrpSpPr/>
                  <p:nvPr/>
                </p:nvGrpSpPr>
                <p:grpSpPr>
                  <a:xfrm>
                    <a:off x="3773562" y="3291830"/>
                    <a:ext cx="500042" cy="749224"/>
                    <a:chOff x="3779912" y="3291830"/>
                    <a:chExt cx="500042" cy="749224"/>
                  </a:xfrm>
                </p:grpSpPr>
                <p:sp>
                  <p:nvSpPr>
                    <p:cNvPr id="142" name="任意多边形 111"/>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直角三角形 142"/>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p:cNvGrpSpPr/>
                  <p:nvPr/>
                </p:nvGrpSpPr>
                <p:grpSpPr>
                  <a:xfrm flipH="1">
                    <a:off x="3275856" y="3291830"/>
                    <a:ext cx="500042" cy="749224"/>
                    <a:chOff x="3779912" y="3291830"/>
                    <a:chExt cx="500042" cy="749224"/>
                  </a:xfrm>
                </p:grpSpPr>
                <p:sp>
                  <p:nvSpPr>
                    <p:cNvPr id="140" name="任意多边形 109"/>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直角三角形 140"/>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1" name="组合 130"/>
                <p:cNvGrpSpPr/>
                <p:nvPr/>
              </p:nvGrpSpPr>
              <p:grpSpPr>
                <a:xfrm>
                  <a:off x="3196508" y="3723878"/>
                  <a:ext cx="292348" cy="219529"/>
                  <a:chOff x="3275856" y="3291830"/>
                  <a:chExt cx="997748" cy="749224"/>
                </a:xfrm>
              </p:grpSpPr>
              <p:grpSp>
                <p:nvGrpSpPr>
                  <p:cNvPr id="132" name="组合 131"/>
                  <p:cNvGrpSpPr/>
                  <p:nvPr/>
                </p:nvGrpSpPr>
                <p:grpSpPr>
                  <a:xfrm>
                    <a:off x="3773562" y="3291830"/>
                    <a:ext cx="500042" cy="749224"/>
                    <a:chOff x="3779912" y="3291830"/>
                    <a:chExt cx="500042" cy="749224"/>
                  </a:xfrm>
                </p:grpSpPr>
                <p:sp>
                  <p:nvSpPr>
                    <p:cNvPr id="136" name="任意多边形 105"/>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直角三角形 136"/>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3" name="组合 132"/>
                  <p:cNvGrpSpPr/>
                  <p:nvPr/>
                </p:nvGrpSpPr>
                <p:grpSpPr>
                  <a:xfrm flipH="1">
                    <a:off x="3275856" y="3291830"/>
                    <a:ext cx="500042" cy="749224"/>
                    <a:chOff x="3779912" y="3291830"/>
                    <a:chExt cx="500042" cy="749224"/>
                  </a:xfrm>
                </p:grpSpPr>
                <p:sp>
                  <p:nvSpPr>
                    <p:cNvPr id="134" name="任意多边形 103"/>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直角三角形 134"/>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29" name="矩形 128"/>
              <p:cNvSpPr/>
              <p:nvPr/>
            </p:nvSpPr>
            <p:spPr>
              <a:xfrm>
                <a:off x="2844082" y="4472109"/>
                <a:ext cx="997200" cy="907953"/>
              </a:xfrm>
              <a:prstGeom prst="rect">
                <a:avLst/>
              </a:prstGeom>
              <a:solidFill>
                <a:srgbClr val="37A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矩形 126"/>
            <p:cNvSpPr/>
            <p:nvPr/>
          </p:nvSpPr>
          <p:spPr>
            <a:xfrm>
              <a:off x="1403648" y="4011910"/>
              <a:ext cx="716641" cy="409071"/>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rPr>
                <a:t>05</a:t>
              </a:r>
            </a:p>
          </p:txBody>
        </p:sp>
      </p:grpSp>
      <p:grpSp>
        <p:nvGrpSpPr>
          <p:cNvPr id="144" name="组合 143"/>
          <p:cNvGrpSpPr/>
          <p:nvPr/>
        </p:nvGrpSpPr>
        <p:grpSpPr>
          <a:xfrm>
            <a:off x="6661071" y="3147814"/>
            <a:ext cx="997748" cy="1512168"/>
            <a:chOff x="1259632" y="3003798"/>
            <a:chExt cx="997748" cy="1656184"/>
          </a:xfrm>
        </p:grpSpPr>
        <p:grpSp>
          <p:nvGrpSpPr>
            <p:cNvPr id="145" name="组合 144"/>
            <p:cNvGrpSpPr/>
            <p:nvPr/>
          </p:nvGrpSpPr>
          <p:grpSpPr>
            <a:xfrm>
              <a:off x="1259632" y="3003798"/>
              <a:ext cx="997748" cy="1656184"/>
              <a:chOff x="2843808" y="3723878"/>
              <a:chExt cx="997748" cy="1656184"/>
            </a:xfrm>
          </p:grpSpPr>
          <p:grpSp>
            <p:nvGrpSpPr>
              <p:cNvPr id="147" name="组合 146"/>
              <p:cNvGrpSpPr/>
              <p:nvPr/>
            </p:nvGrpSpPr>
            <p:grpSpPr>
              <a:xfrm>
                <a:off x="2843808" y="3723878"/>
                <a:ext cx="997748" cy="749224"/>
                <a:chOff x="2843808" y="3723878"/>
                <a:chExt cx="997748" cy="749224"/>
              </a:xfrm>
            </p:grpSpPr>
            <p:grpSp>
              <p:nvGrpSpPr>
                <p:cNvPr id="149" name="组合 148"/>
                <p:cNvGrpSpPr/>
                <p:nvPr/>
              </p:nvGrpSpPr>
              <p:grpSpPr>
                <a:xfrm>
                  <a:off x="2843808" y="3723878"/>
                  <a:ext cx="997748" cy="749224"/>
                  <a:chOff x="3275856" y="3291830"/>
                  <a:chExt cx="997748" cy="749224"/>
                </a:xfrm>
              </p:grpSpPr>
              <p:grpSp>
                <p:nvGrpSpPr>
                  <p:cNvPr id="157" name="组合 156"/>
                  <p:cNvGrpSpPr/>
                  <p:nvPr/>
                </p:nvGrpSpPr>
                <p:grpSpPr>
                  <a:xfrm>
                    <a:off x="3773562" y="3291830"/>
                    <a:ext cx="500042" cy="749224"/>
                    <a:chOff x="3779912" y="3291830"/>
                    <a:chExt cx="500042" cy="749224"/>
                  </a:xfrm>
                </p:grpSpPr>
                <p:sp>
                  <p:nvSpPr>
                    <p:cNvPr id="161" name="任意多边形 130"/>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直角三角形 161"/>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flipH="1">
                    <a:off x="3275856" y="3291830"/>
                    <a:ext cx="500042" cy="749224"/>
                    <a:chOff x="3779912" y="3291830"/>
                    <a:chExt cx="500042" cy="749224"/>
                  </a:xfrm>
                </p:grpSpPr>
                <p:sp>
                  <p:nvSpPr>
                    <p:cNvPr id="159" name="任意多边形 128"/>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直角三角形 159"/>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0" name="组合 149"/>
                <p:cNvGrpSpPr/>
                <p:nvPr/>
              </p:nvGrpSpPr>
              <p:grpSpPr>
                <a:xfrm>
                  <a:off x="3196508" y="3723878"/>
                  <a:ext cx="292348" cy="219529"/>
                  <a:chOff x="3275856" y="3291830"/>
                  <a:chExt cx="997748" cy="749224"/>
                </a:xfrm>
              </p:grpSpPr>
              <p:grpSp>
                <p:nvGrpSpPr>
                  <p:cNvPr id="151" name="组合 150"/>
                  <p:cNvGrpSpPr/>
                  <p:nvPr/>
                </p:nvGrpSpPr>
                <p:grpSpPr>
                  <a:xfrm>
                    <a:off x="3773562" y="3291830"/>
                    <a:ext cx="500042" cy="749224"/>
                    <a:chOff x="3779912" y="3291830"/>
                    <a:chExt cx="500042" cy="749224"/>
                  </a:xfrm>
                </p:grpSpPr>
                <p:sp>
                  <p:nvSpPr>
                    <p:cNvPr id="155" name="任意多边形 124"/>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直角三角形 155"/>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flipH="1">
                    <a:off x="3275856" y="3291830"/>
                    <a:ext cx="500042" cy="749224"/>
                    <a:chOff x="3779912" y="3291830"/>
                    <a:chExt cx="500042" cy="749224"/>
                  </a:xfrm>
                </p:grpSpPr>
                <p:sp>
                  <p:nvSpPr>
                    <p:cNvPr id="153" name="任意多边形 122"/>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直角三角形 153"/>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48" name="矩形 147"/>
              <p:cNvSpPr/>
              <p:nvPr/>
            </p:nvSpPr>
            <p:spPr>
              <a:xfrm>
                <a:off x="2844082" y="4472109"/>
                <a:ext cx="997200" cy="907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6" name="矩形 145"/>
            <p:cNvSpPr/>
            <p:nvPr/>
          </p:nvSpPr>
          <p:spPr>
            <a:xfrm>
              <a:off x="1403648" y="4011910"/>
              <a:ext cx="716641" cy="409071"/>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en-US" altLang="zh-CN" sz="1800" b="1" dirty="0">
                  <a:solidFill>
                    <a:schemeClr val="bg1"/>
                  </a:solidFill>
                  <a:latin typeface="微软雅黑" panose="020B0503020204020204" pitchFamily="34" charset="-122"/>
                  <a:ea typeface="微软雅黑" panose="020B0503020204020204" pitchFamily="34" charset="-122"/>
                </a:rPr>
                <a:t>06</a:t>
              </a:r>
            </a:p>
          </p:txBody>
        </p:sp>
      </p:grpSp>
      <p:cxnSp>
        <p:nvCxnSpPr>
          <p:cNvPr id="163" name="直接连接符 162"/>
          <p:cNvCxnSpPr/>
          <p:nvPr/>
        </p:nvCxnSpPr>
        <p:spPr>
          <a:xfrm flipV="1">
            <a:off x="2178712" y="1851670"/>
            <a:ext cx="0" cy="1260000"/>
          </a:xfrm>
          <a:prstGeom prst="line">
            <a:avLst/>
          </a:prstGeom>
          <a:ln>
            <a:solidFill>
              <a:schemeClr val="tx1">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4" name="矩形 163"/>
          <p:cNvSpPr/>
          <p:nvPr/>
        </p:nvSpPr>
        <p:spPr>
          <a:xfrm>
            <a:off x="1259632" y="969890"/>
            <a:ext cx="1863104" cy="88178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输入标题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5" name="直接连接符 164"/>
          <p:cNvCxnSpPr/>
          <p:nvPr/>
        </p:nvCxnSpPr>
        <p:spPr>
          <a:xfrm flipV="1">
            <a:off x="3169312" y="2842968"/>
            <a:ext cx="0" cy="295321"/>
          </a:xfrm>
          <a:prstGeom prst="line">
            <a:avLst/>
          </a:prstGeom>
          <a:ln>
            <a:solidFill>
              <a:schemeClr val="tx1">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6" name="矩形 165"/>
          <p:cNvSpPr/>
          <p:nvPr/>
        </p:nvSpPr>
        <p:spPr>
          <a:xfrm>
            <a:off x="2239169" y="1905994"/>
            <a:ext cx="1872208" cy="88178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输入标题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7" name="直接连接符 166"/>
          <p:cNvCxnSpPr/>
          <p:nvPr/>
        </p:nvCxnSpPr>
        <p:spPr>
          <a:xfrm flipV="1">
            <a:off x="4169437" y="1851670"/>
            <a:ext cx="0" cy="1260000"/>
          </a:xfrm>
          <a:prstGeom prst="line">
            <a:avLst/>
          </a:prstGeom>
          <a:ln>
            <a:solidFill>
              <a:schemeClr val="tx1">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3250357" y="969890"/>
            <a:ext cx="1863104" cy="88178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输入标题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9" name="直接连接符 168"/>
          <p:cNvCxnSpPr/>
          <p:nvPr/>
        </p:nvCxnSpPr>
        <p:spPr>
          <a:xfrm flipV="1">
            <a:off x="5160037" y="2842968"/>
            <a:ext cx="0" cy="295321"/>
          </a:xfrm>
          <a:prstGeom prst="line">
            <a:avLst/>
          </a:prstGeom>
          <a:ln>
            <a:solidFill>
              <a:schemeClr val="tx1">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0" name="矩形 169"/>
          <p:cNvSpPr/>
          <p:nvPr/>
        </p:nvSpPr>
        <p:spPr>
          <a:xfrm>
            <a:off x="4229894" y="1905994"/>
            <a:ext cx="1872208" cy="88178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输入标题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1" name="直接连接符 170"/>
          <p:cNvCxnSpPr/>
          <p:nvPr/>
        </p:nvCxnSpPr>
        <p:spPr>
          <a:xfrm flipV="1">
            <a:off x="6179212" y="1851670"/>
            <a:ext cx="0" cy="1260000"/>
          </a:xfrm>
          <a:prstGeom prst="line">
            <a:avLst/>
          </a:prstGeom>
          <a:ln>
            <a:solidFill>
              <a:schemeClr val="tx1">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a:off x="5260132" y="969890"/>
            <a:ext cx="1863104" cy="88178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输入标题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3" name="直接连接符 172"/>
          <p:cNvCxnSpPr/>
          <p:nvPr/>
        </p:nvCxnSpPr>
        <p:spPr>
          <a:xfrm flipV="1">
            <a:off x="7169812" y="2842968"/>
            <a:ext cx="0" cy="295321"/>
          </a:xfrm>
          <a:prstGeom prst="line">
            <a:avLst/>
          </a:prstGeom>
          <a:ln>
            <a:solidFill>
              <a:schemeClr val="tx1">
                <a:lumMod val="65000"/>
                <a:lumOff val="3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4" name="矩形 173"/>
          <p:cNvSpPr/>
          <p:nvPr/>
        </p:nvSpPr>
        <p:spPr>
          <a:xfrm>
            <a:off x="6239669" y="1905994"/>
            <a:ext cx="1872208" cy="88178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输入标题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ppt_x"/>
                                          </p:val>
                                        </p:tav>
                                        <p:tav tm="100000">
                                          <p:val>
                                            <p:strVal val="#ppt_x"/>
                                          </p:val>
                                        </p:tav>
                                      </p:tavLst>
                                    </p:anim>
                                    <p:anim calcmode="lin" valueType="num">
                                      <p:cBhvr additive="base">
                                        <p:cTn id="25" dur="500" fill="hold"/>
                                        <p:tgtEl>
                                          <p:spTgt spid="6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additive="base">
                                        <p:cTn id="29" dur="500" fill="hold"/>
                                        <p:tgtEl>
                                          <p:spTgt spid="87"/>
                                        </p:tgtEl>
                                        <p:attrNameLst>
                                          <p:attrName>ppt_x</p:attrName>
                                        </p:attrNameLst>
                                      </p:cBhvr>
                                      <p:tavLst>
                                        <p:tav tm="0">
                                          <p:val>
                                            <p:strVal val="#ppt_x"/>
                                          </p:val>
                                        </p:tav>
                                        <p:tav tm="100000">
                                          <p:val>
                                            <p:strVal val="#ppt_x"/>
                                          </p:val>
                                        </p:tav>
                                      </p:tavLst>
                                    </p:anim>
                                    <p:anim calcmode="lin" valueType="num">
                                      <p:cBhvr additive="base">
                                        <p:cTn id="30" dur="500" fill="hold"/>
                                        <p:tgtEl>
                                          <p:spTgt spid="87"/>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106"/>
                                        </p:tgtEl>
                                        <p:attrNameLst>
                                          <p:attrName>style.visibility</p:attrName>
                                        </p:attrNameLst>
                                      </p:cBhvr>
                                      <p:to>
                                        <p:strVal val="visible"/>
                                      </p:to>
                                    </p:set>
                                    <p:anim calcmode="lin" valueType="num">
                                      <p:cBhvr additive="base">
                                        <p:cTn id="34" dur="500" fill="hold"/>
                                        <p:tgtEl>
                                          <p:spTgt spid="106"/>
                                        </p:tgtEl>
                                        <p:attrNameLst>
                                          <p:attrName>ppt_x</p:attrName>
                                        </p:attrNameLst>
                                      </p:cBhvr>
                                      <p:tavLst>
                                        <p:tav tm="0">
                                          <p:val>
                                            <p:strVal val="#ppt_x"/>
                                          </p:val>
                                        </p:tav>
                                        <p:tav tm="100000">
                                          <p:val>
                                            <p:strVal val="#ppt_x"/>
                                          </p:val>
                                        </p:tav>
                                      </p:tavLst>
                                    </p:anim>
                                    <p:anim calcmode="lin" valueType="num">
                                      <p:cBhvr additive="base">
                                        <p:cTn id="35" dur="500" fill="hold"/>
                                        <p:tgtEl>
                                          <p:spTgt spid="106"/>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 calcmode="lin" valueType="num">
                                      <p:cBhvr additive="base">
                                        <p:cTn id="39" dur="500" fill="hold"/>
                                        <p:tgtEl>
                                          <p:spTgt spid="125"/>
                                        </p:tgtEl>
                                        <p:attrNameLst>
                                          <p:attrName>ppt_x</p:attrName>
                                        </p:attrNameLst>
                                      </p:cBhvr>
                                      <p:tavLst>
                                        <p:tav tm="0">
                                          <p:val>
                                            <p:strVal val="#ppt_x"/>
                                          </p:val>
                                        </p:tav>
                                        <p:tav tm="100000">
                                          <p:val>
                                            <p:strVal val="#ppt_x"/>
                                          </p:val>
                                        </p:tav>
                                      </p:tavLst>
                                    </p:anim>
                                    <p:anim calcmode="lin" valueType="num">
                                      <p:cBhvr additive="base">
                                        <p:cTn id="40" dur="500" fill="hold"/>
                                        <p:tgtEl>
                                          <p:spTgt spid="125"/>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144"/>
                                        </p:tgtEl>
                                        <p:attrNameLst>
                                          <p:attrName>style.visibility</p:attrName>
                                        </p:attrNameLst>
                                      </p:cBhvr>
                                      <p:to>
                                        <p:strVal val="visible"/>
                                      </p:to>
                                    </p:set>
                                    <p:anim calcmode="lin" valueType="num">
                                      <p:cBhvr additive="base">
                                        <p:cTn id="44" dur="500" fill="hold"/>
                                        <p:tgtEl>
                                          <p:spTgt spid="144"/>
                                        </p:tgtEl>
                                        <p:attrNameLst>
                                          <p:attrName>ppt_x</p:attrName>
                                        </p:attrNameLst>
                                      </p:cBhvr>
                                      <p:tavLst>
                                        <p:tav tm="0">
                                          <p:val>
                                            <p:strVal val="#ppt_x"/>
                                          </p:val>
                                        </p:tav>
                                        <p:tav tm="100000">
                                          <p:val>
                                            <p:strVal val="#ppt_x"/>
                                          </p:val>
                                        </p:tav>
                                      </p:tavLst>
                                    </p:anim>
                                    <p:anim calcmode="lin" valueType="num">
                                      <p:cBhvr additive="base">
                                        <p:cTn id="45" dur="500" fill="hold"/>
                                        <p:tgtEl>
                                          <p:spTgt spid="144"/>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63"/>
                                        </p:tgtEl>
                                        <p:attrNameLst>
                                          <p:attrName>style.visibility</p:attrName>
                                        </p:attrNameLst>
                                      </p:cBhvr>
                                      <p:to>
                                        <p:strVal val="visible"/>
                                      </p:to>
                                    </p:set>
                                    <p:animEffect transition="in" filter="wipe(down)">
                                      <p:cBhvr>
                                        <p:cTn id="49" dur="500"/>
                                        <p:tgtEl>
                                          <p:spTgt spid="163"/>
                                        </p:tgtEl>
                                      </p:cBhvr>
                                    </p:animEffect>
                                  </p:childTnLst>
                                </p:cTn>
                              </p:par>
                            </p:childTnLst>
                          </p:cTn>
                        </p:par>
                        <p:par>
                          <p:cTn id="50" fill="hold">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164"/>
                                        </p:tgtEl>
                                        <p:attrNameLst>
                                          <p:attrName>style.visibility</p:attrName>
                                        </p:attrNameLst>
                                      </p:cBhvr>
                                      <p:to>
                                        <p:strVal val="visible"/>
                                      </p:to>
                                    </p:set>
                                    <p:animEffect transition="in" filter="wipe(down)">
                                      <p:cBhvr>
                                        <p:cTn id="53" dur="500"/>
                                        <p:tgtEl>
                                          <p:spTgt spid="164"/>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165"/>
                                        </p:tgtEl>
                                        <p:attrNameLst>
                                          <p:attrName>style.visibility</p:attrName>
                                        </p:attrNameLst>
                                      </p:cBhvr>
                                      <p:to>
                                        <p:strVal val="visible"/>
                                      </p:to>
                                    </p:set>
                                    <p:animEffect transition="in" filter="wipe(down)">
                                      <p:cBhvr>
                                        <p:cTn id="57" dur="500"/>
                                        <p:tgtEl>
                                          <p:spTgt spid="165"/>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66"/>
                                        </p:tgtEl>
                                        <p:attrNameLst>
                                          <p:attrName>style.visibility</p:attrName>
                                        </p:attrNameLst>
                                      </p:cBhvr>
                                      <p:to>
                                        <p:strVal val="visible"/>
                                      </p:to>
                                    </p:set>
                                    <p:animEffect transition="in" filter="wipe(down)">
                                      <p:cBhvr>
                                        <p:cTn id="61" dur="500"/>
                                        <p:tgtEl>
                                          <p:spTgt spid="166"/>
                                        </p:tgtEl>
                                      </p:cBhvr>
                                    </p:animEffect>
                                  </p:childTnLst>
                                </p:cTn>
                              </p:par>
                            </p:childTnLst>
                          </p:cTn>
                        </p:par>
                        <p:par>
                          <p:cTn id="62" fill="hold">
                            <p:stCondLst>
                              <p:cond delay="6500"/>
                            </p:stCondLst>
                            <p:childTnLst>
                              <p:par>
                                <p:cTn id="63" presetID="22" presetClass="entr" presetSubtype="4" fill="hold" nodeType="afterEffect">
                                  <p:stCondLst>
                                    <p:cond delay="0"/>
                                  </p:stCondLst>
                                  <p:childTnLst>
                                    <p:set>
                                      <p:cBhvr>
                                        <p:cTn id="64" dur="1" fill="hold">
                                          <p:stCondLst>
                                            <p:cond delay="0"/>
                                          </p:stCondLst>
                                        </p:cTn>
                                        <p:tgtEl>
                                          <p:spTgt spid="167"/>
                                        </p:tgtEl>
                                        <p:attrNameLst>
                                          <p:attrName>style.visibility</p:attrName>
                                        </p:attrNameLst>
                                      </p:cBhvr>
                                      <p:to>
                                        <p:strVal val="visible"/>
                                      </p:to>
                                    </p:set>
                                    <p:animEffect transition="in" filter="wipe(down)">
                                      <p:cBhvr>
                                        <p:cTn id="65" dur="500"/>
                                        <p:tgtEl>
                                          <p:spTgt spid="167"/>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168"/>
                                        </p:tgtEl>
                                        <p:attrNameLst>
                                          <p:attrName>style.visibility</p:attrName>
                                        </p:attrNameLst>
                                      </p:cBhvr>
                                      <p:to>
                                        <p:strVal val="visible"/>
                                      </p:to>
                                    </p:set>
                                    <p:animEffect transition="in" filter="wipe(down)">
                                      <p:cBhvr>
                                        <p:cTn id="69" dur="500"/>
                                        <p:tgtEl>
                                          <p:spTgt spid="168"/>
                                        </p:tgtEl>
                                      </p:cBhvr>
                                    </p:animEffect>
                                  </p:childTnLst>
                                </p:cTn>
                              </p:par>
                            </p:childTnLst>
                          </p:cTn>
                        </p:par>
                        <p:par>
                          <p:cTn id="70" fill="hold">
                            <p:stCondLst>
                              <p:cond delay="7500"/>
                            </p:stCondLst>
                            <p:childTnLst>
                              <p:par>
                                <p:cTn id="71" presetID="22" presetClass="entr" presetSubtype="4" fill="hold" nodeType="afterEffect">
                                  <p:stCondLst>
                                    <p:cond delay="0"/>
                                  </p:stCondLst>
                                  <p:childTnLst>
                                    <p:set>
                                      <p:cBhvr>
                                        <p:cTn id="72" dur="1" fill="hold">
                                          <p:stCondLst>
                                            <p:cond delay="0"/>
                                          </p:stCondLst>
                                        </p:cTn>
                                        <p:tgtEl>
                                          <p:spTgt spid="169"/>
                                        </p:tgtEl>
                                        <p:attrNameLst>
                                          <p:attrName>style.visibility</p:attrName>
                                        </p:attrNameLst>
                                      </p:cBhvr>
                                      <p:to>
                                        <p:strVal val="visible"/>
                                      </p:to>
                                    </p:set>
                                    <p:animEffect transition="in" filter="wipe(down)">
                                      <p:cBhvr>
                                        <p:cTn id="73" dur="500"/>
                                        <p:tgtEl>
                                          <p:spTgt spid="169"/>
                                        </p:tgtEl>
                                      </p:cBhvr>
                                    </p:animEffect>
                                  </p:childTnLst>
                                </p:cTn>
                              </p:par>
                            </p:childTnLst>
                          </p:cTn>
                        </p:par>
                        <p:par>
                          <p:cTn id="74" fill="hold">
                            <p:stCondLst>
                              <p:cond delay="8000"/>
                            </p:stCondLst>
                            <p:childTnLst>
                              <p:par>
                                <p:cTn id="75" presetID="22" presetClass="entr" presetSubtype="4" fill="hold" grpId="0" nodeType="afterEffect">
                                  <p:stCondLst>
                                    <p:cond delay="0"/>
                                  </p:stCondLst>
                                  <p:childTnLst>
                                    <p:set>
                                      <p:cBhvr>
                                        <p:cTn id="76" dur="1" fill="hold">
                                          <p:stCondLst>
                                            <p:cond delay="0"/>
                                          </p:stCondLst>
                                        </p:cTn>
                                        <p:tgtEl>
                                          <p:spTgt spid="170"/>
                                        </p:tgtEl>
                                        <p:attrNameLst>
                                          <p:attrName>style.visibility</p:attrName>
                                        </p:attrNameLst>
                                      </p:cBhvr>
                                      <p:to>
                                        <p:strVal val="visible"/>
                                      </p:to>
                                    </p:set>
                                    <p:animEffect transition="in" filter="wipe(down)">
                                      <p:cBhvr>
                                        <p:cTn id="77" dur="500"/>
                                        <p:tgtEl>
                                          <p:spTgt spid="170"/>
                                        </p:tgtEl>
                                      </p:cBhvr>
                                    </p:animEffect>
                                  </p:childTnLst>
                                </p:cTn>
                              </p:par>
                            </p:childTnLst>
                          </p:cTn>
                        </p:par>
                        <p:par>
                          <p:cTn id="78" fill="hold">
                            <p:stCondLst>
                              <p:cond delay="8500"/>
                            </p:stCondLst>
                            <p:childTnLst>
                              <p:par>
                                <p:cTn id="79" presetID="22" presetClass="entr" presetSubtype="4" fill="hold" nodeType="afterEffect">
                                  <p:stCondLst>
                                    <p:cond delay="0"/>
                                  </p:stCondLst>
                                  <p:childTnLst>
                                    <p:set>
                                      <p:cBhvr>
                                        <p:cTn id="80" dur="1" fill="hold">
                                          <p:stCondLst>
                                            <p:cond delay="0"/>
                                          </p:stCondLst>
                                        </p:cTn>
                                        <p:tgtEl>
                                          <p:spTgt spid="171"/>
                                        </p:tgtEl>
                                        <p:attrNameLst>
                                          <p:attrName>style.visibility</p:attrName>
                                        </p:attrNameLst>
                                      </p:cBhvr>
                                      <p:to>
                                        <p:strVal val="visible"/>
                                      </p:to>
                                    </p:set>
                                    <p:animEffect transition="in" filter="wipe(down)">
                                      <p:cBhvr>
                                        <p:cTn id="81" dur="500"/>
                                        <p:tgtEl>
                                          <p:spTgt spid="171"/>
                                        </p:tgtEl>
                                      </p:cBhvr>
                                    </p:animEffect>
                                  </p:childTnLst>
                                </p:cTn>
                              </p:par>
                            </p:childTnLst>
                          </p:cTn>
                        </p:par>
                        <p:par>
                          <p:cTn id="82" fill="hold">
                            <p:stCondLst>
                              <p:cond delay="9000"/>
                            </p:stCondLst>
                            <p:childTnLst>
                              <p:par>
                                <p:cTn id="83" presetID="22" presetClass="entr" presetSubtype="4" fill="hold" grpId="0" nodeType="afterEffect">
                                  <p:stCondLst>
                                    <p:cond delay="0"/>
                                  </p:stCondLst>
                                  <p:childTnLst>
                                    <p:set>
                                      <p:cBhvr>
                                        <p:cTn id="84" dur="1" fill="hold">
                                          <p:stCondLst>
                                            <p:cond delay="0"/>
                                          </p:stCondLst>
                                        </p:cTn>
                                        <p:tgtEl>
                                          <p:spTgt spid="172"/>
                                        </p:tgtEl>
                                        <p:attrNameLst>
                                          <p:attrName>style.visibility</p:attrName>
                                        </p:attrNameLst>
                                      </p:cBhvr>
                                      <p:to>
                                        <p:strVal val="visible"/>
                                      </p:to>
                                    </p:set>
                                    <p:animEffect transition="in" filter="wipe(down)">
                                      <p:cBhvr>
                                        <p:cTn id="85" dur="500"/>
                                        <p:tgtEl>
                                          <p:spTgt spid="172"/>
                                        </p:tgtEl>
                                      </p:cBhvr>
                                    </p:animEffect>
                                  </p:childTnLst>
                                </p:cTn>
                              </p:par>
                            </p:childTnLst>
                          </p:cTn>
                        </p:par>
                        <p:par>
                          <p:cTn id="86" fill="hold">
                            <p:stCondLst>
                              <p:cond delay="9500"/>
                            </p:stCondLst>
                            <p:childTnLst>
                              <p:par>
                                <p:cTn id="87" presetID="22" presetClass="entr" presetSubtype="4" fill="hold" nodeType="afterEffect">
                                  <p:stCondLst>
                                    <p:cond delay="0"/>
                                  </p:stCondLst>
                                  <p:childTnLst>
                                    <p:set>
                                      <p:cBhvr>
                                        <p:cTn id="88" dur="1" fill="hold">
                                          <p:stCondLst>
                                            <p:cond delay="0"/>
                                          </p:stCondLst>
                                        </p:cTn>
                                        <p:tgtEl>
                                          <p:spTgt spid="173"/>
                                        </p:tgtEl>
                                        <p:attrNameLst>
                                          <p:attrName>style.visibility</p:attrName>
                                        </p:attrNameLst>
                                      </p:cBhvr>
                                      <p:to>
                                        <p:strVal val="visible"/>
                                      </p:to>
                                    </p:set>
                                    <p:animEffect transition="in" filter="wipe(down)">
                                      <p:cBhvr>
                                        <p:cTn id="89" dur="500"/>
                                        <p:tgtEl>
                                          <p:spTgt spid="173"/>
                                        </p:tgtEl>
                                      </p:cBhvr>
                                    </p:animEffect>
                                  </p:childTnLst>
                                </p:cTn>
                              </p:par>
                            </p:childTnLst>
                          </p:cTn>
                        </p:par>
                        <p:par>
                          <p:cTn id="90" fill="hold">
                            <p:stCondLst>
                              <p:cond delay="10000"/>
                            </p:stCondLst>
                            <p:childTnLst>
                              <p:par>
                                <p:cTn id="91" presetID="22" presetClass="entr" presetSubtype="4" fill="hold" grpId="0" nodeType="afterEffect">
                                  <p:stCondLst>
                                    <p:cond delay="0"/>
                                  </p:stCondLst>
                                  <p:childTnLst>
                                    <p:set>
                                      <p:cBhvr>
                                        <p:cTn id="92" dur="1" fill="hold">
                                          <p:stCondLst>
                                            <p:cond delay="0"/>
                                          </p:stCondLst>
                                        </p:cTn>
                                        <p:tgtEl>
                                          <p:spTgt spid="174"/>
                                        </p:tgtEl>
                                        <p:attrNameLst>
                                          <p:attrName>style.visibility</p:attrName>
                                        </p:attrNameLst>
                                      </p:cBhvr>
                                      <p:to>
                                        <p:strVal val="visible"/>
                                      </p:to>
                                    </p:set>
                                    <p:animEffect transition="in" filter="wipe(down)">
                                      <p:cBhvr>
                                        <p:cTn id="93"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4" grpId="0"/>
      <p:bldP spid="166" grpId="0"/>
      <p:bldP spid="168" grpId="0"/>
      <p:bldP spid="170" grpId="0"/>
      <p:bldP spid="172" grpId="0"/>
      <p:bldP spid="1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观点内容</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964616"/>
            <a:ext cx="5720686" cy="2767722"/>
          </a:xfrm>
          <a:prstGeom prst="rect">
            <a:avLst/>
          </a:prstGeom>
        </p:spPr>
      </p:pic>
      <p:grpSp>
        <p:nvGrpSpPr>
          <p:cNvPr id="23" name="组合 22"/>
          <p:cNvGrpSpPr/>
          <p:nvPr/>
        </p:nvGrpSpPr>
        <p:grpSpPr>
          <a:xfrm>
            <a:off x="1475656" y="915566"/>
            <a:ext cx="1296144" cy="1444247"/>
            <a:chOff x="1475656" y="915566"/>
            <a:chExt cx="1296144" cy="1444247"/>
          </a:xfrm>
        </p:grpSpPr>
        <p:grpSp>
          <p:nvGrpSpPr>
            <p:cNvPr id="9" name="组合 8"/>
            <p:cNvGrpSpPr/>
            <p:nvPr/>
          </p:nvGrpSpPr>
          <p:grpSpPr>
            <a:xfrm>
              <a:off x="1475656" y="915566"/>
              <a:ext cx="1296144" cy="1444247"/>
              <a:chOff x="1043608" y="915566"/>
              <a:chExt cx="1296144" cy="1444247"/>
            </a:xfrm>
          </p:grpSpPr>
          <p:sp>
            <p:nvSpPr>
              <p:cNvPr id="7" name="椭圆 6"/>
              <p:cNvSpPr/>
              <p:nvPr/>
            </p:nvSpPr>
            <p:spPr>
              <a:xfrm>
                <a:off x="1043608" y="915566"/>
                <a:ext cx="1296144" cy="12961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50302" flipV="1">
                <a:off x="1931368" y="1892212"/>
                <a:ext cx="288032" cy="4676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5"/>
            <p:cNvSpPr/>
            <p:nvPr/>
          </p:nvSpPr>
          <p:spPr>
            <a:xfrm>
              <a:off x="1907704" y="997099"/>
              <a:ext cx="432048" cy="423623"/>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sp>
          <p:nvSpPr>
            <p:cNvPr id="21" name="矩形 20"/>
            <p:cNvSpPr/>
            <p:nvPr/>
          </p:nvSpPr>
          <p:spPr>
            <a:xfrm>
              <a:off x="1494706" y="1438672"/>
              <a:ext cx="1261884" cy="587469"/>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点击更换文本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点击更换文本</a:t>
              </a:r>
            </a:p>
          </p:txBody>
        </p:sp>
      </p:grpSp>
      <p:grpSp>
        <p:nvGrpSpPr>
          <p:cNvPr id="59" name="组合 58"/>
          <p:cNvGrpSpPr/>
          <p:nvPr/>
        </p:nvGrpSpPr>
        <p:grpSpPr>
          <a:xfrm>
            <a:off x="3256831" y="771550"/>
            <a:ext cx="1296144" cy="1501678"/>
            <a:chOff x="3256831" y="771550"/>
            <a:chExt cx="1296144" cy="1501678"/>
          </a:xfrm>
        </p:grpSpPr>
        <p:sp>
          <p:nvSpPr>
            <p:cNvPr id="29" name="等腰三角形 28"/>
            <p:cNvSpPr/>
            <p:nvPr/>
          </p:nvSpPr>
          <p:spPr>
            <a:xfrm rot="20801782" flipV="1">
              <a:off x="3873883" y="1805627"/>
              <a:ext cx="414710" cy="46760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3256831" y="771550"/>
              <a:ext cx="1296144" cy="1296144"/>
              <a:chOff x="3256831" y="771550"/>
              <a:chExt cx="1296144" cy="1296144"/>
            </a:xfrm>
          </p:grpSpPr>
          <p:sp>
            <p:nvSpPr>
              <p:cNvPr id="28" name="椭圆 27"/>
              <p:cNvSpPr/>
              <p:nvPr/>
            </p:nvSpPr>
            <p:spPr>
              <a:xfrm>
                <a:off x="3256831" y="771550"/>
                <a:ext cx="1296144" cy="12961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275881" y="1294656"/>
                <a:ext cx="1261884" cy="587469"/>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点击更换文本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点击更换文本</a:t>
                </a:r>
              </a:p>
            </p:txBody>
          </p:sp>
          <p:grpSp>
            <p:nvGrpSpPr>
              <p:cNvPr id="18" name="组合 17"/>
              <p:cNvGrpSpPr/>
              <p:nvPr/>
            </p:nvGrpSpPr>
            <p:grpSpPr>
              <a:xfrm>
                <a:off x="3707904" y="915566"/>
                <a:ext cx="424560" cy="331306"/>
                <a:chOff x="5690221" y="3490294"/>
                <a:chExt cx="492750" cy="384518"/>
              </a:xfrm>
            </p:grpSpPr>
            <p:sp>
              <p:nvSpPr>
                <p:cNvPr id="19" name="椭圆 21"/>
                <p:cNvSpPr/>
                <p:nvPr/>
              </p:nvSpPr>
              <p:spPr>
                <a:xfrm>
                  <a:off x="5690221" y="3490294"/>
                  <a:ext cx="302846" cy="302331"/>
                </a:xfrm>
                <a:custGeom>
                  <a:avLst/>
                  <a:gdLst>
                    <a:gd name="connsiteX0" fmla="*/ 290720 w 581600"/>
                    <a:gd name="connsiteY0" fmla="*/ 195185 h 580612"/>
                    <a:gd name="connsiteX1" fmla="*/ 195479 w 581600"/>
                    <a:gd name="connsiteY1" fmla="*/ 290262 h 580612"/>
                    <a:gd name="connsiteX2" fmla="*/ 290720 w 581600"/>
                    <a:gd name="connsiteY2" fmla="*/ 385428 h 580612"/>
                    <a:gd name="connsiteX3" fmla="*/ 386050 w 581600"/>
                    <a:gd name="connsiteY3" fmla="*/ 290262 h 580612"/>
                    <a:gd name="connsiteX4" fmla="*/ 290720 w 581600"/>
                    <a:gd name="connsiteY4" fmla="*/ 195185 h 580612"/>
                    <a:gd name="connsiteX5" fmla="*/ 290720 w 581600"/>
                    <a:gd name="connsiteY5" fmla="*/ 146847 h 580612"/>
                    <a:gd name="connsiteX6" fmla="*/ 434471 w 581600"/>
                    <a:gd name="connsiteY6" fmla="*/ 290262 h 580612"/>
                    <a:gd name="connsiteX7" fmla="*/ 290720 w 581600"/>
                    <a:gd name="connsiteY7" fmla="*/ 433766 h 580612"/>
                    <a:gd name="connsiteX8" fmla="*/ 147058 w 581600"/>
                    <a:gd name="connsiteY8" fmla="*/ 290262 h 580612"/>
                    <a:gd name="connsiteX9" fmla="*/ 290720 w 581600"/>
                    <a:gd name="connsiteY9" fmla="*/ 146847 h 580612"/>
                    <a:gd name="connsiteX10" fmla="*/ 268547 w 581600"/>
                    <a:gd name="connsiteY10" fmla="*/ 48347 h 580612"/>
                    <a:gd name="connsiteX11" fmla="*/ 268547 w 581600"/>
                    <a:gd name="connsiteY11" fmla="*/ 78742 h 580612"/>
                    <a:gd name="connsiteX12" fmla="*/ 249410 w 581600"/>
                    <a:gd name="connsiteY12" fmla="*/ 102383 h 580612"/>
                    <a:gd name="connsiteX13" fmla="*/ 186924 w 581600"/>
                    <a:gd name="connsiteY13" fmla="*/ 128156 h 580612"/>
                    <a:gd name="connsiteX14" fmla="*/ 156749 w 581600"/>
                    <a:gd name="connsiteY14" fmla="*/ 124868 h 580612"/>
                    <a:gd name="connsiteX15" fmla="*/ 135297 w 581600"/>
                    <a:gd name="connsiteY15" fmla="*/ 103449 h 580612"/>
                    <a:gd name="connsiteX16" fmla="*/ 103787 w 581600"/>
                    <a:gd name="connsiteY16" fmla="*/ 134821 h 580612"/>
                    <a:gd name="connsiteX17" fmla="*/ 125150 w 581600"/>
                    <a:gd name="connsiteY17" fmla="*/ 156151 h 580612"/>
                    <a:gd name="connsiteX18" fmla="*/ 128354 w 581600"/>
                    <a:gd name="connsiteY18" fmla="*/ 186368 h 580612"/>
                    <a:gd name="connsiteX19" fmla="*/ 102274 w 581600"/>
                    <a:gd name="connsiteY19" fmla="*/ 248935 h 580612"/>
                    <a:gd name="connsiteX20" fmla="*/ 78686 w 581600"/>
                    <a:gd name="connsiteY20" fmla="*/ 267865 h 580612"/>
                    <a:gd name="connsiteX21" fmla="*/ 48422 w 581600"/>
                    <a:gd name="connsiteY21" fmla="*/ 267865 h 580612"/>
                    <a:gd name="connsiteX22" fmla="*/ 48422 w 581600"/>
                    <a:gd name="connsiteY22" fmla="*/ 312302 h 580612"/>
                    <a:gd name="connsiteX23" fmla="*/ 78330 w 581600"/>
                    <a:gd name="connsiteY23" fmla="*/ 312302 h 580612"/>
                    <a:gd name="connsiteX24" fmla="*/ 102007 w 581600"/>
                    <a:gd name="connsiteY24" fmla="*/ 331410 h 580612"/>
                    <a:gd name="connsiteX25" fmla="*/ 127998 w 581600"/>
                    <a:gd name="connsiteY25" fmla="*/ 394333 h 580612"/>
                    <a:gd name="connsiteX26" fmla="*/ 124705 w 581600"/>
                    <a:gd name="connsiteY26" fmla="*/ 424461 h 580612"/>
                    <a:gd name="connsiteX27" fmla="*/ 103698 w 581600"/>
                    <a:gd name="connsiteY27" fmla="*/ 445435 h 580612"/>
                    <a:gd name="connsiteX28" fmla="*/ 135119 w 581600"/>
                    <a:gd name="connsiteY28" fmla="*/ 476808 h 580612"/>
                    <a:gd name="connsiteX29" fmla="*/ 156037 w 581600"/>
                    <a:gd name="connsiteY29" fmla="*/ 455922 h 580612"/>
                    <a:gd name="connsiteX30" fmla="*/ 186301 w 581600"/>
                    <a:gd name="connsiteY30" fmla="*/ 452723 h 580612"/>
                    <a:gd name="connsiteX31" fmla="*/ 249410 w 581600"/>
                    <a:gd name="connsiteY31" fmla="*/ 478940 h 580612"/>
                    <a:gd name="connsiteX32" fmla="*/ 268547 w 581600"/>
                    <a:gd name="connsiteY32" fmla="*/ 502492 h 580612"/>
                    <a:gd name="connsiteX33" fmla="*/ 268547 w 581600"/>
                    <a:gd name="connsiteY33" fmla="*/ 532265 h 580612"/>
                    <a:gd name="connsiteX34" fmla="*/ 313053 w 581600"/>
                    <a:gd name="connsiteY34" fmla="*/ 532265 h 580612"/>
                    <a:gd name="connsiteX35" fmla="*/ 313053 w 581600"/>
                    <a:gd name="connsiteY35" fmla="*/ 502848 h 580612"/>
                    <a:gd name="connsiteX36" fmla="*/ 332190 w 581600"/>
                    <a:gd name="connsiteY36" fmla="*/ 479296 h 580612"/>
                    <a:gd name="connsiteX37" fmla="*/ 395299 w 581600"/>
                    <a:gd name="connsiteY37" fmla="*/ 453078 h 580612"/>
                    <a:gd name="connsiteX38" fmla="*/ 425563 w 581600"/>
                    <a:gd name="connsiteY38" fmla="*/ 456278 h 580612"/>
                    <a:gd name="connsiteX39" fmla="*/ 446481 w 581600"/>
                    <a:gd name="connsiteY39" fmla="*/ 477163 h 580612"/>
                    <a:gd name="connsiteX40" fmla="*/ 477902 w 581600"/>
                    <a:gd name="connsiteY40" fmla="*/ 445791 h 580612"/>
                    <a:gd name="connsiteX41" fmla="*/ 456895 w 581600"/>
                    <a:gd name="connsiteY41" fmla="*/ 424816 h 580612"/>
                    <a:gd name="connsiteX42" fmla="*/ 453602 w 581600"/>
                    <a:gd name="connsiteY42" fmla="*/ 394688 h 580612"/>
                    <a:gd name="connsiteX43" fmla="*/ 479593 w 581600"/>
                    <a:gd name="connsiteY43" fmla="*/ 331766 h 580612"/>
                    <a:gd name="connsiteX44" fmla="*/ 503270 w 581600"/>
                    <a:gd name="connsiteY44" fmla="*/ 312658 h 580612"/>
                    <a:gd name="connsiteX45" fmla="*/ 533089 w 581600"/>
                    <a:gd name="connsiteY45" fmla="*/ 312658 h 580612"/>
                    <a:gd name="connsiteX46" fmla="*/ 533089 w 581600"/>
                    <a:gd name="connsiteY46" fmla="*/ 268221 h 580612"/>
                    <a:gd name="connsiteX47" fmla="*/ 502914 w 581600"/>
                    <a:gd name="connsiteY47" fmla="*/ 268221 h 580612"/>
                    <a:gd name="connsiteX48" fmla="*/ 479326 w 581600"/>
                    <a:gd name="connsiteY48" fmla="*/ 249291 h 580612"/>
                    <a:gd name="connsiteX49" fmla="*/ 453246 w 581600"/>
                    <a:gd name="connsiteY49" fmla="*/ 186724 h 580612"/>
                    <a:gd name="connsiteX50" fmla="*/ 456450 w 581600"/>
                    <a:gd name="connsiteY50" fmla="*/ 156507 h 580612"/>
                    <a:gd name="connsiteX51" fmla="*/ 477813 w 581600"/>
                    <a:gd name="connsiteY51" fmla="*/ 135177 h 580612"/>
                    <a:gd name="connsiteX52" fmla="*/ 446303 w 581600"/>
                    <a:gd name="connsiteY52" fmla="*/ 103804 h 580612"/>
                    <a:gd name="connsiteX53" fmla="*/ 424851 w 581600"/>
                    <a:gd name="connsiteY53" fmla="*/ 124956 h 580612"/>
                    <a:gd name="connsiteX54" fmla="*/ 394676 w 581600"/>
                    <a:gd name="connsiteY54" fmla="*/ 128334 h 580612"/>
                    <a:gd name="connsiteX55" fmla="*/ 332190 w 581600"/>
                    <a:gd name="connsiteY55" fmla="*/ 102471 h 580612"/>
                    <a:gd name="connsiteX56" fmla="*/ 313053 w 581600"/>
                    <a:gd name="connsiteY56" fmla="*/ 78920 h 580612"/>
                    <a:gd name="connsiteX57" fmla="*/ 313053 w 581600"/>
                    <a:gd name="connsiteY57" fmla="*/ 48347 h 580612"/>
                    <a:gd name="connsiteX58" fmla="*/ 244336 w 581600"/>
                    <a:gd name="connsiteY58" fmla="*/ 0 h 580612"/>
                    <a:gd name="connsiteX59" fmla="*/ 337264 w 581600"/>
                    <a:gd name="connsiteY59" fmla="*/ 0 h 580612"/>
                    <a:gd name="connsiteX60" fmla="*/ 361475 w 581600"/>
                    <a:gd name="connsiteY60" fmla="*/ 24174 h 580612"/>
                    <a:gd name="connsiteX61" fmla="*/ 361475 w 581600"/>
                    <a:gd name="connsiteY61" fmla="*/ 60168 h 580612"/>
                    <a:gd name="connsiteX62" fmla="*/ 403755 w 581600"/>
                    <a:gd name="connsiteY62" fmla="*/ 77587 h 580612"/>
                    <a:gd name="connsiteX63" fmla="*/ 429213 w 581600"/>
                    <a:gd name="connsiteY63" fmla="*/ 52080 h 580612"/>
                    <a:gd name="connsiteX64" fmla="*/ 463571 w 581600"/>
                    <a:gd name="connsiteY64" fmla="*/ 52080 h 580612"/>
                    <a:gd name="connsiteX65" fmla="*/ 529261 w 581600"/>
                    <a:gd name="connsiteY65" fmla="*/ 117758 h 580612"/>
                    <a:gd name="connsiteX66" fmla="*/ 536382 w 581600"/>
                    <a:gd name="connsiteY66" fmla="*/ 134821 h 580612"/>
                    <a:gd name="connsiteX67" fmla="*/ 529261 w 581600"/>
                    <a:gd name="connsiteY67" fmla="*/ 151885 h 580612"/>
                    <a:gd name="connsiteX68" fmla="*/ 503982 w 581600"/>
                    <a:gd name="connsiteY68" fmla="*/ 177125 h 580612"/>
                    <a:gd name="connsiteX69" fmla="*/ 521695 w 581600"/>
                    <a:gd name="connsiteY69" fmla="*/ 219518 h 580612"/>
                    <a:gd name="connsiteX70" fmla="*/ 557389 w 581600"/>
                    <a:gd name="connsiteY70" fmla="*/ 219518 h 580612"/>
                    <a:gd name="connsiteX71" fmla="*/ 581600 w 581600"/>
                    <a:gd name="connsiteY71" fmla="*/ 243692 h 580612"/>
                    <a:gd name="connsiteX72" fmla="*/ 581600 w 581600"/>
                    <a:gd name="connsiteY72" fmla="*/ 336476 h 580612"/>
                    <a:gd name="connsiteX73" fmla="*/ 557389 w 581600"/>
                    <a:gd name="connsiteY73" fmla="*/ 360650 h 580612"/>
                    <a:gd name="connsiteX74" fmla="*/ 522051 w 581600"/>
                    <a:gd name="connsiteY74" fmla="*/ 360650 h 580612"/>
                    <a:gd name="connsiteX75" fmla="*/ 504338 w 581600"/>
                    <a:gd name="connsiteY75" fmla="*/ 403487 h 580612"/>
                    <a:gd name="connsiteX76" fmla="*/ 529261 w 581600"/>
                    <a:gd name="connsiteY76" fmla="*/ 428371 h 580612"/>
                    <a:gd name="connsiteX77" fmla="*/ 536382 w 581600"/>
                    <a:gd name="connsiteY77" fmla="*/ 445435 h 580612"/>
                    <a:gd name="connsiteX78" fmla="*/ 529261 w 581600"/>
                    <a:gd name="connsiteY78" fmla="*/ 462499 h 580612"/>
                    <a:gd name="connsiteX79" fmla="*/ 463571 w 581600"/>
                    <a:gd name="connsiteY79" fmla="*/ 528088 h 580612"/>
                    <a:gd name="connsiteX80" fmla="*/ 429213 w 581600"/>
                    <a:gd name="connsiteY80" fmla="*/ 528088 h 580612"/>
                    <a:gd name="connsiteX81" fmla="*/ 404467 w 581600"/>
                    <a:gd name="connsiteY81" fmla="*/ 503381 h 580612"/>
                    <a:gd name="connsiteX82" fmla="*/ 361475 w 581600"/>
                    <a:gd name="connsiteY82" fmla="*/ 521244 h 580612"/>
                    <a:gd name="connsiteX83" fmla="*/ 361475 w 581600"/>
                    <a:gd name="connsiteY83" fmla="*/ 556172 h 580612"/>
                    <a:gd name="connsiteX84" fmla="*/ 337264 w 581600"/>
                    <a:gd name="connsiteY84" fmla="*/ 580612 h 580612"/>
                    <a:gd name="connsiteX85" fmla="*/ 244336 w 581600"/>
                    <a:gd name="connsiteY85" fmla="*/ 580612 h 580612"/>
                    <a:gd name="connsiteX86" fmla="*/ 220125 w 581600"/>
                    <a:gd name="connsiteY86" fmla="*/ 556438 h 580612"/>
                    <a:gd name="connsiteX87" fmla="*/ 220125 w 581600"/>
                    <a:gd name="connsiteY87" fmla="*/ 521511 h 580612"/>
                    <a:gd name="connsiteX88" fmla="*/ 177133 w 581600"/>
                    <a:gd name="connsiteY88" fmla="*/ 503558 h 580612"/>
                    <a:gd name="connsiteX89" fmla="*/ 152387 w 581600"/>
                    <a:gd name="connsiteY89" fmla="*/ 528354 h 580612"/>
                    <a:gd name="connsiteX90" fmla="*/ 118029 w 581600"/>
                    <a:gd name="connsiteY90" fmla="*/ 528354 h 580612"/>
                    <a:gd name="connsiteX91" fmla="*/ 52339 w 581600"/>
                    <a:gd name="connsiteY91" fmla="*/ 462677 h 580612"/>
                    <a:gd name="connsiteX92" fmla="*/ 52339 w 581600"/>
                    <a:gd name="connsiteY92" fmla="*/ 428460 h 580612"/>
                    <a:gd name="connsiteX93" fmla="*/ 77262 w 581600"/>
                    <a:gd name="connsiteY93" fmla="*/ 403576 h 580612"/>
                    <a:gd name="connsiteX94" fmla="*/ 59549 w 581600"/>
                    <a:gd name="connsiteY94" fmla="*/ 360827 h 580612"/>
                    <a:gd name="connsiteX95" fmla="*/ 24211 w 581600"/>
                    <a:gd name="connsiteY95" fmla="*/ 360827 h 580612"/>
                    <a:gd name="connsiteX96" fmla="*/ 0 w 581600"/>
                    <a:gd name="connsiteY96" fmla="*/ 336654 h 580612"/>
                    <a:gd name="connsiteX97" fmla="*/ 0 w 581600"/>
                    <a:gd name="connsiteY97" fmla="*/ 243869 h 580612"/>
                    <a:gd name="connsiteX98" fmla="*/ 24211 w 581600"/>
                    <a:gd name="connsiteY98" fmla="*/ 219696 h 580612"/>
                    <a:gd name="connsiteX99" fmla="*/ 59905 w 581600"/>
                    <a:gd name="connsiteY99" fmla="*/ 219696 h 580612"/>
                    <a:gd name="connsiteX100" fmla="*/ 77618 w 581600"/>
                    <a:gd name="connsiteY100" fmla="*/ 177214 h 580612"/>
                    <a:gd name="connsiteX101" fmla="*/ 52339 w 581600"/>
                    <a:gd name="connsiteY101" fmla="*/ 151974 h 580612"/>
                    <a:gd name="connsiteX102" fmla="*/ 45218 w 581600"/>
                    <a:gd name="connsiteY102" fmla="*/ 134910 h 580612"/>
                    <a:gd name="connsiteX103" fmla="*/ 52339 w 581600"/>
                    <a:gd name="connsiteY103" fmla="*/ 117847 h 580612"/>
                    <a:gd name="connsiteX104" fmla="*/ 118029 w 581600"/>
                    <a:gd name="connsiteY104" fmla="*/ 52258 h 580612"/>
                    <a:gd name="connsiteX105" fmla="*/ 152387 w 581600"/>
                    <a:gd name="connsiteY105" fmla="*/ 52258 h 580612"/>
                    <a:gd name="connsiteX106" fmla="*/ 177845 w 581600"/>
                    <a:gd name="connsiteY106" fmla="*/ 77676 h 580612"/>
                    <a:gd name="connsiteX107" fmla="*/ 220125 w 581600"/>
                    <a:gd name="connsiteY107" fmla="*/ 60256 h 580612"/>
                    <a:gd name="connsiteX108" fmla="*/ 220125 w 581600"/>
                    <a:gd name="connsiteY108" fmla="*/ 24174 h 580612"/>
                    <a:gd name="connsiteX109" fmla="*/ 244336 w 581600"/>
                    <a:gd name="connsiteY109"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81600" h="580612">
                      <a:moveTo>
                        <a:pt x="290720" y="195185"/>
                      </a:moveTo>
                      <a:cubicBezTo>
                        <a:pt x="238204" y="195185"/>
                        <a:pt x="195479" y="237836"/>
                        <a:pt x="195479" y="290262"/>
                      </a:cubicBezTo>
                      <a:cubicBezTo>
                        <a:pt x="195479" y="342777"/>
                        <a:pt x="238204" y="385428"/>
                        <a:pt x="290720" y="385428"/>
                      </a:cubicBezTo>
                      <a:cubicBezTo>
                        <a:pt x="343325" y="385428"/>
                        <a:pt x="386050" y="342777"/>
                        <a:pt x="386050" y="290262"/>
                      </a:cubicBezTo>
                      <a:cubicBezTo>
                        <a:pt x="386050" y="237836"/>
                        <a:pt x="343325" y="195185"/>
                        <a:pt x="290720" y="195185"/>
                      </a:cubicBezTo>
                      <a:close/>
                      <a:moveTo>
                        <a:pt x="290720" y="146847"/>
                      </a:moveTo>
                      <a:cubicBezTo>
                        <a:pt x="370028" y="146847"/>
                        <a:pt x="434471" y="211179"/>
                        <a:pt x="434471" y="290262"/>
                      </a:cubicBezTo>
                      <a:cubicBezTo>
                        <a:pt x="434471" y="369434"/>
                        <a:pt x="370028" y="433766"/>
                        <a:pt x="290720" y="433766"/>
                      </a:cubicBezTo>
                      <a:cubicBezTo>
                        <a:pt x="211501" y="433766"/>
                        <a:pt x="147058" y="369434"/>
                        <a:pt x="147058" y="290262"/>
                      </a:cubicBezTo>
                      <a:cubicBezTo>
                        <a:pt x="147058" y="211179"/>
                        <a:pt x="211501" y="146847"/>
                        <a:pt x="290720" y="146847"/>
                      </a:cubicBezTo>
                      <a:close/>
                      <a:moveTo>
                        <a:pt x="268547" y="48347"/>
                      </a:moveTo>
                      <a:lnTo>
                        <a:pt x="268547" y="78742"/>
                      </a:lnTo>
                      <a:cubicBezTo>
                        <a:pt x="268547" y="90118"/>
                        <a:pt x="260625" y="99983"/>
                        <a:pt x="249410" y="102383"/>
                      </a:cubicBezTo>
                      <a:cubicBezTo>
                        <a:pt x="227246" y="107182"/>
                        <a:pt x="206150" y="115891"/>
                        <a:pt x="186924" y="128156"/>
                      </a:cubicBezTo>
                      <a:cubicBezTo>
                        <a:pt x="177311" y="134377"/>
                        <a:pt x="164671" y="132955"/>
                        <a:pt x="156749" y="124868"/>
                      </a:cubicBezTo>
                      <a:lnTo>
                        <a:pt x="135297" y="103449"/>
                      </a:lnTo>
                      <a:lnTo>
                        <a:pt x="103787" y="134821"/>
                      </a:lnTo>
                      <a:lnTo>
                        <a:pt x="125150" y="156151"/>
                      </a:lnTo>
                      <a:cubicBezTo>
                        <a:pt x="133250" y="164239"/>
                        <a:pt x="134585" y="176770"/>
                        <a:pt x="128354" y="186368"/>
                      </a:cubicBezTo>
                      <a:cubicBezTo>
                        <a:pt x="115893" y="205565"/>
                        <a:pt x="107170" y="226628"/>
                        <a:pt x="102274" y="248935"/>
                      </a:cubicBezTo>
                      <a:cubicBezTo>
                        <a:pt x="99782" y="260044"/>
                        <a:pt x="89901" y="267865"/>
                        <a:pt x="78686" y="267865"/>
                      </a:cubicBezTo>
                      <a:lnTo>
                        <a:pt x="48422" y="267865"/>
                      </a:lnTo>
                      <a:lnTo>
                        <a:pt x="48422" y="312302"/>
                      </a:lnTo>
                      <a:lnTo>
                        <a:pt x="78330" y="312302"/>
                      </a:lnTo>
                      <a:cubicBezTo>
                        <a:pt x="89723" y="312302"/>
                        <a:pt x="99515" y="320301"/>
                        <a:pt x="102007" y="331410"/>
                      </a:cubicBezTo>
                      <a:cubicBezTo>
                        <a:pt x="106903" y="353806"/>
                        <a:pt x="115537" y="374869"/>
                        <a:pt x="127998" y="394333"/>
                      </a:cubicBezTo>
                      <a:cubicBezTo>
                        <a:pt x="134229" y="403931"/>
                        <a:pt x="132805" y="416462"/>
                        <a:pt x="124705" y="424461"/>
                      </a:cubicBezTo>
                      <a:lnTo>
                        <a:pt x="103698" y="445435"/>
                      </a:lnTo>
                      <a:lnTo>
                        <a:pt x="135119" y="476808"/>
                      </a:lnTo>
                      <a:lnTo>
                        <a:pt x="156037" y="455922"/>
                      </a:lnTo>
                      <a:cubicBezTo>
                        <a:pt x="164137" y="447924"/>
                        <a:pt x="176687" y="446590"/>
                        <a:pt x="186301" y="452723"/>
                      </a:cubicBezTo>
                      <a:cubicBezTo>
                        <a:pt x="205794" y="465165"/>
                        <a:pt x="226890" y="474052"/>
                        <a:pt x="249410" y="478940"/>
                      </a:cubicBezTo>
                      <a:cubicBezTo>
                        <a:pt x="260625" y="481340"/>
                        <a:pt x="268547" y="491116"/>
                        <a:pt x="268547" y="502492"/>
                      </a:cubicBezTo>
                      <a:lnTo>
                        <a:pt x="268547" y="532265"/>
                      </a:lnTo>
                      <a:lnTo>
                        <a:pt x="313053" y="532265"/>
                      </a:lnTo>
                      <a:lnTo>
                        <a:pt x="313053" y="502848"/>
                      </a:lnTo>
                      <a:cubicBezTo>
                        <a:pt x="313053" y="491472"/>
                        <a:pt x="320975" y="481696"/>
                        <a:pt x="332190" y="479296"/>
                      </a:cubicBezTo>
                      <a:cubicBezTo>
                        <a:pt x="354621" y="474408"/>
                        <a:pt x="375806" y="465521"/>
                        <a:pt x="395299" y="453078"/>
                      </a:cubicBezTo>
                      <a:cubicBezTo>
                        <a:pt x="404913" y="446946"/>
                        <a:pt x="417463" y="448279"/>
                        <a:pt x="425563" y="456278"/>
                      </a:cubicBezTo>
                      <a:lnTo>
                        <a:pt x="446481" y="477163"/>
                      </a:lnTo>
                      <a:lnTo>
                        <a:pt x="477902" y="445791"/>
                      </a:lnTo>
                      <a:lnTo>
                        <a:pt x="456895" y="424816"/>
                      </a:lnTo>
                      <a:cubicBezTo>
                        <a:pt x="448795" y="416729"/>
                        <a:pt x="447549" y="404198"/>
                        <a:pt x="453602" y="394688"/>
                      </a:cubicBezTo>
                      <a:cubicBezTo>
                        <a:pt x="466063" y="375225"/>
                        <a:pt x="474697" y="354162"/>
                        <a:pt x="479593" y="331766"/>
                      </a:cubicBezTo>
                      <a:cubicBezTo>
                        <a:pt x="481907" y="320656"/>
                        <a:pt x="491788" y="312658"/>
                        <a:pt x="503270" y="312658"/>
                      </a:cubicBezTo>
                      <a:lnTo>
                        <a:pt x="533089" y="312658"/>
                      </a:lnTo>
                      <a:lnTo>
                        <a:pt x="533089" y="268221"/>
                      </a:lnTo>
                      <a:lnTo>
                        <a:pt x="502914" y="268221"/>
                      </a:lnTo>
                      <a:cubicBezTo>
                        <a:pt x="491521" y="268221"/>
                        <a:pt x="481729" y="260311"/>
                        <a:pt x="479326" y="249291"/>
                      </a:cubicBezTo>
                      <a:cubicBezTo>
                        <a:pt x="474430" y="226983"/>
                        <a:pt x="465707" y="205920"/>
                        <a:pt x="453246" y="186724"/>
                      </a:cubicBezTo>
                      <a:cubicBezTo>
                        <a:pt x="447015" y="177125"/>
                        <a:pt x="448350" y="164594"/>
                        <a:pt x="456450" y="156507"/>
                      </a:cubicBezTo>
                      <a:lnTo>
                        <a:pt x="477813" y="135177"/>
                      </a:lnTo>
                      <a:lnTo>
                        <a:pt x="446303" y="103804"/>
                      </a:lnTo>
                      <a:lnTo>
                        <a:pt x="424851" y="124956"/>
                      </a:lnTo>
                      <a:cubicBezTo>
                        <a:pt x="416751" y="133044"/>
                        <a:pt x="404200" y="134377"/>
                        <a:pt x="394676" y="128334"/>
                      </a:cubicBezTo>
                      <a:cubicBezTo>
                        <a:pt x="375450" y="115980"/>
                        <a:pt x="354354" y="107359"/>
                        <a:pt x="332190" y="102471"/>
                      </a:cubicBezTo>
                      <a:cubicBezTo>
                        <a:pt x="320975" y="100072"/>
                        <a:pt x="313053" y="90296"/>
                        <a:pt x="313053" y="78920"/>
                      </a:cubicBezTo>
                      <a:lnTo>
                        <a:pt x="313053" y="48347"/>
                      </a:lnTo>
                      <a:close/>
                      <a:moveTo>
                        <a:pt x="244336" y="0"/>
                      </a:moveTo>
                      <a:lnTo>
                        <a:pt x="337264" y="0"/>
                      </a:lnTo>
                      <a:cubicBezTo>
                        <a:pt x="350705" y="0"/>
                        <a:pt x="361475" y="10754"/>
                        <a:pt x="361475" y="24174"/>
                      </a:cubicBezTo>
                      <a:lnTo>
                        <a:pt x="361475" y="60168"/>
                      </a:lnTo>
                      <a:cubicBezTo>
                        <a:pt x="376073" y="64700"/>
                        <a:pt x="390226" y="70477"/>
                        <a:pt x="403755" y="77587"/>
                      </a:cubicBezTo>
                      <a:lnTo>
                        <a:pt x="429213" y="52080"/>
                      </a:lnTo>
                      <a:cubicBezTo>
                        <a:pt x="438737" y="42659"/>
                        <a:pt x="454047" y="42659"/>
                        <a:pt x="463571" y="52080"/>
                      </a:cubicBezTo>
                      <a:lnTo>
                        <a:pt x="529261" y="117758"/>
                      </a:lnTo>
                      <a:cubicBezTo>
                        <a:pt x="533801" y="122290"/>
                        <a:pt x="536382" y="128423"/>
                        <a:pt x="536382" y="134821"/>
                      </a:cubicBezTo>
                      <a:cubicBezTo>
                        <a:pt x="536382" y="141220"/>
                        <a:pt x="533801" y="147353"/>
                        <a:pt x="529261" y="151885"/>
                      </a:cubicBezTo>
                      <a:lnTo>
                        <a:pt x="503982" y="177125"/>
                      </a:lnTo>
                      <a:cubicBezTo>
                        <a:pt x="511281" y="190634"/>
                        <a:pt x="517156" y="204854"/>
                        <a:pt x="521695" y="219518"/>
                      </a:cubicBezTo>
                      <a:lnTo>
                        <a:pt x="557389" y="219518"/>
                      </a:lnTo>
                      <a:cubicBezTo>
                        <a:pt x="570830" y="219518"/>
                        <a:pt x="581600" y="230361"/>
                        <a:pt x="581600" y="243692"/>
                      </a:cubicBezTo>
                      <a:lnTo>
                        <a:pt x="581600" y="336476"/>
                      </a:lnTo>
                      <a:cubicBezTo>
                        <a:pt x="581600" y="349896"/>
                        <a:pt x="570830" y="360650"/>
                        <a:pt x="557389" y="360650"/>
                      </a:cubicBezTo>
                      <a:lnTo>
                        <a:pt x="522051" y="360650"/>
                      </a:lnTo>
                      <a:cubicBezTo>
                        <a:pt x="517512" y="375491"/>
                        <a:pt x="511637" y="389711"/>
                        <a:pt x="504338" y="403487"/>
                      </a:cubicBezTo>
                      <a:lnTo>
                        <a:pt x="529261" y="428371"/>
                      </a:lnTo>
                      <a:cubicBezTo>
                        <a:pt x="533801" y="432815"/>
                        <a:pt x="536382" y="439036"/>
                        <a:pt x="536382" y="445435"/>
                      </a:cubicBezTo>
                      <a:cubicBezTo>
                        <a:pt x="536382" y="451834"/>
                        <a:pt x="533801" y="457966"/>
                        <a:pt x="529261" y="462499"/>
                      </a:cubicBezTo>
                      <a:lnTo>
                        <a:pt x="463571" y="528088"/>
                      </a:lnTo>
                      <a:cubicBezTo>
                        <a:pt x="454047" y="537597"/>
                        <a:pt x="438737" y="537597"/>
                        <a:pt x="429213" y="528088"/>
                      </a:cubicBezTo>
                      <a:lnTo>
                        <a:pt x="404467" y="503381"/>
                      </a:lnTo>
                      <a:cubicBezTo>
                        <a:pt x="390671" y="510668"/>
                        <a:pt x="376340" y="516623"/>
                        <a:pt x="361475" y="521244"/>
                      </a:cubicBezTo>
                      <a:lnTo>
                        <a:pt x="361475" y="556172"/>
                      </a:lnTo>
                      <a:cubicBezTo>
                        <a:pt x="361475" y="569858"/>
                        <a:pt x="350527" y="580612"/>
                        <a:pt x="337264" y="580612"/>
                      </a:cubicBezTo>
                      <a:lnTo>
                        <a:pt x="244336" y="580612"/>
                      </a:lnTo>
                      <a:cubicBezTo>
                        <a:pt x="230895" y="580612"/>
                        <a:pt x="220125" y="569858"/>
                        <a:pt x="220125" y="556438"/>
                      </a:cubicBezTo>
                      <a:lnTo>
                        <a:pt x="220125" y="521511"/>
                      </a:lnTo>
                      <a:cubicBezTo>
                        <a:pt x="205260" y="516978"/>
                        <a:pt x="190929" y="510935"/>
                        <a:pt x="177133" y="503558"/>
                      </a:cubicBezTo>
                      <a:lnTo>
                        <a:pt x="152387" y="528354"/>
                      </a:lnTo>
                      <a:cubicBezTo>
                        <a:pt x="143219" y="537508"/>
                        <a:pt x="127197" y="537508"/>
                        <a:pt x="118029" y="528354"/>
                      </a:cubicBezTo>
                      <a:lnTo>
                        <a:pt x="52339" y="462677"/>
                      </a:lnTo>
                      <a:cubicBezTo>
                        <a:pt x="42814" y="453256"/>
                        <a:pt x="42814" y="437970"/>
                        <a:pt x="52339" y="428460"/>
                      </a:cubicBezTo>
                      <a:lnTo>
                        <a:pt x="77262" y="403576"/>
                      </a:lnTo>
                      <a:cubicBezTo>
                        <a:pt x="69963" y="389978"/>
                        <a:pt x="64088" y="375580"/>
                        <a:pt x="59549" y="360827"/>
                      </a:cubicBezTo>
                      <a:lnTo>
                        <a:pt x="24211" y="360827"/>
                      </a:lnTo>
                      <a:cubicBezTo>
                        <a:pt x="10770" y="360827"/>
                        <a:pt x="0" y="349985"/>
                        <a:pt x="0" y="336654"/>
                      </a:cubicBezTo>
                      <a:lnTo>
                        <a:pt x="0" y="243869"/>
                      </a:lnTo>
                      <a:cubicBezTo>
                        <a:pt x="0" y="230450"/>
                        <a:pt x="10770" y="219696"/>
                        <a:pt x="24211" y="219696"/>
                      </a:cubicBezTo>
                      <a:lnTo>
                        <a:pt x="59905" y="219696"/>
                      </a:lnTo>
                      <a:cubicBezTo>
                        <a:pt x="64444" y="204943"/>
                        <a:pt x="70319" y="190901"/>
                        <a:pt x="77618" y="177214"/>
                      </a:cubicBezTo>
                      <a:lnTo>
                        <a:pt x="52339" y="151974"/>
                      </a:lnTo>
                      <a:cubicBezTo>
                        <a:pt x="47799" y="147530"/>
                        <a:pt x="45218" y="141309"/>
                        <a:pt x="45218" y="134910"/>
                      </a:cubicBezTo>
                      <a:cubicBezTo>
                        <a:pt x="45218" y="128511"/>
                        <a:pt x="47799" y="122379"/>
                        <a:pt x="52339" y="117847"/>
                      </a:cubicBezTo>
                      <a:lnTo>
                        <a:pt x="118029" y="52258"/>
                      </a:lnTo>
                      <a:cubicBezTo>
                        <a:pt x="127197" y="43104"/>
                        <a:pt x="143219" y="43104"/>
                        <a:pt x="152387" y="52258"/>
                      </a:cubicBezTo>
                      <a:lnTo>
                        <a:pt x="177845" y="77676"/>
                      </a:lnTo>
                      <a:cubicBezTo>
                        <a:pt x="191374" y="70477"/>
                        <a:pt x="205527" y="64700"/>
                        <a:pt x="220125" y="60256"/>
                      </a:cubicBezTo>
                      <a:lnTo>
                        <a:pt x="220125" y="24174"/>
                      </a:lnTo>
                      <a:cubicBezTo>
                        <a:pt x="220125" y="10754"/>
                        <a:pt x="230895" y="0"/>
                        <a:pt x="244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sp>
              <p:nvSpPr>
                <p:cNvPr id="20" name="椭圆 21"/>
                <p:cNvSpPr/>
                <p:nvPr/>
              </p:nvSpPr>
              <p:spPr>
                <a:xfrm>
                  <a:off x="5968603" y="3660809"/>
                  <a:ext cx="214368" cy="214003"/>
                </a:xfrm>
                <a:custGeom>
                  <a:avLst/>
                  <a:gdLst>
                    <a:gd name="connsiteX0" fmla="*/ 290720 w 581600"/>
                    <a:gd name="connsiteY0" fmla="*/ 195185 h 580612"/>
                    <a:gd name="connsiteX1" fmla="*/ 195479 w 581600"/>
                    <a:gd name="connsiteY1" fmla="*/ 290262 h 580612"/>
                    <a:gd name="connsiteX2" fmla="*/ 290720 w 581600"/>
                    <a:gd name="connsiteY2" fmla="*/ 385428 h 580612"/>
                    <a:gd name="connsiteX3" fmla="*/ 386050 w 581600"/>
                    <a:gd name="connsiteY3" fmla="*/ 290262 h 580612"/>
                    <a:gd name="connsiteX4" fmla="*/ 290720 w 581600"/>
                    <a:gd name="connsiteY4" fmla="*/ 195185 h 580612"/>
                    <a:gd name="connsiteX5" fmla="*/ 290720 w 581600"/>
                    <a:gd name="connsiteY5" fmla="*/ 146847 h 580612"/>
                    <a:gd name="connsiteX6" fmla="*/ 434471 w 581600"/>
                    <a:gd name="connsiteY6" fmla="*/ 290262 h 580612"/>
                    <a:gd name="connsiteX7" fmla="*/ 290720 w 581600"/>
                    <a:gd name="connsiteY7" fmla="*/ 433766 h 580612"/>
                    <a:gd name="connsiteX8" fmla="*/ 147058 w 581600"/>
                    <a:gd name="connsiteY8" fmla="*/ 290262 h 580612"/>
                    <a:gd name="connsiteX9" fmla="*/ 290720 w 581600"/>
                    <a:gd name="connsiteY9" fmla="*/ 146847 h 580612"/>
                    <a:gd name="connsiteX10" fmla="*/ 268547 w 581600"/>
                    <a:gd name="connsiteY10" fmla="*/ 48347 h 580612"/>
                    <a:gd name="connsiteX11" fmla="*/ 268547 w 581600"/>
                    <a:gd name="connsiteY11" fmla="*/ 78742 h 580612"/>
                    <a:gd name="connsiteX12" fmla="*/ 249410 w 581600"/>
                    <a:gd name="connsiteY12" fmla="*/ 102383 h 580612"/>
                    <a:gd name="connsiteX13" fmla="*/ 186924 w 581600"/>
                    <a:gd name="connsiteY13" fmla="*/ 128156 h 580612"/>
                    <a:gd name="connsiteX14" fmla="*/ 156749 w 581600"/>
                    <a:gd name="connsiteY14" fmla="*/ 124868 h 580612"/>
                    <a:gd name="connsiteX15" fmla="*/ 135297 w 581600"/>
                    <a:gd name="connsiteY15" fmla="*/ 103449 h 580612"/>
                    <a:gd name="connsiteX16" fmla="*/ 103787 w 581600"/>
                    <a:gd name="connsiteY16" fmla="*/ 134821 h 580612"/>
                    <a:gd name="connsiteX17" fmla="*/ 125150 w 581600"/>
                    <a:gd name="connsiteY17" fmla="*/ 156151 h 580612"/>
                    <a:gd name="connsiteX18" fmla="*/ 128354 w 581600"/>
                    <a:gd name="connsiteY18" fmla="*/ 186368 h 580612"/>
                    <a:gd name="connsiteX19" fmla="*/ 102274 w 581600"/>
                    <a:gd name="connsiteY19" fmla="*/ 248935 h 580612"/>
                    <a:gd name="connsiteX20" fmla="*/ 78686 w 581600"/>
                    <a:gd name="connsiteY20" fmla="*/ 267865 h 580612"/>
                    <a:gd name="connsiteX21" fmla="*/ 48422 w 581600"/>
                    <a:gd name="connsiteY21" fmla="*/ 267865 h 580612"/>
                    <a:gd name="connsiteX22" fmla="*/ 48422 w 581600"/>
                    <a:gd name="connsiteY22" fmla="*/ 312302 h 580612"/>
                    <a:gd name="connsiteX23" fmla="*/ 78330 w 581600"/>
                    <a:gd name="connsiteY23" fmla="*/ 312302 h 580612"/>
                    <a:gd name="connsiteX24" fmla="*/ 102007 w 581600"/>
                    <a:gd name="connsiteY24" fmla="*/ 331410 h 580612"/>
                    <a:gd name="connsiteX25" fmla="*/ 127998 w 581600"/>
                    <a:gd name="connsiteY25" fmla="*/ 394333 h 580612"/>
                    <a:gd name="connsiteX26" fmla="*/ 124705 w 581600"/>
                    <a:gd name="connsiteY26" fmla="*/ 424461 h 580612"/>
                    <a:gd name="connsiteX27" fmla="*/ 103698 w 581600"/>
                    <a:gd name="connsiteY27" fmla="*/ 445435 h 580612"/>
                    <a:gd name="connsiteX28" fmla="*/ 135119 w 581600"/>
                    <a:gd name="connsiteY28" fmla="*/ 476808 h 580612"/>
                    <a:gd name="connsiteX29" fmla="*/ 156037 w 581600"/>
                    <a:gd name="connsiteY29" fmla="*/ 455922 h 580612"/>
                    <a:gd name="connsiteX30" fmla="*/ 186301 w 581600"/>
                    <a:gd name="connsiteY30" fmla="*/ 452723 h 580612"/>
                    <a:gd name="connsiteX31" fmla="*/ 249410 w 581600"/>
                    <a:gd name="connsiteY31" fmla="*/ 478940 h 580612"/>
                    <a:gd name="connsiteX32" fmla="*/ 268547 w 581600"/>
                    <a:gd name="connsiteY32" fmla="*/ 502492 h 580612"/>
                    <a:gd name="connsiteX33" fmla="*/ 268547 w 581600"/>
                    <a:gd name="connsiteY33" fmla="*/ 532265 h 580612"/>
                    <a:gd name="connsiteX34" fmla="*/ 313053 w 581600"/>
                    <a:gd name="connsiteY34" fmla="*/ 532265 h 580612"/>
                    <a:gd name="connsiteX35" fmla="*/ 313053 w 581600"/>
                    <a:gd name="connsiteY35" fmla="*/ 502848 h 580612"/>
                    <a:gd name="connsiteX36" fmla="*/ 332190 w 581600"/>
                    <a:gd name="connsiteY36" fmla="*/ 479296 h 580612"/>
                    <a:gd name="connsiteX37" fmla="*/ 395299 w 581600"/>
                    <a:gd name="connsiteY37" fmla="*/ 453078 h 580612"/>
                    <a:gd name="connsiteX38" fmla="*/ 425563 w 581600"/>
                    <a:gd name="connsiteY38" fmla="*/ 456278 h 580612"/>
                    <a:gd name="connsiteX39" fmla="*/ 446481 w 581600"/>
                    <a:gd name="connsiteY39" fmla="*/ 477163 h 580612"/>
                    <a:gd name="connsiteX40" fmla="*/ 477902 w 581600"/>
                    <a:gd name="connsiteY40" fmla="*/ 445791 h 580612"/>
                    <a:gd name="connsiteX41" fmla="*/ 456895 w 581600"/>
                    <a:gd name="connsiteY41" fmla="*/ 424816 h 580612"/>
                    <a:gd name="connsiteX42" fmla="*/ 453602 w 581600"/>
                    <a:gd name="connsiteY42" fmla="*/ 394688 h 580612"/>
                    <a:gd name="connsiteX43" fmla="*/ 479593 w 581600"/>
                    <a:gd name="connsiteY43" fmla="*/ 331766 h 580612"/>
                    <a:gd name="connsiteX44" fmla="*/ 503270 w 581600"/>
                    <a:gd name="connsiteY44" fmla="*/ 312658 h 580612"/>
                    <a:gd name="connsiteX45" fmla="*/ 533089 w 581600"/>
                    <a:gd name="connsiteY45" fmla="*/ 312658 h 580612"/>
                    <a:gd name="connsiteX46" fmla="*/ 533089 w 581600"/>
                    <a:gd name="connsiteY46" fmla="*/ 268221 h 580612"/>
                    <a:gd name="connsiteX47" fmla="*/ 502914 w 581600"/>
                    <a:gd name="connsiteY47" fmla="*/ 268221 h 580612"/>
                    <a:gd name="connsiteX48" fmla="*/ 479326 w 581600"/>
                    <a:gd name="connsiteY48" fmla="*/ 249291 h 580612"/>
                    <a:gd name="connsiteX49" fmla="*/ 453246 w 581600"/>
                    <a:gd name="connsiteY49" fmla="*/ 186724 h 580612"/>
                    <a:gd name="connsiteX50" fmla="*/ 456450 w 581600"/>
                    <a:gd name="connsiteY50" fmla="*/ 156507 h 580612"/>
                    <a:gd name="connsiteX51" fmla="*/ 477813 w 581600"/>
                    <a:gd name="connsiteY51" fmla="*/ 135177 h 580612"/>
                    <a:gd name="connsiteX52" fmla="*/ 446303 w 581600"/>
                    <a:gd name="connsiteY52" fmla="*/ 103804 h 580612"/>
                    <a:gd name="connsiteX53" fmla="*/ 424851 w 581600"/>
                    <a:gd name="connsiteY53" fmla="*/ 124956 h 580612"/>
                    <a:gd name="connsiteX54" fmla="*/ 394676 w 581600"/>
                    <a:gd name="connsiteY54" fmla="*/ 128334 h 580612"/>
                    <a:gd name="connsiteX55" fmla="*/ 332190 w 581600"/>
                    <a:gd name="connsiteY55" fmla="*/ 102471 h 580612"/>
                    <a:gd name="connsiteX56" fmla="*/ 313053 w 581600"/>
                    <a:gd name="connsiteY56" fmla="*/ 78920 h 580612"/>
                    <a:gd name="connsiteX57" fmla="*/ 313053 w 581600"/>
                    <a:gd name="connsiteY57" fmla="*/ 48347 h 580612"/>
                    <a:gd name="connsiteX58" fmla="*/ 244336 w 581600"/>
                    <a:gd name="connsiteY58" fmla="*/ 0 h 580612"/>
                    <a:gd name="connsiteX59" fmla="*/ 337264 w 581600"/>
                    <a:gd name="connsiteY59" fmla="*/ 0 h 580612"/>
                    <a:gd name="connsiteX60" fmla="*/ 361475 w 581600"/>
                    <a:gd name="connsiteY60" fmla="*/ 24174 h 580612"/>
                    <a:gd name="connsiteX61" fmla="*/ 361475 w 581600"/>
                    <a:gd name="connsiteY61" fmla="*/ 60168 h 580612"/>
                    <a:gd name="connsiteX62" fmla="*/ 403755 w 581600"/>
                    <a:gd name="connsiteY62" fmla="*/ 77587 h 580612"/>
                    <a:gd name="connsiteX63" fmla="*/ 429213 w 581600"/>
                    <a:gd name="connsiteY63" fmla="*/ 52080 h 580612"/>
                    <a:gd name="connsiteX64" fmla="*/ 463571 w 581600"/>
                    <a:gd name="connsiteY64" fmla="*/ 52080 h 580612"/>
                    <a:gd name="connsiteX65" fmla="*/ 529261 w 581600"/>
                    <a:gd name="connsiteY65" fmla="*/ 117758 h 580612"/>
                    <a:gd name="connsiteX66" fmla="*/ 536382 w 581600"/>
                    <a:gd name="connsiteY66" fmla="*/ 134821 h 580612"/>
                    <a:gd name="connsiteX67" fmla="*/ 529261 w 581600"/>
                    <a:gd name="connsiteY67" fmla="*/ 151885 h 580612"/>
                    <a:gd name="connsiteX68" fmla="*/ 503982 w 581600"/>
                    <a:gd name="connsiteY68" fmla="*/ 177125 h 580612"/>
                    <a:gd name="connsiteX69" fmla="*/ 521695 w 581600"/>
                    <a:gd name="connsiteY69" fmla="*/ 219518 h 580612"/>
                    <a:gd name="connsiteX70" fmla="*/ 557389 w 581600"/>
                    <a:gd name="connsiteY70" fmla="*/ 219518 h 580612"/>
                    <a:gd name="connsiteX71" fmla="*/ 581600 w 581600"/>
                    <a:gd name="connsiteY71" fmla="*/ 243692 h 580612"/>
                    <a:gd name="connsiteX72" fmla="*/ 581600 w 581600"/>
                    <a:gd name="connsiteY72" fmla="*/ 336476 h 580612"/>
                    <a:gd name="connsiteX73" fmla="*/ 557389 w 581600"/>
                    <a:gd name="connsiteY73" fmla="*/ 360650 h 580612"/>
                    <a:gd name="connsiteX74" fmla="*/ 522051 w 581600"/>
                    <a:gd name="connsiteY74" fmla="*/ 360650 h 580612"/>
                    <a:gd name="connsiteX75" fmla="*/ 504338 w 581600"/>
                    <a:gd name="connsiteY75" fmla="*/ 403487 h 580612"/>
                    <a:gd name="connsiteX76" fmla="*/ 529261 w 581600"/>
                    <a:gd name="connsiteY76" fmla="*/ 428371 h 580612"/>
                    <a:gd name="connsiteX77" fmla="*/ 536382 w 581600"/>
                    <a:gd name="connsiteY77" fmla="*/ 445435 h 580612"/>
                    <a:gd name="connsiteX78" fmla="*/ 529261 w 581600"/>
                    <a:gd name="connsiteY78" fmla="*/ 462499 h 580612"/>
                    <a:gd name="connsiteX79" fmla="*/ 463571 w 581600"/>
                    <a:gd name="connsiteY79" fmla="*/ 528088 h 580612"/>
                    <a:gd name="connsiteX80" fmla="*/ 429213 w 581600"/>
                    <a:gd name="connsiteY80" fmla="*/ 528088 h 580612"/>
                    <a:gd name="connsiteX81" fmla="*/ 404467 w 581600"/>
                    <a:gd name="connsiteY81" fmla="*/ 503381 h 580612"/>
                    <a:gd name="connsiteX82" fmla="*/ 361475 w 581600"/>
                    <a:gd name="connsiteY82" fmla="*/ 521244 h 580612"/>
                    <a:gd name="connsiteX83" fmla="*/ 361475 w 581600"/>
                    <a:gd name="connsiteY83" fmla="*/ 556172 h 580612"/>
                    <a:gd name="connsiteX84" fmla="*/ 337264 w 581600"/>
                    <a:gd name="connsiteY84" fmla="*/ 580612 h 580612"/>
                    <a:gd name="connsiteX85" fmla="*/ 244336 w 581600"/>
                    <a:gd name="connsiteY85" fmla="*/ 580612 h 580612"/>
                    <a:gd name="connsiteX86" fmla="*/ 220125 w 581600"/>
                    <a:gd name="connsiteY86" fmla="*/ 556438 h 580612"/>
                    <a:gd name="connsiteX87" fmla="*/ 220125 w 581600"/>
                    <a:gd name="connsiteY87" fmla="*/ 521511 h 580612"/>
                    <a:gd name="connsiteX88" fmla="*/ 177133 w 581600"/>
                    <a:gd name="connsiteY88" fmla="*/ 503558 h 580612"/>
                    <a:gd name="connsiteX89" fmla="*/ 152387 w 581600"/>
                    <a:gd name="connsiteY89" fmla="*/ 528354 h 580612"/>
                    <a:gd name="connsiteX90" fmla="*/ 118029 w 581600"/>
                    <a:gd name="connsiteY90" fmla="*/ 528354 h 580612"/>
                    <a:gd name="connsiteX91" fmla="*/ 52339 w 581600"/>
                    <a:gd name="connsiteY91" fmla="*/ 462677 h 580612"/>
                    <a:gd name="connsiteX92" fmla="*/ 52339 w 581600"/>
                    <a:gd name="connsiteY92" fmla="*/ 428460 h 580612"/>
                    <a:gd name="connsiteX93" fmla="*/ 77262 w 581600"/>
                    <a:gd name="connsiteY93" fmla="*/ 403576 h 580612"/>
                    <a:gd name="connsiteX94" fmla="*/ 59549 w 581600"/>
                    <a:gd name="connsiteY94" fmla="*/ 360827 h 580612"/>
                    <a:gd name="connsiteX95" fmla="*/ 24211 w 581600"/>
                    <a:gd name="connsiteY95" fmla="*/ 360827 h 580612"/>
                    <a:gd name="connsiteX96" fmla="*/ 0 w 581600"/>
                    <a:gd name="connsiteY96" fmla="*/ 336654 h 580612"/>
                    <a:gd name="connsiteX97" fmla="*/ 0 w 581600"/>
                    <a:gd name="connsiteY97" fmla="*/ 243869 h 580612"/>
                    <a:gd name="connsiteX98" fmla="*/ 24211 w 581600"/>
                    <a:gd name="connsiteY98" fmla="*/ 219696 h 580612"/>
                    <a:gd name="connsiteX99" fmla="*/ 59905 w 581600"/>
                    <a:gd name="connsiteY99" fmla="*/ 219696 h 580612"/>
                    <a:gd name="connsiteX100" fmla="*/ 77618 w 581600"/>
                    <a:gd name="connsiteY100" fmla="*/ 177214 h 580612"/>
                    <a:gd name="connsiteX101" fmla="*/ 52339 w 581600"/>
                    <a:gd name="connsiteY101" fmla="*/ 151974 h 580612"/>
                    <a:gd name="connsiteX102" fmla="*/ 45218 w 581600"/>
                    <a:gd name="connsiteY102" fmla="*/ 134910 h 580612"/>
                    <a:gd name="connsiteX103" fmla="*/ 52339 w 581600"/>
                    <a:gd name="connsiteY103" fmla="*/ 117847 h 580612"/>
                    <a:gd name="connsiteX104" fmla="*/ 118029 w 581600"/>
                    <a:gd name="connsiteY104" fmla="*/ 52258 h 580612"/>
                    <a:gd name="connsiteX105" fmla="*/ 152387 w 581600"/>
                    <a:gd name="connsiteY105" fmla="*/ 52258 h 580612"/>
                    <a:gd name="connsiteX106" fmla="*/ 177845 w 581600"/>
                    <a:gd name="connsiteY106" fmla="*/ 77676 h 580612"/>
                    <a:gd name="connsiteX107" fmla="*/ 220125 w 581600"/>
                    <a:gd name="connsiteY107" fmla="*/ 60256 h 580612"/>
                    <a:gd name="connsiteX108" fmla="*/ 220125 w 581600"/>
                    <a:gd name="connsiteY108" fmla="*/ 24174 h 580612"/>
                    <a:gd name="connsiteX109" fmla="*/ 244336 w 581600"/>
                    <a:gd name="connsiteY109"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81600" h="580612">
                      <a:moveTo>
                        <a:pt x="290720" y="195185"/>
                      </a:moveTo>
                      <a:cubicBezTo>
                        <a:pt x="238204" y="195185"/>
                        <a:pt x="195479" y="237836"/>
                        <a:pt x="195479" y="290262"/>
                      </a:cubicBezTo>
                      <a:cubicBezTo>
                        <a:pt x="195479" y="342777"/>
                        <a:pt x="238204" y="385428"/>
                        <a:pt x="290720" y="385428"/>
                      </a:cubicBezTo>
                      <a:cubicBezTo>
                        <a:pt x="343325" y="385428"/>
                        <a:pt x="386050" y="342777"/>
                        <a:pt x="386050" y="290262"/>
                      </a:cubicBezTo>
                      <a:cubicBezTo>
                        <a:pt x="386050" y="237836"/>
                        <a:pt x="343325" y="195185"/>
                        <a:pt x="290720" y="195185"/>
                      </a:cubicBezTo>
                      <a:close/>
                      <a:moveTo>
                        <a:pt x="290720" y="146847"/>
                      </a:moveTo>
                      <a:cubicBezTo>
                        <a:pt x="370028" y="146847"/>
                        <a:pt x="434471" y="211179"/>
                        <a:pt x="434471" y="290262"/>
                      </a:cubicBezTo>
                      <a:cubicBezTo>
                        <a:pt x="434471" y="369434"/>
                        <a:pt x="370028" y="433766"/>
                        <a:pt x="290720" y="433766"/>
                      </a:cubicBezTo>
                      <a:cubicBezTo>
                        <a:pt x="211501" y="433766"/>
                        <a:pt x="147058" y="369434"/>
                        <a:pt x="147058" y="290262"/>
                      </a:cubicBezTo>
                      <a:cubicBezTo>
                        <a:pt x="147058" y="211179"/>
                        <a:pt x="211501" y="146847"/>
                        <a:pt x="290720" y="146847"/>
                      </a:cubicBezTo>
                      <a:close/>
                      <a:moveTo>
                        <a:pt x="268547" y="48347"/>
                      </a:moveTo>
                      <a:lnTo>
                        <a:pt x="268547" y="78742"/>
                      </a:lnTo>
                      <a:cubicBezTo>
                        <a:pt x="268547" y="90118"/>
                        <a:pt x="260625" y="99983"/>
                        <a:pt x="249410" y="102383"/>
                      </a:cubicBezTo>
                      <a:cubicBezTo>
                        <a:pt x="227246" y="107182"/>
                        <a:pt x="206150" y="115891"/>
                        <a:pt x="186924" y="128156"/>
                      </a:cubicBezTo>
                      <a:cubicBezTo>
                        <a:pt x="177311" y="134377"/>
                        <a:pt x="164671" y="132955"/>
                        <a:pt x="156749" y="124868"/>
                      </a:cubicBezTo>
                      <a:lnTo>
                        <a:pt x="135297" y="103449"/>
                      </a:lnTo>
                      <a:lnTo>
                        <a:pt x="103787" y="134821"/>
                      </a:lnTo>
                      <a:lnTo>
                        <a:pt x="125150" y="156151"/>
                      </a:lnTo>
                      <a:cubicBezTo>
                        <a:pt x="133250" y="164239"/>
                        <a:pt x="134585" y="176770"/>
                        <a:pt x="128354" y="186368"/>
                      </a:cubicBezTo>
                      <a:cubicBezTo>
                        <a:pt x="115893" y="205565"/>
                        <a:pt x="107170" y="226628"/>
                        <a:pt x="102274" y="248935"/>
                      </a:cubicBezTo>
                      <a:cubicBezTo>
                        <a:pt x="99782" y="260044"/>
                        <a:pt x="89901" y="267865"/>
                        <a:pt x="78686" y="267865"/>
                      </a:cubicBezTo>
                      <a:lnTo>
                        <a:pt x="48422" y="267865"/>
                      </a:lnTo>
                      <a:lnTo>
                        <a:pt x="48422" y="312302"/>
                      </a:lnTo>
                      <a:lnTo>
                        <a:pt x="78330" y="312302"/>
                      </a:lnTo>
                      <a:cubicBezTo>
                        <a:pt x="89723" y="312302"/>
                        <a:pt x="99515" y="320301"/>
                        <a:pt x="102007" y="331410"/>
                      </a:cubicBezTo>
                      <a:cubicBezTo>
                        <a:pt x="106903" y="353806"/>
                        <a:pt x="115537" y="374869"/>
                        <a:pt x="127998" y="394333"/>
                      </a:cubicBezTo>
                      <a:cubicBezTo>
                        <a:pt x="134229" y="403931"/>
                        <a:pt x="132805" y="416462"/>
                        <a:pt x="124705" y="424461"/>
                      </a:cubicBezTo>
                      <a:lnTo>
                        <a:pt x="103698" y="445435"/>
                      </a:lnTo>
                      <a:lnTo>
                        <a:pt x="135119" y="476808"/>
                      </a:lnTo>
                      <a:lnTo>
                        <a:pt x="156037" y="455922"/>
                      </a:lnTo>
                      <a:cubicBezTo>
                        <a:pt x="164137" y="447924"/>
                        <a:pt x="176687" y="446590"/>
                        <a:pt x="186301" y="452723"/>
                      </a:cubicBezTo>
                      <a:cubicBezTo>
                        <a:pt x="205794" y="465165"/>
                        <a:pt x="226890" y="474052"/>
                        <a:pt x="249410" y="478940"/>
                      </a:cubicBezTo>
                      <a:cubicBezTo>
                        <a:pt x="260625" y="481340"/>
                        <a:pt x="268547" y="491116"/>
                        <a:pt x="268547" y="502492"/>
                      </a:cubicBezTo>
                      <a:lnTo>
                        <a:pt x="268547" y="532265"/>
                      </a:lnTo>
                      <a:lnTo>
                        <a:pt x="313053" y="532265"/>
                      </a:lnTo>
                      <a:lnTo>
                        <a:pt x="313053" y="502848"/>
                      </a:lnTo>
                      <a:cubicBezTo>
                        <a:pt x="313053" y="491472"/>
                        <a:pt x="320975" y="481696"/>
                        <a:pt x="332190" y="479296"/>
                      </a:cubicBezTo>
                      <a:cubicBezTo>
                        <a:pt x="354621" y="474408"/>
                        <a:pt x="375806" y="465521"/>
                        <a:pt x="395299" y="453078"/>
                      </a:cubicBezTo>
                      <a:cubicBezTo>
                        <a:pt x="404913" y="446946"/>
                        <a:pt x="417463" y="448279"/>
                        <a:pt x="425563" y="456278"/>
                      </a:cubicBezTo>
                      <a:lnTo>
                        <a:pt x="446481" y="477163"/>
                      </a:lnTo>
                      <a:lnTo>
                        <a:pt x="477902" y="445791"/>
                      </a:lnTo>
                      <a:lnTo>
                        <a:pt x="456895" y="424816"/>
                      </a:lnTo>
                      <a:cubicBezTo>
                        <a:pt x="448795" y="416729"/>
                        <a:pt x="447549" y="404198"/>
                        <a:pt x="453602" y="394688"/>
                      </a:cubicBezTo>
                      <a:cubicBezTo>
                        <a:pt x="466063" y="375225"/>
                        <a:pt x="474697" y="354162"/>
                        <a:pt x="479593" y="331766"/>
                      </a:cubicBezTo>
                      <a:cubicBezTo>
                        <a:pt x="481907" y="320656"/>
                        <a:pt x="491788" y="312658"/>
                        <a:pt x="503270" y="312658"/>
                      </a:cubicBezTo>
                      <a:lnTo>
                        <a:pt x="533089" y="312658"/>
                      </a:lnTo>
                      <a:lnTo>
                        <a:pt x="533089" y="268221"/>
                      </a:lnTo>
                      <a:lnTo>
                        <a:pt x="502914" y="268221"/>
                      </a:lnTo>
                      <a:cubicBezTo>
                        <a:pt x="491521" y="268221"/>
                        <a:pt x="481729" y="260311"/>
                        <a:pt x="479326" y="249291"/>
                      </a:cubicBezTo>
                      <a:cubicBezTo>
                        <a:pt x="474430" y="226983"/>
                        <a:pt x="465707" y="205920"/>
                        <a:pt x="453246" y="186724"/>
                      </a:cubicBezTo>
                      <a:cubicBezTo>
                        <a:pt x="447015" y="177125"/>
                        <a:pt x="448350" y="164594"/>
                        <a:pt x="456450" y="156507"/>
                      </a:cubicBezTo>
                      <a:lnTo>
                        <a:pt x="477813" y="135177"/>
                      </a:lnTo>
                      <a:lnTo>
                        <a:pt x="446303" y="103804"/>
                      </a:lnTo>
                      <a:lnTo>
                        <a:pt x="424851" y="124956"/>
                      </a:lnTo>
                      <a:cubicBezTo>
                        <a:pt x="416751" y="133044"/>
                        <a:pt x="404200" y="134377"/>
                        <a:pt x="394676" y="128334"/>
                      </a:cubicBezTo>
                      <a:cubicBezTo>
                        <a:pt x="375450" y="115980"/>
                        <a:pt x="354354" y="107359"/>
                        <a:pt x="332190" y="102471"/>
                      </a:cubicBezTo>
                      <a:cubicBezTo>
                        <a:pt x="320975" y="100072"/>
                        <a:pt x="313053" y="90296"/>
                        <a:pt x="313053" y="78920"/>
                      </a:cubicBezTo>
                      <a:lnTo>
                        <a:pt x="313053" y="48347"/>
                      </a:lnTo>
                      <a:close/>
                      <a:moveTo>
                        <a:pt x="244336" y="0"/>
                      </a:moveTo>
                      <a:lnTo>
                        <a:pt x="337264" y="0"/>
                      </a:lnTo>
                      <a:cubicBezTo>
                        <a:pt x="350705" y="0"/>
                        <a:pt x="361475" y="10754"/>
                        <a:pt x="361475" y="24174"/>
                      </a:cubicBezTo>
                      <a:lnTo>
                        <a:pt x="361475" y="60168"/>
                      </a:lnTo>
                      <a:cubicBezTo>
                        <a:pt x="376073" y="64700"/>
                        <a:pt x="390226" y="70477"/>
                        <a:pt x="403755" y="77587"/>
                      </a:cubicBezTo>
                      <a:lnTo>
                        <a:pt x="429213" y="52080"/>
                      </a:lnTo>
                      <a:cubicBezTo>
                        <a:pt x="438737" y="42659"/>
                        <a:pt x="454047" y="42659"/>
                        <a:pt x="463571" y="52080"/>
                      </a:cubicBezTo>
                      <a:lnTo>
                        <a:pt x="529261" y="117758"/>
                      </a:lnTo>
                      <a:cubicBezTo>
                        <a:pt x="533801" y="122290"/>
                        <a:pt x="536382" y="128423"/>
                        <a:pt x="536382" y="134821"/>
                      </a:cubicBezTo>
                      <a:cubicBezTo>
                        <a:pt x="536382" y="141220"/>
                        <a:pt x="533801" y="147353"/>
                        <a:pt x="529261" y="151885"/>
                      </a:cubicBezTo>
                      <a:lnTo>
                        <a:pt x="503982" y="177125"/>
                      </a:lnTo>
                      <a:cubicBezTo>
                        <a:pt x="511281" y="190634"/>
                        <a:pt x="517156" y="204854"/>
                        <a:pt x="521695" y="219518"/>
                      </a:cubicBezTo>
                      <a:lnTo>
                        <a:pt x="557389" y="219518"/>
                      </a:lnTo>
                      <a:cubicBezTo>
                        <a:pt x="570830" y="219518"/>
                        <a:pt x="581600" y="230361"/>
                        <a:pt x="581600" y="243692"/>
                      </a:cubicBezTo>
                      <a:lnTo>
                        <a:pt x="581600" y="336476"/>
                      </a:lnTo>
                      <a:cubicBezTo>
                        <a:pt x="581600" y="349896"/>
                        <a:pt x="570830" y="360650"/>
                        <a:pt x="557389" y="360650"/>
                      </a:cubicBezTo>
                      <a:lnTo>
                        <a:pt x="522051" y="360650"/>
                      </a:lnTo>
                      <a:cubicBezTo>
                        <a:pt x="517512" y="375491"/>
                        <a:pt x="511637" y="389711"/>
                        <a:pt x="504338" y="403487"/>
                      </a:cubicBezTo>
                      <a:lnTo>
                        <a:pt x="529261" y="428371"/>
                      </a:lnTo>
                      <a:cubicBezTo>
                        <a:pt x="533801" y="432815"/>
                        <a:pt x="536382" y="439036"/>
                        <a:pt x="536382" y="445435"/>
                      </a:cubicBezTo>
                      <a:cubicBezTo>
                        <a:pt x="536382" y="451834"/>
                        <a:pt x="533801" y="457966"/>
                        <a:pt x="529261" y="462499"/>
                      </a:cubicBezTo>
                      <a:lnTo>
                        <a:pt x="463571" y="528088"/>
                      </a:lnTo>
                      <a:cubicBezTo>
                        <a:pt x="454047" y="537597"/>
                        <a:pt x="438737" y="537597"/>
                        <a:pt x="429213" y="528088"/>
                      </a:cubicBezTo>
                      <a:lnTo>
                        <a:pt x="404467" y="503381"/>
                      </a:lnTo>
                      <a:cubicBezTo>
                        <a:pt x="390671" y="510668"/>
                        <a:pt x="376340" y="516623"/>
                        <a:pt x="361475" y="521244"/>
                      </a:cubicBezTo>
                      <a:lnTo>
                        <a:pt x="361475" y="556172"/>
                      </a:lnTo>
                      <a:cubicBezTo>
                        <a:pt x="361475" y="569858"/>
                        <a:pt x="350527" y="580612"/>
                        <a:pt x="337264" y="580612"/>
                      </a:cubicBezTo>
                      <a:lnTo>
                        <a:pt x="244336" y="580612"/>
                      </a:lnTo>
                      <a:cubicBezTo>
                        <a:pt x="230895" y="580612"/>
                        <a:pt x="220125" y="569858"/>
                        <a:pt x="220125" y="556438"/>
                      </a:cubicBezTo>
                      <a:lnTo>
                        <a:pt x="220125" y="521511"/>
                      </a:lnTo>
                      <a:cubicBezTo>
                        <a:pt x="205260" y="516978"/>
                        <a:pt x="190929" y="510935"/>
                        <a:pt x="177133" y="503558"/>
                      </a:cubicBezTo>
                      <a:lnTo>
                        <a:pt x="152387" y="528354"/>
                      </a:lnTo>
                      <a:cubicBezTo>
                        <a:pt x="143219" y="537508"/>
                        <a:pt x="127197" y="537508"/>
                        <a:pt x="118029" y="528354"/>
                      </a:cubicBezTo>
                      <a:lnTo>
                        <a:pt x="52339" y="462677"/>
                      </a:lnTo>
                      <a:cubicBezTo>
                        <a:pt x="42814" y="453256"/>
                        <a:pt x="42814" y="437970"/>
                        <a:pt x="52339" y="428460"/>
                      </a:cubicBezTo>
                      <a:lnTo>
                        <a:pt x="77262" y="403576"/>
                      </a:lnTo>
                      <a:cubicBezTo>
                        <a:pt x="69963" y="389978"/>
                        <a:pt x="64088" y="375580"/>
                        <a:pt x="59549" y="360827"/>
                      </a:cubicBezTo>
                      <a:lnTo>
                        <a:pt x="24211" y="360827"/>
                      </a:lnTo>
                      <a:cubicBezTo>
                        <a:pt x="10770" y="360827"/>
                        <a:pt x="0" y="349985"/>
                        <a:pt x="0" y="336654"/>
                      </a:cubicBezTo>
                      <a:lnTo>
                        <a:pt x="0" y="243869"/>
                      </a:lnTo>
                      <a:cubicBezTo>
                        <a:pt x="0" y="230450"/>
                        <a:pt x="10770" y="219696"/>
                        <a:pt x="24211" y="219696"/>
                      </a:cubicBezTo>
                      <a:lnTo>
                        <a:pt x="59905" y="219696"/>
                      </a:lnTo>
                      <a:cubicBezTo>
                        <a:pt x="64444" y="204943"/>
                        <a:pt x="70319" y="190901"/>
                        <a:pt x="77618" y="177214"/>
                      </a:cubicBezTo>
                      <a:lnTo>
                        <a:pt x="52339" y="151974"/>
                      </a:lnTo>
                      <a:cubicBezTo>
                        <a:pt x="47799" y="147530"/>
                        <a:pt x="45218" y="141309"/>
                        <a:pt x="45218" y="134910"/>
                      </a:cubicBezTo>
                      <a:cubicBezTo>
                        <a:pt x="45218" y="128511"/>
                        <a:pt x="47799" y="122379"/>
                        <a:pt x="52339" y="117847"/>
                      </a:cubicBezTo>
                      <a:lnTo>
                        <a:pt x="118029" y="52258"/>
                      </a:lnTo>
                      <a:cubicBezTo>
                        <a:pt x="127197" y="43104"/>
                        <a:pt x="143219" y="43104"/>
                        <a:pt x="152387" y="52258"/>
                      </a:cubicBezTo>
                      <a:lnTo>
                        <a:pt x="177845" y="77676"/>
                      </a:lnTo>
                      <a:cubicBezTo>
                        <a:pt x="191374" y="70477"/>
                        <a:pt x="205527" y="64700"/>
                        <a:pt x="220125" y="60256"/>
                      </a:cubicBezTo>
                      <a:lnTo>
                        <a:pt x="220125" y="24174"/>
                      </a:lnTo>
                      <a:cubicBezTo>
                        <a:pt x="220125" y="10754"/>
                        <a:pt x="230895" y="0"/>
                        <a:pt x="244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grpSp>
        </p:grpSp>
      </p:grpSp>
      <p:grpSp>
        <p:nvGrpSpPr>
          <p:cNvPr id="46" name="组合 45"/>
          <p:cNvGrpSpPr/>
          <p:nvPr/>
        </p:nvGrpSpPr>
        <p:grpSpPr>
          <a:xfrm>
            <a:off x="4932040" y="771550"/>
            <a:ext cx="1296144" cy="1525779"/>
            <a:chOff x="4932040" y="771550"/>
            <a:chExt cx="1296144" cy="1525779"/>
          </a:xfrm>
        </p:grpSpPr>
        <p:grpSp>
          <p:nvGrpSpPr>
            <p:cNvPr id="31" name="组合 30"/>
            <p:cNvGrpSpPr/>
            <p:nvPr/>
          </p:nvGrpSpPr>
          <p:grpSpPr>
            <a:xfrm>
              <a:off x="4932040" y="771550"/>
              <a:ext cx="1296144" cy="1525779"/>
              <a:chOff x="1475656" y="915566"/>
              <a:chExt cx="1296144" cy="1525779"/>
            </a:xfrm>
          </p:grpSpPr>
          <p:grpSp>
            <p:nvGrpSpPr>
              <p:cNvPr id="32" name="组合 31"/>
              <p:cNvGrpSpPr/>
              <p:nvPr/>
            </p:nvGrpSpPr>
            <p:grpSpPr>
              <a:xfrm>
                <a:off x="1475656" y="915566"/>
                <a:ext cx="1296144" cy="1525779"/>
                <a:chOff x="1043608" y="915566"/>
                <a:chExt cx="1296144" cy="1525779"/>
              </a:xfrm>
            </p:grpSpPr>
            <p:sp>
              <p:nvSpPr>
                <p:cNvPr id="35" name="椭圆 34"/>
                <p:cNvSpPr/>
                <p:nvPr/>
              </p:nvSpPr>
              <p:spPr>
                <a:xfrm>
                  <a:off x="1043608" y="915566"/>
                  <a:ext cx="1296144" cy="12961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749698" flipH="1" flipV="1">
                  <a:off x="1358304" y="1973744"/>
                  <a:ext cx="288032" cy="4676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1494706" y="1438672"/>
                <a:ext cx="1261884" cy="587469"/>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点击更换文本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点击更换文本</a:t>
                </a:r>
              </a:p>
            </p:txBody>
          </p:sp>
        </p:grpSp>
        <p:grpSp>
          <p:nvGrpSpPr>
            <p:cNvPr id="39" name="is1ïḍé"/>
            <p:cNvGrpSpPr/>
            <p:nvPr/>
          </p:nvGrpSpPr>
          <p:grpSpPr>
            <a:xfrm>
              <a:off x="5451071" y="948859"/>
              <a:ext cx="253060" cy="254739"/>
              <a:chOff x="2404844" y="1271911"/>
              <a:chExt cx="717550" cy="722313"/>
            </a:xfrm>
            <a:solidFill>
              <a:schemeClr val="bg1"/>
            </a:solidFill>
            <a:effectLst/>
          </p:grpSpPr>
          <p:sp>
            <p:nvSpPr>
              <p:cNvPr id="40" name="ïṧ1ïḋé"/>
              <p:cNvSpPr/>
              <p:nvPr/>
            </p:nvSpPr>
            <p:spPr bwMode="auto">
              <a:xfrm>
                <a:off x="2404844" y="1271911"/>
                <a:ext cx="717550" cy="560388"/>
              </a:xfrm>
              <a:custGeom>
                <a:avLst/>
                <a:gdLst>
                  <a:gd name="T0" fmla="*/ 0 w 191"/>
                  <a:gd name="T1" fmla="*/ 0 h 149"/>
                  <a:gd name="T2" fmla="*/ 0 w 191"/>
                  <a:gd name="T3" fmla="*/ 133 h 149"/>
                  <a:gd name="T4" fmla="*/ 14 w 191"/>
                  <a:gd name="T5" fmla="*/ 149 h 149"/>
                  <a:gd name="T6" fmla="*/ 177 w 191"/>
                  <a:gd name="T7" fmla="*/ 149 h 149"/>
                  <a:gd name="T8" fmla="*/ 191 w 191"/>
                  <a:gd name="T9" fmla="*/ 133 h 149"/>
                  <a:gd name="T10" fmla="*/ 191 w 191"/>
                  <a:gd name="T11" fmla="*/ 0 h 149"/>
                  <a:gd name="T12" fmla="*/ 0 w 191"/>
                  <a:gd name="T13" fmla="*/ 0 h 149"/>
                  <a:gd name="T14" fmla="*/ 177 w 191"/>
                  <a:gd name="T15" fmla="*/ 119 h 149"/>
                  <a:gd name="T16" fmla="*/ 165 w 191"/>
                  <a:gd name="T17" fmla="*/ 133 h 149"/>
                  <a:gd name="T18" fmla="*/ 26 w 191"/>
                  <a:gd name="T19" fmla="*/ 133 h 149"/>
                  <a:gd name="T20" fmla="*/ 14 w 191"/>
                  <a:gd name="T21" fmla="*/ 119 h 149"/>
                  <a:gd name="T22" fmla="*/ 14 w 191"/>
                  <a:gd name="T23" fmla="*/ 31 h 149"/>
                  <a:gd name="T24" fmla="*/ 177 w 191"/>
                  <a:gd name="T25" fmla="*/ 31 h 149"/>
                  <a:gd name="T26" fmla="*/ 177 w 191"/>
                  <a:gd name="T27" fmla="*/ 11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49">
                    <a:moveTo>
                      <a:pt x="0" y="0"/>
                    </a:moveTo>
                    <a:cubicBezTo>
                      <a:pt x="0" y="133"/>
                      <a:pt x="0" y="133"/>
                      <a:pt x="0" y="133"/>
                    </a:cubicBezTo>
                    <a:cubicBezTo>
                      <a:pt x="0" y="142"/>
                      <a:pt x="6" y="149"/>
                      <a:pt x="14" y="149"/>
                    </a:cubicBezTo>
                    <a:cubicBezTo>
                      <a:pt x="177" y="149"/>
                      <a:pt x="177" y="149"/>
                      <a:pt x="177" y="149"/>
                    </a:cubicBezTo>
                    <a:cubicBezTo>
                      <a:pt x="185" y="149"/>
                      <a:pt x="191" y="142"/>
                      <a:pt x="191" y="133"/>
                    </a:cubicBezTo>
                    <a:cubicBezTo>
                      <a:pt x="191" y="0"/>
                      <a:pt x="191" y="0"/>
                      <a:pt x="191" y="0"/>
                    </a:cubicBezTo>
                    <a:lnTo>
                      <a:pt x="0" y="0"/>
                    </a:lnTo>
                    <a:close/>
                    <a:moveTo>
                      <a:pt x="177" y="119"/>
                    </a:moveTo>
                    <a:cubicBezTo>
                      <a:pt x="177" y="127"/>
                      <a:pt x="172" y="133"/>
                      <a:pt x="165" y="133"/>
                    </a:cubicBezTo>
                    <a:cubicBezTo>
                      <a:pt x="26" y="133"/>
                      <a:pt x="26" y="133"/>
                      <a:pt x="26" y="133"/>
                    </a:cubicBezTo>
                    <a:cubicBezTo>
                      <a:pt x="20" y="133"/>
                      <a:pt x="14" y="127"/>
                      <a:pt x="14" y="119"/>
                    </a:cubicBezTo>
                    <a:cubicBezTo>
                      <a:pt x="14" y="31"/>
                      <a:pt x="14" y="31"/>
                      <a:pt x="14" y="31"/>
                    </a:cubicBezTo>
                    <a:cubicBezTo>
                      <a:pt x="177" y="31"/>
                      <a:pt x="177" y="31"/>
                      <a:pt x="177" y="31"/>
                    </a:cubicBezTo>
                    <a:lnTo>
                      <a:pt x="177"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1" name="íṣ1idé"/>
              <p:cNvSpPr/>
              <p:nvPr/>
            </p:nvSpPr>
            <p:spPr bwMode="auto">
              <a:xfrm>
                <a:off x="2596931" y="1802136"/>
                <a:ext cx="333375" cy="192088"/>
              </a:xfrm>
              <a:custGeom>
                <a:avLst/>
                <a:gdLst>
                  <a:gd name="T0" fmla="*/ 87 w 89"/>
                  <a:gd name="T1" fmla="*/ 40 h 51"/>
                  <a:gd name="T2" fmla="*/ 49 w 89"/>
                  <a:gd name="T3" fmla="*/ 2 h 51"/>
                  <a:gd name="T4" fmla="*/ 45 w 89"/>
                  <a:gd name="T5" fmla="*/ 0 h 51"/>
                  <a:gd name="T6" fmla="*/ 45 w 89"/>
                  <a:gd name="T7" fmla="*/ 0 h 51"/>
                  <a:gd name="T8" fmla="*/ 44 w 89"/>
                  <a:gd name="T9" fmla="*/ 0 h 51"/>
                  <a:gd name="T10" fmla="*/ 41 w 89"/>
                  <a:gd name="T11" fmla="*/ 2 h 51"/>
                  <a:gd name="T12" fmla="*/ 2 w 89"/>
                  <a:gd name="T13" fmla="*/ 40 h 51"/>
                  <a:gd name="T14" fmla="*/ 2 w 89"/>
                  <a:gd name="T15" fmla="*/ 47 h 51"/>
                  <a:gd name="T16" fmla="*/ 9 w 89"/>
                  <a:gd name="T17" fmla="*/ 47 h 51"/>
                  <a:gd name="T18" fmla="*/ 40 w 89"/>
                  <a:gd name="T19" fmla="*/ 16 h 51"/>
                  <a:gd name="T20" fmla="*/ 40 w 89"/>
                  <a:gd name="T21" fmla="*/ 46 h 51"/>
                  <a:gd name="T22" fmla="*/ 45 w 89"/>
                  <a:gd name="T23" fmla="*/ 51 h 51"/>
                  <a:gd name="T24" fmla="*/ 50 w 89"/>
                  <a:gd name="T25" fmla="*/ 46 h 51"/>
                  <a:gd name="T26" fmla="*/ 50 w 89"/>
                  <a:gd name="T27" fmla="*/ 16 h 51"/>
                  <a:gd name="T28" fmla="*/ 80 w 89"/>
                  <a:gd name="T29" fmla="*/ 47 h 51"/>
                  <a:gd name="T30" fmla="*/ 87 w 89"/>
                  <a:gd name="T31" fmla="*/ 47 h 51"/>
                  <a:gd name="T32" fmla="*/ 87 w 89"/>
                  <a:gd name="T3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51">
                    <a:moveTo>
                      <a:pt x="87" y="40"/>
                    </a:moveTo>
                    <a:cubicBezTo>
                      <a:pt x="49" y="2"/>
                      <a:pt x="49" y="2"/>
                      <a:pt x="49" y="2"/>
                    </a:cubicBezTo>
                    <a:cubicBezTo>
                      <a:pt x="48" y="1"/>
                      <a:pt x="46" y="0"/>
                      <a:pt x="45" y="0"/>
                    </a:cubicBezTo>
                    <a:cubicBezTo>
                      <a:pt x="45" y="0"/>
                      <a:pt x="45" y="0"/>
                      <a:pt x="45" y="0"/>
                    </a:cubicBezTo>
                    <a:cubicBezTo>
                      <a:pt x="45" y="0"/>
                      <a:pt x="45" y="0"/>
                      <a:pt x="44" y="0"/>
                    </a:cubicBezTo>
                    <a:cubicBezTo>
                      <a:pt x="43" y="0"/>
                      <a:pt x="42" y="1"/>
                      <a:pt x="41" y="2"/>
                    </a:cubicBezTo>
                    <a:cubicBezTo>
                      <a:pt x="2" y="40"/>
                      <a:pt x="2" y="40"/>
                      <a:pt x="2" y="40"/>
                    </a:cubicBezTo>
                    <a:cubicBezTo>
                      <a:pt x="0" y="42"/>
                      <a:pt x="0" y="45"/>
                      <a:pt x="2" y="47"/>
                    </a:cubicBezTo>
                    <a:cubicBezTo>
                      <a:pt x="4" y="49"/>
                      <a:pt x="7" y="49"/>
                      <a:pt x="9" y="47"/>
                    </a:cubicBezTo>
                    <a:cubicBezTo>
                      <a:pt x="40" y="16"/>
                      <a:pt x="40" y="16"/>
                      <a:pt x="40" y="16"/>
                    </a:cubicBezTo>
                    <a:cubicBezTo>
                      <a:pt x="40" y="46"/>
                      <a:pt x="40" y="46"/>
                      <a:pt x="40" y="46"/>
                    </a:cubicBezTo>
                    <a:cubicBezTo>
                      <a:pt x="40" y="49"/>
                      <a:pt x="42" y="51"/>
                      <a:pt x="45" y="51"/>
                    </a:cubicBezTo>
                    <a:cubicBezTo>
                      <a:pt x="47" y="51"/>
                      <a:pt x="50" y="49"/>
                      <a:pt x="50" y="46"/>
                    </a:cubicBezTo>
                    <a:cubicBezTo>
                      <a:pt x="50" y="16"/>
                      <a:pt x="50" y="16"/>
                      <a:pt x="50" y="16"/>
                    </a:cubicBezTo>
                    <a:cubicBezTo>
                      <a:pt x="80" y="47"/>
                      <a:pt x="80" y="47"/>
                      <a:pt x="80" y="47"/>
                    </a:cubicBezTo>
                    <a:cubicBezTo>
                      <a:pt x="82" y="49"/>
                      <a:pt x="85" y="49"/>
                      <a:pt x="87" y="47"/>
                    </a:cubicBezTo>
                    <a:cubicBezTo>
                      <a:pt x="89" y="45"/>
                      <a:pt x="89" y="42"/>
                      <a:pt x="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2" name="iṡḻîḍe"/>
              <p:cNvSpPr/>
              <p:nvPr/>
            </p:nvSpPr>
            <p:spPr bwMode="auto">
              <a:xfrm>
                <a:off x="2498506" y="1444950"/>
                <a:ext cx="255587" cy="269874"/>
              </a:xfrm>
              <a:custGeom>
                <a:avLst/>
                <a:gdLst>
                  <a:gd name="T0" fmla="*/ 35 w 68"/>
                  <a:gd name="T1" fmla="*/ 36 h 72"/>
                  <a:gd name="T2" fmla="*/ 68 w 68"/>
                  <a:gd name="T3" fmla="*/ 31 h 72"/>
                  <a:gd name="T4" fmla="*/ 61 w 68"/>
                  <a:gd name="T5" fmla="*/ 15 h 72"/>
                  <a:gd name="T6" fmla="*/ 16 w 68"/>
                  <a:gd name="T7" fmla="*/ 11 h 72"/>
                  <a:gd name="T8" fmla="*/ 12 w 68"/>
                  <a:gd name="T9" fmla="*/ 56 h 72"/>
                  <a:gd name="T10" fmla="*/ 56 w 68"/>
                  <a:gd name="T11" fmla="*/ 61 h 72"/>
                  <a:gd name="T12" fmla="*/ 35 w 68"/>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68" h="72">
                    <a:moveTo>
                      <a:pt x="35" y="36"/>
                    </a:moveTo>
                    <a:cubicBezTo>
                      <a:pt x="68" y="31"/>
                      <a:pt x="68" y="31"/>
                      <a:pt x="68" y="31"/>
                    </a:cubicBezTo>
                    <a:cubicBezTo>
                      <a:pt x="67" y="25"/>
                      <a:pt x="65" y="20"/>
                      <a:pt x="61" y="15"/>
                    </a:cubicBezTo>
                    <a:cubicBezTo>
                      <a:pt x="49" y="1"/>
                      <a:pt x="29" y="0"/>
                      <a:pt x="16" y="11"/>
                    </a:cubicBezTo>
                    <a:cubicBezTo>
                      <a:pt x="2" y="23"/>
                      <a:pt x="0" y="43"/>
                      <a:pt x="12" y="56"/>
                    </a:cubicBezTo>
                    <a:cubicBezTo>
                      <a:pt x="23" y="70"/>
                      <a:pt x="43" y="72"/>
                      <a:pt x="56" y="61"/>
                    </a:cubicBezTo>
                    <a:lnTo>
                      <a:pt x="3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3" name="ïŝḷíḑè"/>
              <p:cNvSpPr/>
              <p:nvPr/>
            </p:nvSpPr>
            <p:spPr bwMode="auto">
              <a:xfrm>
                <a:off x="2806480" y="1508450"/>
                <a:ext cx="211138"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4" name="isľiḓê"/>
              <p:cNvSpPr/>
              <p:nvPr/>
            </p:nvSpPr>
            <p:spPr bwMode="auto">
              <a:xfrm>
                <a:off x="2806480" y="1571950"/>
                <a:ext cx="211138" cy="22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5" name="iṥļïḋe"/>
              <p:cNvSpPr/>
              <p:nvPr/>
            </p:nvSpPr>
            <p:spPr bwMode="auto">
              <a:xfrm>
                <a:off x="2806482" y="1632275"/>
                <a:ext cx="134938" cy="22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6762031" y="1070165"/>
            <a:ext cx="1296144" cy="1501585"/>
            <a:chOff x="3256831" y="771550"/>
            <a:chExt cx="1296144" cy="1501585"/>
          </a:xfrm>
        </p:grpSpPr>
        <p:sp>
          <p:nvSpPr>
            <p:cNvPr id="61" name="等腰三角形 60"/>
            <p:cNvSpPr/>
            <p:nvPr/>
          </p:nvSpPr>
          <p:spPr>
            <a:xfrm rot="2657523" flipH="1" flipV="1">
              <a:off x="3419291" y="1805534"/>
              <a:ext cx="414710" cy="46760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3256831" y="771550"/>
              <a:ext cx="1296144" cy="1296144"/>
              <a:chOff x="3256831" y="771550"/>
              <a:chExt cx="1296144" cy="1296144"/>
            </a:xfrm>
          </p:grpSpPr>
          <p:sp>
            <p:nvSpPr>
              <p:cNvPr id="63" name="椭圆 62"/>
              <p:cNvSpPr/>
              <p:nvPr/>
            </p:nvSpPr>
            <p:spPr>
              <a:xfrm>
                <a:off x="3256831" y="771550"/>
                <a:ext cx="1296144" cy="12961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275881" y="1294656"/>
                <a:ext cx="1261884" cy="587469"/>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点击更换文本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点击更换文本</a:t>
                </a:r>
              </a:p>
            </p:txBody>
          </p:sp>
          <p:grpSp>
            <p:nvGrpSpPr>
              <p:cNvPr id="65" name="组合 64"/>
              <p:cNvGrpSpPr/>
              <p:nvPr/>
            </p:nvGrpSpPr>
            <p:grpSpPr>
              <a:xfrm>
                <a:off x="3707904" y="915566"/>
                <a:ext cx="424560" cy="331306"/>
                <a:chOff x="5690221" y="3490294"/>
                <a:chExt cx="492750" cy="384518"/>
              </a:xfrm>
            </p:grpSpPr>
            <p:sp>
              <p:nvSpPr>
                <p:cNvPr id="66" name="椭圆 21"/>
                <p:cNvSpPr/>
                <p:nvPr/>
              </p:nvSpPr>
              <p:spPr>
                <a:xfrm>
                  <a:off x="5690221" y="3490294"/>
                  <a:ext cx="302846" cy="302331"/>
                </a:xfrm>
                <a:custGeom>
                  <a:avLst/>
                  <a:gdLst>
                    <a:gd name="connsiteX0" fmla="*/ 290720 w 581600"/>
                    <a:gd name="connsiteY0" fmla="*/ 195185 h 580612"/>
                    <a:gd name="connsiteX1" fmla="*/ 195479 w 581600"/>
                    <a:gd name="connsiteY1" fmla="*/ 290262 h 580612"/>
                    <a:gd name="connsiteX2" fmla="*/ 290720 w 581600"/>
                    <a:gd name="connsiteY2" fmla="*/ 385428 h 580612"/>
                    <a:gd name="connsiteX3" fmla="*/ 386050 w 581600"/>
                    <a:gd name="connsiteY3" fmla="*/ 290262 h 580612"/>
                    <a:gd name="connsiteX4" fmla="*/ 290720 w 581600"/>
                    <a:gd name="connsiteY4" fmla="*/ 195185 h 580612"/>
                    <a:gd name="connsiteX5" fmla="*/ 290720 w 581600"/>
                    <a:gd name="connsiteY5" fmla="*/ 146847 h 580612"/>
                    <a:gd name="connsiteX6" fmla="*/ 434471 w 581600"/>
                    <a:gd name="connsiteY6" fmla="*/ 290262 h 580612"/>
                    <a:gd name="connsiteX7" fmla="*/ 290720 w 581600"/>
                    <a:gd name="connsiteY7" fmla="*/ 433766 h 580612"/>
                    <a:gd name="connsiteX8" fmla="*/ 147058 w 581600"/>
                    <a:gd name="connsiteY8" fmla="*/ 290262 h 580612"/>
                    <a:gd name="connsiteX9" fmla="*/ 290720 w 581600"/>
                    <a:gd name="connsiteY9" fmla="*/ 146847 h 580612"/>
                    <a:gd name="connsiteX10" fmla="*/ 268547 w 581600"/>
                    <a:gd name="connsiteY10" fmla="*/ 48347 h 580612"/>
                    <a:gd name="connsiteX11" fmla="*/ 268547 w 581600"/>
                    <a:gd name="connsiteY11" fmla="*/ 78742 h 580612"/>
                    <a:gd name="connsiteX12" fmla="*/ 249410 w 581600"/>
                    <a:gd name="connsiteY12" fmla="*/ 102383 h 580612"/>
                    <a:gd name="connsiteX13" fmla="*/ 186924 w 581600"/>
                    <a:gd name="connsiteY13" fmla="*/ 128156 h 580612"/>
                    <a:gd name="connsiteX14" fmla="*/ 156749 w 581600"/>
                    <a:gd name="connsiteY14" fmla="*/ 124868 h 580612"/>
                    <a:gd name="connsiteX15" fmla="*/ 135297 w 581600"/>
                    <a:gd name="connsiteY15" fmla="*/ 103449 h 580612"/>
                    <a:gd name="connsiteX16" fmla="*/ 103787 w 581600"/>
                    <a:gd name="connsiteY16" fmla="*/ 134821 h 580612"/>
                    <a:gd name="connsiteX17" fmla="*/ 125150 w 581600"/>
                    <a:gd name="connsiteY17" fmla="*/ 156151 h 580612"/>
                    <a:gd name="connsiteX18" fmla="*/ 128354 w 581600"/>
                    <a:gd name="connsiteY18" fmla="*/ 186368 h 580612"/>
                    <a:gd name="connsiteX19" fmla="*/ 102274 w 581600"/>
                    <a:gd name="connsiteY19" fmla="*/ 248935 h 580612"/>
                    <a:gd name="connsiteX20" fmla="*/ 78686 w 581600"/>
                    <a:gd name="connsiteY20" fmla="*/ 267865 h 580612"/>
                    <a:gd name="connsiteX21" fmla="*/ 48422 w 581600"/>
                    <a:gd name="connsiteY21" fmla="*/ 267865 h 580612"/>
                    <a:gd name="connsiteX22" fmla="*/ 48422 w 581600"/>
                    <a:gd name="connsiteY22" fmla="*/ 312302 h 580612"/>
                    <a:gd name="connsiteX23" fmla="*/ 78330 w 581600"/>
                    <a:gd name="connsiteY23" fmla="*/ 312302 h 580612"/>
                    <a:gd name="connsiteX24" fmla="*/ 102007 w 581600"/>
                    <a:gd name="connsiteY24" fmla="*/ 331410 h 580612"/>
                    <a:gd name="connsiteX25" fmla="*/ 127998 w 581600"/>
                    <a:gd name="connsiteY25" fmla="*/ 394333 h 580612"/>
                    <a:gd name="connsiteX26" fmla="*/ 124705 w 581600"/>
                    <a:gd name="connsiteY26" fmla="*/ 424461 h 580612"/>
                    <a:gd name="connsiteX27" fmla="*/ 103698 w 581600"/>
                    <a:gd name="connsiteY27" fmla="*/ 445435 h 580612"/>
                    <a:gd name="connsiteX28" fmla="*/ 135119 w 581600"/>
                    <a:gd name="connsiteY28" fmla="*/ 476808 h 580612"/>
                    <a:gd name="connsiteX29" fmla="*/ 156037 w 581600"/>
                    <a:gd name="connsiteY29" fmla="*/ 455922 h 580612"/>
                    <a:gd name="connsiteX30" fmla="*/ 186301 w 581600"/>
                    <a:gd name="connsiteY30" fmla="*/ 452723 h 580612"/>
                    <a:gd name="connsiteX31" fmla="*/ 249410 w 581600"/>
                    <a:gd name="connsiteY31" fmla="*/ 478940 h 580612"/>
                    <a:gd name="connsiteX32" fmla="*/ 268547 w 581600"/>
                    <a:gd name="connsiteY32" fmla="*/ 502492 h 580612"/>
                    <a:gd name="connsiteX33" fmla="*/ 268547 w 581600"/>
                    <a:gd name="connsiteY33" fmla="*/ 532265 h 580612"/>
                    <a:gd name="connsiteX34" fmla="*/ 313053 w 581600"/>
                    <a:gd name="connsiteY34" fmla="*/ 532265 h 580612"/>
                    <a:gd name="connsiteX35" fmla="*/ 313053 w 581600"/>
                    <a:gd name="connsiteY35" fmla="*/ 502848 h 580612"/>
                    <a:gd name="connsiteX36" fmla="*/ 332190 w 581600"/>
                    <a:gd name="connsiteY36" fmla="*/ 479296 h 580612"/>
                    <a:gd name="connsiteX37" fmla="*/ 395299 w 581600"/>
                    <a:gd name="connsiteY37" fmla="*/ 453078 h 580612"/>
                    <a:gd name="connsiteX38" fmla="*/ 425563 w 581600"/>
                    <a:gd name="connsiteY38" fmla="*/ 456278 h 580612"/>
                    <a:gd name="connsiteX39" fmla="*/ 446481 w 581600"/>
                    <a:gd name="connsiteY39" fmla="*/ 477163 h 580612"/>
                    <a:gd name="connsiteX40" fmla="*/ 477902 w 581600"/>
                    <a:gd name="connsiteY40" fmla="*/ 445791 h 580612"/>
                    <a:gd name="connsiteX41" fmla="*/ 456895 w 581600"/>
                    <a:gd name="connsiteY41" fmla="*/ 424816 h 580612"/>
                    <a:gd name="connsiteX42" fmla="*/ 453602 w 581600"/>
                    <a:gd name="connsiteY42" fmla="*/ 394688 h 580612"/>
                    <a:gd name="connsiteX43" fmla="*/ 479593 w 581600"/>
                    <a:gd name="connsiteY43" fmla="*/ 331766 h 580612"/>
                    <a:gd name="connsiteX44" fmla="*/ 503270 w 581600"/>
                    <a:gd name="connsiteY44" fmla="*/ 312658 h 580612"/>
                    <a:gd name="connsiteX45" fmla="*/ 533089 w 581600"/>
                    <a:gd name="connsiteY45" fmla="*/ 312658 h 580612"/>
                    <a:gd name="connsiteX46" fmla="*/ 533089 w 581600"/>
                    <a:gd name="connsiteY46" fmla="*/ 268221 h 580612"/>
                    <a:gd name="connsiteX47" fmla="*/ 502914 w 581600"/>
                    <a:gd name="connsiteY47" fmla="*/ 268221 h 580612"/>
                    <a:gd name="connsiteX48" fmla="*/ 479326 w 581600"/>
                    <a:gd name="connsiteY48" fmla="*/ 249291 h 580612"/>
                    <a:gd name="connsiteX49" fmla="*/ 453246 w 581600"/>
                    <a:gd name="connsiteY49" fmla="*/ 186724 h 580612"/>
                    <a:gd name="connsiteX50" fmla="*/ 456450 w 581600"/>
                    <a:gd name="connsiteY50" fmla="*/ 156507 h 580612"/>
                    <a:gd name="connsiteX51" fmla="*/ 477813 w 581600"/>
                    <a:gd name="connsiteY51" fmla="*/ 135177 h 580612"/>
                    <a:gd name="connsiteX52" fmla="*/ 446303 w 581600"/>
                    <a:gd name="connsiteY52" fmla="*/ 103804 h 580612"/>
                    <a:gd name="connsiteX53" fmla="*/ 424851 w 581600"/>
                    <a:gd name="connsiteY53" fmla="*/ 124956 h 580612"/>
                    <a:gd name="connsiteX54" fmla="*/ 394676 w 581600"/>
                    <a:gd name="connsiteY54" fmla="*/ 128334 h 580612"/>
                    <a:gd name="connsiteX55" fmla="*/ 332190 w 581600"/>
                    <a:gd name="connsiteY55" fmla="*/ 102471 h 580612"/>
                    <a:gd name="connsiteX56" fmla="*/ 313053 w 581600"/>
                    <a:gd name="connsiteY56" fmla="*/ 78920 h 580612"/>
                    <a:gd name="connsiteX57" fmla="*/ 313053 w 581600"/>
                    <a:gd name="connsiteY57" fmla="*/ 48347 h 580612"/>
                    <a:gd name="connsiteX58" fmla="*/ 244336 w 581600"/>
                    <a:gd name="connsiteY58" fmla="*/ 0 h 580612"/>
                    <a:gd name="connsiteX59" fmla="*/ 337264 w 581600"/>
                    <a:gd name="connsiteY59" fmla="*/ 0 h 580612"/>
                    <a:gd name="connsiteX60" fmla="*/ 361475 w 581600"/>
                    <a:gd name="connsiteY60" fmla="*/ 24174 h 580612"/>
                    <a:gd name="connsiteX61" fmla="*/ 361475 w 581600"/>
                    <a:gd name="connsiteY61" fmla="*/ 60168 h 580612"/>
                    <a:gd name="connsiteX62" fmla="*/ 403755 w 581600"/>
                    <a:gd name="connsiteY62" fmla="*/ 77587 h 580612"/>
                    <a:gd name="connsiteX63" fmla="*/ 429213 w 581600"/>
                    <a:gd name="connsiteY63" fmla="*/ 52080 h 580612"/>
                    <a:gd name="connsiteX64" fmla="*/ 463571 w 581600"/>
                    <a:gd name="connsiteY64" fmla="*/ 52080 h 580612"/>
                    <a:gd name="connsiteX65" fmla="*/ 529261 w 581600"/>
                    <a:gd name="connsiteY65" fmla="*/ 117758 h 580612"/>
                    <a:gd name="connsiteX66" fmla="*/ 536382 w 581600"/>
                    <a:gd name="connsiteY66" fmla="*/ 134821 h 580612"/>
                    <a:gd name="connsiteX67" fmla="*/ 529261 w 581600"/>
                    <a:gd name="connsiteY67" fmla="*/ 151885 h 580612"/>
                    <a:gd name="connsiteX68" fmla="*/ 503982 w 581600"/>
                    <a:gd name="connsiteY68" fmla="*/ 177125 h 580612"/>
                    <a:gd name="connsiteX69" fmla="*/ 521695 w 581600"/>
                    <a:gd name="connsiteY69" fmla="*/ 219518 h 580612"/>
                    <a:gd name="connsiteX70" fmla="*/ 557389 w 581600"/>
                    <a:gd name="connsiteY70" fmla="*/ 219518 h 580612"/>
                    <a:gd name="connsiteX71" fmla="*/ 581600 w 581600"/>
                    <a:gd name="connsiteY71" fmla="*/ 243692 h 580612"/>
                    <a:gd name="connsiteX72" fmla="*/ 581600 w 581600"/>
                    <a:gd name="connsiteY72" fmla="*/ 336476 h 580612"/>
                    <a:gd name="connsiteX73" fmla="*/ 557389 w 581600"/>
                    <a:gd name="connsiteY73" fmla="*/ 360650 h 580612"/>
                    <a:gd name="connsiteX74" fmla="*/ 522051 w 581600"/>
                    <a:gd name="connsiteY74" fmla="*/ 360650 h 580612"/>
                    <a:gd name="connsiteX75" fmla="*/ 504338 w 581600"/>
                    <a:gd name="connsiteY75" fmla="*/ 403487 h 580612"/>
                    <a:gd name="connsiteX76" fmla="*/ 529261 w 581600"/>
                    <a:gd name="connsiteY76" fmla="*/ 428371 h 580612"/>
                    <a:gd name="connsiteX77" fmla="*/ 536382 w 581600"/>
                    <a:gd name="connsiteY77" fmla="*/ 445435 h 580612"/>
                    <a:gd name="connsiteX78" fmla="*/ 529261 w 581600"/>
                    <a:gd name="connsiteY78" fmla="*/ 462499 h 580612"/>
                    <a:gd name="connsiteX79" fmla="*/ 463571 w 581600"/>
                    <a:gd name="connsiteY79" fmla="*/ 528088 h 580612"/>
                    <a:gd name="connsiteX80" fmla="*/ 429213 w 581600"/>
                    <a:gd name="connsiteY80" fmla="*/ 528088 h 580612"/>
                    <a:gd name="connsiteX81" fmla="*/ 404467 w 581600"/>
                    <a:gd name="connsiteY81" fmla="*/ 503381 h 580612"/>
                    <a:gd name="connsiteX82" fmla="*/ 361475 w 581600"/>
                    <a:gd name="connsiteY82" fmla="*/ 521244 h 580612"/>
                    <a:gd name="connsiteX83" fmla="*/ 361475 w 581600"/>
                    <a:gd name="connsiteY83" fmla="*/ 556172 h 580612"/>
                    <a:gd name="connsiteX84" fmla="*/ 337264 w 581600"/>
                    <a:gd name="connsiteY84" fmla="*/ 580612 h 580612"/>
                    <a:gd name="connsiteX85" fmla="*/ 244336 w 581600"/>
                    <a:gd name="connsiteY85" fmla="*/ 580612 h 580612"/>
                    <a:gd name="connsiteX86" fmla="*/ 220125 w 581600"/>
                    <a:gd name="connsiteY86" fmla="*/ 556438 h 580612"/>
                    <a:gd name="connsiteX87" fmla="*/ 220125 w 581600"/>
                    <a:gd name="connsiteY87" fmla="*/ 521511 h 580612"/>
                    <a:gd name="connsiteX88" fmla="*/ 177133 w 581600"/>
                    <a:gd name="connsiteY88" fmla="*/ 503558 h 580612"/>
                    <a:gd name="connsiteX89" fmla="*/ 152387 w 581600"/>
                    <a:gd name="connsiteY89" fmla="*/ 528354 h 580612"/>
                    <a:gd name="connsiteX90" fmla="*/ 118029 w 581600"/>
                    <a:gd name="connsiteY90" fmla="*/ 528354 h 580612"/>
                    <a:gd name="connsiteX91" fmla="*/ 52339 w 581600"/>
                    <a:gd name="connsiteY91" fmla="*/ 462677 h 580612"/>
                    <a:gd name="connsiteX92" fmla="*/ 52339 w 581600"/>
                    <a:gd name="connsiteY92" fmla="*/ 428460 h 580612"/>
                    <a:gd name="connsiteX93" fmla="*/ 77262 w 581600"/>
                    <a:gd name="connsiteY93" fmla="*/ 403576 h 580612"/>
                    <a:gd name="connsiteX94" fmla="*/ 59549 w 581600"/>
                    <a:gd name="connsiteY94" fmla="*/ 360827 h 580612"/>
                    <a:gd name="connsiteX95" fmla="*/ 24211 w 581600"/>
                    <a:gd name="connsiteY95" fmla="*/ 360827 h 580612"/>
                    <a:gd name="connsiteX96" fmla="*/ 0 w 581600"/>
                    <a:gd name="connsiteY96" fmla="*/ 336654 h 580612"/>
                    <a:gd name="connsiteX97" fmla="*/ 0 w 581600"/>
                    <a:gd name="connsiteY97" fmla="*/ 243869 h 580612"/>
                    <a:gd name="connsiteX98" fmla="*/ 24211 w 581600"/>
                    <a:gd name="connsiteY98" fmla="*/ 219696 h 580612"/>
                    <a:gd name="connsiteX99" fmla="*/ 59905 w 581600"/>
                    <a:gd name="connsiteY99" fmla="*/ 219696 h 580612"/>
                    <a:gd name="connsiteX100" fmla="*/ 77618 w 581600"/>
                    <a:gd name="connsiteY100" fmla="*/ 177214 h 580612"/>
                    <a:gd name="connsiteX101" fmla="*/ 52339 w 581600"/>
                    <a:gd name="connsiteY101" fmla="*/ 151974 h 580612"/>
                    <a:gd name="connsiteX102" fmla="*/ 45218 w 581600"/>
                    <a:gd name="connsiteY102" fmla="*/ 134910 h 580612"/>
                    <a:gd name="connsiteX103" fmla="*/ 52339 w 581600"/>
                    <a:gd name="connsiteY103" fmla="*/ 117847 h 580612"/>
                    <a:gd name="connsiteX104" fmla="*/ 118029 w 581600"/>
                    <a:gd name="connsiteY104" fmla="*/ 52258 h 580612"/>
                    <a:gd name="connsiteX105" fmla="*/ 152387 w 581600"/>
                    <a:gd name="connsiteY105" fmla="*/ 52258 h 580612"/>
                    <a:gd name="connsiteX106" fmla="*/ 177845 w 581600"/>
                    <a:gd name="connsiteY106" fmla="*/ 77676 h 580612"/>
                    <a:gd name="connsiteX107" fmla="*/ 220125 w 581600"/>
                    <a:gd name="connsiteY107" fmla="*/ 60256 h 580612"/>
                    <a:gd name="connsiteX108" fmla="*/ 220125 w 581600"/>
                    <a:gd name="connsiteY108" fmla="*/ 24174 h 580612"/>
                    <a:gd name="connsiteX109" fmla="*/ 244336 w 581600"/>
                    <a:gd name="connsiteY109"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81600" h="580612">
                      <a:moveTo>
                        <a:pt x="290720" y="195185"/>
                      </a:moveTo>
                      <a:cubicBezTo>
                        <a:pt x="238204" y="195185"/>
                        <a:pt x="195479" y="237836"/>
                        <a:pt x="195479" y="290262"/>
                      </a:cubicBezTo>
                      <a:cubicBezTo>
                        <a:pt x="195479" y="342777"/>
                        <a:pt x="238204" y="385428"/>
                        <a:pt x="290720" y="385428"/>
                      </a:cubicBezTo>
                      <a:cubicBezTo>
                        <a:pt x="343325" y="385428"/>
                        <a:pt x="386050" y="342777"/>
                        <a:pt x="386050" y="290262"/>
                      </a:cubicBezTo>
                      <a:cubicBezTo>
                        <a:pt x="386050" y="237836"/>
                        <a:pt x="343325" y="195185"/>
                        <a:pt x="290720" y="195185"/>
                      </a:cubicBezTo>
                      <a:close/>
                      <a:moveTo>
                        <a:pt x="290720" y="146847"/>
                      </a:moveTo>
                      <a:cubicBezTo>
                        <a:pt x="370028" y="146847"/>
                        <a:pt x="434471" y="211179"/>
                        <a:pt x="434471" y="290262"/>
                      </a:cubicBezTo>
                      <a:cubicBezTo>
                        <a:pt x="434471" y="369434"/>
                        <a:pt x="370028" y="433766"/>
                        <a:pt x="290720" y="433766"/>
                      </a:cubicBezTo>
                      <a:cubicBezTo>
                        <a:pt x="211501" y="433766"/>
                        <a:pt x="147058" y="369434"/>
                        <a:pt x="147058" y="290262"/>
                      </a:cubicBezTo>
                      <a:cubicBezTo>
                        <a:pt x="147058" y="211179"/>
                        <a:pt x="211501" y="146847"/>
                        <a:pt x="290720" y="146847"/>
                      </a:cubicBezTo>
                      <a:close/>
                      <a:moveTo>
                        <a:pt x="268547" y="48347"/>
                      </a:moveTo>
                      <a:lnTo>
                        <a:pt x="268547" y="78742"/>
                      </a:lnTo>
                      <a:cubicBezTo>
                        <a:pt x="268547" y="90118"/>
                        <a:pt x="260625" y="99983"/>
                        <a:pt x="249410" y="102383"/>
                      </a:cubicBezTo>
                      <a:cubicBezTo>
                        <a:pt x="227246" y="107182"/>
                        <a:pt x="206150" y="115891"/>
                        <a:pt x="186924" y="128156"/>
                      </a:cubicBezTo>
                      <a:cubicBezTo>
                        <a:pt x="177311" y="134377"/>
                        <a:pt x="164671" y="132955"/>
                        <a:pt x="156749" y="124868"/>
                      </a:cubicBezTo>
                      <a:lnTo>
                        <a:pt x="135297" y="103449"/>
                      </a:lnTo>
                      <a:lnTo>
                        <a:pt x="103787" y="134821"/>
                      </a:lnTo>
                      <a:lnTo>
                        <a:pt x="125150" y="156151"/>
                      </a:lnTo>
                      <a:cubicBezTo>
                        <a:pt x="133250" y="164239"/>
                        <a:pt x="134585" y="176770"/>
                        <a:pt x="128354" y="186368"/>
                      </a:cubicBezTo>
                      <a:cubicBezTo>
                        <a:pt x="115893" y="205565"/>
                        <a:pt x="107170" y="226628"/>
                        <a:pt x="102274" y="248935"/>
                      </a:cubicBezTo>
                      <a:cubicBezTo>
                        <a:pt x="99782" y="260044"/>
                        <a:pt x="89901" y="267865"/>
                        <a:pt x="78686" y="267865"/>
                      </a:cubicBezTo>
                      <a:lnTo>
                        <a:pt x="48422" y="267865"/>
                      </a:lnTo>
                      <a:lnTo>
                        <a:pt x="48422" y="312302"/>
                      </a:lnTo>
                      <a:lnTo>
                        <a:pt x="78330" y="312302"/>
                      </a:lnTo>
                      <a:cubicBezTo>
                        <a:pt x="89723" y="312302"/>
                        <a:pt x="99515" y="320301"/>
                        <a:pt x="102007" y="331410"/>
                      </a:cubicBezTo>
                      <a:cubicBezTo>
                        <a:pt x="106903" y="353806"/>
                        <a:pt x="115537" y="374869"/>
                        <a:pt x="127998" y="394333"/>
                      </a:cubicBezTo>
                      <a:cubicBezTo>
                        <a:pt x="134229" y="403931"/>
                        <a:pt x="132805" y="416462"/>
                        <a:pt x="124705" y="424461"/>
                      </a:cubicBezTo>
                      <a:lnTo>
                        <a:pt x="103698" y="445435"/>
                      </a:lnTo>
                      <a:lnTo>
                        <a:pt x="135119" y="476808"/>
                      </a:lnTo>
                      <a:lnTo>
                        <a:pt x="156037" y="455922"/>
                      </a:lnTo>
                      <a:cubicBezTo>
                        <a:pt x="164137" y="447924"/>
                        <a:pt x="176687" y="446590"/>
                        <a:pt x="186301" y="452723"/>
                      </a:cubicBezTo>
                      <a:cubicBezTo>
                        <a:pt x="205794" y="465165"/>
                        <a:pt x="226890" y="474052"/>
                        <a:pt x="249410" y="478940"/>
                      </a:cubicBezTo>
                      <a:cubicBezTo>
                        <a:pt x="260625" y="481340"/>
                        <a:pt x="268547" y="491116"/>
                        <a:pt x="268547" y="502492"/>
                      </a:cubicBezTo>
                      <a:lnTo>
                        <a:pt x="268547" y="532265"/>
                      </a:lnTo>
                      <a:lnTo>
                        <a:pt x="313053" y="532265"/>
                      </a:lnTo>
                      <a:lnTo>
                        <a:pt x="313053" y="502848"/>
                      </a:lnTo>
                      <a:cubicBezTo>
                        <a:pt x="313053" y="491472"/>
                        <a:pt x="320975" y="481696"/>
                        <a:pt x="332190" y="479296"/>
                      </a:cubicBezTo>
                      <a:cubicBezTo>
                        <a:pt x="354621" y="474408"/>
                        <a:pt x="375806" y="465521"/>
                        <a:pt x="395299" y="453078"/>
                      </a:cubicBezTo>
                      <a:cubicBezTo>
                        <a:pt x="404913" y="446946"/>
                        <a:pt x="417463" y="448279"/>
                        <a:pt x="425563" y="456278"/>
                      </a:cubicBezTo>
                      <a:lnTo>
                        <a:pt x="446481" y="477163"/>
                      </a:lnTo>
                      <a:lnTo>
                        <a:pt x="477902" y="445791"/>
                      </a:lnTo>
                      <a:lnTo>
                        <a:pt x="456895" y="424816"/>
                      </a:lnTo>
                      <a:cubicBezTo>
                        <a:pt x="448795" y="416729"/>
                        <a:pt x="447549" y="404198"/>
                        <a:pt x="453602" y="394688"/>
                      </a:cubicBezTo>
                      <a:cubicBezTo>
                        <a:pt x="466063" y="375225"/>
                        <a:pt x="474697" y="354162"/>
                        <a:pt x="479593" y="331766"/>
                      </a:cubicBezTo>
                      <a:cubicBezTo>
                        <a:pt x="481907" y="320656"/>
                        <a:pt x="491788" y="312658"/>
                        <a:pt x="503270" y="312658"/>
                      </a:cubicBezTo>
                      <a:lnTo>
                        <a:pt x="533089" y="312658"/>
                      </a:lnTo>
                      <a:lnTo>
                        <a:pt x="533089" y="268221"/>
                      </a:lnTo>
                      <a:lnTo>
                        <a:pt x="502914" y="268221"/>
                      </a:lnTo>
                      <a:cubicBezTo>
                        <a:pt x="491521" y="268221"/>
                        <a:pt x="481729" y="260311"/>
                        <a:pt x="479326" y="249291"/>
                      </a:cubicBezTo>
                      <a:cubicBezTo>
                        <a:pt x="474430" y="226983"/>
                        <a:pt x="465707" y="205920"/>
                        <a:pt x="453246" y="186724"/>
                      </a:cubicBezTo>
                      <a:cubicBezTo>
                        <a:pt x="447015" y="177125"/>
                        <a:pt x="448350" y="164594"/>
                        <a:pt x="456450" y="156507"/>
                      </a:cubicBezTo>
                      <a:lnTo>
                        <a:pt x="477813" y="135177"/>
                      </a:lnTo>
                      <a:lnTo>
                        <a:pt x="446303" y="103804"/>
                      </a:lnTo>
                      <a:lnTo>
                        <a:pt x="424851" y="124956"/>
                      </a:lnTo>
                      <a:cubicBezTo>
                        <a:pt x="416751" y="133044"/>
                        <a:pt x="404200" y="134377"/>
                        <a:pt x="394676" y="128334"/>
                      </a:cubicBezTo>
                      <a:cubicBezTo>
                        <a:pt x="375450" y="115980"/>
                        <a:pt x="354354" y="107359"/>
                        <a:pt x="332190" y="102471"/>
                      </a:cubicBezTo>
                      <a:cubicBezTo>
                        <a:pt x="320975" y="100072"/>
                        <a:pt x="313053" y="90296"/>
                        <a:pt x="313053" y="78920"/>
                      </a:cubicBezTo>
                      <a:lnTo>
                        <a:pt x="313053" y="48347"/>
                      </a:lnTo>
                      <a:close/>
                      <a:moveTo>
                        <a:pt x="244336" y="0"/>
                      </a:moveTo>
                      <a:lnTo>
                        <a:pt x="337264" y="0"/>
                      </a:lnTo>
                      <a:cubicBezTo>
                        <a:pt x="350705" y="0"/>
                        <a:pt x="361475" y="10754"/>
                        <a:pt x="361475" y="24174"/>
                      </a:cubicBezTo>
                      <a:lnTo>
                        <a:pt x="361475" y="60168"/>
                      </a:lnTo>
                      <a:cubicBezTo>
                        <a:pt x="376073" y="64700"/>
                        <a:pt x="390226" y="70477"/>
                        <a:pt x="403755" y="77587"/>
                      </a:cubicBezTo>
                      <a:lnTo>
                        <a:pt x="429213" y="52080"/>
                      </a:lnTo>
                      <a:cubicBezTo>
                        <a:pt x="438737" y="42659"/>
                        <a:pt x="454047" y="42659"/>
                        <a:pt x="463571" y="52080"/>
                      </a:cubicBezTo>
                      <a:lnTo>
                        <a:pt x="529261" y="117758"/>
                      </a:lnTo>
                      <a:cubicBezTo>
                        <a:pt x="533801" y="122290"/>
                        <a:pt x="536382" y="128423"/>
                        <a:pt x="536382" y="134821"/>
                      </a:cubicBezTo>
                      <a:cubicBezTo>
                        <a:pt x="536382" y="141220"/>
                        <a:pt x="533801" y="147353"/>
                        <a:pt x="529261" y="151885"/>
                      </a:cubicBezTo>
                      <a:lnTo>
                        <a:pt x="503982" y="177125"/>
                      </a:lnTo>
                      <a:cubicBezTo>
                        <a:pt x="511281" y="190634"/>
                        <a:pt x="517156" y="204854"/>
                        <a:pt x="521695" y="219518"/>
                      </a:cubicBezTo>
                      <a:lnTo>
                        <a:pt x="557389" y="219518"/>
                      </a:lnTo>
                      <a:cubicBezTo>
                        <a:pt x="570830" y="219518"/>
                        <a:pt x="581600" y="230361"/>
                        <a:pt x="581600" y="243692"/>
                      </a:cubicBezTo>
                      <a:lnTo>
                        <a:pt x="581600" y="336476"/>
                      </a:lnTo>
                      <a:cubicBezTo>
                        <a:pt x="581600" y="349896"/>
                        <a:pt x="570830" y="360650"/>
                        <a:pt x="557389" y="360650"/>
                      </a:cubicBezTo>
                      <a:lnTo>
                        <a:pt x="522051" y="360650"/>
                      </a:lnTo>
                      <a:cubicBezTo>
                        <a:pt x="517512" y="375491"/>
                        <a:pt x="511637" y="389711"/>
                        <a:pt x="504338" y="403487"/>
                      </a:cubicBezTo>
                      <a:lnTo>
                        <a:pt x="529261" y="428371"/>
                      </a:lnTo>
                      <a:cubicBezTo>
                        <a:pt x="533801" y="432815"/>
                        <a:pt x="536382" y="439036"/>
                        <a:pt x="536382" y="445435"/>
                      </a:cubicBezTo>
                      <a:cubicBezTo>
                        <a:pt x="536382" y="451834"/>
                        <a:pt x="533801" y="457966"/>
                        <a:pt x="529261" y="462499"/>
                      </a:cubicBezTo>
                      <a:lnTo>
                        <a:pt x="463571" y="528088"/>
                      </a:lnTo>
                      <a:cubicBezTo>
                        <a:pt x="454047" y="537597"/>
                        <a:pt x="438737" y="537597"/>
                        <a:pt x="429213" y="528088"/>
                      </a:cubicBezTo>
                      <a:lnTo>
                        <a:pt x="404467" y="503381"/>
                      </a:lnTo>
                      <a:cubicBezTo>
                        <a:pt x="390671" y="510668"/>
                        <a:pt x="376340" y="516623"/>
                        <a:pt x="361475" y="521244"/>
                      </a:cubicBezTo>
                      <a:lnTo>
                        <a:pt x="361475" y="556172"/>
                      </a:lnTo>
                      <a:cubicBezTo>
                        <a:pt x="361475" y="569858"/>
                        <a:pt x="350527" y="580612"/>
                        <a:pt x="337264" y="580612"/>
                      </a:cubicBezTo>
                      <a:lnTo>
                        <a:pt x="244336" y="580612"/>
                      </a:lnTo>
                      <a:cubicBezTo>
                        <a:pt x="230895" y="580612"/>
                        <a:pt x="220125" y="569858"/>
                        <a:pt x="220125" y="556438"/>
                      </a:cubicBezTo>
                      <a:lnTo>
                        <a:pt x="220125" y="521511"/>
                      </a:lnTo>
                      <a:cubicBezTo>
                        <a:pt x="205260" y="516978"/>
                        <a:pt x="190929" y="510935"/>
                        <a:pt x="177133" y="503558"/>
                      </a:cubicBezTo>
                      <a:lnTo>
                        <a:pt x="152387" y="528354"/>
                      </a:lnTo>
                      <a:cubicBezTo>
                        <a:pt x="143219" y="537508"/>
                        <a:pt x="127197" y="537508"/>
                        <a:pt x="118029" y="528354"/>
                      </a:cubicBezTo>
                      <a:lnTo>
                        <a:pt x="52339" y="462677"/>
                      </a:lnTo>
                      <a:cubicBezTo>
                        <a:pt x="42814" y="453256"/>
                        <a:pt x="42814" y="437970"/>
                        <a:pt x="52339" y="428460"/>
                      </a:cubicBezTo>
                      <a:lnTo>
                        <a:pt x="77262" y="403576"/>
                      </a:lnTo>
                      <a:cubicBezTo>
                        <a:pt x="69963" y="389978"/>
                        <a:pt x="64088" y="375580"/>
                        <a:pt x="59549" y="360827"/>
                      </a:cubicBezTo>
                      <a:lnTo>
                        <a:pt x="24211" y="360827"/>
                      </a:lnTo>
                      <a:cubicBezTo>
                        <a:pt x="10770" y="360827"/>
                        <a:pt x="0" y="349985"/>
                        <a:pt x="0" y="336654"/>
                      </a:cubicBezTo>
                      <a:lnTo>
                        <a:pt x="0" y="243869"/>
                      </a:lnTo>
                      <a:cubicBezTo>
                        <a:pt x="0" y="230450"/>
                        <a:pt x="10770" y="219696"/>
                        <a:pt x="24211" y="219696"/>
                      </a:cubicBezTo>
                      <a:lnTo>
                        <a:pt x="59905" y="219696"/>
                      </a:lnTo>
                      <a:cubicBezTo>
                        <a:pt x="64444" y="204943"/>
                        <a:pt x="70319" y="190901"/>
                        <a:pt x="77618" y="177214"/>
                      </a:cubicBezTo>
                      <a:lnTo>
                        <a:pt x="52339" y="151974"/>
                      </a:lnTo>
                      <a:cubicBezTo>
                        <a:pt x="47799" y="147530"/>
                        <a:pt x="45218" y="141309"/>
                        <a:pt x="45218" y="134910"/>
                      </a:cubicBezTo>
                      <a:cubicBezTo>
                        <a:pt x="45218" y="128511"/>
                        <a:pt x="47799" y="122379"/>
                        <a:pt x="52339" y="117847"/>
                      </a:cubicBezTo>
                      <a:lnTo>
                        <a:pt x="118029" y="52258"/>
                      </a:lnTo>
                      <a:cubicBezTo>
                        <a:pt x="127197" y="43104"/>
                        <a:pt x="143219" y="43104"/>
                        <a:pt x="152387" y="52258"/>
                      </a:cubicBezTo>
                      <a:lnTo>
                        <a:pt x="177845" y="77676"/>
                      </a:lnTo>
                      <a:cubicBezTo>
                        <a:pt x="191374" y="70477"/>
                        <a:pt x="205527" y="64700"/>
                        <a:pt x="220125" y="60256"/>
                      </a:cubicBezTo>
                      <a:lnTo>
                        <a:pt x="220125" y="24174"/>
                      </a:lnTo>
                      <a:cubicBezTo>
                        <a:pt x="220125" y="10754"/>
                        <a:pt x="230895" y="0"/>
                        <a:pt x="244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sp>
              <p:nvSpPr>
                <p:cNvPr id="67" name="椭圆 21"/>
                <p:cNvSpPr/>
                <p:nvPr/>
              </p:nvSpPr>
              <p:spPr>
                <a:xfrm>
                  <a:off x="5968603" y="3660809"/>
                  <a:ext cx="214368" cy="214003"/>
                </a:xfrm>
                <a:custGeom>
                  <a:avLst/>
                  <a:gdLst>
                    <a:gd name="connsiteX0" fmla="*/ 290720 w 581600"/>
                    <a:gd name="connsiteY0" fmla="*/ 195185 h 580612"/>
                    <a:gd name="connsiteX1" fmla="*/ 195479 w 581600"/>
                    <a:gd name="connsiteY1" fmla="*/ 290262 h 580612"/>
                    <a:gd name="connsiteX2" fmla="*/ 290720 w 581600"/>
                    <a:gd name="connsiteY2" fmla="*/ 385428 h 580612"/>
                    <a:gd name="connsiteX3" fmla="*/ 386050 w 581600"/>
                    <a:gd name="connsiteY3" fmla="*/ 290262 h 580612"/>
                    <a:gd name="connsiteX4" fmla="*/ 290720 w 581600"/>
                    <a:gd name="connsiteY4" fmla="*/ 195185 h 580612"/>
                    <a:gd name="connsiteX5" fmla="*/ 290720 w 581600"/>
                    <a:gd name="connsiteY5" fmla="*/ 146847 h 580612"/>
                    <a:gd name="connsiteX6" fmla="*/ 434471 w 581600"/>
                    <a:gd name="connsiteY6" fmla="*/ 290262 h 580612"/>
                    <a:gd name="connsiteX7" fmla="*/ 290720 w 581600"/>
                    <a:gd name="connsiteY7" fmla="*/ 433766 h 580612"/>
                    <a:gd name="connsiteX8" fmla="*/ 147058 w 581600"/>
                    <a:gd name="connsiteY8" fmla="*/ 290262 h 580612"/>
                    <a:gd name="connsiteX9" fmla="*/ 290720 w 581600"/>
                    <a:gd name="connsiteY9" fmla="*/ 146847 h 580612"/>
                    <a:gd name="connsiteX10" fmla="*/ 268547 w 581600"/>
                    <a:gd name="connsiteY10" fmla="*/ 48347 h 580612"/>
                    <a:gd name="connsiteX11" fmla="*/ 268547 w 581600"/>
                    <a:gd name="connsiteY11" fmla="*/ 78742 h 580612"/>
                    <a:gd name="connsiteX12" fmla="*/ 249410 w 581600"/>
                    <a:gd name="connsiteY12" fmla="*/ 102383 h 580612"/>
                    <a:gd name="connsiteX13" fmla="*/ 186924 w 581600"/>
                    <a:gd name="connsiteY13" fmla="*/ 128156 h 580612"/>
                    <a:gd name="connsiteX14" fmla="*/ 156749 w 581600"/>
                    <a:gd name="connsiteY14" fmla="*/ 124868 h 580612"/>
                    <a:gd name="connsiteX15" fmla="*/ 135297 w 581600"/>
                    <a:gd name="connsiteY15" fmla="*/ 103449 h 580612"/>
                    <a:gd name="connsiteX16" fmla="*/ 103787 w 581600"/>
                    <a:gd name="connsiteY16" fmla="*/ 134821 h 580612"/>
                    <a:gd name="connsiteX17" fmla="*/ 125150 w 581600"/>
                    <a:gd name="connsiteY17" fmla="*/ 156151 h 580612"/>
                    <a:gd name="connsiteX18" fmla="*/ 128354 w 581600"/>
                    <a:gd name="connsiteY18" fmla="*/ 186368 h 580612"/>
                    <a:gd name="connsiteX19" fmla="*/ 102274 w 581600"/>
                    <a:gd name="connsiteY19" fmla="*/ 248935 h 580612"/>
                    <a:gd name="connsiteX20" fmla="*/ 78686 w 581600"/>
                    <a:gd name="connsiteY20" fmla="*/ 267865 h 580612"/>
                    <a:gd name="connsiteX21" fmla="*/ 48422 w 581600"/>
                    <a:gd name="connsiteY21" fmla="*/ 267865 h 580612"/>
                    <a:gd name="connsiteX22" fmla="*/ 48422 w 581600"/>
                    <a:gd name="connsiteY22" fmla="*/ 312302 h 580612"/>
                    <a:gd name="connsiteX23" fmla="*/ 78330 w 581600"/>
                    <a:gd name="connsiteY23" fmla="*/ 312302 h 580612"/>
                    <a:gd name="connsiteX24" fmla="*/ 102007 w 581600"/>
                    <a:gd name="connsiteY24" fmla="*/ 331410 h 580612"/>
                    <a:gd name="connsiteX25" fmla="*/ 127998 w 581600"/>
                    <a:gd name="connsiteY25" fmla="*/ 394333 h 580612"/>
                    <a:gd name="connsiteX26" fmla="*/ 124705 w 581600"/>
                    <a:gd name="connsiteY26" fmla="*/ 424461 h 580612"/>
                    <a:gd name="connsiteX27" fmla="*/ 103698 w 581600"/>
                    <a:gd name="connsiteY27" fmla="*/ 445435 h 580612"/>
                    <a:gd name="connsiteX28" fmla="*/ 135119 w 581600"/>
                    <a:gd name="connsiteY28" fmla="*/ 476808 h 580612"/>
                    <a:gd name="connsiteX29" fmla="*/ 156037 w 581600"/>
                    <a:gd name="connsiteY29" fmla="*/ 455922 h 580612"/>
                    <a:gd name="connsiteX30" fmla="*/ 186301 w 581600"/>
                    <a:gd name="connsiteY30" fmla="*/ 452723 h 580612"/>
                    <a:gd name="connsiteX31" fmla="*/ 249410 w 581600"/>
                    <a:gd name="connsiteY31" fmla="*/ 478940 h 580612"/>
                    <a:gd name="connsiteX32" fmla="*/ 268547 w 581600"/>
                    <a:gd name="connsiteY32" fmla="*/ 502492 h 580612"/>
                    <a:gd name="connsiteX33" fmla="*/ 268547 w 581600"/>
                    <a:gd name="connsiteY33" fmla="*/ 532265 h 580612"/>
                    <a:gd name="connsiteX34" fmla="*/ 313053 w 581600"/>
                    <a:gd name="connsiteY34" fmla="*/ 532265 h 580612"/>
                    <a:gd name="connsiteX35" fmla="*/ 313053 w 581600"/>
                    <a:gd name="connsiteY35" fmla="*/ 502848 h 580612"/>
                    <a:gd name="connsiteX36" fmla="*/ 332190 w 581600"/>
                    <a:gd name="connsiteY36" fmla="*/ 479296 h 580612"/>
                    <a:gd name="connsiteX37" fmla="*/ 395299 w 581600"/>
                    <a:gd name="connsiteY37" fmla="*/ 453078 h 580612"/>
                    <a:gd name="connsiteX38" fmla="*/ 425563 w 581600"/>
                    <a:gd name="connsiteY38" fmla="*/ 456278 h 580612"/>
                    <a:gd name="connsiteX39" fmla="*/ 446481 w 581600"/>
                    <a:gd name="connsiteY39" fmla="*/ 477163 h 580612"/>
                    <a:gd name="connsiteX40" fmla="*/ 477902 w 581600"/>
                    <a:gd name="connsiteY40" fmla="*/ 445791 h 580612"/>
                    <a:gd name="connsiteX41" fmla="*/ 456895 w 581600"/>
                    <a:gd name="connsiteY41" fmla="*/ 424816 h 580612"/>
                    <a:gd name="connsiteX42" fmla="*/ 453602 w 581600"/>
                    <a:gd name="connsiteY42" fmla="*/ 394688 h 580612"/>
                    <a:gd name="connsiteX43" fmla="*/ 479593 w 581600"/>
                    <a:gd name="connsiteY43" fmla="*/ 331766 h 580612"/>
                    <a:gd name="connsiteX44" fmla="*/ 503270 w 581600"/>
                    <a:gd name="connsiteY44" fmla="*/ 312658 h 580612"/>
                    <a:gd name="connsiteX45" fmla="*/ 533089 w 581600"/>
                    <a:gd name="connsiteY45" fmla="*/ 312658 h 580612"/>
                    <a:gd name="connsiteX46" fmla="*/ 533089 w 581600"/>
                    <a:gd name="connsiteY46" fmla="*/ 268221 h 580612"/>
                    <a:gd name="connsiteX47" fmla="*/ 502914 w 581600"/>
                    <a:gd name="connsiteY47" fmla="*/ 268221 h 580612"/>
                    <a:gd name="connsiteX48" fmla="*/ 479326 w 581600"/>
                    <a:gd name="connsiteY48" fmla="*/ 249291 h 580612"/>
                    <a:gd name="connsiteX49" fmla="*/ 453246 w 581600"/>
                    <a:gd name="connsiteY49" fmla="*/ 186724 h 580612"/>
                    <a:gd name="connsiteX50" fmla="*/ 456450 w 581600"/>
                    <a:gd name="connsiteY50" fmla="*/ 156507 h 580612"/>
                    <a:gd name="connsiteX51" fmla="*/ 477813 w 581600"/>
                    <a:gd name="connsiteY51" fmla="*/ 135177 h 580612"/>
                    <a:gd name="connsiteX52" fmla="*/ 446303 w 581600"/>
                    <a:gd name="connsiteY52" fmla="*/ 103804 h 580612"/>
                    <a:gd name="connsiteX53" fmla="*/ 424851 w 581600"/>
                    <a:gd name="connsiteY53" fmla="*/ 124956 h 580612"/>
                    <a:gd name="connsiteX54" fmla="*/ 394676 w 581600"/>
                    <a:gd name="connsiteY54" fmla="*/ 128334 h 580612"/>
                    <a:gd name="connsiteX55" fmla="*/ 332190 w 581600"/>
                    <a:gd name="connsiteY55" fmla="*/ 102471 h 580612"/>
                    <a:gd name="connsiteX56" fmla="*/ 313053 w 581600"/>
                    <a:gd name="connsiteY56" fmla="*/ 78920 h 580612"/>
                    <a:gd name="connsiteX57" fmla="*/ 313053 w 581600"/>
                    <a:gd name="connsiteY57" fmla="*/ 48347 h 580612"/>
                    <a:gd name="connsiteX58" fmla="*/ 244336 w 581600"/>
                    <a:gd name="connsiteY58" fmla="*/ 0 h 580612"/>
                    <a:gd name="connsiteX59" fmla="*/ 337264 w 581600"/>
                    <a:gd name="connsiteY59" fmla="*/ 0 h 580612"/>
                    <a:gd name="connsiteX60" fmla="*/ 361475 w 581600"/>
                    <a:gd name="connsiteY60" fmla="*/ 24174 h 580612"/>
                    <a:gd name="connsiteX61" fmla="*/ 361475 w 581600"/>
                    <a:gd name="connsiteY61" fmla="*/ 60168 h 580612"/>
                    <a:gd name="connsiteX62" fmla="*/ 403755 w 581600"/>
                    <a:gd name="connsiteY62" fmla="*/ 77587 h 580612"/>
                    <a:gd name="connsiteX63" fmla="*/ 429213 w 581600"/>
                    <a:gd name="connsiteY63" fmla="*/ 52080 h 580612"/>
                    <a:gd name="connsiteX64" fmla="*/ 463571 w 581600"/>
                    <a:gd name="connsiteY64" fmla="*/ 52080 h 580612"/>
                    <a:gd name="connsiteX65" fmla="*/ 529261 w 581600"/>
                    <a:gd name="connsiteY65" fmla="*/ 117758 h 580612"/>
                    <a:gd name="connsiteX66" fmla="*/ 536382 w 581600"/>
                    <a:gd name="connsiteY66" fmla="*/ 134821 h 580612"/>
                    <a:gd name="connsiteX67" fmla="*/ 529261 w 581600"/>
                    <a:gd name="connsiteY67" fmla="*/ 151885 h 580612"/>
                    <a:gd name="connsiteX68" fmla="*/ 503982 w 581600"/>
                    <a:gd name="connsiteY68" fmla="*/ 177125 h 580612"/>
                    <a:gd name="connsiteX69" fmla="*/ 521695 w 581600"/>
                    <a:gd name="connsiteY69" fmla="*/ 219518 h 580612"/>
                    <a:gd name="connsiteX70" fmla="*/ 557389 w 581600"/>
                    <a:gd name="connsiteY70" fmla="*/ 219518 h 580612"/>
                    <a:gd name="connsiteX71" fmla="*/ 581600 w 581600"/>
                    <a:gd name="connsiteY71" fmla="*/ 243692 h 580612"/>
                    <a:gd name="connsiteX72" fmla="*/ 581600 w 581600"/>
                    <a:gd name="connsiteY72" fmla="*/ 336476 h 580612"/>
                    <a:gd name="connsiteX73" fmla="*/ 557389 w 581600"/>
                    <a:gd name="connsiteY73" fmla="*/ 360650 h 580612"/>
                    <a:gd name="connsiteX74" fmla="*/ 522051 w 581600"/>
                    <a:gd name="connsiteY74" fmla="*/ 360650 h 580612"/>
                    <a:gd name="connsiteX75" fmla="*/ 504338 w 581600"/>
                    <a:gd name="connsiteY75" fmla="*/ 403487 h 580612"/>
                    <a:gd name="connsiteX76" fmla="*/ 529261 w 581600"/>
                    <a:gd name="connsiteY76" fmla="*/ 428371 h 580612"/>
                    <a:gd name="connsiteX77" fmla="*/ 536382 w 581600"/>
                    <a:gd name="connsiteY77" fmla="*/ 445435 h 580612"/>
                    <a:gd name="connsiteX78" fmla="*/ 529261 w 581600"/>
                    <a:gd name="connsiteY78" fmla="*/ 462499 h 580612"/>
                    <a:gd name="connsiteX79" fmla="*/ 463571 w 581600"/>
                    <a:gd name="connsiteY79" fmla="*/ 528088 h 580612"/>
                    <a:gd name="connsiteX80" fmla="*/ 429213 w 581600"/>
                    <a:gd name="connsiteY80" fmla="*/ 528088 h 580612"/>
                    <a:gd name="connsiteX81" fmla="*/ 404467 w 581600"/>
                    <a:gd name="connsiteY81" fmla="*/ 503381 h 580612"/>
                    <a:gd name="connsiteX82" fmla="*/ 361475 w 581600"/>
                    <a:gd name="connsiteY82" fmla="*/ 521244 h 580612"/>
                    <a:gd name="connsiteX83" fmla="*/ 361475 w 581600"/>
                    <a:gd name="connsiteY83" fmla="*/ 556172 h 580612"/>
                    <a:gd name="connsiteX84" fmla="*/ 337264 w 581600"/>
                    <a:gd name="connsiteY84" fmla="*/ 580612 h 580612"/>
                    <a:gd name="connsiteX85" fmla="*/ 244336 w 581600"/>
                    <a:gd name="connsiteY85" fmla="*/ 580612 h 580612"/>
                    <a:gd name="connsiteX86" fmla="*/ 220125 w 581600"/>
                    <a:gd name="connsiteY86" fmla="*/ 556438 h 580612"/>
                    <a:gd name="connsiteX87" fmla="*/ 220125 w 581600"/>
                    <a:gd name="connsiteY87" fmla="*/ 521511 h 580612"/>
                    <a:gd name="connsiteX88" fmla="*/ 177133 w 581600"/>
                    <a:gd name="connsiteY88" fmla="*/ 503558 h 580612"/>
                    <a:gd name="connsiteX89" fmla="*/ 152387 w 581600"/>
                    <a:gd name="connsiteY89" fmla="*/ 528354 h 580612"/>
                    <a:gd name="connsiteX90" fmla="*/ 118029 w 581600"/>
                    <a:gd name="connsiteY90" fmla="*/ 528354 h 580612"/>
                    <a:gd name="connsiteX91" fmla="*/ 52339 w 581600"/>
                    <a:gd name="connsiteY91" fmla="*/ 462677 h 580612"/>
                    <a:gd name="connsiteX92" fmla="*/ 52339 w 581600"/>
                    <a:gd name="connsiteY92" fmla="*/ 428460 h 580612"/>
                    <a:gd name="connsiteX93" fmla="*/ 77262 w 581600"/>
                    <a:gd name="connsiteY93" fmla="*/ 403576 h 580612"/>
                    <a:gd name="connsiteX94" fmla="*/ 59549 w 581600"/>
                    <a:gd name="connsiteY94" fmla="*/ 360827 h 580612"/>
                    <a:gd name="connsiteX95" fmla="*/ 24211 w 581600"/>
                    <a:gd name="connsiteY95" fmla="*/ 360827 h 580612"/>
                    <a:gd name="connsiteX96" fmla="*/ 0 w 581600"/>
                    <a:gd name="connsiteY96" fmla="*/ 336654 h 580612"/>
                    <a:gd name="connsiteX97" fmla="*/ 0 w 581600"/>
                    <a:gd name="connsiteY97" fmla="*/ 243869 h 580612"/>
                    <a:gd name="connsiteX98" fmla="*/ 24211 w 581600"/>
                    <a:gd name="connsiteY98" fmla="*/ 219696 h 580612"/>
                    <a:gd name="connsiteX99" fmla="*/ 59905 w 581600"/>
                    <a:gd name="connsiteY99" fmla="*/ 219696 h 580612"/>
                    <a:gd name="connsiteX100" fmla="*/ 77618 w 581600"/>
                    <a:gd name="connsiteY100" fmla="*/ 177214 h 580612"/>
                    <a:gd name="connsiteX101" fmla="*/ 52339 w 581600"/>
                    <a:gd name="connsiteY101" fmla="*/ 151974 h 580612"/>
                    <a:gd name="connsiteX102" fmla="*/ 45218 w 581600"/>
                    <a:gd name="connsiteY102" fmla="*/ 134910 h 580612"/>
                    <a:gd name="connsiteX103" fmla="*/ 52339 w 581600"/>
                    <a:gd name="connsiteY103" fmla="*/ 117847 h 580612"/>
                    <a:gd name="connsiteX104" fmla="*/ 118029 w 581600"/>
                    <a:gd name="connsiteY104" fmla="*/ 52258 h 580612"/>
                    <a:gd name="connsiteX105" fmla="*/ 152387 w 581600"/>
                    <a:gd name="connsiteY105" fmla="*/ 52258 h 580612"/>
                    <a:gd name="connsiteX106" fmla="*/ 177845 w 581600"/>
                    <a:gd name="connsiteY106" fmla="*/ 77676 h 580612"/>
                    <a:gd name="connsiteX107" fmla="*/ 220125 w 581600"/>
                    <a:gd name="connsiteY107" fmla="*/ 60256 h 580612"/>
                    <a:gd name="connsiteX108" fmla="*/ 220125 w 581600"/>
                    <a:gd name="connsiteY108" fmla="*/ 24174 h 580612"/>
                    <a:gd name="connsiteX109" fmla="*/ 244336 w 581600"/>
                    <a:gd name="connsiteY109"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81600" h="580612">
                      <a:moveTo>
                        <a:pt x="290720" y="195185"/>
                      </a:moveTo>
                      <a:cubicBezTo>
                        <a:pt x="238204" y="195185"/>
                        <a:pt x="195479" y="237836"/>
                        <a:pt x="195479" y="290262"/>
                      </a:cubicBezTo>
                      <a:cubicBezTo>
                        <a:pt x="195479" y="342777"/>
                        <a:pt x="238204" y="385428"/>
                        <a:pt x="290720" y="385428"/>
                      </a:cubicBezTo>
                      <a:cubicBezTo>
                        <a:pt x="343325" y="385428"/>
                        <a:pt x="386050" y="342777"/>
                        <a:pt x="386050" y="290262"/>
                      </a:cubicBezTo>
                      <a:cubicBezTo>
                        <a:pt x="386050" y="237836"/>
                        <a:pt x="343325" y="195185"/>
                        <a:pt x="290720" y="195185"/>
                      </a:cubicBezTo>
                      <a:close/>
                      <a:moveTo>
                        <a:pt x="290720" y="146847"/>
                      </a:moveTo>
                      <a:cubicBezTo>
                        <a:pt x="370028" y="146847"/>
                        <a:pt x="434471" y="211179"/>
                        <a:pt x="434471" y="290262"/>
                      </a:cubicBezTo>
                      <a:cubicBezTo>
                        <a:pt x="434471" y="369434"/>
                        <a:pt x="370028" y="433766"/>
                        <a:pt x="290720" y="433766"/>
                      </a:cubicBezTo>
                      <a:cubicBezTo>
                        <a:pt x="211501" y="433766"/>
                        <a:pt x="147058" y="369434"/>
                        <a:pt x="147058" y="290262"/>
                      </a:cubicBezTo>
                      <a:cubicBezTo>
                        <a:pt x="147058" y="211179"/>
                        <a:pt x="211501" y="146847"/>
                        <a:pt x="290720" y="146847"/>
                      </a:cubicBezTo>
                      <a:close/>
                      <a:moveTo>
                        <a:pt x="268547" y="48347"/>
                      </a:moveTo>
                      <a:lnTo>
                        <a:pt x="268547" y="78742"/>
                      </a:lnTo>
                      <a:cubicBezTo>
                        <a:pt x="268547" y="90118"/>
                        <a:pt x="260625" y="99983"/>
                        <a:pt x="249410" y="102383"/>
                      </a:cubicBezTo>
                      <a:cubicBezTo>
                        <a:pt x="227246" y="107182"/>
                        <a:pt x="206150" y="115891"/>
                        <a:pt x="186924" y="128156"/>
                      </a:cubicBezTo>
                      <a:cubicBezTo>
                        <a:pt x="177311" y="134377"/>
                        <a:pt x="164671" y="132955"/>
                        <a:pt x="156749" y="124868"/>
                      </a:cubicBezTo>
                      <a:lnTo>
                        <a:pt x="135297" y="103449"/>
                      </a:lnTo>
                      <a:lnTo>
                        <a:pt x="103787" y="134821"/>
                      </a:lnTo>
                      <a:lnTo>
                        <a:pt x="125150" y="156151"/>
                      </a:lnTo>
                      <a:cubicBezTo>
                        <a:pt x="133250" y="164239"/>
                        <a:pt x="134585" y="176770"/>
                        <a:pt x="128354" y="186368"/>
                      </a:cubicBezTo>
                      <a:cubicBezTo>
                        <a:pt x="115893" y="205565"/>
                        <a:pt x="107170" y="226628"/>
                        <a:pt x="102274" y="248935"/>
                      </a:cubicBezTo>
                      <a:cubicBezTo>
                        <a:pt x="99782" y="260044"/>
                        <a:pt x="89901" y="267865"/>
                        <a:pt x="78686" y="267865"/>
                      </a:cubicBezTo>
                      <a:lnTo>
                        <a:pt x="48422" y="267865"/>
                      </a:lnTo>
                      <a:lnTo>
                        <a:pt x="48422" y="312302"/>
                      </a:lnTo>
                      <a:lnTo>
                        <a:pt x="78330" y="312302"/>
                      </a:lnTo>
                      <a:cubicBezTo>
                        <a:pt x="89723" y="312302"/>
                        <a:pt x="99515" y="320301"/>
                        <a:pt x="102007" y="331410"/>
                      </a:cubicBezTo>
                      <a:cubicBezTo>
                        <a:pt x="106903" y="353806"/>
                        <a:pt x="115537" y="374869"/>
                        <a:pt x="127998" y="394333"/>
                      </a:cubicBezTo>
                      <a:cubicBezTo>
                        <a:pt x="134229" y="403931"/>
                        <a:pt x="132805" y="416462"/>
                        <a:pt x="124705" y="424461"/>
                      </a:cubicBezTo>
                      <a:lnTo>
                        <a:pt x="103698" y="445435"/>
                      </a:lnTo>
                      <a:lnTo>
                        <a:pt x="135119" y="476808"/>
                      </a:lnTo>
                      <a:lnTo>
                        <a:pt x="156037" y="455922"/>
                      </a:lnTo>
                      <a:cubicBezTo>
                        <a:pt x="164137" y="447924"/>
                        <a:pt x="176687" y="446590"/>
                        <a:pt x="186301" y="452723"/>
                      </a:cubicBezTo>
                      <a:cubicBezTo>
                        <a:pt x="205794" y="465165"/>
                        <a:pt x="226890" y="474052"/>
                        <a:pt x="249410" y="478940"/>
                      </a:cubicBezTo>
                      <a:cubicBezTo>
                        <a:pt x="260625" y="481340"/>
                        <a:pt x="268547" y="491116"/>
                        <a:pt x="268547" y="502492"/>
                      </a:cubicBezTo>
                      <a:lnTo>
                        <a:pt x="268547" y="532265"/>
                      </a:lnTo>
                      <a:lnTo>
                        <a:pt x="313053" y="532265"/>
                      </a:lnTo>
                      <a:lnTo>
                        <a:pt x="313053" y="502848"/>
                      </a:lnTo>
                      <a:cubicBezTo>
                        <a:pt x="313053" y="491472"/>
                        <a:pt x="320975" y="481696"/>
                        <a:pt x="332190" y="479296"/>
                      </a:cubicBezTo>
                      <a:cubicBezTo>
                        <a:pt x="354621" y="474408"/>
                        <a:pt x="375806" y="465521"/>
                        <a:pt x="395299" y="453078"/>
                      </a:cubicBezTo>
                      <a:cubicBezTo>
                        <a:pt x="404913" y="446946"/>
                        <a:pt x="417463" y="448279"/>
                        <a:pt x="425563" y="456278"/>
                      </a:cubicBezTo>
                      <a:lnTo>
                        <a:pt x="446481" y="477163"/>
                      </a:lnTo>
                      <a:lnTo>
                        <a:pt x="477902" y="445791"/>
                      </a:lnTo>
                      <a:lnTo>
                        <a:pt x="456895" y="424816"/>
                      </a:lnTo>
                      <a:cubicBezTo>
                        <a:pt x="448795" y="416729"/>
                        <a:pt x="447549" y="404198"/>
                        <a:pt x="453602" y="394688"/>
                      </a:cubicBezTo>
                      <a:cubicBezTo>
                        <a:pt x="466063" y="375225"/>
                        <a:pt x="474697" y="354162"/>
                        <a:pt x="479593" y="331766"/>
                      </a:cubicBezTo>
                      <a:cubicBezTo>
                        <a:pt x="481907" y="320656"/>
                        <a:pt x="491788" y="312658"/>
                        <a:pt x="503270" y="312658"/>
                      </a:cubicBezTo>
                      <a:lnTo>
                        <a:pt x="533089" y="312658"/>
                      </a:lnTo>
                      <a:lnTo>
                        <a:pt x="533089" y="268221"/>
                      </a:lnTo>
                      <a:lnTo>
                        <a:pt x="502914" y="268221"/>
                      </a:lnTo>
                      <a:cubicBezTo>
                        <a:pt x="491521" y="268221"/>
                        <a:pt x="481729" y="260311"/>
                        <a:pt x="479326" y="249291"/>
                      </a:cubicBezTo>
                      <a:cubicBezTo>
                        <a:pt x="474430" y="226983"/>
                        <a:pt x="465707" y="205920"/>
                        <a:pt x="453246" y="186724"/>
                      </a:cubicBezTo>
                      <a:cubicBezTo>
                        <a:pt x="447015" y="177125"/>
                        <a:pt x="448350" y="164594"/>
                        <a:pt x="456450" y="156507"/>
                      </a:cubicBezTo>
                      <a:lnTo>
                        <a:pt x="477813" y="135177"/>
                      </a:lnTo>
                      <a:lnTo>
                        <a:pt x="446303" y="103804"/>
                      </a:lnTo>
                      <a:lnTo>
                        <a:pt x="424851" y="124956"/>
                      </a:lnTo>
                      <a:cubicBezTo>
                        <a:pt x="416751" y="133044"/>
                        <a:pt x="404200" y="134377"/>
                        <a:pt x="394676" y="128334"/>
                      </a:cubicBezTo>
                      <a:cubicBezTo>
                        <a:pt x="375450" y="115980"/>
                        <a:pt x="354354" y="107359"/>
                        <a:pt x="332190" y="102471"/>
                      </a:cubicBezTo>
                      <a:cubicBezTo>
                        <a:pt x="320975" y="100072"/>
                        <a:pt x="313053" y="90296"/>
                        <a:pt x="313053" y="78920"/>
                      </a:cubicBezTo>
                      <a:lnTo>
                        <a:pt x="313053" y="48347"/>
                      </a:lnTo>
                      <a:close/>
                      <a:moveTo>
                        <a:pt x="244336" y="0"/>
                      </a:moveTo>
                      <a:lnTo>
                        <a:pt x="337264" y="0"/>
                      </a:lnTo>
                      <a:cubicBezTo>
                        <a:pt x="350705" y="0"/>
                        <a:pt x="361475" y="10754"/>
                        <a:pt x="361475" y="24174"/>
                      </a:cubicBezTo>
                      <a:lnTo>
                        <a:pt x="361475" y="60168"/>
                      </a:lnTo>
                      <a:cubicBezTo>
                        <a:pt x="376073" y="64700"/>
                        <a:pt x="390226" y="70477"/>
                        <a:pt x="403755" y="77587"/>
                      </a:cubicBezTo>
                      <a:lnTo>
                        <a:pt x="429213" y="52080"/>
                      </a:lnTo>
                      <a:cubicBezTo>
                        <a:pt x="438737" y="42659"/>
                        <a:pt x="454047" y="42659"/>
                        <a:pt x="463571" y="52080"/>
                      </a:cubicBezTo>
                      <a:lnTo>
                        <a:pt x="529261" y="117758"/>
                      </a:lnTo>
                      <a:cubicBezTo>
                        <a:pt x="533801" y="122290"/>
                        <a:pt x="536382" y="128423"/>
                        <a:pt x="536382" y="134821"/>
                      </a:cubicBezTo>
                      <a:cubicBezTo>
                        <a:pt x="536382" y="141220"/>
                        <a:pt x="533801" y="147353"/>
                        <a:pt x="529261" y="151885"/>
                      </a:cubicBezTo>
                      <a:lnTo>
                        <a:pt x="503982" y="177125"/>
                      </a:lnTo>
                      <a:cubicBezTo>
                        <a:pt x="511281" y="190634"/>
                        <a:pt x="517156" y="204854"/>
                        <a:pt x="521695" y="219518"/>
                      </a:cubicBezTo>
                      <a:lnTo>
                        <a:pt x="557389" y="219518"/>
                      </a:lnTo>
                      <a:cubicBezTo>
                        <a:pt x="570830" y="219518"/>
                        <a:pt x="581600" y="230361"/>
                        <a:pt x="581600" y="243692"/>
                      </a:cubicBezTo>
                      <a:lnTo>
                        <a:pt x="581600" y="336476"/>
                      </a:lnTo>
                      <a:cubicBezTo>
                        <a:pt x="581600" y="349896"/>
                        <a:pt x="570830" y="360650"/>
                        <a:pt x="557389" y="360650"/>
                      </a:cubicBezTo>
                      <a:lnTo>
                        <a:pt x="522051" y="360650"/>
                      </a:lnTo>
                      <a:cubicBezTo>
                        <a:pt x="517512" y="375491"/>
                        <a:pt x="511637" y="389711"/>
                        <a:pt x="504338" y="403487"/>
                      </a:cubicBezTo>
                      <a:lnTo>
                        <a:pt x="529261" y="428371"/>
                      </a:lnTo>
                      <a:cubicBezTo>
                        <a:pt x="533801" y="432815"/>
                        <a:pt x="536382" y="439036"/>
                        <a:pt x="536382" y="445435"/>
                      </a:cubicBezTo>
                      <a:cubicBezTo>
                        <a:pt x="536382" y="451834"/>
                        <a:pt x="533801" y="457966"/>
                        <a:pt x="529261" y="462499"/>
                      </a:cubicBezTo>
                      <a:lnTo>
                        <a:pt x="463571" y="528088"/>
                      </a:lnTo>
                      <a:cubicBezTo>
                        <a:pt x="454047" y="537597"/>
                        <a:pt x="438737" y="537597"/>
                        <a:pt x="429213" y="528088"/>
                      </a:cubicBezTo>
                      <a:lnTo>
                        <a:pt x="404467" y="503381"/>
                      </a:lnTo>
                      <a:cubicBezTo>
                        <a:pt x="390671" y="510668"/>
                        <a:pt x="376340" y="516623"/>
                        <a:pt x="361475" y="521244"/>
                      </a:cubicBezTo>
                      <a:lnTo>
                        <a:pt x="361475" y="556172"/>
                      </a:lnTo>
                      <a:cubicBezTo>
                        <a:pt x="361475" y="569858"/>
                        <a:pt x="350527" y="580612"/>
                        <a:pt x="337264" y="580612"/>
                      </a:cubicBezTo>
                      <a:lnTo>
                        <a:pt x="244336" y="580612"/>
                      </a:lnTo>
                      <a:cubicBezTo>
                        <a:pt x="230895" y="580612"/>
                        <a:pt x="220125" y="569858"/>
                        <a:pt x="220125" y="556438"/>
                      </a:cubicBezTo>
                      <a:lnTo>
                        <a:pt x="220125" y="521511"/>
                      </a:lnTo>
                      <a:cubicBezTo>
                        <a:pt x="205260" y="516978"/>
                        <a:pt x="190929" y="510935"/>
                        <a:pt x="177133" y="503558"/>
                      </a:cubicBezTo>
                      <a:lnTo>
                        <a:pt x="152387" y="528354"/>
                      </a:lnTo>
                      <a:cubicBezTo>
                        <a:pt x="143219" y="537508"/>
                        <a:pt x="127197" y="537508"/>
                        <a:pt x="118029" y="528354"/>
                      </a:cubicBezTo>
                      <a:lnTo>
                        <a:pt x="52339" y="462677"/>
                      </a:lnTo>
                      <a:cubicBezTo>
                        <a:pt x="42814" y="453256"/>
                        <a:pt x="42814" y="437970"/>
                        <a:pt x="52339" y="428460"/>
                      </a:cubicBezTo>
                      <a:lnTo>
                        <a:pt x="77262" y="403576"/>
                      </a:lnTo>
                      <a:cubicBezTo>
                        <a:pt x="69963" y="389978"/>
                        <a:pt x="64088" y="375580"/>
                        <a:pt x="59549" y="360827"/>
                      </a:cubicBezTo>
                      <a:lnTo>
                        <a:pt x="24211" y="360827"/>
                      </a:lnTo>
                      <a:cubicBezTo>
                        <a:pt x="10770" y="360827"/>
                        <a:pt x="0" y="349985"/>
                        <a:pt x="0" y="336654"/>
                      </a:cubicBezTo>
                      <a:lnTo>
                        <a:pt x="0" y="243869"/>
                      </a:lnTo>
                      <a:cubicBezTo>
                        <a:pt x="0" y="230450"/>
                        <a:pt x="10770" y="219696"/>
                        <a:pt x="24211" y="219696"/>
                      </a:cubicBezTo>
                      <a:lnTo>
                        <a:pt x="59905" y="219696"/>
                      </a:lnTo>
                      <a:cubicBezTo>
                        <a:pt x="64444" y="204943"/>
                        <a:pt x="70319" y="190901"/>
                        <a:pt x="77618" y="177214"/>
                      </a:cubicBezTo>
                      <a:lnTo>
                        <a:pt x="52339" y="151974"/>
                      </a:lnTo>
                      <a:cubicBezTo>
                        <a:pt x="47799" y="147530"/>
                        <a:pt x="45218" y="141309"/>
                        <a:pt x="45218" y="134910"/>
                      </a:cubicBezTo>
                      <a:cubicBezTo>
                        <a:pt x="45218" y="128511"/>
                        <a:pt x="47799" y="122379"/>
                        <a:pt x="52339" y="117847"/>
                      </a:cubicBezTo>
                      <a:lnTo>
                        <a:pt x="118029" y="52258"/>
                      </a:lnTo>
                      <a:cubicBezTo>
                        <a:pt x="127197" y="43104"/>
                        <a:pt x="143219" y="43104"/>
                        <a:pt x="152387" y="52258"/>
                      </a:cubicBezTo>
                      <a:lnTo>
                        <a:pt x="177845" y="77676"/>
                      </a:lnTo>
                      <a:cubicBezTo>
                        <a:pt x="191374" y="70477"/>
                        <a:pt x="205527" y="64700"/>
                        <a:pt x="220125" y="60256"/>
                      </a:cubicBezTo>
                      <a:lnTo>
                        <a:pt x="220125" y="24174"/>
                      </a:lnTo>
                      <a:cubicBezTo>
                        <a:pt x="220125" y="10754"/>
                        <a:pt x="230895" y="0"/>
                        <a:pt x="244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grpSp>
        </p:gr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7"/>
            <a:ext cx="9144000" cy="3474719"/>
          </a:xfrm>
          <a:prstGeom prst="rect">
            <a:avLst/>
          </a:prstGeom>
        </p:spPr>
      </p:pic>
      <p:grpSp>
        <p:nvGrpSpPr>
          <p:cNvPr id="10" name="组合 9"/>
          <p:cNvGrpSpPr/>
          <p:nvPr/>
        </p:nvGrpSpPr>
        <p:grpSpPr>
          <a:xfrm>
            <a:off x="2588079" y="778548"/>
            <a:ext cx="3967842" cy="1577178"/>
            <a:chOff x="2588079" y="1203598"/>
            <a:chExt cx="3967842" cy="1440160"/>
          </a:xfrm>
        </p:grpSpPr>
        <p:sp>
          <p:nvSpPr>
            <p:cNvPr id="6" name="矩形 5"/>
            <p:cNvSpPr/>
            <p:nvPr/>
          </p:nvSpPr>
          <p:spPr>
            <a:xfrm>
              <a:off x="2588079" y="1203598"/>
              <a:ext cx="3967842" cy="1440160"/>
            </a:xfrm>
            <a:prstGeom prst="rect">
              <a:avLst/>
            </a:prstGeom>
            <a:solidFill>
              <a:schemeClr val="tx1">
                <a:lumMod val="75000"/>
                <a:lumOff val="25000"/>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37064" y="1248047"/>
              <a:ext cx="3869872" cy="1351262"/>
            </a:xfrm>
            <a:prstGeom prst="rect">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25506" y="1270415"/>
              <a:ext cx="2492990" cy="1298397"/>
            </a:xfrm>
            <a:prstGeom prst="rect">
              <a:avLst/>
            </a:prstGeom>
          </p:spPr>
          <p:txBody>
            <a:bodyPr wrap="none">
              <a:spAutoFit/>
            </a:bodyPr>
            <a:lstStyle/>
            <a:p>
              <a:pPr algn="ctr">
                <a:lnSpc>
                  <a:spcPct val="120000"/>
                </a:lnSpc>
              </a:pPr>
              <a:r>
                <a:rPr lang="en-US" altLang="zh-CN" sz="3600" b="1" dirty="0">
                  <a:solidFill>
                    <a:schemeClr val="bg1"/>
                  </a:solidFill>
                  <a:latin typeface="微软雅黑" panose="020B0503020204020204" pitchFamily="34" charset="-122"/>
                  <a:ea typeface="微软雅黑" panose="020B0503020204020204" pitchFamily="34" charset="-122"/>
                </a:rPr>
                <a:t>PART 04</a:t>
              </a:r>
            </a:p>
            <a:p>
              <a:pPr algn="ctr">
                <a:lnSpc>
                  <a:spcPct val="120000"/>
                </a:lnSpc>
              </a:pPr>
              <a:r>
                <a:rPr lang="zh-CN" altLang="en-US" sz="3600" b="1" dirty="0">
                  <a:solidFill>
                    <a:schemeClr val="bg1"/>
                  </a:solidFill>
                  <a:latin typeface="微软雅黑" panose="020B0503020204020204" pitchFamily="34" charset="-122"/>
                  <a:ea typeface="微软雅黑" panose="020B0503020204020204" pitchFamily="34" charset="-122"/>
                </a:rPr>
                <a:t>我们的观点</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sp>
        <p:nvSpPr>
          <p:cNvPr id="13" name="矩形 12"/>
          <p:cNvSpPr/>
          <p:nvPr/>
        </p:nvSpPr>
        <p:spPr>
          <a:xfrm>
            <a:off x="3248561" y="3787175"/>
            <a:ext cx="184731" cy="584775"/>
          </a:xfrm>
          <a:prstGeom prst="rect">
            <a:avLst/>
          </a:prstGeom>
        </p:spPr>
        <p:txBody>
          <a:bodyPr wrap="none">
            <a:spAutoFit/>
          </a:bodyPr>
          <a:lstStyle/>
          <a:p>
            <a:endParaRPr lang="zh-CN" altLang="en-US" sz="3200" dirty="0">
              <a:solidFill>
                <a:schemeClr val="tx1">
                  <a:lumMod val="50000"/>
                  <a:lumOff val="50000"/>
                </a:schemeClr>
              </a:solidFill>
            </a:endParaRPr>
          </a:p>
        </p:txBody>
      </p:sp>
      <p:grpSp>
        <p:nvGrpSpPr>
          <p:cNvPr id="17" name="组合 16"/>
          <p:cNvGrpSpPr/>
          <p:nvPr/>
        </p:nvGrpSpPr>
        <p:grpSpPr>
          <a:xfrm>
            <a:off x="3899436" y="3003798"/>
            <a:ext cx="1368152" cy="1368152"/>
            <a:chOff x="405784" y="2916098"/>
            <a:chExt cx="1368152" cy="1368152"/>
          </a:xfrm>
        </p:grpSpPr>
        <p:sp>
          <p:nvSpPr>
            <p:cNvPr id="14" name="椭圆 13"/>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2807" y="3200321"/>
              <a:ext cx="954107" cy="799706"/>
            </a:xfrm>
            <a:prstGeom prst="rect">
              <a:avLst/>
            </a:prstGeom>
          </p:spPr>
          <p:txBody>
            <a:bodyPr wrap="non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我们的</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观点</a:t>
              </a:r>
            </a:p>
          </p:txBody>
        </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5"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childTnLst>
                          </p:cTn>
                        </p:par>
                        <p:par>
                          <p:cTn id="25" fill="hold">
                            <p:stCondLst>
                              <p:cond delay="2000"/>
                            </p:stCondLst>
                            <p:childTnLst>
                              <p:par>
                                <p:cTn id="26" presetID="6" presetClass="entr" presetSubtype="3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out)">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146706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我们的观点</a:t>
            </a:r>
          </a:p>
        </p:txBody>
      </p:sp>
      <p:grpSp>
        <p:nvGrpSpPr>
          <p:cNvPr id="6" name="组合 5"/>
          <p:cNvGrpSpPr/>
          <p:nvPr/>
        </p:nvGrpSpPr>
        <p:grpSpPr>
          <a:xfrm>
            <a:off x="1326830" y="1140006"/>
            <a:ext cx="6645916" cy="3592332"/>
            <a:chOff x="2130078" y="1150640"/>
            <a:chExt cx="5256584" cy="3149302"/>
          </a:xfrm>
        </p:grpSpPr>
        <p:sp>
          <p:nvSpPr>
            <p:cNvPr id="7" name="圆角矩形 9"/>
            <p:cNvSpPr/>
            <p:nvPr/>
          </p:nvSpPr>
          <p:spPr>
            <a:xfrm>
              <a:off x="2130078" y="1150640"/>
              <a:ext cx="5256584" cy="3149302"/>
            </a:xfrm>
            <a:prstGeom prst="roundRect">
              <a:avLst>
                <a:gd name="adj" fmla="val 3439"/>
              </a:avLst>
            </a:prstGeom>
            <a:solidFill>
              <a:srgbClr val="7A909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195736" y="1253381"/>
              <a:ext cx="2530698" cy="2952328"/>
              <a:chOff x="2195736" y="1253381"/>
              <a:chExt cx="2530698" cy="2952328"/>
            </a:xfrm>
          </p:grpSpPr>
          <p:sp>
            <p:nvSpPr>
              <p:cNvPr id="27" name="圆角矩形 10"/>
              <p:cNvSpPr/>
              <p:nvPr/>
            </p:nvSpPr>
            <p:spPr>
              <a:xfrm flipH="1">
                <a:off x="2195736" y="1253381"/>
                <a:ext cx="2232248" cy="2952328"/>
              </a:xfrm>
              <a:prstGeom prst="roundRect">
                <a:avLst>
                  <a:gd name="adj" fmla="val 3840"/>
                </a:avLst>
              </a:prstGeom>
              <a:solidFill>
                <a:srgbClr val="FFFFFF"/>
              </a:solidFill>
              <a:ln>
                <a:noFill/>
              </a:ln>
              <a:effectLst>
                <a:outerShdw blurRad="25400" dist="12700" dir="100800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
              <p:cNvSpPr/>
              <p:nvPr/>
            </p:nvSpPr>
            <p:spPr>
              <a:xfrm flipH="1">
                <a:off x="2245478" y="1253381"/>
                <a:ext cx="2232248" cy="2952328"/>
              </a:xfrm>
              <a:prstGeom prst="roundRect">
                <a:avLst>
                  <a:gd name="adj" fmla="val 3840"/>
                </a:avLst>
              </a:prstGeom>
              <a:solidFill>
                <a:srgbClr val="FFFFFF"/>
              </a:solidFill>
              <a:ln>
                <a:noFill/>
              </a:ln>
              <a:effectLst>
                <a:outerShdw blurRad="25400" dist="12700" dir="100800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2"/>
              <p:cNvSpPr/>
              <p:nvPr/>
            </p:nvSpPr>
            <p:spPr>
              <a:xfrm flipH="1">
                <a:off x="2295220" y="1253381"/>
                <a:ext cx="2132764" cy="2952328"/>
              </a:xfrm>
              <a:prstGeom prst="roundRect">
                <a:avLst>
                  <a:gd name="adj" fmla="val 3840"/>
                </a:avLst>
              </a:prstGeom>
              <a:solidFill>
                <a:srgbClr val="FFFFFF"/>
              </a:solidFill>
              <a:ln>
                <a:noFill/>
              </a:ln>
              <a:effectLst>
                <a:outerShdw blurRad="25400" dist="12700" dir="100800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3"/>
              <p:cNvSpPr/>
              <p:nvPr/>
            </p:nvSpPr>
            <p:spPr>
              <a:xfrm flipH="1">
                <a:off x="2344962" y="1253381"/>
                <a:ext cx="1866998" cy="2952328"/>
              </a:xfrm>
              <a:prstGeom prst="roundRect">
                <a:avLst>
                  <a:gd name="adj" fmla="val 3840"/>
                </a:avLst>
              </a:prstGeom>
              <a:solidFill>
                <a:srgbClr val="FFFFFF"/>
              </a:solidFill>
              <a:ln>
                <a:noFill/>
              </a:ln>
              <a:effectLst>
                <a:outerShdw blurRad="25400" dist="12700" dir="100800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4"/>
              <p:cNvSpPr/>
              <p:nvPr/>
            </p:nvSpPr>
            <p:spPr>
              <a:xfrm flipH="1">
                <a:off x="2394704" y="1253381"/>
                <a:ext cx="1817256" cy="2952328"/>
              </a:xfrm>
              <a:prstGeom prst="roundRect">
                <a:avLst>
                  <a:gd name="adj" fmla="val 3840"/>
                </a:avLst>
              </a:prstGeom>
              <a:solidFill>
                <a:srgbClr val="FFFFFF"/>
              </a:solidFill>
              <a:ln>
                <a:noFill/>
              </a:ln>
              <a:effectLst>
                <a:outerShdw blurRad="25400" dist="12700" dir="100800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15"/>
              <p:cNvSpPr/>
              <p:nvPr/>
            </p:nvSpPr>
            <p:spPr>
              <a:xfrm flipH="1">
                <a:off x="2444446" y="1253381"/>
                <a:ext cx="1839522" cy="2952328"/>
              </a:xfrm>
              <a:prstGeom prst="roundRect">
                <a:avLst>
                  <a:gd name="adj" fmla="val 3840"/>
                </a:avLst>
              </a:prstGeom>
              <a:solidFill>
                <a:srgbClr val="FFFFFF"/>
              </a:solidFill>
              <a:ln>
                <a:noFill/>
              </a:ln>
              <a:effectLst>
                <a:outerShdw blurRad="25400" dist="12700" dir="100800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49"/>
              <p:cNvSpPr/>
              <p:nvPr/>
            </p:nvSpPr>
            <p:spPr>
              <a:xfrm flipH="1">
                <a:off x="2494186" y="1253381"/>
                <a:ext cx="2232248" cy="2952328"/>
              </a:xfrm>
              <a:custGeom>
                <a:avLst/>
                <a:gdLst>
                  <a:gd name="connsiteX0" fmla="*/ 137294 w 2232248"/>
                  <a:gd name="connsiteY0" fmla="*/ 2562026 h 2952328"/>
                  <a:gd name="connsiteX1" fmla="*/ 201117 w 2232248"/>
                  <a:gd name="connsiteY1" fmla="*/ 2625849 h 2952328"/>
                  <a:gd name="connsiteX2" fmla="*/ 137294 w 2232248"/>
                  <a:gd name="connsiteY2" fmla="*/ 2689672 h 2952328"/>
                  <a:gd name="connsiteX3" fmla="*/ 73471 w 2232248"/>
                  <a:gd name="connsiteY3" fmla="*/ 2625849 h 2952328"/>
                  <a:gd name="connsiteX4" fmla="*/ 137294 w 2232248"/>
                  <a:gd name="connsiteY4" fmla="*/ 2562026 h 2952328"/>
                  <a:gd name="connsiteX5" fmla="*/ 137294 w 2232248"/>
                  <a:gd name="connsiteY5" fmla="*/ 2296738 h 2952328"/>
                  <a:gd name="connsiteX6" fmla="*/ 201117 w 2232248"/>
                  <a:gd name="connsiteY6" fmla="*/ 2360561 h 2952328"/>
                  <a:gd name="connsiteX7" fmla="*/ 137294 w 2232248"/>
                  <a:gd name="connsiteY7" fmla="*/ 2424384 h 2952328"/>
                  <a:gd name="connsiteX8" fmla="*/ 73471 w 2232248"/>
                  <a:gd name="connsiteY8" fmla="*/ 2360561 h 2952328"/>
                  <a:gd name="connsiteX9" fmla="*/ 137294 w 2232248"/>
                  <a:gd name="connsiteY9" fmla="*/ 2296738 h 2952328"/>
                  <a:gd name="connsiteX10" fmla="*/ 137294 w 2232248"/>
                  <a:gd name="connsiteY10" fmla="*/ 2031449 h 2952328"/>
                  <a:gd name="connsiteX11" fmla="*/ 201117 w 2232248"/>
                  <a:gd name="connsiteY11" fmla="*/ 2095272 h 2952328"/>
                  <a:gd name="connsiteX12" fmla="*/ 137294 w 2232248"/>
                  <a:gd name="connsiteY12" fmla="*/ 2159095 h 2952328"/>
                  <a:gd name="connsiteX13" fmla="*/ 73471 w 2232248"/>
                  <a:gd name="connsiteY13" fmla="*/ 2095272 h 2952328"/>
                  <a:gd name="connsiteX14" fmla="*/ 137294 w 2232248"/>
                  <a:gd name="connsiteY14" fmla="*/ 2031449 h 2952328"/>
                  <a:gd name="connsiteX15" fmla="*/ 137294 w 2232248"/>
                  <a:gd name="connsiteY15" fmla="*/ 1766160 h 2952328"/>
                  <a:gd name="connsiteX16" fmla="*/ 201117 w 2232248"/>
                  <a:gd name="connsiteY16" fmla="*/ 1829983 h 2952328"/>
                  <a:gd name="connsiteX17" fmla="*/ 137294 w 2232248"/>
                  <a:gd name="connsiteY17" fmla="*/ 1893806 h 2952328"/>
                  <a:gd name="connsiteX18" fmla="*/ 73471 w 2232248"/>
                  <a:gd name="connsiteY18" fmla="*/ 1829983 h 2952328"/>
                  <a:gd name="connsiteX19" fmla="*/ 137294 w 2232248"/>
                  <a:gd name="connsiteY19" fmla="*/ 1766160 h 2952328"/>
                  <a:gd name="connsiteX20" fmla="*/ 137294 w 2232248"/>
                  <a:gd name="connsiteY20" fmla="*/ 1500871 h 2952328"/>
                  <a:gd name="connsiteX21" fmla="*/ 201117 w 2232248"/>
                  <a:gd name="connsiteY21" fmla="*/ 1564694 h 2952328"/>
                  <a:gd name="connsiteX22" fmla="*/ 137294 w 2232248"/>
                  <a:gd name="connsiteY22" fmla="*/ 1628517 h 2952328"/>
                  <a:gd name="connsiteX23" fmla="*/ 73471 w 2232248"/>
                  <a:gd name="connsiteY23" fmla="*/ 1564694 h 2952328"/>
                  <a:gd name="connsiteX24" fmla="*/ 137294 w 2232248"/>
                  <a:gd name="connsiteY24" fmla="*/ 1500871 h 2952328"/>
                  <a:gd name="connsiteX25" fmla="*/ 137294 w 2232248"/>
                  <a:gd name="connsiteY25" fmla="*/ 1235582 h 2952328"/>
                  <a:gd name="connsiteX26" fmla="*/ 201117 w 2232248"/>
                  <a:gd name="connsiteY26" fmla="*/ 1299405 h 2952328"/>
                  <a:gd name="connsiteX27" fmla="*/ 137294 w 2232248"/>
                  <a:gd name="connsiteY27" fmla="*/ 1363228 h 2952328"/>
                  <a:gd name="connsiteX28" fmla="*/ 73471 w 2232248"/>
                  <a:gd name="connsiteY28" fmla="*/ 1299405 h 2952328"/>
                  <a:gd name="connsiteX29" fmla="*/ 137294 w 2232248"/>
                  <a:gd name="connsiteY29" fmla="*/ 1235582 h 2952328"/>
                  <a:gd name="connsiteX30" fmla="*/ 137294 w 2232248"/>
                  <a:gd name="connsiteY30" fmla="*/ 970293 h 2952328"/>
                  <a:gd name="connsiteX31" fmla="*/ 201117 w 2232248"/>
                  <a:gd name="connsiteY31" fmla="*/ 1034116 h 2952328"/>
                  <a:gd name="connsiteX32" fmla="*/ 137294 w 2232248"/>
                  <a:gd name="connsiteY32" fmla="*/ 1097939 h 2952328"/>
                  <a:gd name="connsiteX33" fmla="*/ 73471 w 2232248"/>
                  <a:gd name="connsiteY33" fmla="*/ 1034116 h 2952328"/>
                  <a:gd name="connsiteX34" fmla="*/ 137294 w 2232248"/>
                  <a:gd name="connsiteY34" fmla="*/ 970293 h 2952328"/>
                  <a:gd name="connsiteX35" fmla="*/ 137294 w 2232248"/>
                  <a:gd name="connsiteY35" fmla="*/ 705004 h 2952328"/>
                  <a:gd name="connsiteX36" fmla="*/ 201117 w 2232248"/>
                  <a:gd name="connsiteY36" fmla="*/ 768827 h 2952328"/>
                  <a:gd name="connsiteX37" fmla="*/ 137294 w 2232248"/>
                  <a:gd name="connsiteY37" fmla="*/ 832650 h 2952328"/>
                  <a:gd name="connsiteX38" fmla="*/ 73471 w 2232248"/>
                  <a:gd name="connsiteY38" fmla="*/ 768827 h 2952328"/>
                  <a:gd name="connsiteX39" fmla="*/ 137294 w 2232248"/>
                  <a:gd name="connsiteY39" fmla="*/ 705004 h 2952328"/>
                  <a:gd name="connsiteX40" fmla="*/ 137294 w 2232248"/>
                  <a:gd name="connsiteY40" fmla="*/ 439715 h 2952328"/>
                  <a:gd name="connsiteX41" fmla="*/ 201117 w 2232248"/>
                  <a:gd name="connsiteY41" fmla="*/ 503538 h 2952328"/>
                  <a:gd name="connsiteX42" fmla="*/ 137294 w 2232248"/>
                  <a:gd name="connsiteY42" fmla="*/ 567361 h 2952328"/>
                  <a:gd name="connsiteX43" fmla="*/ 73471 w 2232248"/>
                  <a:gd name="connsiteY43" fmla="*/ 503538 h 2952328"/>
                  <a:gd name="connsiteX44" fmla="*/ 137294 w 2232248"/>
                  <a:gd name="connsiteY44" fmla="*/ 439715 h 2952328"/>
                  <a:gd name="connsiteX45" fmla="*/ 137294 w 2232248"/>
                  <a:gd name="connsiteY45" fmla="*/ 174426 h 2952328"/>
                  <a:gd name="connsiteX46" fmla="*/ 201117 w 2232248"/>
                  <a:gd name="connsiteY46" fmla="*/ 238249 h 2952328"/>
                  <a:gd name="connsiteX47" fmla="*/ 137294 w 2232248"/>
                  <a:gd name="connsiteY47" fmla="*/ 302072 h 2952328"/>
                  <a:gd name="connsiteX48" fmla="*/ 73471 w 2232248"/>
                  <a:gd name="connsiteY48" fmla="*/ 238249 h 2952328"/>
                  <a:gd name="connsiteX49" fmla="*/ 137294 w 2232248"/>
                  <a:gd name="connsiteY49" fmla="*/ 174426 h 2952328"/>
                  <a:gd name="connsiteX50" fmla="*/ 2146530 w 2232248"/>
                  <a:gd name="connsiteY50" fmla="*/ 0 h 2952328"/>
                  <a:gd name="connsiteX51" fmla="*/ 85718 w 2232248"/>
                  <a:gd name="connsiteY51" fmla="*/ 0 h 2952328"/>
                  <a:gd name="connsiteX52" fmla="*/ 0 w 2232248"/>
                  <a:gd name="connsiteY52" fmla="*/ 85718 h 2952328"/>
                  <a:gd name="connsiteX53" fmla="*/ 0 w 2232248"/>
                  <a:gd name="connsiteY53" fmla="*/ 2866610 h 2952328"/>
                  <a:gd name="connsiteX54" fmla="*/ 85718 w 2232248"/>
                  <a:gd name="connsiteY54" fmla="*/ 2952328 h 2952328"/>
                  <a:gd name="connsiteX55" fmla="*/ 2146530 w 2232248"/>
                  <a:gd name="connsiteY55" fmla="*/ 2952328 h 2952328"/>
                  <a:gd name="connsiteX56" fmla="*/ 2232248 w 2232248"/>
                  <a:gd name="connsiteY56" fmla="*/ 2866610 h 2952328"/>
                  <a:gd name="connsiteX57" fmla="*/ 2232248 w 2232248"/>
                  <a:gd name="connsiteY57" fmla="*/ 85718 h 2952328"/>
                  <a:gd name="connsiteX58" fmla="*/ 2146530 w 2232248"/>
                  <a:gd name="connsiteY58" fmla="*/ 0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32248" h="2952328">
                    <a:moveTo>
                      <a:pt x="137294" y="2562026"/>
                    </a:moveTo>
                    <a:cubicBezTo>
                      <a:pt x="172542" y="2562026"/>
                      <a:pt x="201117" y="2590601"/>
                      <a:pt x="201117" y="2625849"/>
                    </a:cubicBezTo>
                    <a:cubicBezTo>
                      <a:pt x="201117" y="2661097"/>
                      <a:pt x="172542" y="2689672"/>
                      <a:pt x="137294" y="2689672"/>
                    </a:cubicBezTo>
                    <a:cubicBezTo>
                      <a:pt x="102046" y="2689672"/>
                      <a:pt x="73471" y="2661097"/>
                      <a:pt x="73471" y="2625849"/>
                    </a:cubicBezTo>
                    <a:cubicBezTo>
                      <a:pt x="73471" y="2590601"/>
                      <a:pt x="102046" y="2562026"/>
                      <a:pt x="137294" y="2562026"/>
                    </a:cubicBezTo>
                    <a:close/>
                    <a:moveTo>
                      <a:pt x="137294" y="2296738"/>
                    </a:moveTo>
                    <a:cubicBezTo>
                      <a:pt x="172542" y="2296738"/>
                      <a:pt x="201117" y="2325313"/>
                      <a:pt x="201117" y="2360561"/>
                    </a:cubicBezTo>
                    <a:cubicBezTo>
                      <a:pt x="201117" y="2395809"/>
                      <a:pt x="172542" y="2424384"/>
                      <a:pt x="137294" y="2424384"/>
                    </a:cubicBezTo>
                    <a:cubicBezTo>
                      <a:pt x="102046" y="2424384"/>
                      <a:pt x="73471" y="2395809"/>
                      <a:pt x="73471" y="2360561"/>
                    </a:cubicBezTo>
                    <a:cubicBezTo>
                      <a:pt x="73471" y="2325313"/>
                      <a:pt x="102046" y="2296738"/>
                      <a:pt x="137294" y="2296738"/>
                    </a:cubicBezTo>
                    <a:close/>
                    <a:moveTo>
                      <a:pt x="137294" y="2031449"/>
                    </a:moveTo>
                    <a:cubicBezTo>
                      <a:pt x="172542" y="2031449"/>
                      <a:pt x="201117" y="2060024"/>
                      <a:pt x="201117" y="2095272"/>
                    </a:cubicBezTo>
                    <a:cubicBezTo>
                      <a:pt x="201117" y="2130520"/>
                      <a:pt x="172542" y="2159095"/>
                      <a:pt x="137294" y="2159095"/>
                    </a:cubicBezTo>
                    <a:cubicBezTo>
                      <a:pt x="102046" y="2159095"/>
                      <a:pt x="73471" y="2130520"/>
                      <a:pt x="73471" y="2095272"/>
                    </a:cubicBezTo>
                    <a:cubicBezTo>
                      <a:pt x="73471" y="2060024"/>
                      <a:pt x="102046" y="2031449"/>
                      <a:pt x="137294" y="2031449"/>
                    </a:cubicBezTo>
                    <a:close/>
                    <a:moveTo>
                      <a:pt x="137294" y="1766160"/>
                    </a:moveTo>
                    <a:cubicBezTo>
                      <a:pt x="172542" y="1766160"/>
                      <a:pt x="201117" y="1794735"/>
                      <a:pt x="201117" y="1829983"/>
                    </a:cubicBezTo>
                    <a:cubicBezTo>
                      <a:pt x="201117" y="1865231"/>
                      <a:pt x="172542" y="1893806"/>
                      <a:pt x="137294" y="1893806"/>
                    </a:cubicBezTo>
                    <a:cubicBezTo>
                      <a:pt x="102046" y="1893806"/>
                      <a:pt x="73471" y="1865231"/>
                      <a:pt x="73471" y="1829983"/>
                    </a:cubicBezTo>
                    <a:cubicBezTo>
                      <a:pt x="73471" y="1794735"/>
                      <a:pt x="102046" y="1766160"/>
                      <a:pt x="137294" y="1766160"/>
                    </a:cubicBezTo>
                    <a:close/>
                    <a:moveTo>
                      <a:pt x="137294" y="1500871"/>
                    </a:moveTo>
                    <a:cubicBezTo>
                      <a:pt x="172542" y="1500871"/>
                      <a:pt x="201117" y="1529446"/>
                      <a:pt x="201117" y="1564694"/>
                    </a:cubicBezTo>
                    <a:cubicBezTo>
                      <a:pt x="201117" y="1599942"/>
                      <a:pt x="172542" y="1628517"/>
                      <a:pt x="137294" y="1628517"/>
                    </a:cubicBezTo>
                    <a:cubicBezTo>
                      <a:pt x="102046" y="1628517"/>
                      <a:pt x="73471" y="1599942"/>
                      <a:pt x="73471" y="1564694"/>
                    </a:cubicBezTo>
                    <a:cubicBezTo>
                      <a:pt x="73471" y="1529446"/>
                      <a:pt x="102046" y="1500871"/>
                      <a:pt x="137294" y="1500871"/>
                    </a:cubicBezTo>
                    <a:close/>
                    <a:moveTo>
                      <a:pt x="137294" y="1235582"/>
                    </a:moveTo>
                    <a:cubicBezTo>
                      <a:pt x="172542" y="1235582"/>
                      <a:pt x="201117" y="1264157"/>
                      <a:pt x="201117" y="1299405"/>
                    </a:cubicBezTo>
                    <a:cubicBezTo>
                      <a:pt x="201117" y="1334653"/>
                      <a:pt x="172542" y="1363228"/>
                      <a:pt x="137294" y="1363228"/>
                    </a:cubicBezTo>
                    <a:cubicBezTo>
                      <a:pt x="102046" y="1363228"/>
                      <a:pt x="73471" y="1334653"/>
                      <a:pt x="73471" y="1299405"/>
                    </a:cubicBezTo>
                    <a:cubicBezTo>
                      <a:pt x="73471" y="1264157"/>
                      <a:pt x="102046" y="1235582"/>
                      <a:pt x="137294" y="1235582"/>
                    </a:cubicBezTo>
                    <a:close/>
                    <a:moveTo>
                      <a:pt x="137294" y="970293"/>
                    </a:moveTo>
                    <a:cubicBezTo>
                      <a:pt x="172542" y="970293"/>
                      <a:pt x="201117" y="998868"/>
                      <a:pt x="201117" y="1034116"/>
                    </a:cubicBezTo>
                    <a:cubicBezTo>
                      <a:pt x="201117" y="1069364"/>
                      <a:pt x="172542" y="1097939"/>
                      <a:pt x="137294" y="1097939"/>
                    </a:cubicBezTo>
                    <a:cubicBezTo>
                      <a:pt x="102046" y="1097939"/>
                      <a:pt x="73471" y="1069364"/>
                      <a:pt x="73471" y="1034116"/>
                    </a:cubicBezTo>
                    <a:cubicBezTo>
                      <a:pt x="73471" y="998868"/>
                      <a:pt x="102046" y="970293"/>
                      <a:pt x="137294" y="970293"/>
                    </a:cubicBezTo>
                    <a:close/>
                    <a:moveTo>
                      <a:pt x="137294" y="705004"/>
                    </a:moveTo>
                    <a:cubicBezTo>
                      <a:pt x="172542" y="705004"/>
                      <a:pt x="201117" y="733579"/>
                      <a:pt x="201117" y="768827"/>
                    </a:cubicBezTo>
                    <a:cubicBezTo>
                      <a:pt x="201117" y="804075"/>
                      <a:pt x="172542" y="832650"/>
                      <a:pt x="137294" y="832650"/>
                    </a:cubicBezTo>
                    <a:cubicBezTo>
                      <a:pt x="102046" y="832650"/>
                      <a:pt x="73471" y="804075"/>
                      <a:pt x="73471" y="768827"/>
                    </a:cubicBezTo>
                    <a:cubicBezTo>
                      <a:pt x="73471" y="733579"/>
                      <a:pt x="102046" y="705004"/>
                      <a:pt x="137294" y="705004"/>
                    </a:cubicBezTo>
                    <a:close/>
                    <a:moveTo>
                      <a:pt x="137294" y="439715"/>
                    </a:moveTo>
                    <a:cubicBezTo>
                      <a:pt x="172542" y="439715"/>
                      <a:pt x="201117" y="468290"/>
                      <a:pt x="201117" y="503538"/>
                    </a:cubicBezTo>
                    <a:cubicBezTo>
                      <a:pt x="201117" y="538786"/>
                      <a:pt x="172542" y="567361"/>
                      <a:pt x="137294" y="567361"/>
                    </a:cubicBezTo>
                    <a:cubicBezTo>
                      <a:pt x="102046" y="567361"/>
                      <a:pt x="73471" y="538786"/>
                      <a:pt x="73471" y="503538"/>
                    </a:cubicBezTo>
                    <a:cubicBezTo>
                      <a:pt x="73471" y="468290"/>
                      <a:pt x="102046" y="439715"/>
                      <a:pt x="137294" y="439715"/>
                    </a:cubicBezTo>
                    <a:close/>
                    <a:moveTo>
                      <a:pt x="137294" y="174426"/>
                    </a:moveTo>
                    <a:cubicBezTo>
                      <a:pt x="172542" y="174426"/>
                      <a:pt x="201117" y="203001"/>
                      <a:pt x="201117" y="238249"/>
                    </a:cubicBezTo>
                    <a:cubicBezTo>
                      <a:pt x="201117" y="273497"/>
                      <a:pt x="172542" y="302072"/>
                      <a:pt x="137294" y="302072"/>
                    </a:cubicBezTo>
                    <a:cubicBezTo>
                      <a:pt x="102046" y="302072"/>
                      <a:pt x="73471" y="273497"/>
                      <a:pt x="73471" y="238249"/>
                    </a:cubicBezTo>
                    <a:cubicBezTo>
                      <a:pt x="73471" y="203001"/>
                      <a:pt x="102046" y="174426"/>
                      <a:pt x="137294" y="174426"/>
                    </a:cubicBezTo>
                    <a:close/>
                    <a:moveTo>
                      <a:pt x="2146530" y="0"/>
                    </a:moveTo>
                    <a:lnTo>
                      <a:pt x="85718" y="0"/>
                    </a:lnTo>
                    <a:cubicBezTo>
                      <a:pt x="38377" y="0"/>
                      <a:pt x="0" y="38377"/>
                      <a:pt x="0" y="85718"/>
                    </a:cubicBezTo>
                    <a:lnTo>
                      <a:pt x="0" y="2866610"/>
                    </a:lnTo>
                    <a:cubicBezTo>
                      <a:pt x="0" y="2913951"/>
                      <a:pt x="38377" y="2952328"/>
                      <a:pt x="85718" y="2952328"/>
                    </a:cubicBezTo>
                    <a:lnTo>
                      <a:pt x="2146530" y="2952328"/>
                    </a:lnTo>
                    <a:cubicBezTo>
                      <a:pt x="2193871" y="2952328"/>
                      <a:pt x="2232248" y="2913951"/>
                      <a:pt x="2232248" y="2866610"/>
                    </a:cubicBezTo>
                    <a:lnTo>
                      <a:pt x="2232248" y="85718"/>
                    </a:lnTo>
                    <a:cubicBezTo>
                      <a:pt x="2232248" y="38377"/>
                      <a:pt x="2193871" y="0"/>
                      <a:pt x="2146530" y="0"/>
                    </a:cubicBezTo>
                    <a:close/>
                  </a:path>
                </a:pathLst>
              </a:custGeom>
              <a:solidFill>
                <a:srgbClr val="FFFFFF"/>
              </a:solidFill>
              <a:ln>
                <a:noFill/>
              </a:ln>
              <a:effectLst>
                <a:outerShdw blurRad="25400" dist="12700" dir="100800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788024" y="1253381"/>
              <a:ext cx="2525608" cy="2952328"/>
              <a:chOff x="4788024" y="1253381"/>
              <a:chExt cx="2525608" cy="2952328"/>
            </a:xfrm>
          </p:grpSpPr>
          <p:sp>
            <p:nvSpPr>
              <p:cNvPr id="20" name="圆角矩形 26"/>
              <p:cNvSpPr/>
              <p:nvPr/>
            </p:nvSpPr>
            <p:spPr>
              <a:xfrm flipH="1">
                <a:off x="5081384" y="1253381"/>
                <a:ext cx="2232248" cy="2952328"/>
              </a:xfrm>
              <a:prstGeom prst="roundRect">
                <a:avLst>
                  <a:gd name="adj" fmla="val 3840"/>
                </a:avLst>
              </a:prstGeom>
              <a:solidFill>
                <a:srgbClr val="FFFFFF"/>
              </a:solidFill>
              <a:ln>
                <a:noFill/>
              </a:ln>
              <a:effectLst>
                <a:outerShdw blurRad="25400" dist="127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7"/>
              <p:cNvSpPr/>
              <p:nvPr/>
            </p:nvSpPr>
            <p:spPr>
              <a:xfrm flipH="1">
                <a:off x="5148063" y="1253381"/>
                <a:ext cx="2116673" cy="2952328"/>
              </a:xfrm>
              <a:prstGeom prst="roundRect">
                <a:avLst>
                  <a:gd name="adj" fmla="val 3840"/>
                </a:avLst>
              </a:prstGeom>
              <a:solidFill>
                <a:srgbClr val="FFFFFF"/>
              </a:solidFill>
              <a:ln>
                <a:noFill/>
              </a:ln>
              <a:effectLst>
                <a:outerShdw blurRad="25400" dist="127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8"/>
              <p:cNvSpPr/>
              <p:nvPr/>
            </p:nvSpPr>
            <p:spPr>
              <a:xfrm flipH="1">
                <a:off x="5148064" y="1253381"/>
                <a:ext cx="2067780" cy="2952328"/>
              </a:xfrm>
              <a:prstGeom prst="roundRect">
                <a:avLst>
                  <a:gd name="adj" fmla="val 3840"/>
                </a:avLst>
              </a:prstGeom>
              <a:solidFill>
                <a:srgbClr val="FFFFFF"/>
              </a:solidFill>
              <a:ln>
                <a:noFill/>
              </a:ln>
              <a:effectLst>
                <a:outerShdw blurRad="25400" dist="127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9"/>
              <p:cNvSpPr/>
              <p:nvPr/>
            </p:nvSpPr>
            <p:spPr>
              <a:xfrm flipH="1">
                <a:off x="5076055" y="1253381"/>
                <a:ext cx="2090895" cy="2952328"/>
              </a:xfrm>
              <a:prstGeom prst="roundRect">
                <a:avLst>
                  <a:gd name="adj" fmla="val 3840"/>
                </a:avLst>
              </a:prstGeom>
              <a:solidFill>
                <a:srgbClr val="FFFFFF"/>
              </a:solidFill>
              <a:ln>
                <a:noFill/>
              </a:ln>
              <a:effectLst>
                <a:outerShdw blurRad="25400" dist="127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30"/>
              <p:cNvSpPr/>
              <p:nvPr/>
            </p:nvSpPr>
            <p:spPr>
              <a:xfrm flipH="1">
                <a:off x="5148064" y="1253381"/>
                <a:ext cx="1969994" cy="2952328"/>
              </a:xfrm>
              <a:prstGeom prst="roundRect">
                <a:avLst>
                  <a:gd name="adj" fmla="val 3840"/>
                </a:avLst>
              </a:prstGeom>
              <a:solidFill>
                <a:srgbClr val="FFFFFF"/>
              </a:solidFill>
              <a:ln>
                <a:noFill/>
              </a:ln>
              <a:effectLst>
                <a:outerShdw blurRad="25400" dist="127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31"/>
              <p:cNvSpPr/>
              <p:nvPr/>
            </p:nvSpPr>
            <p:spPr>
              <a:xfrm flipH="1">
                <a:off x="5220071" y="1253381"/>
                <a:ext cx="1849093" cy="2952328"/>
              </a:xfrm>
              <a:prstGeom prst="roundRect">
                <a:avLst>
                  <a:gd name="adj" fmla="val 3840"/>
                </a:avLst>
              </a:prstGeom>
              <a:solidFill>
                <a:srgbClr val="FFFFFF"/>
              </a:solidFill>
              <a:ln>
                <a:noFill/>
              </a:ln>
              <a:effectLst>
                <a:outerShdw blurRad="25400" dist="127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48"/>
              <p:cNvSpPr/>
              <p:nvPr/>
            </p:nvSpPr>
            <p:spPr>
              <a:xfrm flipH="1">
                <a:off x="4788024" y="1253381"/>
                <a:ext cx="2232248" cy="2952328"/>
              </a:xfrm>
              <a:custGeom>
                <a:avLst/>
                <a:gdLst>
                  <a:gd name="connsiteX0" fmla="*/ 2088232 w 2232248"/>
                  <a:gd name="connsiteY0" fmla="*/ 2562026 h 2952328"/>
                  <a:gd name="connsiteX1" fmla="*/ 2152055 w 2232248"/>
                  <a:gd name="connsiteY1" fmla="*/ 2625849 h 2952328"/>
                  <a:gd name="connsiteX2" fmla="*/ 2088232 w 2232248"/>
                  <a:gd name="connsiteY2" fmla="*/ 2689672 h 2952328"/>
                  <a:gd name="connsiteX3" fmla="*/ 2024409 w 2232248"/>
                  <a:gd name="connsiteY3" fmla="*/ 2625849 h 2952328"/>
                  <a:gd name="connsiteX4" fmla="*/ 2088232 w 2232248"/>
                  <a:gd name="connsiteY4" fmla="*/ 2562026 h 2952328"/>
                  <a:gd name="connsiteX5" fmla="*/ 2088232 w 2232248"/>
                  <a:gd name="connsiteY5" fmla="*/ 2296738 h 2952328"/>
                  <a:gd name="connsiteX6" fmla="*/ 2152055 w 2232248"/>
                  <a:gd name="connsiteY6" fmla="*/ 2360561 h 2952328"/>
                  <a:gd name="connsiteX7" fmla="*/ 2088232 w 2232248"/>
                  <a:gd name="connsiteY7" fmla="*/ 2424384 h 2952328"/>
                  <a:gd name="connsiteX8" fmla="*/ 2024409 w 2232248"/>
                  <a:gd name="connsiteY8" fmla="*/ 2360561 h 2952328"/>
                  <a:gd name="connsiteX9" fmla="*/ 2088232 w 2232248"/>
                  <a:gd name="connsiteY9" fmla="*/ 2296738 h 2952328"/>
                  <a:gd name="connsiteX10" fmla="*/ 2088232 w 2232248"/>
                  <a:gd name="connsiteY10" fmla="*/ 2031449 h 2952328"/>
                  <a:gd name="connsiteX11" fmla="*/ 2152055 w 2232248"/>
                  <a:gd name="connsiteY11" fmla="*/ 2095272 h 2952328"/>
                  <a:gd name="connsiteX12" fmla="*/ 2088232 w 2232248"/>
                  <a:gd name="connsiteY12" fmla="*/ 2159095 h 2952328"/>
                  <a:gd name="connsiteX13" fmla="*/ 2024409 w 2232248"/>
                  <a:gd name="connsiteY13" fmla="*/ 2095272 h 2952328"/>
                  <a:gd name="connsiteX14" fmla="*/ 2088232 w 2232248"/>
                  <a:gd name="connsiteY14" fmla="*/ 2031449 h 2952328"/>
                  <a:gd name="connsiteX15" fmla="*/ 2088232 w 2232248"/>
                  <a:gd name="connsiteY15" fmla="*/ 1766160 h 2952328"/>
                  <a:gd name="connsiteX16" fmla="*/ 2152055 w 2232248"/>
                  <a:gd name="connsiteY16" fmla="*/ 1829983 h 2952328"/>
                  <a:gd name="connsiteX17" fmla="*/ 2088232 w 2232248"/>
                  <a:gd name="connsiteY17" fmla="*/ 1893806 h 2952328"/>
                  <a:gd name="connsiteX18" fmla="*/ 2024409 w 2232248"/>
                  <a:gd name="connsiteY18" fmla="*/ 1829983 h 2952328"/>
                  <a:gd name="connsiteX19" fmla="*/ 2088232 w 2232248"/>
                  <a:gd name="connsiteY19" fmla="*/ 1766160 h 2952328"/>
                  <a:gd name="connsiteX20" fmla="*/ 2088232 w 2232248"/>
                  <a:gd name="connsiteY20" fmla="*/ 1500871 h 2952328"/>
                  <a:gd name="connsiteX21" fmla="*/ 2152055 w 2232248"/>
                  <a:gd name="connsiteY21" fmla="*/ 1564694 h 2952328"/>
                  <a:gd name="connsiteX22" fmla="*/ 2088232 w 2232248"/>
                  <a:gd name="connsiteY22" fmla="*/ 1628517 h 2952328"/>
                  <a:gd name="connsiteX23" fmla="*/ 2024409 w 2232248"/>
                  <a:gd name="connsiteY23" fmla="*/ 1564694 h 2952328"/>
                  <a:gd name="connsiteX24" fmla="*/ 2088232 w 2232248"/>
                  <a:gd name="connsiteY24" fmla="*/ 1500871 h 2952328"/>
                  <a:gd name="connsiteX25" fmla="*/ 2088232 w 2232248"/>
                  <a:gd name="connsiteY25" fmla="*/ 1235582 h 2952328"/>
                  <a:gd name="connsiteX26" fmla="*/ 2152055 w 2232248"/>
                  <a:gd name="connsiteY26" fmla="*/ 1299405 h 2952328"/>
                  <a:gd name="connsiteX27" fmla="*/ 2088232 w 2232248"/>
                  <a:gd name="connsiteY27" fmla="*/ 1363228 h 2952328"/>
                  <a:gd name="connsiteX28" fmla="*/ 2024409 w 2232248"/>
                  <a:gd name="connsiteY28" fmla="*/ 1299405 h 2952328"/>
                  <a:gd name="connsiteX29" fmla="*/ 2088232 w 2232248"/>
                  <a:gd name="connsiteY29" fmla="*/ 1235582 h 2952328"/>
                  <a:gd name="connsiteX30" fmla="*/ 2088232 w 2232248"/>
                  <a:gd name="connsiteY30" fmla="*/ 970293 h 2952328"/>
                  <a:gd name="connsiteX31" fmla="*/ 2152055 w 2232248"/>
                  <a:gd name="connsiteY31" fmla="*/ 1034116 h 2952328"/>
                  <a:gd name="connsiteX32" fmla="*/ 2088232 w 2232248"/>
                  <a:gd name="connsiteY32" fmla="*/ 1097939 h 2952328"/>
                  <a:gd name="connsiteX33" fmla="*/ 2024409 w 2232248"/>
                  <a:gd name="connsiteY33" fmla="*/ 1034116 h 2952328"/>
                  <a:gd name="connsiteX34" fmla="*/ 2088232 w 2232248"/>
                  <a:gd name="connsiteY34" fmla="*/ 970293 h 2952328"/>
                  <a:gd name="connsiteX35" fmla="*/ 2088232 w 2232248"/>
                  <a:gd name="connsiteY35" fmla="*/ 705004 h 2952328"/>
                  <a:gd name="connsiteX36" fmla="*/ 2152055 w 2232248"/>
                  <a:gd name="connsiteY36" fmla="*/ 768827 h 2952328"/>
                  <a:gd name="connsiteX37" fmla="*/ 2088232 w 2232248"/>
                  <a:gd name="connsiteY37" fmla="*/ 832650 h 2952328"/>
                  <a:gd name="connsiteX38" fmla="*/ 2024409 w 2232248"/>
                  <a:gd name="connsiteY38" fmla="*/ 768827 h 2952328"/>
                  <a:gd name="connsiteX39" fmla="*/ 2088232 w 2232248"/>
                  <a:gd name="connsiteY39" fmla="*/ 705004 h 2952328"/>
                  <a:gd name="connsiteX40" fmla="*/ 2088232 w 2232248"/>
                  <a:gd name="connsiteY40" fmla="*/ 439715 h 2952328"/>
                  <a:gd name="connsiteX41" fmla="*/ 2152055 w 2232248"/>
                  <a:gd name="connsiteY41" fmla="*/ 503538 h 2952328"/>
                  <a:gd name="connsiteX42" fmla="*/ 2088232 w 2232248"/>
                  <a:gd name="connsiteY42" fmla="*/ 567361 h 2952328"/>
                  <a:gd name="connsiteX43" fmla="*/ 2024409 w 2232248"/>
                  <a:gd name="connsiteY43" fmla="*/ 503538 h 2952328"/>
                  <a:gd name="connsiteX44" fmla="*/ 2088232 w 2232248"/>
                  <a:gd name="connsiteY44" fmla="*/ 439715 h 2952328"/>
                  <a:gd name="connsiteX45" fmla="*/ 2088232 w 2232248"/>
                  <a:gd name="connsiteY45" fmla="*/ 174426 h 2952328"/>
                  <a:gd name="connsiteX46" fmla="*/ 2152055 w 2232248"/>
                  <a:gd name="connsiteY46" fmla="*/ 238249 h 2952328"/>
                  <a:gd name="connsiteX47" fmla="*/ 2088232 w 2232248"/>
                  <a:gd name="connsiteY47" fmla="*/ 302072 h 2952328"/>
                  <a:gd name="connsiteX48" fmla="*/ 2024409 w 2232248"/>
                  <a:gd name="connsiteY48" fmla="*/ 238249 h 2952328"/>
                  <a:gd name="connsiteX49" fmla="*/ 2088232 w 2232248"/>
                  <a:gd name="connsiteY49" fmla="*/ 174426 h 2952328"/>
                  <a:gd name="connsiteX50" fmla="*/ 2146530 w 2232248"/>
                  <a:gd name="connsiteY50" fmla="*/ 0 h 2952328"/>
                  <a:gd name="connsiteX51" fmla="*/ 85718 w 2232248"/>
                  <a:gd name="connsiteY51" fmla="*/ 0 h 2952328"/>
                  <a:gd name="connsiteX52" fmla="*/ 0 w 2232248"/>
                  <a:gd name="connsiteY52" fmla="*/ 85718 h 2952328"/>
                  <a:gd name="connsiteX53" fmla="*/ 0 w 2232248"/>
                  <a:gd name="connsiteY53" fmla="*/ 2866610 h 2952328"/>
                  <a:gd name="connsiteX54" fmla="*/ 85718 w 2232248"/>
                  <a:gd name="connsiteY54" fmla="*/ 2952328 h 2952328"/>
                  <a:gd name="connsiteX55" fmla="*/ 2146530 w 2232248"/>
                  <a:gd name="connsiteY55" fmla="*/ 2952328 h 2952328"/>
                  <a:gd name="connsiteX56" fmla="*/ 2232248 w 2232248"/>
                  <a:gd name="connsiteY56" fmla="*/ 2866610 h 2952328"/>
                  <a:gd name="connsiteX57" fmla="*/ 2232248 w 2232248"/>
                  <a:gd name="connsiteY57" fmla="*/ 85718 h 2952328"/>
                  <a:gd name="connsiteX58" fmla="*/ 2146530 w 2232248"/>
                  <a:gd name="connsiteY58" fmla="*/ 0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32248" h="2952328">
                    <a:moveTo>
                      <a:pt x="2088232" y="2562026"/>
                    </a:moveTo>
                    <a:cubicBezTo>
                      <a:pt x="2123480" y="2562026"/>
                      <a:pt x="2152055" y="2590601"/>
                      <a:pt x="2152055" y="2625849"/>
                    </a:cubicBezTo>
                    <a:cubicBezTo>
                      <a:pt x="2152055" y="2661097"/>
                      <a:pt x="2123480" y="2689672"/>
                      <a:pt x="2088232" y="2689672"/>
                    </a:cubicBezTo>
                    <a:cubicBezTo>
                      <a:pt x="2052984" y="2689672"/>
                      <a:pt x="2024409" y="2661097"/>
                      <a:pt x="2024409" y="2625849"/>
                    </a:cubicBezTo>
                    <a:cubicBezTo>
                      <a:pt x="2024409" y="2590601"/>
                      <a:pt x="2052984" y="2562026"/>
                      <a:pt x="2088232" y="2562026"/>
                    </a:cubicBezTo>
                    <a:close/>
                    <a:moveTo>
                      <a:pt x="2088232" y="2296738"/>
                    </a:moveTo>
                    <a:cubicBezTo>
                      <a:pt x="2123480" y="2296738"/>
                      <a:pt x="2152055" y="2325313"/>
                      <a:pt x="2152055" y="2360561"/>
                    </a:cubicBezTo>
                    <a:cubicBezTo>
                      <a:pt x="2152055" y="2395809"/>
                      <a:pt x="2123480" y="2424384"/>
                      <a:pt x="2088232" y="2424384"/>
                    </a:cubicBezTo>
                    <a:cubicBezTo>
                      <a:pt x="2052984" y="2424384"/>
                      <a:pt x="2024409" y="2395809"/>
                      <a:pt x="2024409" y="2360561"/>
                    </a:cubicBezTo>
                    <a:cubicBezTo>
                      <a:pt x="2024409" y="2325313"/>
                      <a:pt x="2052984" y="2296738"/>
                      <a:pt x="2088232" y="2296738"/>
                    </a:cubicBezTo>
                    <a:close/>
                    <a:moveTo>
                      <a:pt x="2088232" y="2031449"/>
                    </a:moveTo>
                    <a:cubicBezTo>
                      <a:pt x="2123480" y="2031449"/>
                      <a:pt x="2152055" y="2060024"/>
                      <a:pt x="2152055" y="2095272"/>
                    </a:cubicBezTo>
                    <a:cubicBezTo>
                      <a:pt x="2152055" y="2130520"/>
                      <a:pt x="2123480" y="2159095"/>
                      <a:pt x="2088232" y="2159095"/>
                    </a:cubicBezTo>
                    <a:cubicBezTo>
                      <a:pt x="2052984" y="2159095"/>
                      <a:pt x="2024409" y="2130520"/>
                      <a:pt x="2024409" y="2095272"/>
                    </a:cubicBezTo>
                    <a:cubicBezTo>
                      <a:pt x="2024409" y="2060024"/>
                      <a:pt x="2052984" y="2031449"/>
                      <a:pt x="2088232" y="2031449"/>
                    </a:cubicBezTo>
                    <a:close/>
                    <a:moveTo>
                      <a:pt x="2088232" y="1766160"/>
                    </a:moveTo>
                    <a:cubicBezTo>
                      <a:pt x="2123480" y="1766160"/>
                      <a:pt x="2152055" y="1794735"/>
                      <a:pt x="2152055" y="1829983"/>
                    </a:cubicBezTo>
                    <a:cubicBezTo>
                      <a:pt x="2152055" y="1865231"/>
                      <a:pt x="2123480" y="1893806"/>
                      <a:pt x="2088232" y="1893806"/>
                    </a:cubicBezTo>
                    <a:cubicBezTo>
                      <a:pt x="2052984" y="1893806"/>
                      <a:pt x="2024409" y="1865231"/>
                      <a:pt x="2024409" y="1829983"/>
                    </a:cubicBezTo>
                    <a:cubicBezTo>
                      <a:pt x="2024409" y="1794735"/>
                      <a:pt x="2052984" y="1766160"/>
                      <a:pt x="2088232" y="1766160"/>
                    </a:cubicBezTo>
                    <a:close/>
                    <a:moveTo>
                      <a:pt x="2088232" y="1500871"/>
                    </a:moveTo>
                    <a:cubicBezTo>
                      <a:pt x="2123480" y="1500871"/>
                      <a:pt x="2152055" y="1529446"/>
                      <a:pt x="2152055" y="1564694"/>
                    </a:cubicBezTo>
                    <a:cubicBezTo>
                      <a:pt x="2152055" y="1599942"/>
                      <a:pt x="2123480" y="1628517"/>
                      <a:pt x="2088232" y="1628517"/>
                    </a:cubicBezTo>
                    <a:cubicBezTo>
                      <a:pt x="2052984" y="1628517"/>
                      <a:pt x="2024409" y="1599942"/>
                      <a:pt x="2024409" y="1564694"/>
                    </a:cubicBezTo>
                    <a:cubicBezTo>
                      <a:pt x="2024409" y="1529446"/>
                      <a:pt x="2052984" y="1500871"/>
                      <a:pt x="2088232" y="1500871"/>
                    </a:cubicBezTo>
                    <a:close/>
                    <a:moveTo>
                      <a:pt x="2088232" y="1235582"/>
                    </a:moveTo>
                    <a:cubicBezTo>
                      <a:pt x="2123480" y="1235582"/>
                      <a:pt x="2152055" y="1264157"/>
                      <a:pt x="2152055" y="1299405"/>
                    </a:cubicBezTo>
                    <a:cubicBezTo>
                      <a:pt x="2152055" y="1334653"/>
                      <a:pt x="2123480" y="1363228"/>
                      <a:pt x="2088232" y="1363228"/>
                    </a:cubicBezTo>
                    <a:cubicBezTo>
                      <a:pt x="2052984" y="1363228"/>
                      <a:pt x="2024409" y="1334653"/>
                      <a:pt x="2024409" y="1299405"/>
                    </a:cubicBezTo>
                    <a:cubicBezTo>
                      <a:pt x="2024409" y="1264157"/>
                      <a:pt x="2052984" y="1235582"/>
                      <a:pt x="2088232" y="1235582"/>
                    </a:cubicBezTo>
                    <a:close/>
                    <a:moveTo>
                      <a:pt x="2088232" y="970293"/>
                    </a:moveTo>
                    <a:cubicBezTo>
                      <a:pt x="2123480" y="970293"/>
                      <a:pt x="2152055" y="998868"/>
                      <a:pt x="2152055" y="1034116"/>
                    </a:cubicBezTo>
                    <a:cubicBezTo>
                      <a:pt x="2152055" y="1069364"/>
                      <a:pt x="2123480" y="1097939"/>
                      <a:pt x="2088232" y="1097939"/>
                    </a:cubicBezTo>
                    <a:cubicBezTo>
                      <a:pt x="2052984" y="1097939"/>
                      <a:pt x="2024409" y="1069364"/>
                      <a:pt x="2024409" y="1034116"/>
                    </a:cubicBezTo>
                    <a:cubicBezTo>
                      <a:pt x="2024409" y="998868"/>
                      <a:pt x="2052984" y="970293"/>
                      <a:pt x="2088232" y="970293"/>
                    </a:cubicBezTo>
                    <a:close/>
                    <a:moveTo>
                      <a:pt x="2088232" y="705004"/>
                    </a:moveTo>
                    <a:cubicBezTo>
                      <a:pt x="2123480" y="705004"/>
                      <a:pt x="2152055" y="733579"/>
                      <a:pt x="2152055" y="768827"/>
                    </a:cubicBezTo>
                    <a:cubicBezTo>
                      <a:pt x="2152055" y="804075"/>
                      <a:pt x="2123480" y="832650"/>
                      <a:pt x="2088232" y="832650"/>
                    </a:cubicBezTo>
                    <a:cubicBezTo>
                      <a:pt x="2052984" y="832650"/>
                      <a:pt x="2024409" y="804075"/>
                      <a:pt x="2024409" y="768827"/>
                    </a:cubicBezTo>
                    <a:cubicBezTo>
                      <a:pt x="2024409" y="733579"/>
                      <a:pt x="2052984" y="705004"/>
                      <a:pt x="2088232" y="705004"/>
                    </a:cubicBezTo>
                    <a:close/>
                    <a:moveTo>
                      <a:pt x="2088232" y="439715"/>
                    </a:moveTo>
                    <a:cubicBezTo>
                      <a:pt x="2123480" y="439715"/>
                      <a:pt x="2152055" y="468290"/>
                      <a:pt x="2152055" y="503538"/>
                    </a:cubicBezTo>
                    <a:cubicBezTo>
                      <a:pt x="2152055" y="538786"/>
                      <a:pt x="2123480" y="567361"/>
                      <a:pt x="2088232" y="567361"/>
                    </a:cubicBezTo>
                    <a:cubicBezTo>
                      <a:pt x="2052984" y="567361"/>
                      <a:pt x="2024409" y="538786"/>
                      <a:pt x="2024409" y="503538"/>
                    </a:cubicBezTo>
                    <a:cubicBezTo>
                      <a:pt x="2024409" y="468290"/>
                      <a:pt x="2052984" y="439715"/>
                      <a:pt x="2088232" y="439715"/>
                    </a:cubicBezTo>
                    <a:close/>
                    <a:moveTo>
                      <a:pt x="2088232" y="174426"/>
                    </a:moveTo>
                    <a:cubicBezTo>
                      <a:pt x="2123480" y="174426"/>
                      <a:pt x="2152055" y="203001"/>
                      <a:pt x="2152055" y="238249"/>
                    </a:cubicBezTo>
                    <a:cubicBezTo>
                      <a:pt x="2152055" y="273497"/>
                      <a:pt x="2123480" y="302072"/>
                      <a:pt x="2088232" y="302072"/>
                    </a:cubicBezTo>
                    <a:cubicBezTo>
                      <a:pt x="2052984" y="302072"/>
                      <a:pt x="2024409" y="273497"/>
                      <a:pt x="2024409" y="238249"/>
                    </a:cubicBezTo>
                    <a:cubicBezTo>
                      <a:pt x="2024409" y="203001"/>
                      <a:pt x="2052984" y="174426"/>
                      <a:pt x="2088232" y="174426"/>
                    </a:cubicBezTo>
                    <a:close/>
                    <a:moveTo>
                      <a:pt x="2146530" y="0"/>
                    </a:moveTo>
                    <a:lnTo>
                      <a:pt x="85718" y="0"/>
                    </a:lnTo>
                    <a:cubicBezTo>
                      <a:pt x="38377" y="0"/>
                      <a:pt x="0" y="38377"/>
                      <a:pt x="0" y="85718"/>
                    </a:cubicBezTo>
                    <a:lnTo>
                      <a:pt x="0" y="2866610"/>
                    </a:lnTo>
                    <a:cubicBezTo>
                      <a:pt x="0" y="2913951"/>
                      <a:pt x="38377" y="2952328"/>
                      <a:pt x="85718" y="2952328"/>
                    </a:cubicBezTo>
                    <a:lnTo>
                      <a:pt x="2146530" y="2952328"/>
                    </a:lnTo>
                    <a:cubicBezTo>
                      <a:pt x="2193871" y="2952328"/>
                      <a:pt x="2232248" y="2913951"/>
                      <a:pt x="2232248" y="2866610"/>
                    </a:cubicBezTo>
                    <a:lnTo>
                      <a:pt x="2232248" y="85718"/>
                    </a:lnTo>
                    <a:cubicBezTo>
                      <a:pt x="2232248" y="38377"/>
                      <a:pt x="2193871" y="0"/>
                      <a:pt x="2146530" y="0"/>
                    </a:cubicBezTo>
                    <a:close/>
                  </a:path>
                </a:pathLst>
              </a:custGeom>
              <a:solidFill>
                <a:srgbClr val="FFFFFF"/>
              </a:solidFill>
              <a:ln>
                <a:noFill/>
              </a:ln>
              <a:effectLst>
                <a:outerShdw blurRad="25400" dist="12700" algn="ctr" rotWithShape="0">
                  <a:schemeClr val="tx1">
                    <a:lumMod val="50000"/>
                    <a:lumOff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空心弧 9"/>
            <p:cNvSpPr/>
            <p:nvPr/>
          </p:nvSpPr>
          <p:spPr>
            <a:xfrm>
              <a:off x="4572000" y="134761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空心弧 10"/>
            <p:cNvSpPr/>
            <p:nvPr/>
          </p:nvSpPr>
          <p:spPr>
            <a:xfrm>
              <a:off x="4572000" y="163336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空心弧 11"/>
            <p:cNvSpPr/>
            <p:nvPr/>
          </p:nvSpPr>
          <p:spPr>
            <a:xfrm>
              <a:off x="4572000" y="190006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空心弧 12"/>
            <p:cNvSpPr/>
            <p:nvPr/>
          </p:nvSpPr>
          <p:spPr>
            <a:xfrm>
              <a:off x="4572000" y="218581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空心弧 13"/>
            <p:cNvSpPr/>
            <p:nvPr/>
          </p:nvSpPr>
          <p:spPr>
            <a:xfrm>
              <a:off x="4572000" y="243981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空心弧 14"/>
            <p:cNvSpPr/>
            <p:nvPr/>
          </p:nvSpPr>
          <p:spPr>
            <a:xfrm>
              <a:off x="4572000" y="272556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空心弧 15"/>
            <p:cNvSpPr/>
            <p:nvPr/>
          </p:nvSpPr>
          <p:spPr>
            <a:xfrm>
              <a:off x="4572000" y="294146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空心弧 16"/>
            <p:cNvSpPr/>
            <p:nvPr/>
          </p:nvSpPr>
          <p:spPr>
            <a:xfrm>
              <a:off x="4572000" y="322721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空心弧 17"/>
            <p:cNvSpPr/>
            <p:nvPr/>
          </p:nvSpPr>
          <p:spPr>
            <a:xfrm>
              <a:off x="4572000" y="348121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空心弧 18"/>
            <p:cNvSpPr/>
            <p:nvPr/>
          </p:nvSpPr>
          <p:spPr>
            <a:xfrm>
              <a:off x="4572000" y="3766964"/>
              <a:ext cx="360040" cy="288032"/>
            </a:xfrm>
            <a:prstGeom prst="blockArc">
              <a:avLst>
                <a:gd name="adj1" fmla="val 10800000"/>
                <a:gd name="adj2" fmla="val 0"/>
                <a:gd name="adj3" fmla="val 20866"/>
              </a:avLst>
            </a:prstGeom>
            <a:gradFill flip="none" rotWithShape="1">
              <a:gsLst>
                <a:gs pos="1000">
                  <a:schemeClr val="bg1">
                    <a:lumMod val="75000"/>
                  </a:schemeClr>
                </a:gs>
                <a:gs pos="53000">
                  <a:schemeClr val="tx1">
                    <a:lumMod val="75000"/>
                    <a:lumOff val="2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4" name="矩形 33"/>
          <p:cNvSpPr/>
          <p:nvPr/>
        </p:nvSpPr>
        <p:spPr>
          <a:xfrm flipH="1">
            <a:off x="1835696" y="1608055"/>
            <a:ext cx="2772048" cy="1140312"/>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请在此处输入您的标题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flipH="1">
            <a:off x="1835696" y="3015614"/>
            <a:ext cx="2772048" cy="1140312"/>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请在此处输入您的标题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flipH="1">
            <a:off x="4969314" y="1608055"/>
            <a:ext cx="2772048" cy="1140312"/>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请在此处输入您的标题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flipH="1">
            <a:off x="4969314" y="3015614"/>
            <a:ext cx="2772048" cy="1140312"/>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342900">
              <a:lnSpc>
                <a:spcPct val="120000"/>
              </a:lnSpc>
              <a:defRPr/>
            </a:pPr>
            <a:r>
              <a:rPr lang="zh-CN" altLang="en-US" sz="1600" b="1" kern="0" dirty="0">
                <a:solidFill>
                  <a:srgbClr val="5F5F5F"/>
                </a:solidFill>
                <a:latin typeface="微软雅黑" panose="020B0503020204020204" pitchFamily="34" charset="-122"/>
                <a:ea typeface="微软雅黑" panose="020B0503020204020204" pitchFamily="34" charset="-122"/>
              </a:rPr>
              <a:t>请在此处输入您的标题</a:t>
            </a:r>
            <a:endParaRPr lang="en-US" altLang="zh-CN" sz="1600" b="1" kern="0" dirty="0">
              <a:solidFill>
                <a:srgbClr val="5F5F5F"/>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342900">
              <a:lnSpc>
                <a:spcPct val="12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点击此处更换</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1784326" y="2900968"/>
            <a:ext cx="2448272" cy="0"/>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5034870" y="2900968"/>
            <a:ext cx="2448272" cy="0"/>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206674" y="1779662"/>
            <a:ext cx="544004" cy="432048"/>
            <a:chOff x="1187624" y="1779662"/>
            <a:chExt cx="544004" cy="432048"/>
          </a:xfrm>
        </p:grpSpPr>
        <p:sp>
          <p:nvSpPr>
            <p:cNvPr id="41" name="五边形 80"/>
            <p:cNvSpPr/>
            <p:nvPr/>
          </p:nvSpPr>
          <p:spPr>
            <a:xfrm flipH="1">
              <a:off x="1187624" y="1779662"/>
              <a:ext cx="504056" cy="432048"/>
            </a:xfrm>
            <a:custGeom>
              <a:avLst/>
              <a:gdLst>
                <a:gd name="connsiteX0" fmla="*/ 0 w 720080"/>
                <a:gd name="connsiteY0" fmla="*/ 0 h 432048"/>
                <a:gd name="connsiteX1" fmla="*/ 504056 w 720080"/>
                <a:gd name="connsiteY1" fmla="*/ 0 h 432048"/>
                <a:gd name="connsiteX2" fmla="*/ 720080 w 720080"/>
                <a:gd name="connsiteY2" fmla="*/ 216024 h 432048"/>
                <a:gd name="connsiteX3" fmla="*/ 504056 w 720080"/>
                <a:gd name="connsiteY3" fmla="*/ 432048 h 432048"/>
                <a:gd name="connsiteX4" fmla="*/ 0 w 720080"/>
                <a:gd name="connsiteY4" fmla="*/ 432048 h 432048"/>
                <a:gd name="connsiteX5" fmla="*/ 0 w 720080"/>
                <a:gd name="connsiteY5" fmla="*/ 0 h 432048"/>
                <a:gd name="connsiteX0-1" fmla="*/ 0 w 504056"/>
                <a:gd name="connsiteY0-2" fmla="*/ 0 h 432048"/>
                <a:gd name="connsiteX1-3" fmla="*/ 504056 w 504056"/>
                <a:gd name="connsiteY1-4" fmla="*/ 0 h 432048"/>
                <a:gd name="connsiteX2-5" fmla="*/ 319388 w 504056"/>
                <a:gd name="connsiteY2-6" fmla="*/ 226298 h 432048"/>
                <a:gd name="connsiteX3-7" fmla="*/ 504056 w 504056"/>
                <a:gd name="connsiteY3-8" fmla="*/ 432048 h 432048"/>
                <a:gd name="connsiteX4-9" fmla="*/ 0 w 504056"/>
                <a:gd name="connsiteY4-10" fmla="*/ 432048 h 432048"/>
                <a:gd name="connsiteX5-11" fmla="*/ 0 w 504056"/>
                <a:gd name="connsiteY5-12" fmla="*/ 0 h 432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4056" h="432048">
                  <a:moveTo>
                    <a:pt x="0" y="0"/>
                  </a:moveTo>
                  <a:lnTo>
                    <a:pt x="504056" y="0"/>
                  </a:lnTo>
                  <a:lnTo>
                    <a:pt x="319388" y="226298"/>
                  </a:lnTo>
                  <a:lnTo>
                    <a:pt x="504056" y="432048"/>
                  </a:lnTo>
                  <a:lnTo>
                    <a:pt x="0" y="43204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矩形 41"/>
            <p:cNvSpPr/>
            <p:nvPr/>
          </p:nvSpPr>
          <p:spPr>
            <a:xfrm>
              <a:off x="1293688" y="1832268"/>
              <a:ext cx="437940" cy="338554"/>
            </a:xfrm>
            <a:prstGeom prst="rect">
              <a:avLst/>
            </a:prstGeom>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sym typeface="+mn-ea"/>
                </a:rPr>
                <a:t>01</a:t>
              </a:r>
              <a:endParaRPr lang="zh-CN" altLang="en-US" sz="1600" dirty="0">
                <a:solidFill>
                  <a:schemeClr val="bg1"/>
                </a:solidFill>
              </a:endParaRPr>
            </a:p>
          </p:txBody>
        </p:sp>
      </p:grpSp>
      <p:grpSp>
        <p:nvGrpSpPr>
          <p:cNvPr id="43" name="组合 42"/>
          <p:cNvGrpSpPr/>
          <p:nvPr/>
        </p:nvGrpSpPr>
        <p:grpSpPr>
          <a:xfrm>
            <a:off x="1206674" y="3217937"/>
            <a:ext cx="544004" cy="432048"/>
            <a:chOff x="1187624" y="1779662"/>
            <a:chExt cx="544004" cy="432048"/>
          </a:xfrm>
        </p:grpSpPr>
        <p:sp>
          <p:nvSpPr>
            <p:cNvPr id="44" name="五边形 80"/>
            <p:cNvSpPr/>
            <p:nvPr/>
          </p:nvSpPr>
          <p:spPr>
            <a:xfrm flipH="1">
              <a:off x="1187624" y="1779662"/>
              <a:ext cx="504056" cy="432048"/>
            </a:xfrm>
            <a:custGeom>
              <a:avLst/>
              <a:gdLst>
                <a:gd name="connsiteX0" fmla="*/ 0 w 720080"/>
                <a:gd name="connsiteY0" fmla="*/ 0 h 432048"/>
                <a:gd name="connsiteX1" fmla="*/ 504056 w 720080"/>
                <a:gd name="connsiteY1" fmla="*/ 0 h 432048"/>
                <a:gd name="connsiteX2" fmla="*/ 720080 w 720080"/>
                <a:gd name="connsiteY2" fmla="*/ 216024 h 432048"/>
                <a:gd name="connsiteX3" fmla="*/ 504056 w 720080"/>
                <a:gd name="connsiteY3" fmla="*/ 432048 h 432048"/>
                <a:gd name="connsiteX4" fmla="*/ 0 w 720080"/>
                <a:gd name="connsiteY4" fmla="*/ 432048 h 432048"/>
                <a:gd name="connsiteX5" fmla="*/ 0 w 720080"/>
                <a:gd name="connsiteY5" fmla="*/ 0 h 432048"/>
                <a:gd name="connsiteX0-1" fmla="*/ 0 w 504056"/>
                <a:gd name="connsiteY0-2" fmla="*/ 0 h 432048"/>
                <a:gd name="connsiteX1-3" fmla="*/ 504056 w 504056"/>
                <a:gd name="connsiteY1-4" fmla="*/ 0 h 432048"/>
                <a:gd name="connsiteX2-5" fmla="*/ 319388 w 504056"/>
                <a:gd name="connsiteY2-6" fmla="*/ 226298 h 432048"/>
                <a:gd name="connsiteX3-7" fmla="*/ 504056 w 504056"/>
                <a:gd name="connsiteY3-8" fmla="*/ 432048 h 432048"/>
                <a:gd name="connsiteX4-9" fmla="*/ 0 w 504056"/>
                <a:gd name="connsiteY4-10" fmla="*/ 432048 h 432048"/>
                <a:gd name="connsiteX5-11" fmla="*/ 0 w 504056"/>
                <a:gd name="connsiteY5-12" fmla="*/ 0 h 432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4056" h="432048">
                  <a:moveTo>
                    <a:pt x="0" y="0"/>
                  </a:moveTo>
                  <a:lnTo>
                    <a:pt x="504056" y="0"/>
                  </a:lnTo>
                  <a:lnTo>
                    <a:pt x="319388" y="226298"/>
                  </a:lnTo>
                  <a:lnTo>
                    <a:pt x="504056" y="432048"/>
                  </a:lnTo>
                  <a:lnTo>
                    <a:pt x="0" y="43204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5" name="矩形 44"/>
            <p:cNvSpPr/>
            <p:nvPr/>
          </p:nvSpPr>
          <p:spPr>
            <a:xfrm>
              <a:off x="1293688" y="1832268"/>
              <a:ext cx="437940" cy="338554"/>
            </a:xfrm>
            <a:prstGeom prst="rect">
              <a:avLst/>
            </a:prstGeom>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sym typeface="+mn-ea"/>
                </a:rPr>
                <a:t>02</a:t>
              </a:r>
              <a:endParaRPr lang="zh-CN" altLang="en-US" sz="1600" dirty="0">
                <a:solidFill>
                  <a:schemeClr val="bg1"/>
                </a:solidFill>
              </a:endParaRPr>
            </a:p>
          </p:txBody>
        </p:sp>
      </p:grpSp>
      <p:grpSp>
        <p:nvGrpSpPr>
          <p:cNvPr id="46" name="组合 45"/>
          <p:cNvGrpSpPr/>
          <p:nvPr/>
        </p:nvGrpSpPr>
        <p:grpSpPr>
          <a:xfrm flipH="1">
            <a:off x="7441659" y="1779662"/>
            <a:ext cx="567675" cy="432048"/>
            <a:chOff x="1187624" y="1779662"/>
            <a:chExt cx="567675" cy="432048"/>
          </a:xfrm>
        </p:grpSpPr>
        <p:sp>
          <p:nvSpPr>
            <p:cNvPr id="47" name="五边形 80"/>
            <p:cNvSpPr/>
            <p:nvPr/>
          </p:nvSpPr>
          <p:spPr>
            <a:xfrm flipH="1">
              <a:off x="1187624" y="1779662"/>
              <a:ext cx="504056" cy="432048"/>
            </a:xfrm>
            <a:custGeom>
              <a:avLst/>
              <a:gdLst>
                <a:gd name="connsiteX0" fmla="*/ 0 w 720080"/>
                <a:gd name="connsiteY0" fmla="*/ 0 h 432048"/>
                <a:gd name="connsiteX1" fmla="*/ 504056 w 720080"/>
                <a:gd name="connsiteY1" fmla="*/ 0 h 432048"/>
                <a:gd name="connsiteX2" fmla="*/ 720080 w 720080"/>
                <a:gd name="connsiteY2" fmla="*/ 216024 h 432048"/>
                <a:gd name="connsiteX3" fmla="*/ 504056 w 720080"/>
                <a:gd name="connsiteY3" fmla="*/ 432048 h 432048"/>
                <a:gd name="connsiteX4" fmla="*/ 0 w 720080"/>
                <a:gd name="connsiteY4" fmla="*/ 432048 h 432048"/>
                <a:gd name="connsiteX5" fmla="*/ 0 w 720080"/>
                <a:gd name="connsiteY5" fmla="*/ 0 h 432048"/>
                <a:gd name="connsiteX0-1" fmla="*/ 0 w 504056"/>
                <a:gd name="connsiteY0-2" fmla="*/ 0 h 432048"/>
                <a:gd name="connsiteX1-3" fmla="*/ 504056 w 504056"/>
                <a:gd name="connsiteY1-4" fmla="*/ 0 h 432048"/>
                <a:gd name="connsiteX2-5" fmla="*/ 319388 w 504056"/>
                <a:gd name="connsiteY2-6" fmla="*/ 226298 h 432048"/>
                <a:gd name="connsiteX3-7" fmla="*/ 504056 w 504056"/>
                <a:gd name="connsiteY3-8" fmla="*/ 432048 h 432048"/>
                <a:gd name="connsiteX4-9" fmla="*/ 0 w 504056"/>
                <a:gd name="connsiteY4-10" fmla="*/ 432048 h 432048"/>
                <a:gd name="connsiteX5-11" fmla="*/ 0 w 504056"/>
                <a:gd name="connsiteY5-12" fmla="*/ 0 h 432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4056" h="432048">
                  <a:moveTo>
                    <a:pt x="0" y="0"/>
                  </a:moveTo>
                  <a:lnTo>
                    <a:pt x="504056" y="0"/>
                  </a:lnTo>
                  <a:lnTo>
                    <a:pt x="319388" y="226298"/>
                  </a:lnTo>
                  <a:lnTo>
                    <a:pt x="504056" y="432048"/>
                  </a:lnTo>
                  <a:lnTo>
                    <a:pt x="0" y="43204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1317359" y="1840657"/>
              <a:ext cx="437940" cy="338554"/>
            </a:xfrm>
            <a:prstGeom prst="rect">
              <a:avLst/>
            </a:prstGeom>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sym typeface="+mn-ea"/>
                </a:rPr>
                <a:t>03</a:t>
              </a:r>
              <a:endParaRPr lang="zh-CN" altLang="en-US" sz="1600" dirty="0">
                <a:solidFill>
                  <a:schemeClr val="bg1"/>
                </a:solidFill>
              </a:endParaRPr>
            </a:p>
          </p:txBody>
        </p:sp>
      </p:grpSp>
      <p:grpSp>
        <p:nvGrpSpPr>
          <p:cNvPr id="49" name="组合 48"/>
          <p:cNvGrpSpPr/>
          <p:nvPr/>
        </p:nvGrpSpPr>
        <p:grpSpPr>
          <a:xfrm flipH="1">
            <a:off x="7446428" y="3217937"/>
            <a:ext cx="562906" cy="432048"/>
            <a:chOff x="1187624" y="1779662"/>
            <a:chExt cx="562906" cy="432048"/>
          </a:xfrm>
        </p:grpSpPr>
        <p:sp>
          <p:nvSpPr>
            <p:cNvPr id="50" name="五边形 80"/>
            <p:cNvSpPr/>
            <p:nvPr/>
          </p:nvSpPr>
          <p:spPr>
            <a:xfrm flipH="1">
              <a:off x="1187624" y="1779662"/>
              <a:ext cx="504056" cy="432048"/>
            </a:xfrm>
            <a:custGeom>
              <a:avLst/>
              <a:gdLst>
                <a:gd name="connsiteX0" fmla="*/ 0 w 720080"/>
                <a:gd name="connsiteY0" fmla="*/ 0 h 432048"/>
                <a:gd name="connsiteX1" fmla="*/ 504056 w 720080"/>
                <a:gd name="connsiteY1" fmla="*/ 0 h 432048"/>
                <a:gd name="connsiteX2" fmla="*/ 720080 w 720080"/>
                <a:gd name="connsiteY2" fmla="*/ 216024 h 432048"/>
                <a:gd name="connsiteX3" fmla="*/ 504056 w 720080"/>
                <a:gd name="connsiteY3" fmla="*/ 432048 h 432048"/>
                <a:gd name="connsiteX4" fmla="*/ 0 w 720080"/>
                <a:gd name="connsiteY4" fmla="*/ 432048 h 432048"/>
                <a:gd name="connsiteX5" fmla="*/ 0 w 720080"/>
                <a:gd name="connsiteY5" fmla="*/ 0 h 432048"/>
                <a:gd name="connsiteX0-1" fmla="*/ 0 w 504056"/>
                <a:gd name="connsiteY0-2" fmla="*/ 0 h 432048"/>
                <a:gd name="connsiteX1-3" fmla="*/ 504056 w 504056"/>
                <a:gd name="connsiteY1-4" fmla="*/ 0 h 432048"/>
                <a:gd name="connsiteX2-5" fmla="*/ 319388 w 504056"/>
                <a:gd name="connsiteY2-6" fmla="*/ 226298 h 432048"/>
                <a:gd name="connsiteX3-7" fmla="*/ 504056 w 504056"/>
                <a:gd name="connsiteY3-8" fmla="*/ 432048 h 432048"/>
                <a:gd name="connsiteX4-9" fmla="*/ 0 w 504056"/>
                <a:gd name="connsiteY4-10" fmla="*/ 432048 h 432048"/>
                <a:gd name="connsiteX5-11" fmla="*/ 0 w 504056"/>
                <a:gd name="connsiteY5-12" fmla="*/ 0 h 432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4056" h="432048">
                  <a:moveTo>
                    <a:pt x="0" y="0"/>
                  </a:moveTo>
                  <a:lnTo>
                    <a:pt x="504056" y="0"/>
                  </a:lnTo>
                  <a:lnTo>
                    <a:pt x="319388" y="226298"/>
                  </a:lnTo>
                  <a:lnTo>
                    <a:pt x="504056" y="432048"/>
                  </a:lnTo>
                  <a:lnTo>
                    <a:pt x="0" y="43204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矩形 50"/>
            <p:cNvSpPr/>
            <p:nvPr/>
          </p:nvSpPr>
          <p:spPr>
            <a:xfrm>
              <a:off x="1312590" y="1815103"/>
              <a:ext cx="437940" cy="338554"/>
            </a:xfrm>
            <a:prstGeom prst="rect">
              <a:avLst/>
            </a:prstGeom>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sym typeface="+mn-ea"/>
                </a:rPr>
                <a:t>04</a:t>
              </a:r>
              <a:endParaRPr lang="zh-CN" altLang="en-US" sz="1600" dirty="0">
                <a:solidFill>
                  <a:schemeClr val="bg1"/>
                </a:solidFill>
              </a:endParaRPr>
            </a:p>
          </p:txBody>
        </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right)">
                                      <p:cBhvr>
                                        <p:cTn id="42" dur="500"/>
                                        <p:tgtEl>
                                          <p:spTgt spid="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right)">
                                      <p:cBhvr>
                                        <p:cTn id="46" dur="500"/>
                                        <p:tgtEl>
                                          <p:spTgt spid="36"/>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right)">
                                      <p:cBhvr>
                                        <p:cTn id="54" dur="500"/>
                                        <p:tgtEl>
                                          <p:spTgt spid="49"/>
                                        </p:tgtEl>
                                      </p:cBhvr>
                                    </p:animEffect>
                                  </p:childTnLst>
                                </p:cTn>
                              </p:par>
                            </p:childTnLst>
                          </p:cTn>
                        </p:par>
                        <p:par>
                          <p:cTn id="55" fill="hold">
                            <p:stCondLst>
                              <p:cond delay="6500"/>
                            </p:stCondLst>
                            <p:childTnLst>
                              <p:par>
                                <p:cTn id="56" presetID="22" presetClass="entr" presetSubtype="2"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right)">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15605" cy="5143500"/>
          </a:xfrm>
          <a:prstGeom prst="rect">
            <a:avLst/>
          </a:prstGeom>
        </p:spPr>
      </p:pic>
      <p:sp>
        <p:nvSpPr>
          <p:cNvPr id="7" name="等腰三角形 6"/>
          <p:cNvSpPr/>
          <p:nvPr/>
        </p:nvSpPr>
        <p:spPr>
          <a:xfrm>
            <a:off x="3275856" y="1131590"/>
            <a:ext cx="288032" cy="40119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3201715" y="0"/>
            <a:ext cx="288032" cy="401191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841675" y="771550"/>
            <a:ext cx="1154261" cy="708211"/>
            <a:chOff x="2838474" y="771550"/>
            <a:chExt cx="1154261" cy="708211"/>
          </a:xfrm>
        </p:grpSpPr>
        <p:sp>
          <p:nvSpPr>
            <p:cNvPr id="11" name="矩形 10"/>
            <p:cNvSpPr/>
            <p:nvPr/>
          </p:nvSpPr>
          <p:spPr>
            <a:xfrm>
              <a:off x="2838474" y="771550"/>
              <a:ext cx="1154261" cy="708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2878438" y="771875"/>
              <a:ext cx="1074332" cy="707886"/>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目   录</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en-US" altLang="zh-CN" sz="1600" b="1" dirty="0">
                  <a:solidFill>
                    <a:schemeClr val="bg1"/>
                  </a:solidFill>
                  <a:latin typeface="微软雅黑" panose="020B0503020204020204" pitchFamily="34" charset="-122"/>
                  <a:ea typeface="微软雅黑" panose="020B0503020204020204" pitchFamily="34" charset="-122"/>
                </a:rPr>
                <a:t>content</a:t>
              </a:r>
              <a:endParaRPr lang="zh-CN" altLang="en-US" sz="1400" dirty="0">
                <a:solidFill>
                  <a:schemeClr val="bg1"/>
                </a:solidFill>
              </a:endParaRPr>
            </a:p>
          </p:txBody>
        </p:sp>
      </p:grpSp>
      <p:cxnSp>
        <p:nvCxnSpPr>
          <p:cNvPr id="19" name="直接连接符 18"/>
          <p:cNvCxnSpPr/>
          <p:nvPr/>
        </p:nvCxnSpPr>
        <p:spPr>
          <a:xfrm>
            <a:off x="5508104" y="771550"/>
            <a:ext cx="0" cy="3600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436096" y="931535"/>
            <a:ext cx="1867565" cy="400110"/>
            <a:chOff x="5436096" y="931535"/>
            <a:chExt cx="1867565" cy="400110"/>
          </a:xfrm>
        </p:grpSpPr>
        <p:sp>
          <p:nvSpPr>
            <p:cNvPr id="21" name="椭圆 20"/>
            <p:cNvSpPr/>
            <p:nvPr/>
          </p:nvSpPr>
          <p:spPr>
            <a:xfrm>
              <a:off x="5436096" y="10595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580112" y="931535"/>
              <a:ext cx="1723549"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书籍信息介绍</a:t>
              </a:r>
              <a:endParaRPr lang="zh-CN" altLang="en-US" sz="2000" dirty="0">
                <a:solidFill>
                  <a:schemeClr val="tx1">
                    <a:lumMod val="50000"/>
                    <a:lumOff val="50000"/>
                  </a:schemeClr>
                </a:solidFill>
              </a:endParaRPr>
            </a:p>
          </p:txBody>
        </p:sp>
      </p:grpSp>
      <p:grpSp>
        <p:nvGrpSpPr>
          <p:cNvPr id="23" name="组合 22"/>
          <p:cNvGrpSpPr/>
          <p:nvPr/>
        </p:nvGrpSpPr>
        <p:grpSpPr>
          <a:xfrm>
            <a:off x="5436096" y="1665625"/>
            <a:ext cx="1354604" cy="400110"/>
            <a:chOff x="5436096" y="931535"/>
            <a:chExt cx="1354604" cy="400110"/>
          </a:xfrm>
        </p:grpSpPr>
        <p:sp>
          <p:nvSpPr>
            <p:cNvPr id="24" name="椭圆 23"/>
            <p:cNvSpPr/>
            <p:nvPr/>
          </p:nvSpPr>
          <p:spPr>
            <a:xfrm>
              <a:off x="5436096" y="10595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580112" y="931535"/>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作者介绍</a:t>
              </a:r>
              <a:endParaRPr lang="zh-CN" altLang="en-US" sz="2000" dirty="0">
                <a:solidFill>
                  <a:schemeClr val="tx1">
                    <a:lumMod val="50000"/>
                    <a:lumOff val="50000"/>
                  </a:schemeClr>
                </a:solidFill>
              </a:endParaRPr>
            </a:p>
          </p:txBody>
        </p:sp>
      </p:grpSp>
      <p:grpSp>
        <p:nvGrpSpPr>
          <p:cNvPr id="26" name="组合 25"/>
          <p:cNvGrpSpPr/>
          <p:nvPr/>
        </p:nvGrpSpPr>
        <p:grpSpPr>
          <a:xfrm>
            <a:off x="5436096" y="2399715"/>
            <a:ext cx="2380526" cy="400110"/>
            <a:chOff x="5436096" y="931535"/>
            <a:chExt cx="2380526" cy="400110"/>
          </a:xfrm>
        </p:grpSpPr>
        <p:sp>
          <p:nvSpPr>
            <p:cNvPr id="27" name="椭圆 26"/>
            <p:cNvSpPr/>
            <p:nvPr/>
          </p:nvSpPr>
          <p:spPr>
            <a:xfrm>
              <a:off x="5436096" y="10595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580112" y="931535"/>
              <a:ext cx="223651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主要观点及其争论</a:t>
              </a:r>
              <a:endParaRPr lang="zh-CN" altLang="en-US" sz="2000" dirty="0">
                <a:solidFill>
                  <a:schemeClr val="tx1">
                    <a:lumMod val="50000"/>
                    <a:lumOff val="50000"/>
                  </a:schemeClr>
                </a:solidFill>
              </a:endParaRPr>
            </a:p>
          </p:txBody>
        </p:sp>
      </p:grpSp>
      <p:grpSp>
        <p:nvGrpSpPr>
          <p:cNvPr id="29" name="组合 28"/>
          <p:cNvGrpSpPr/>
          <p:nvPr/>
        </p:nvGrpSpPr>
        <p:grpSpPr>
          <a:xfrm>
            <a:off x="5436096" y="3133805"/>
            <a:ext cx="1989393" cy="400110"/>
            <a:chOff x="5436096" y="931535"/>
            <a:chExt cx="1989393" cy="400110"/>
          </a:xfrm>
        </p:grpSpPr>
        <p:sp>
          <p:nvSpPr>
            <p:cNvPr id="30" name="椭圆 29"/>
            <p:cNvSpPr/>
            <p:nvPr/>
          </p:nvSpPr>
          <p:spPr>
            <a:xfrm>
              <a:off x="5436096" y="10595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580112" y="931535"/>
              <a:ext cx="1845377"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我</a:t>
              </a: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我们的观点</a:t>
              </a:r>
              <a:endParaRPr lang="zh-CN" altLang="en-US" sz="2000" dirty="0">
                <a:solidFill>
                  <a:schemeClr val="tx1">
                    <a:lumMod val="50000"/>
                    <a:lumOff val="50000"/>
                  </a:schemeClr>
                </a:solidFill>
              </a:endParaRPr>
            </a:p>
          </p:txBody>
        </p:sp>
      </p:grpSp>
      <p:grpSp>
        <p:nvGrpSpPr>
          <p:cNvPr id="32" name="组合 31"/>
          <p:cNvGrpSpPr/>
          <p:nvPr/>
        </p:nvGrpSpPr>
        <p:grpSpPr>
          <a:xfrm>
            <a:off x="5436096" y="3867894"/>
            <a:ext cx="841643" cy="400110"/>
            <a:chOff x="5436096" y="931535"/>
            <a:chExt cx="841643" cy="400110"/>
          </a:xfrm>
        </p:grpSpPr>
        <p:sp>
          <p:nvSpPr>
            <p:cNvPr id="33" name="椭圆 32"/>
            <p:cNvSpPr/>
            <p:nvPr/>
          </p:nvSpPr>
          <p:spPr>
            <a:xfrm>
              <a:off x="5436096" y="10595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580112" y="931535"/>
              <a:ext cx="697627"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总结</a:t>
              </a:r>
              <a:endParaRPr lang="zh-CN" altLang="en-US" sz="2000" dirty="0">
                <a:solidFill>
                  <a:schemeClr val="tx1">
                    <a:lumMod val="50000"/>
                    <a:lumOff val="50000"/>
                  </a:schemeClr>
                </a:solidFill>
              </a:endParaRPr>
            </a:p>
          </p:txBody>
        </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290">
                                          <p:stCondLst>
                                            <p:cond delay="0"/>
                                          </p:stCondLst>
                                        </p:cTn>
                                        <p:tgtEl>
                                          <p:spTgt spid="20"/>
                                        </p:tgtEl>
                                      </p:cBhvr>
                                    </p:animEffect>
                                    <p:anim calcmode="lin" valueType="num">
                                      <p:cBhvr>
                                        <p:cTn id="30"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35" dur="13">
                                          <p:stCondLst>
                                            <p:cond delay="325"/>
                                          </p:stCondLst>
                                        </p:cTn>
                                        <p:tgtEl>
                                          <p:spTgt spid="20"/>
                                        </p:tgtEl>
                                      </p:cBhvr>
                                      <p:to x="100000" y="60000"/>
                                    </p:animScale>
                                    <p:animScale>
                                      <p:cBhvr>
                                        <p:cTn id="36" dur="83" decel="50000">
                                          <p:stCondLst>
                                            <p:cond delay="338"/>
                                          </p:stCondLst>
                                        </p:cTn>
                                        <p:tgtEl>
                                          <p:spTgt spid="20"/>
                                        </p:tgtEl>
                                      </p:cBhvr>
                                      <p:to x="100000" y="100000"/>
                                    </p:animScale>
                                    <p:animScale>
                                      <p:cBhvr>
                                        <p:cTn id="37" dur="13">
                                          <p:stCondLst>
                                            <p:cond delay="656"/>
                                          </p:stCondLst>
                                        </p:cTn>
                                        <p:tgtEl>
                                          <p:spTgt spid="20"/>
                                        </p:tgtEl>
                                      </p:cBhvr>
                                      <p:to x="100000" y="80000"/>
                                    </p:animScale>
                                    <p:animScale>
                                      <p:cBhvr>
                                        <p:cTn id="38" dur="83" decel="50000">
                                          <p:stCondLst>
                                            <p:cond delay="669"/>
                                          </p:stCondLst>
                                        </p:cTn>
                                        <p:tgtEl>
                                          <p:spTgt spid="20"/>
                                        </p:tgtEl>
                                      </p:cBhvr>
                                      <p:to x="100000" y="100000"/>
                                    </p:animScale>
                                    <p:animScale>
                                      <p:cBhvr>
                                        <p:cTn id="39" dur="13">
                                          <p:stCondLst>
                                            <p:cond delay="821"/>
                                          </p:stCondLst>
                                        </p:cTn>
                                        <p:tgtEl>
                                          <p:spTgt spid="20"/>
                                        </p:tgtEl>
                                      </p:cBhvr>
                                      <p:to x="100000" y="90000"/>
                                    </p:animScale>
                                    <p:animScale>
                                      <p:cBhvr>
                                        <p:cTn id="40" dur="83" decel="50000">
                                          <p:stCondLst>
                                            <p:cond delay="834"/>
                                          </p:stCondLst>
                                        </p:cTn>
                                        <p:tgtEl>
                                          <p:spTgt spid="20"/>
                                        </p:tgtEl>
                                      </p:cBhvr>
                                      <p:to x="100000" y="100000"/>
                                    </p:animScale>
                                    <p:animScale>
                                      <p:cBhvr>
                                        <p:cTn id="41" dur="13">
                                          <p:stCondLst>
                                            <p:cond delay="904"/>
                                          </p:stCondLst>
                                        </p:cTn>
                                        <p:tgtEl>
                                          <p:spTgt spid="20"/>
                                        </p:tgtEl>
                                      </p:cBhvr>
                                      <p:to x="100000" y="95000"/>
                                    </p:animScale>
                                    <p:animScale>
                                      <p:cBhvr>
                                        <p:cTn id="42" dur="83" decel="50000">
                                          <p:stCondLst>
                                            <p:cond delay="917"/>
                                          </p:stCondLst>
                                        </p:cTn>
                                        <p:tgtEl>
                                          <p:spTgt spid="20"/>
                                        </p:tgtEl>
                                      </p:cBhvr>
                                      <p:to x="100000" y="100000"/>
                                    </p:animScale>
                                  </p:childTnLst>
                                </p:cTn>
                              </p:par>
                            </p:childTnLst>
                          </p:cTn>
                        </p:par>
                        <p:par>
                          <p:cTn id="43" fill="hold">
                            <p:stCondLst>
                              <p:cond delay="3500"/>
                            </p:stCondLst>
                            <p:childTnLst>
                              <p:par>
                                <p:cTn id="44" presetID="26"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90">
                                          <p:stCondLst>
                                            <p:cond delay="0"/>
                                          </p:stCondLst>
                                        </p:cTn>
                                        <p:tgtEl>
                                          <p:spTgt spid="23"/>
                                        </p:tgtEl>
                                      </p:cBhvr>
                                    </p:animEffect>
                                    <p:anim calcmode="lin" valueType="num">
                                      <p:cBhvr>
                                        <p:cTn id="47"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52" dur="13">
                                          <p:stCondLst>
                                            <p:cond delay="325"/>
                                          </p:stCondLst>
                                        </p:cTn>
                                        <p:tgtEl>
                                          <p:spTgt spid="23"/>
                                        </p:tgtEl>
                                      </p:cBhvr>
                                      <p:to x="100000" y="60000"/>
                                    </p:animScale>
                                    <p:animScale>
                                      <p:cBhvr>
                                        <p:cTn id="53" dur="83" decel="50000">
                                          <p:stCondLst>
                                            <p:cond delay="338"/>
                                          </p:stCondLst>
                                        </p:cTn>
                                        <p:tgtEl>
                                          <p:spTgt spid="23"/>
                                        </p:tgtEl>
                                      </p:cBhvr>
                                      <p:to x="100000" y="100000"/>
                                    </p:animScale>
                                    <p:animScale>
                                      <p:cBhvr>
                                        <p:cTn id="54" dur="13">
                                          <p:stCondLst>
                                            <p:cond delay="656"/>
                                          </p:stCondLst>
                                        </p:cTn>
                                        <p:tgtEl>
                                          <p:spTgt spid="23"/>
                                        </p:tgtEl>
                                      </p:cBhvr>
                                      <p:to x="100000" y="80000"/>
                                    </p:animScale>
                                    <p:animScale>
                                      <p:cBhvr>
                                        <p:cTn id="55" dur="83" decel="50000">
                                          <p:stCondLst>
                                            <p:cond delay="669"/>
                                          </p:stCondLst>
                                        </p:cTn>
                                        <p:tgtEl>
                                          <p:spTgt spid="23"/>
                                        </p:tgtEl>
                                      </p:cBhvr>
                                      <p:to x="100000" y="100000"/>
                                    </p:animScale>
                                    <p:animScale>
                                      <p:cBhvr>
                                        <p:cTn id="56" dur="13">
                                          <p:stCondLst>
                                            <p:cond delay="821"/>
                                          </p:stCondLst>
                                        </p:cTn>
                                        <p:tgtEl>
                                          <p:spTgt spid="23"/>
                                        </p:tgtEl>
                                      </p:cBhvr>
                                      <p:to x="100000" y="90000"/>
                                    </p:animScale>
                                    <p:animScale>
                                      <p:cBhvr>
                                        <p:cTn id="57" dur="83" decel="50000">
                                          <p:stCondLst>
                                            <p:cond delay="834"/>
                                          </p:stCondLst>
                                        </p:cTn>
                                        <p:tgtEl>
                                          <p:spTgt spid="23"/>
                                        </p:tgtEl>
                                      </p:cBhvr>
                                      <p:to x="100000" y="100000"/>
                                    </p:animScale>
                                    <p:animScale>
                                      <p:cBhvr>
                                        <p:cTn id="58" dur="13">
                                          <p:stCondLst>
                                            <p:cond delay="904"/>
                                          </p:stCondLst>
                                        </p:cTn>
                                        <p:tgtEl>
                                          <p:spTgt spid="23"/>
                                        </p:tgtEl>
                                      </p:cBhvr>
                                      <p:to x="100000" y="95000"/>
                                    </p:animScale>
                                    <p:animScale>
                                      <p:cBhvr>
                                        <p:cTn id="59" dur="83" decel="50000">
                                          <p:stCondLst>
                                            <p:cond delay="917"/>
                                          </p:stCondLst>
                                        </p:cTn>
                                        <p:tgtEl>
                                          <p:spTgt spid="23"/>
                                        </p:tgtEl>
                                      </p:cBhvr>
                                      <p:to x="100000" y="100000"/>
                                    </p:animScale>
                                  </p:childTnLst>
                                </p:cTn>
                              </p:par>
                            </p:childTnLst>
                          </p:cTn>
                        </p:par>
                        <p:par>
                          <p:cTn id="60" fill="hold">
                            <p:stCondLst>
                              <p:cond delay="4500"/>
                            </p:stCondLst>
                            <p:childTnLst>
                              <p:par>
                                <p:cTn id="61" presetID="26"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290">
                                          <p:stCondLst>
                                            <p:cond delay="0"/>
                                          </p:stCondLst>
                                        </p:cTn>
                                        <p:tgtEl>
                                          <p:spTgt spid="26"/>
                                        </p:tgtEl>
                                      </p:cBhvr>
                                    </p:animEffect>
                                    <p:anim calcmode="lin" valueType="num">
                                      <p:cBhvr>
                                        <p:cTn id="64"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69" dur="13">
                                          <p:stCondLst>
                                            <p:cond delay="325"/>
                                          </p:stCondLst>
                                        </p:cTn>
                                        <p:tgtEl>
                                          <p:spTgt spid="26"/>
                                        </p:tgtEl>
                                      </p:cBhvr>
                                      <p:to x="100000" y="60000"/>
                                    </p:animScale>
                                    <p:animScale>
                                      <p:cBhvr>
                                        <p:cTn id="70" dur="83" decel="50000">
                                          <p:stCondLst>
                                            <p:cond delay="338"/>
                                          </p:stCondLst>
                                        </p:cTn>
                                        <p:tgtEl>
                                          <p:spTgt spid="26"/>
                                        </p:tgtEl>
                                      </p:cBhvr>
                                      <p:to x="100000" y="100000"/>
                                    </p:animScale>
                                    <p:animScale>
                                      <p:cBhvr>
                                        <p:cTn id="71" dur="13">
                                          <p:stCondLst>
                                            <p:cond delay="656"/>
                                          </p:stCondLst>
                                        </p:cTn>
                                        <p:tgtEl>
                                          <p:spTgt spid="26"/>
                                        </p:tgtEl>
                                      </p:cBhvr>
                                      <p:to x="100000" y="80000"/>
                                    </p:animScale>
                                    <p:animScale>
                                      <p:cBhvr>
                                        <p:cTn id="72" dur="83" decel="50000">
                                          <p:stCondLst>
                                            <p:cond delay="669"/>
                                          </p:stCondLst>
                                        </p:cTn>
                                        <p:tgtEl>
                                          <p:spTgt spid="26"/>
                                        </p:tgtEl>
                                      </p:cBhvr>
                                      <p:to x="100000" y="100000"/>
                                    </p:animScale>
                                    <p:animScale>
                                      <p:cBhvr>
                                        <p:cTn id="73" dur="13">
                                          <p:stCondLst>
                                            <p:cond delay="821"/>
                                          </p:stCondLst>
                                        </p:cTn>
                                        <p:tgtEl>
                                          <p:spTgt spid="26"/>
                                        </p:tgtEl>
                                      </p:cBhvr>
                                      <p:to x="100000" y="90000"/>
                                    </p:animScale>
                                    <p:animScale>
                                      <p:cBhvr>
                                        <p:cTn id="74" dur="83" decel="50000">
                                          <p:stCondLst>
                                            <p:cond delay="834"/>
                                          </p:stCondLst>
                                        </p:cTn>
                                        <p:tgtEl>
                                          <p:spTgt spid="26"/>
                                        </p:tgtEl>
                                      </p:cBhvr>
                                      <p:to x="100000" y="100000"/>
                                    </p:animScale>
                                    <p:animScale>
                                      <p:cBhvr>
                                        <p:cTn id="75" dur="13">
                                          <p:stCondLst>
                                            <p:cond delay="904"/>
                                          </p:stCondLst>
                                        </p:cTn>
                                        <p:tgtEl>
                                          <p:spTgt spid="26"/>
                                        </p:tgtEl>
                                      </p:cBhvr>
                                      <p:to x="100000" y="95000"/>
                                    </p:animScale>
                                    <p:animScale>
                                      <p:cBhvr>
                                        <p:cTn id="76" dur="83" decel="50000">
                                          <p:stCondLst>
                                            <p:cond delay="917"/>
                                          </p:stCondLst>
                                        </p:cTn>
                                        <p:tgtEl>
                                          <p:spTgt spid="26"/>
                                        </p:tgtEl>
                                      </p:cBhvr>
                                      <p:to x="100000" y="100000"/>
                                    </p:animScale>
                                  </p:childTnLst>
                                </p:cTn>
                              </p:par>
                            </p:childTnLst>
                          </p:cTn>
                        </p:par>
                        <p:par>
                          <p:cTn id="77" fill="hold">
                            <p:stCondLst>
                              <p:cond delay="5500"/>
                            </p:stCondLst>
                            <p:childTnLst>
                              <p:par>
                                <p:cTn id="78" presetID="26" presetClass="entr" presetSubtype="0"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down)">
                                      <p:cBhvr>
                                        <p:cTn id="80" dur="290">
                                          <p:stCondLst>
                                            <p:cond delay="0"/>
                                          </p:stCondLst>
                                        </p:cTn>
                                        <p:tgtEl>
                                          <p:spTgt spid="29"/>
                                        </p:tgtEl>
                                      </p:cBhvr>
                                    </p:animEffect>
                                    <p:anim calcmode="lin" valueType="num">
                                      <p:cBhvr>
                                        <p:cTn id="81"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86" dur="13">
                                          <p:stCondLst>
                                            <p:cond delay="325"/>
                                          </p:stCondLst>
                                        </p:cTn>
                                        <p:tgtEl>
                                          <p:spTgt spid="29"/>
                                        </p:tgtEl>
                                      </p:cBhvr>
                                      <p:to x="100000" y="60000"/>
                                    </p:animScale>
                                    <p:animScale>
                                      <p:cBhvr>
                                        <p:cTn id="87" dur="83" decel="50000">
                                          <p:stCondLst>
                                            <p:cond delay="338"/>
                                          </p:stCondLst>
                                        </p:cTn>
                                        <p:tgtEl>
                                          <p:spTgt spid="29"/>
                                        </p:tgtEl>
                                      </p:cBhvr>
                                      <p:to x="100000" y="100000"/>
                                    </p:animScale>
                                    <p:animScale>
                                      <p:cBhvr>
                                        <p:cTn id="88" dur="13">
                                          <p:stCondLst>
                                            <p:cond delay="656"/>
                                          </p:stCondLst>
                                        </p:cTn>
                                        <p:tgtEl>
                                          <p:spTgt spid="29"/>
                                        </p:tgtEl>
                                      </p:cBhvr>
                                      <p:to x="100000" y="80000"/>
                                    </p:animScale>
                                    <p:animScale>
                                      <p:cBhvr>
                                        <p:cTn id="89" dur="83" decel="50000">
                                          <p:stCondLst>
                                            <p:cond delay="669"/>
                                          </p:stCondLst>
                                        </p:cTn>
                                        <p:tgtEl>
                                          <p:spTgt spid="29"/>
                                        </p:tgtEl>
                                      </p:cBhvr>
                                      <p:to x="100000" y="100000"/>
                                    </p:animScale>
                                    <p:animScale>
                                      <p:cBhvr>
                                        <p:cTn id="90" dur="13">
                                          <p:stCondLst>
                                            <p:cond delay="821"/>
                                          </p:stCondLst>
                                        </p:cTn>
                                        <p:tgtEl>
                                          <p:spTgt spid="29"/>
                                        </p:tgtEl>
                                      </p:cBhvr>
                                      <p:to x="100000" y="90000"/>
                                    </p:animScale>
                                    <p:animScale>
                                      <p:cBhvr>
                                        <p:cTn id="91" dur="83" decel="50000">
                                          <p:stCondLst>
                                            <p:cond delay="834"/>
                                          </p:stCondLst>
                                        </p:cTn>
                                        <p:tgtEl>
                                          <p:spTgt spid="29"/>
                                        </p:tgtEl>
                                      </p:cBhvr>
                                      <p:to x="100000" y="100000"/>
                                    </p:animScale>
                                    <p:animScale>
                                      <p:cBhvr>
                                        <p:cTn id="92" dur="13">
                                          <p:stCondLst>
                                            <p:cond delay="904"/>
                                          </p:stCondLst>
                                        </p:cTn>
                                        <p:tgtEl>
                                          <p:spTgt spid="29"/>
                                        </p:tgtEl>
                                      </p:cBhvr>
                                      <p:to x="100000" y="95000"/>
                                    </p:animScale>
                                    <p:animScale>
                                      <p:cBhvr>
                                        <p:cTn id="93" dur="83" decel="50000">
                                          <p:stCondLst>
                                            <p:cond delay="917"/>
                                          </p:stCondLst>
                                        </p:cTn>
                                        <p:tgtEl>
                                          <p:spTgt spid="29"/>
                                        </p:tgtEl>
                                      </p:cBhvr>
                                      <p:to x="100000" y="100000"/>
                                    </p:animScale>
                                  </p:childTnLst>
                                </p:cTn>
                              </p:par>
                            </p:childTnLst>
                          </p:cTn>
                        </p:par>
                        <p:par>
                          <p:cTn id="94" fill="hold">
                            <p:stCondLst>
                              <p:cond delay="6500"/>
                            </p:stCondLst>
                            <p:childTnLst>
                              <p:par>
                                <p:cTn id="95" presetID="26" presetClass="entr" presetSubtype="0"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290">
                                          <p:stCondLst>
                                            <p:cond delay="0"/>
                                          </p:stCondLst>
                                        </p:cTn>
                                        <p:tgtEl>
                                          <p:spTgt spid="32"/>
                                        </p:tgtEl>
                                      </p:cBhvr>
                                    </p:animEffect>
                                    <p:anim calcmode="lin" valueType="num">
                                      <p:cBhvr>
                                        <p:cTn id="98"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103" dur="13">
                                          <p:stCondLst>
                                            <p:cond delay="325"/>
                                          </p:stCondLst>
                                        </p:cTn>
                                        <p:tgtEl>
                                          <p:spTgt spid="32"/>
                                        </p:tgtEl>
                                      </p:cBhvr>
                                      <p:to x="100000" y="60000"/>
                                    </p:animScale>
                                    <p:animScale>
                                      <p:cBhvr>
                                        <p:cTn id="104" dur="83" decel="50000">
                                          <p:stCondLst>
                                            <p:cond delay="338"/>
                                          </p:stCondLst>
                                        </p:cTn>
                                        <p:tgtEl>
                                          <p:spTgt spid="32"/>
                                        </p:tgtEl>
                                      </p:cBhvr>
                                      <p:to x="100000" y="100000"/>
                                    </p:animScale>
                                    <p:animScale>
                                      <p:cBhvr>
                                        <p:cTn id="105" dur="13">
                                          <p:stCondLst>
                                            <p:cond delay="656"/>
                                          </p:stCondLst>
                                        </p:cTn>
                                        <p:tgtEl>
                                          <p:spTgt spid="32"/>
                                        </p:tgtEl>
                                      </p:cBhvr>
                                      <p:to x="100000" y="80000"/>
                                    </p:animScale>
                                    <p:animScale>
                                      <p:cBhvr>
                                        <p:cTn id="106" dur="83" decel="50000">
                                          <p:stCondLst>
                                            <p:cond delay="669"/>
                                          </p:stCondLst>
                                        </p:cTn>
                                        <p:tgtEl>
                                          <p:spTgt spid="32"/>
                                        </p:tgtEl>
                                      </p:cBhvr>
                                      <p:to x="100000" y="100000"/>
                                    </p:animScale>
                                    <p:animScale>
                                      <p:cBhvr>
                                        <p:cTn id="107" dur="13">
                                          <p:stCondLst>
                                            <p:cond delay="821"/>
                                          </p:stCondLst>
                                        </p:cTn>
                                        <p:tgtEl>
                                          <p:spTgt spid="32"/>
                                        </p:tgtEl>
                                      </p:cBhvr>
                                      <p:to x="100000" y="90000"/>
                                    </p:animScale>
                                    <p:animScale>
                                      <p:cBhvr>
                                        <p:cTn id="108" dur="83" decel="50000">
                                          <p:stCondLst>
                                            <p:cond delay="834"/>
                                          </p:stCondLst>
                                        </p:cTn>
                                        <p:tgtEl>
                                          <p:spTgt spid="32"/>
                                        </p:tgtEl>
                                      </p:cBhvr>
                                      <p:to x="100000" y="100000"/>
                                    </p:animScale>
                                    <p:animScale>
                                      <p:cBhvr>
                                        <p:cTn id="109" dur="13">
                                          <p:stCondLst>
                                            <p:cond delay="904"/>
                                          </p:stCondLst>
                                        </p:cTn>
                                        <p:tgtEl>
                                          <p:spTgt spid="32"/>
                                        </p:tgtEl>
                                      </p:cBhvr>
                                      <p:to x="100000" y="95000"/>
                                    </p:animScale>
                                    <p:animScale>
                                      <p:cBhvr>
                                        <p:cTn id="110" dur="83" decel="50000">
                                          <p:stCondLst>
                                            <p:cond delay="917"/>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146706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我们的观点</a:t>
            </a:r>
          </a:p>
        </p:txBody>
      </p:sp>
      <p:grpSp>
        <p:nvGrpSpPr>
          <p:cNvPr id="182" name="组合 181"/>
          <p:cNvGrpSpPr/>
          <p:nvPr/>
        </p:nvGrpSpPr>
        <p:grpSpPr>
          <a:xfrm>
            <a:off x="1547664" y="2571750"/>
            <a:ext cx="797088" cy="2088580"/>
            <a:chOff x="1919025" y="2643758"/>
            <a:chExt cx="797088" cy="2088580"/>
          </a:xfrm>
        </p:grpSpPr>
        <p:grpSp>
          <p:nvGrpSpPr>
            <p:cNvPr id="174" name="组合 173"/>
            <p:cNvGrpSpPr/>
            <p:nvPr/>
          </p:nvGrpSpPr>
          <p:grpSpPr>
            <a:xfrm>
              <a:off x="1919025" y="2643758"/>
              <a:ext cx="797088" cy="2088580"/>
              <a:chOff x="1775009" y="2643758"/>
              <a:chExt cx="797088" cy="2088580"/>
            </a:xfrm>
          </p:grpSpPr>
          <p:grpSp>
            <p:nvGrpSpPr>
              <p:cNvPr id="32" name="组合 31"/>
              <p:cNvGrpSpPr/>
              <p:nvPr/>
            </p:nvGrpSpPr>
            <p:grpSpPr>
              <a:xfrm>
                <a:off x="1885553" y="3147814"/>
                <a:ext cx="576064" cy="1584524"/>
                <a:chOff x="3995936" y="1203250"/>
                <a:chExt cx="997748" cy="1584524"/>
              </a:xfrm>
            </p:grpSpPr>
            <p:grpSp>
              <p:nvGrpSpPr>
                <p:cNvPr id="10" name="组合 9"/>
                <p:cNvGrpSpPr/>
                <p:nvPr/>
              </p:nvGrpSpPr>
              <p:grpSpPr>
                <a:xfrm flipV="1">
                  <a:off x="3995936" y="2103700"/>
                  <a:ext cx="997748" cy="684074"/>
                  <a:chOff x="2843808" y="3723878"/>
                  <a:chExt cx="997748" cy="749224"/>
                </a:xfrm>
              </p:grpSpPr>
              <p:grpSp>
                <p:nvGrpSpPr>
                  <p:cNvPr id="12" name="组合 11"/>
                  <p:cNvGrpSpPr/>
                  <p:nvPr/>
                </p:nvGrpSpPr>
                <p:grpSpPr>
                  <a:xfrm>
                    <a:off x="2843808" y="3723878"/>
                    <a:ext cx="997748" cy="749224"/>
                    <a:chOff x="3275856" y="3291830"/>
                    <a:chExt cx="997748" cy="749224"/>
                  </a:xfrm>
                </p:grpSpPr>
                <p:grpSp>
                  <p:nvGrpSpPr>
                    <p:cNvPr id="20" name="组合 19"/>
                    <p:cNvGrpSpPr/>
                    <p:nvPr/>
                  </p:nvGrpSpPr>
                  <p:grpSpPr>
                    <a:xfrm>
                      <a:off x="3773562" y="3291830"/>
                      <a:ext cx="500042" cy="749224"/>
                      <a:chOff x="3779912" y="3291830"/>
                      <a:chExt cx="500042" cy="749224"/>
                    </a:xfrm>
                  </p:grpSpPr>
                  <p:sp>
                    <p:nvSpPr>
                      <p:cNvPr id="24" name="任意多边形 16"/>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flipH="1">
                      <a:off x="3275856" y="3291830"/>
                      <a:ext cx="500042" cy="749224"/>
                      <a:chOff x="3779912" y="3291830"/>
                      <a:chExt cx="500042" cy="749224"/>
                    </a:xfrm>
                  </p:grpSpPr>
                  <p:sp>
                    <p:nvSpPr>
                      <p:cNvPr id="22" name="任意多边形 19"/>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3196508" y="3723878"/>
                    <a:ext cx="292348" cy="219529"/>
                    <a:chOff x="3275856" y="3291830"/>
                    <a:chExt cx="997748" cy="749224"/>
                  </a:xfrm>
                </p:grpSpPr>
                <p:grpSp>
                  <p:nvGrpSpPr>
                    <p:cNvPr id="14" name="组合 13"/>
                    <p:cNvGrpSpPr/>
                    <p:nvPr/>
                  </p:nvGrpSpPr>
                  <p:grpSpPr>
                    <a:xfrm>
                      <a:off x="3773562" y="3291830"/>
                      <a:ext cx="500042" cy="749224"/>
                      <a:chOff x="3779912" y="3291830"/>
                      <a:chExt cx="500042" cy="749224"/>
                    </a:xfrm>
                  </p:grpSpPr>
                  <p:sp>
                    <p:nvSpPr>
                      <p:cNvPr id="18" name="任意多边形 27"/>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flipH="1">
                      <a:off x="3275856" y="3291830"/>
                      <a:ext cx="500042" cy="749224"/>
                      <a:chOff x="3779912" y="3291830"/>
                      <a:chExt cx="500042" cy="749224"/>
                    </a:xfrm>
                  </p:grpSpPr>
                  <p:sp>
                    <p:nvSpPr>
                      <p:cNvPr id="16" name="任意多边形 25"/>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1" name="矩形 10"/>
                <p:cNvSpPr/>
                <p:nvPr/>
              </p:nvSpPr>
              <p:spPr>
                <a:xfrm flipV="1">
                  <a:off x="3996210" y="1203252"/>
                  <a:ext cx="215749" cy="901354"/>
                </a:xfrm>
                <a:prstGeom prst="rect">
                  <a:avLst/>
                </a:prstGeom>
                <a:solidFill>
                  <a:srgbClr val="C4E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4211961" y="1203250"/>
                  <a:ext cx="288031" cy="90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flipV="1">
                  <a:off x="4486280" y="1203250"/>
                  <a:ext cx="288031" cy="901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flipV="1">
                  <a:off x="4774084" y="1203252"/>
                  <a:ext cx="215749" cy="9013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椭圆 32"/>
              <p:cNvSpPr/>
              <p:nvPr/>
            </p:nvSpPr>
            <p:spPr>
              <a:xfrm>
                <a:off x="1775009" y="2643758"/>
                <a:ext cx="797088" cy="797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830249" y="2698998"/>
                <a:ext cx="686608" cy="6866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5" name="矩形 174"/>
            <p:cNvSpPr/>
            <p:nvPr/>
          </p:nvSpPr>
          <p:spPr>
            <a:xfrm>
              <a:off x="1958038" y="2859782"/>
              <a:ext cx="723275" cy="330155"/>
            </a:xfrm>
            <a:prstGeom prst="rect">
              <a:avLst/>
            </a:prstGeom>
          </p:spPr>
          <p:txBody>
            <a:bodyPr wrap="none">
              <a:spAutoFit/>
            </a:bodyPr>
            <a:lstStyle/>
            <a:p>
              <a:pP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181" name="组合 180"/>
          <p:cNvGrpSpPr/>
          <p:nvPr/>
        </p:nvGrpSpPr>
        <p:grpSpPr>
          <a:xfrm>
            <a:off x="3322195" y="2306132"/>
            <a:ext cx="797088" cy="2354198"/>
            <a:chOff x="3401750" y="2378140"/>
            <a:chExt cx="797088" cy="2354198"/>
          </a:xfrm>
        </p:grpSpPr>
        <p:grpSp>
          <p:nvGrpSpPr>
            <p:cNvPr id="82" name="组合 81"/>
            <p:cNvGrpSpPr/>
            <p:nvPr/>
          </p:nvGrpSpPr>
          <p:grpSpPr>
            <a:xfrm>
              <a:off x="3401750" y="2378140"/>
              <a:ext cx="797088" cy="2354198"/>
              <a:chOff x="1437120" y="2378140"/>
              <a:chExt cx="797088" cy="2354198"/>
            </a:xfrm>
          </p:grpSpPr>
          <p:grpSp>
            <p:nvGrpSpPr>
              <p:cNvPr id="83" name="组合 82"/>
              <p:cNvGrpSpPr/>
              <p:nvPr/>
            </p:nvGrpSpPr>
            <p:grpSpPr>
              <a:xfrm>
                <a:off x="1547664" y="2848724"/>
                <a:ext cx="576064" cy="1883614"/>
                <a:chOff x="3995936" y="904160"/>
                <a:chExt cx="997748" cy="1883614"/>
              </a:xfrm>
            </p:grpSpPr>
            <p:grpSp>
              <p:nvGrpSpPr>
                <p:cNvPr id="86" name="组合 85"/>
                <p:cNvGrpSpPr/>
                <p:nvPr/>
              </p:nvGrpSpPr>
              <p:grpSpPr>
                <a:xfrm flipV="1">
                  <a:off x="3995936" y="2103700"/>
                  <a:ext cx="997748" cy="684074"/>
                  <a:chOff x="2843808" y="3723878"/>
                  <a:chExt cx="997748" cy="749224"/>
                </a:xfrm>
              </p:grpSpPr>
              <p:grpSp>
                <p:nvGrpSpPr>
                  <p:cNvPr id="91" name="组合 90"/>
                  <p:cNvGrpSpPr/>
                  <p:nvPr/>
                </p:nvGrpSpPr>
                <p:grpSpPr>
                  <a:xfrm>
                    <a:off x="2843808" y="3723878"/>
                    <a:ext cx="997748" cy="749224"/>
                    <a:chOff x="3275856" y="3291830"/>
                    <a:chExt cx="997748" cy="749224"/>
                  </a:xfrm>
                </p:grpSpPr>
                <p:grpSp>
                  <p:nvGrpSpPr>
                    <p:cNvPr id="99" name="组合 98"/>
                    <p:cNvGrpSpPr/>
                    <p:nvPr/>
                  </p:nvGrpSpPr>
                  <p:grpSpPr>
                    <a:xfrm>
                      <a:off x="3773562" y="3291830"/>
                      <a:ext cx="500042" cy="749224"/>
                      <a:chOff x="3779912" y="3291830"/>
                      <a:chExt cx="500042" cy="749224"/>
                    </a:xfrm>
                  </p:grpSpPr>
                  <p:sp>
                    <p:nvSpPr>
                      <p:cNvPr id="103" name="任意多边形 16"/>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直角三角形 103"/>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flipH="1">
                      <a:off x="3275856" y="3291830"/>
                      <a:ext cx="500042" cy="749224"/>
                      <a:chOff x="3779912" y="3291830"/>
                      <a:chExt cx="500042" cy="749224"/>
                    </a:xfrm>
                  </p:grpSpPr>
                  <p:sp>
                    <p:nvSpPr>
                      <p:cNvPr id="101" name="任意多边形 19"/>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直角三角形 101"/>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3196508" y="3723878"/>
                    <a:ext cx="292348" cy="219529"/>
                    <a:chOff x="3275856" y="3291830"/>
                    <a:chExt cx="997748" cy="749224"/>
                  </a:xfrm>
                </p:grpSpPr>
                <p:grpSp>
                  <p:nvGrpSpPr>
                    <p:cNvPr id="93" name="组合 92"/>
                    <p:cNvGrpSpPr/>
                    <p:nvPr/>
                  </p:nvGrpSpPr>
                  <p:grpSpPr>
                    <a:xfrm>
                      <a:off x="3773562" y="3291830"/>
                      <a:ext cx="500042" cy="749224"/>
                      <a:chOff x="3779912" y="3291830"/>
                      <a:chExt cx="500042" cy="749224"/>
                    </a:xfrm>
                  </p:grpSpPr>
                  <p:sp>
                    <p:nvSpPr>
                      <p:cNvPr id="97" name="任意多边形 27"/>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直角三角形 97"/>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flipH="1">
                      <a:off x="3275856" y="3291830"/>
                      <a:ext cx="500042" cy="749224"/>
                      <a:chOff x="3779912" y="3291830"/>
                      <a:chExt cx="500042" cy="749224"/>
                    </a:xfrm>
                  </p:grpSpPr>
                  <p:sp>
                    <p:nvSpPr>
                      <p:cNvPr id="95" name="任意多边形 25"/>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直角三角形 95"/>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87" name="矩形 86"/>
                <p:cNvSpPr/>
                <p:nvPr/>
              </p:nvSpPr>
              <p:spPr>
                <a:xfrm flipV="1">
                  <a:off x="3996210" y="904162"/>
                  <a:ext cx="215749" cy="12004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flipV="1">
                  <a:off x="4211961" y="904160"/>
                  <a:ext cx="288031" cy="12004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flipV="1">
                  <a:off x="4486280" y="904160"/>
                  <a:ext cx="288031" cy="12004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flipV="1">
                  <a:off x="4774084" y="904162"/>
                  <a:ext cx="215749" cy="120044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椭圆 83"/>
              <p:cNvSpPr/>
              <p:nvPr/>
            </p:nvSpPr>
            <p:spPr>
              <a:xfrm>
                <a:off x="1437120" y="2378140"/>
                <a:ext cx="797088" cy="797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492360" y="2433380"/>
                <a:ext cx="686608" cy="6866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6" name="矩形 175"/>
            <p:cNvSpPr/>
            <p:nvPr/>
          </p:nvSpPr>
          <p:spPr>
            <a:xfrm>
              <a:off x="3442890" y="2591334"/>
              <a:ext cx="723275" cy="330155"/>
            </a:xfrm>
            <a:prstGeom prst="rect">
              <a:avLst/>
            </a:prstGeom>
          </p:spPr>
          <p:txBody>
            <a:bodyPr wrap="none">
              <a:spAutoFit/>
            </a:bodyPr>
            <a:lstStyle/>
            <a:p>
              <a:pP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180" name="组合 179"/>
          <p:cNvGrpSpPr/>
          <p:nvPr/>
        </p:nvGrpSpPr>
        <p:grpSpPr>
          <a:xfrm>
            <a:off x="5096726" y="1923678"/>
            <a:ext cx="797088" cy="2736652"/>
            <a:chOff x="4884475" y="1995686"/>
            <a:chExt cx="797088" cy="2736652"/>
          </a:xfrm>
        </p:grpSpPr>
        <p:grpSp>
          <p:nvGrpSpPr>
            <p:cNvPr id="105" name="组合 104"/>
            <p:cNvGrpSpPr/>
            <p:nvPr/>
          </p:nvGrpSpPr>
          <p:grpSpPr>
            <a:xfrm>
              <a:off x="4884475" y="1995686"/>
              <a:ext cx="797088" cy="2736652"/>
              <a:chOff x="1437120" y="1995686"/>
              <a:chExt cx="797088" cy="2736652"/>
            </a:xfrm>
          </p:grpSpPr>
          <p:grpSp>
            <p:nvGrpSpPr>
              <p:cNvPr id="106" name="组合 105"/>
              <p:cNvGrpSpPr/>
              <p:nvPr/>
            </p:nvGrpSpPr>
            <p:grpSpPr>
              <a:xfrm>
                <a:off x="1547664" y="2571750"/>
                <a:ext cx="576064" cy="2160588"/>
                <a:chOff x="3995936" y="627186"/>
                <a:chExt cx="997748" cy="2160588"/>
              </a:xfrm>
            </p:grpSpPr>
            <p:grpSp>
              <p:nvGrpSpPr>
                <p:cNvPr id="109" name="组合 108"/>
                <p:cNvGrpSpPr/>
                <p:nvPr/>
              </p:nvGrpSpPr>
              <p:grpSpPr>
                <a:xfrm flipV="1">
                  <a:off x="3995936" y="2103700"/>
                  <a:ext cx="997748" cy="684074"/>
                  <a:chOff x="2843808" y="3723878"/>
                  <a:chExt cx="997748" cy="749224"/>
                </a:xfrm>
              </p:grpSpPr>
              <p:grpSp>
                <p:nvGrpSpPr>
                  <p:cNvPr id="114" name="组合 113"/>
                  <p:cNvGrpSpPr/>
                  <p:nvPr/>
                </p:nvGrpSpPr>
                <p:grpSpPr>
                  <a:xfrm>
                    <a:off x="2843808" y="3723878"/>
                    <a:ext cx="997748" cy="749224"/>
                    <a:chOff x="3275856" y="3291830"/>
                    <a:chExt cx="997748" cy="749224"/>
                  </a:xfrm>
                </p:grpSpPr>
                <p:grpSp>
                  <p:nvGrpSpPr>
                    <p:cNvPr id="122" name="组合 121"/>
                    <p:cNvGrpSpPr/>
                    <p:nvPr/>
                  </p:nvGrpSpPr>
                  <p:grpSpPr>
                    <a:xfrm>
                      <a:off x="3773562" y="3291830"/>
                      <a:ext cx="500042" cy="749224"/>
                      <a:chOff x="3779912" y="3291830"/>
                      <a:chExt cx="500042" cy="749224"/>
                    </a:xfrm>
                  </p:grpSpPr>
                  <p:sp>
                    <p:nvSpPr>
                      <p:cNvPr id="126" name="任意多边形 16"/>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直角三角形 126"/>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p:cNvGrpSpPr/>
                    <p:nvPr/>
                  </p:nvGrpSpPr>
                  <p:grpSpPr>
                    <a:xfrm flipH="1">
                      <a:off x="3275856" y="3291830"/>
                      <a:ext cx="500042" cy="749224"/>
                      <a:chOff x="3779912" y="3291830"/>
                      <a:chExt cx="500042" cy="749224"/>
                    </a:xfrm>
                  </p:grpSpPr>
                  <p:sp>
                    <p:nvSpPr>
                      <p:cNvPr id="124" name="任意多边形 19"/>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直角三角形 124"/>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p:cNvGrpSpPr/>
                  <p:nvPr/>
                </p:nvGrpSpPr>
                <p:grpSpPr>
                  <a:xfrm>
                    <a:off x="3196508" y="3723878"/>
                    <a:ext cx="292348" cy="219529"/>
                    <a:chOff x="3275856" y="3291830"/>
                    <a:chExt cx="997748" cy="749224"/>
                  </a:xfrm>
                </p:grpSpPr>
                <p:grpSp>
                  <p:nvGrpSpPr>
                    <p:cNvPr id="116" name="组合 115"/>
                    <p:cNvGrpSpPr/>
                    <p:nvPr/>
                  </p:nvGrpSpPr>
                  <p:grpSpPr>
                    <a:xfrm>
                      <a:off x="3773562" y="3291830"/>
                      <a:ext cx="500042" cy="749224"/>
                      <a:chOff x="3779912" y="3291830"/>
                      <a:chExt cx="500042" cy="749224"/>
                    </a:xfrm>
                  </p:grpSpPr>
                  <p:sp>
                    <p:nvSpPr>
                      <p:cNvPr id="120" name="任意多边形 27"/>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直角三角形 120"/>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flipH="1">
                      <a:off x="3275856" y="3291830"/>
                      <a:ext cx="500042" cy="749224"/>
                      <a:chOff x="3779912" y="3291830"/>
                      <a:chExt cx="500042" cy="749224"/>
                    </a:xfrm>
                  </p:grpSpPr>
                  <p:sp>
                    <p:nvSpPr>
                      <p:cNvPr id="118" name="任意多边形 25"/>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直角三角形 118"/>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10" name="矩形 109"/>
                <p:cNvSpPr/>
                <p:nvPr/>
              </p:nvSpPr>
              <p:spPr>
                <a:xfrm flipV="1">
                  <a:off x="3996210" y="627188"/>
                  <a:ext cx="215749" cy="1477418"/>
                </a:xfrm>
                <a:prstGeom prst="rect">
                  <a:avLst/>
                </a:prstGeom>
                <a:solidFill>
                  <a:srgbClr val="C4E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flipV="1">
                  <a:off x="4211961" y="627186"/>
                  <a:ext cx="288031" cy="14774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flipV="1">
                  <a:off x="4486280" y="627186"/>
                  <a:ext cx="288031" cy="1477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flipV="1">
                  <a:off x="4774084" y="627188"/>
                  <a:ext cx="215749" cy="14774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437120" y="1995686"/>
                <a:ext cx="797088" cy="797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1492360" y="2050926"/>
                <a:ext cx="686608" cy="6866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7" name="矩形 176"/>
            <p:cNvSpPr/>
            <p:nvPr/>
          </p:nvSpPr>
          <p:spPr>
            <a:xfrm>
              <a:off x="4936130" y="2230608"/>
              <a:ext cx="723275" cy="330155"/>
            </a:xfrm>
            <a:prstGeom prst="rect">
              <a:avLst/>
            </a:prstGeom>
          </p:spPr>
          <p:txBody>
            <a:bodyPr wrap="none">
              <a:spAutoFit/>
            </a:bodyPr>
            <a:lstStyle/>
            <a:p>
              <a:pP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179" name="组合 178"/>
          <p:cNvGrpSpPr/>
          <p:nvPr/>
        </p:nvGrpSpPr>
        <p:grpSpPr>
          <a:xfrm>
            <a:off x="6871256" y="1558638"/>
            <a:ext cx="797088" cy="3101692"/>
            <a:chOff x="6367200" y="1630646"/>
            <a:chExt cx="797088" cy="3101692"/>
          </a:xfrm>
        </p:grpSpPr>
        <p:grpSp>
          <p:nvGrpSpPr>
            <p:cNvPr id="151" name="组合 150"/>
            <p:cNvGrpSpPr/>
            <p:nvPr/>
          </p:nvGrpSpPr>
          <p:grpSpPr>
            <a:xfrm>
              <a:off x="6367200" y="1630646"/>
              <a:ext cx="797088" cy="3101692"/>
              <a:chOff x="1437120" y="1630646"/>
              <a:chExt cx="797088" cy="3101692"/>
            </a:xfrm>
          </p:grpSpPr>
          <p:grpSp>
            <p:nvGrpSpPr>
              <p:cNvPr id="152" name="组合 151"/>
              <p:cNvGrpSpPr/>
              <p:nvPr/>
            </p:nvGrpSpPr>
            <p:grpSpPr>
              <a:xfrm>
                <a:off x="1547664" y="2139702"/>
                <a:ext cx="576064" cy="2592636"/>
                <a:chOff x="3995936" y="195138"/>
                <a:chExt cx="997748" cy="2592636"/>
              </a:xfrm>
            </p:grpSpPr>
            <p:grpSp>
              <p:nvGrpSpPr>
                <p:cNvPr id="155" name="组合 154"/>
                <p:cNvGrpSpPr/>
                <p:nvPr/>
              </p:nvGrpSpPr>
              <p:grpSpPr>
                <a:xfrm flipV="1">
                  <a:off x="3995936" y="2103700"/>
                  <a:ext cx="997748" cy="684074"/>
                  <a:chOff x="2843808" y="3723878"/>
                  <a:chExt cx="997748" cy="749224"/>
                </a:xfrm>
              </p:grpSpPr>
              <p:grpSp>
                <p:nvGrpSpPr>
                  <p:cNvPr id="160" name="组合 159"/>
                  <p:cNvGrpSpPr/>
                  <p:nvPr/>
                </p:nvGrpSpPr>
                <p:grpSpPr>
                  <a:xfrm>
                    <a:off x="2843808" y="3723878"/>
                    <a:ext cx="997748" cy="749224"/>
                    <a:chOff x="3275856" y="3291830"/>
                    <a:chExt cx="997748" cy="749224"/>
                  </a:xfrm>
                </p:grpSpPr>
                <p:grpSp>
                  <p:nvGrpSpPr>
                    <p:cNvPr id="168" name="组合 167"/>
                    <p:cNvGrpSpPr/>
                    <p:nvPr/>
                  </p:nvGrpSpPr>
                  <p:grpSpPr>
                    <a:xfrm>
                      <a:off x="3773562" y="3291830"/>
                      <a:ext cx="500042" cy="749224"/>
                      <a:chOff x="3779912" y="3291830"/>
                      <a:chExt cx="500042" cy="749224"/>
                    </a:xfrm>
                  </p:grpSpPr>
                  <p:sp>
                    <p:nvSpPr>
                      <p:cNvPr id="172" name="任意多边形 16"/>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2C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直角三角形 172"/>
                      <p:cNvSpPr/>
                      <p:nvPr/>
                    </p:nvSpPr>
                    <p:spPr>
                      <a:xfrm>
                        <a:off x="3779912" y="3291830"/>
                        <a:ext cx="288032" cy="749224"/>
                      </a:xfrm>
                      <a:prstGeom prst="rtTriangle">
                        <a:avLst/>
                      </a:prstGeom>
                      <a:solidFill>
                        <a:srgbClr val="FEE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9" name="组合 168"/>
                    <p:cNvGrpSpPr/>
                    <p:nvPr/>
                  </p:nvGrpSpPr>
                  <p:grpSpPr>
                    <a:xfrm flipH="1">
                      <a:off x="3275856" y="3291830"/>
                      <a:ext cx="500042" cy="749224"/>
                      <a:chOff x="3779912" y="3291830"/>
                      <a:chExt cx="500042" cy="749224"/>
                    </a:xfrm>
                  </p:grpSpPr>
                  <p:sp>
                    <p:nvSpPr>
                      <p:cNvPr id="170" name="任意多边形 19"/>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E5C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直角三角形 170"/>
                      <p:cNvSpPr/>
                      <p:nvPr/>
                    </p:nvSpPr>
                    <p:spPr>
                      <a:xfrm>
                        <a:off x="3779912" y="3291830"/>
                        <a:ext cx="288032" cy="749224"/>
                      </a:xfrm>
                      <a:prstGeom prst="rtTriangle">
                        <a:avLst/>
                      </a:prstGeom>
                      <a:solidFill>
                        <a:srgbClr val="FFE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1" name="组合 160"/>
                  <p:cNvGrpSpPr/>
                  <p:nvPr/>
                </p:nvGrpSpPr>
                <p:grpSpPr>
                  <a:xfrm>
                    <a:off x="3196508" y="3723878"/>
                    <a:ext cx="292348" cy="219529"/>
                    <a:chOff x="3275856" y="3291830"/>
                    <a:chExt cx="997748" cy="749224"/>
                  </a:xfrm>
                </p:grpSpPr>
                <p:grpSp>
                  <p:nvGrpSpPr>
                    <p:cNvPr id="162" name="组合 161"/>
                    <p:cNvGrpSpPr/>
                    <p:nvPr/>
                  </p:nvGrpSpPr>
                  <p:grpSpPr>
                    <a:xfrm>
                      <a:off x="3773562" y="3291830"/>
                      <a:ext cx="500042" cy="749224"/>
                      <a:chOff x="3779912" y="3291830"/>
                      <a:chExt cx="500042" cy="749224"/>
                    </a:xfrm>
                  </p:grpSpPr>
                  <p:sp>
                    <p:nvSpPr>
                      <p:cNvPr id="166" name="任意多边形 27"/>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直角三角形 166"/>
                      <p:cNvSpPr/>
                      <p:nvPr/>
                    </p:nvSpPr>
                    <p:spPr>
                      <a:xfrm>
                        <a:off x="3779912" y="3291830"/>
                        <a:ext cx="288032" cy="749224"/>
                      </a:xfrm>
                      <a:prstGeom prst="rtTriangle">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3" name="组合 162"/>
                    <p:cNvGrpSpPr/>
                    <p:nvPr/>
                  </p:nvGrpSpPr>
                  <p:grpSpPr>
                    <a:xfrm flipH="1">
                      <a:off x="3275856" y="3291830"/>
                      <a:ext cx="500042" cy="749224"/>
                      <a:chOff x="3779912" y="3291830"/>
                      <a:chExt cx="500042" cy="749224"/>
                    </a:xfrm>
                  </p:grpSpPr>
                  <p:sp>
                    <p:nvSpPr>
                      <p:cNvPr id="164" name="任意多边形 25"/>
                      <p:cNvSpPr/>
                      <p:nvPr/>
                    </p:nvSpPr>
                    <p:spPr>
                      <a:xfrm>
                        <a:off x="3779912" y="3291830"/>
                        <a:ext cx="500042" cy="748800"/>
                      </a:xfrm>
                      <a:custGeom>
                        <a:avLst/>
                        <a:gdLst>
                          <a:gd name="connsiteX0" fmla="*/ 342 w 500042"/>
                          <a:gd name="connsiteY0" fmla="*/ 0 h 748800"/>
                          <a:gd name="connsiteX1" fmla="*/ 500042 w 500042"/>
                          <a:gd name="connsiteY1" fmla="*/ 748800 h 748800"/>
                          <a:gd name="connsiteX2" fmla="*/ 278157 w 500042"/>
                          <a:gd name="connsiteY2" fmla="*/ 748800 h 748800"/>
                          <a:gd name="connsiteX3" fmla="*/ 0 w 500042"/>
                          <a:gd name="connsiteY3" fmla="*/ 25264 h 748800"/>
                        </a:gdLst>
                        <a:ahLst/>
                        <a:cxnLst>
                          <a:cxn ang="0">
                            <a:pos x="connsiteX0" y="connsiteY0"/>
                          </a:cxn>
                          <a:cxn ang="0">
                            <a:pos x="connsiteX1" y="connsiteY1"/>
                          </a:cxn>
                          <a:cxn ang="0">
                            <a:pos x="connsiteX2" y="connsiteY2"/>
                          </a:cxn>
                          <a:cxn ang="0">
                            <a:pos x="connsiteX3" y="connsiteY3"/>
                          </a:cxn>
                        </a:cxnLst>
                        <a:rect l="l" t="t" r="r" b="b"/>
                        <a:pathLst>
                          <a:path w="500042" h="748800">
                            <a:moveTo>
                              <a:pt x="342" y="0"/>
                            </a:moveTo>
                            <a:lnTo>
                              <a:pt x="500042" y="748800"/>
                            </a:lnTo>
                            <a:lnTo>
                              <a:pt x="278157" y="748800"/>
                            </a:lnTo>
                            <a:lnTo>
                              <a:pt x="0" y="25264"/>
                            </a:lnTo>
                            <a:close/>
                          </a:path>
                        </a:pathLst>
                      </a:custGeom>
                      <a:solidFill>
                        <a:srgbClr val="3F3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直角三角形 164"/>
                      <p:cNvSpPr/>
                      <p:nvPr/>
                    </p:nvSpPr>
                    <p:spPr>
                      <a:xfrm>
                        <a:off x="3779912" y="3291830"/>
                        <a:ext cx="288032" cy="749224"/>
                      </a:xfrm>
                      <a:prstGeom prst="rtTriangle">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56" name="矩形 155"/>
                <p:cNvSpPr/>
                <p:nvPr/>
              </p:nvSpPr>
              <p:spPr>
                <a:xfrm flipV="1">
                  <a:off x="3996210" y="195140"/>
                  <a:ext cx="215749" cy="19094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flipV="1">
                  <a:off x="4211961" y="195138"/>
                  <a:ext cx="288031" cy="19094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157"/>
                <p:cNvSpPr/>
                <p:nvPr/>
              </p:nvSpPr>
              <p:spPr>
                <a:xfrm flipV="1">
                  <a:off x="4486280" y="195138"/>
                  <a:ext cx="288031" cy="190946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flipV="1">
                  <a:off x="4774084" y="195140"/>
                  <a:ext cx="215749" cy="190946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3" name="椭圆 152"/>
              <p:cNvSpPr/>
              <p:nvPr/>
            </p:nvSpPr>
            <p:spPr>
              <a:xfrm>
                <a:off x="1437120" y="1630646"/>
                <a:ext cx="797088" cy="797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1492360" y="1685886"/>
                <a:ext cx="686608" cy="68660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8" name="矩形 177"/>
            <p:cNvSpPr/>
            <p:nvPr/>
          </p:nvSpPr>
          <p:spPr>
            <a:xfrm>
              <a:off x="6412592" y="1869881"/>
              <a:ext cx="723275" cy="330155"/>
            </a:xfrm>
            <a:prstGeom prst="rect">
              <a:avLst/>
            </a:prstGeom>
          </p:spPr>
          <p:txBody>
            <a:bodyPr wrap="none">
              <a:spAutoFit/>
            </a:bodyPr>
            <a:lstStyle/>
            <a:p>
              <a:pP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关键词</a:t>
              </a:r>
            </a:p>
          </p:txBody>
        </p:sp>
      </p:grpSp>
      <p:sp>
        <p:nvSpPr>
          <p:cNvPr id="183" name="矩形 182"/>
          <p:cNvSpPr/>
          <p:nvPr/>
        </p:nvSpPr>
        <p:spPr>
          <a:xfrm>
            <a:off x="1162457" y="1203598"/>
            <a:ext cx="2016224" cy="1252651"/>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4" name="矩形 183"/>
          <p:cNvSpPr/>
          <p:nvPr/>
        </p:nvSpPr>
        <p:spPr>
          <a:xfrm>
            <a:off x="2914652" y="1103075"/>
            <a:ext cx="2016224" cy="1252651"/>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5" name="矩形 184"/>
          <p:cNvSpPr/>
          <p:nvPr/>
        </p:nvSpPr>
        <p:spPr>
          <a:xfrm>
            <a:off x="4666847" y="708647"/>
            <a:ext cx="2016224" cy="1252651"/>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6" name="矩形 185"/>
          <p:cNvSpPr/>
          <p:nvPr/>
        </p:nvSpPr>
        <p:spPr>
          <a:xfrm>
            <a:off x="6419041" y="382995"/>
            <a:ext cx="2016224" cy="1252651"/>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点击此处更换文本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wipe(down)">
                                      <p:cBhvr>
                                        <p:cTn id="15" dur="500"/>
                                        <p:tgtEl>
                                          <p:spTgt spid="18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wipe(left)">
                                      <p:cBhvr>
                                        <p:cTn id="19" dur="500"/>
                                        <p:tgtEl>
                                          <p:spTgt spid="18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wipe(down)">
                                      <p:cBhvr>
                                        <p:cTn id="23" dur="500"/>
                                        <p:tgtEl>
                                          <p:spTgt spid="18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left)">
                                      <p:cBhvr>
                                        <p:cTn id="27" dur="500"/>
                                        <p:tgtEl>
                                          <p:spTgt spid="18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Effect transition="in" filter="wipe(down)">
                                      <p:cBhvr>
                                        <p:cTn id="31" dur="500"/>
                                        <p:tgtEl>
                                          <p:spTgt spid="18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5"/>
                                        </p:tgtEl>
                                        <p:attrNameLst>
                                          <p:attrName>style.visibility</p:attrName>
                                        </p:attrNameLst>
                                      </p:cBhvr>
                                      <p:to>
                                        <p:strVal val="visible"/>
                                      </p:to>
                                    </p:set>
                                    <p:animEffect transition="in" filter="wipe(left)">
                                      <p:cBhvr>
                                        <p:cTn id="35" dur="500"/>
                                        <p:tgtEl>
                                          <p:spTgt spid="18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79"/>
                                        </p:tgtEl>
                                        <p:attrNameLst>
                                          <p:attrName>style.visibility</p:attrName>
                                        </p:attrNameLst>
                                      </p:cBhvr>
                                      <p:to>
                                        <p:strVal val="visible"/>
                                      </p:to>
                                    </p:set>
                                    <p:animEffect transition="in" filter="wipe(down)">
                                      <p:cBhvr>
                                        <p:cTn id="39" dur="500"/>
                                        <p:tgtEl>
                                          <p:spTgt spid="17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wipe(left)">
                                      <p:cBhvr>
                                        <p:cTn id="43"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83" grpId="0"/>
      <p:bldP spid="184" grpId="0"/>
      <p:bldP spid="185"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7"/>
            <a:ext cx="9144000" cy="3474719"/>
          </a:xfrm>
          <a:prstGeom prst="rect">
            <a:avLst/>
          </a:prstGeom>
        </p:spPr>
      </p:pic>
      <p:grpSp>
        <p:nvGrpSpPr>
          <p:cNvPr id="10" name="组合 9"/>
          <p:cNvGrpSpPr/>
          <p:nvPr/>
        </p:nvGrpSpPr>
        <p:grpSpPr>
          <a:xfrm>
            <a:off x="2588079" y="778548"/>
            <a:ext cx="3967842" cy="1577178"/>
            <a:chOff x="2588079" y="1203598"/>
            <a:chExt cx="3967842" cy="1440160"/>
          </a:xfrm>
        </p:grpSpPr>
        <p:sp>
          <p:nvSpPr>
            <p:cNvPr id="6" name="矩形 5"/>
            <p:cNvSpPr/>
            <p:nvPr/>
          </p:nvSpPr>
          <p:spPr>
            <a:xfrm>
              <a:off x="2588079" y="1203598"/>
              <a:ext cx="3967842" cy="1440160"/>
            </a:xfrm>
            <a:prstGeom prst="rect">
              <a:avLst/>
            </a:prstGeom>
            <a:solidFill>
              <a:schemeClr val="tx1">
                <a:lumMod val="75000"/>
                <a:lumOff val="25000"/>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37064" y="1248047"/>
              <a:ext cx="3869872" cy="1351262"/>
            </a:xfrm>
            <a:prstGeom prst="rect">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514916" y="1270415"/>
              <a:ext cx="2114169" cy="1298397"/>
            </a:xfrm>
            <a:prstGeom prst="rect">
              <a:avLst/>
            </a:prstGeom>
          </p:spPr>
          <p:txBody>
            <a:bodyPr wrap="none">
              <a:spAutoFit/>
            </a:bodyPr>
            <a:lstStyle/>
            <a:p>
              <a:pPr algn="ctr">
                <a:lnSpc>
                  <a:spcPct val="120000"/>
                </a:lnSpc>
              </a:pPr>
              <a:r>
                <a:rPr lang="en-US" altLang="zh-CN" sz="3600" b="1" dirty="0">
                  <a:solidFill>
                    <a:schemeClr val="bg1"/>
                  </a:solidFill>
                  <a:latin typeface="微软雅黑" panose="020B0503020204020204" pitchFamily="34" charset="-122"/>
                  <a:ea typeface="微软雅黑" panose="020B0503020204020204" pitchFamily="34" charset="-122"/>
                </a:rPr>
                <a:t>PART 05</a:t>
              </a:r>
            </a:p>
            <a:p>
              <a:pPr algn="ctr">
                <a:lnSpc>
                  <a:spcPct val="120000"/>
                </a:lnSpc>
              </a:pPr>
              <a:r>
                <a:rPr lang="zh-CN" altLang="en-US" sz="3600" b="1" dirty="0">
                  <a:solidFill>
                    <a:schemeClr val="bg1"/>
                  </a:solidFill>
                  <a:latin typeface="微软雅黑" panose="020B0503020204020204" pitchFamily="34" charset="-122"/>
                  <a:ea typeface="微软雅黑" panose="020B0503020204020204" pitchFamily="34" charset="-122"/>
                </a:rPr>
                <a:t>总结</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sp>
        <p:nvSpPr>
          <p:cNvPr id="13" name="矩形 12"/>
          <p:cNvSpPr/>
          <p:nvPr/>
        </p:nvSpPr>
        <p:spPr>
          <a:xfrm>
            <a:off x="3248561" y="3787175"/>
            <a:ext cx="184731" cy="584775"/>
          </a:xfrm>
          <a:prstGeom prst="rect">
            <a:avLst/>
          </a:prstGeom>
        </p:spPr>
        <p:txBody>
          <a:bodyPr wrap="none">
            <a:spAutoFit/>
          </a:bodyPr>
          <a:lstStyle/>
          <a:p>
            <a:endParaRPr lang="zh-CN" altLang="en-US" sz="3200" dirty="0">
              <a:solidFill>
                <a:schemeClr val="tx1">
                  <a:lumMod val="50000"/>
                  <a:lumOff val="50000"/>
                </a:schemeClr>
              </a:solidFill>
            </a:endParaRPr>
          </a:p>
        </p:txBody>
      </p:sp>
      <p:grpSp>
        <p:nvGrpSpPr>
          <p:cNvPr id="17" name="组合 16"/>
          <p:cNvGrpSpPr/>
          <p:nvPr/>
        </p:nvGrpSpPr>
        <p:grpSpPr>
          <a:xfrm>
            <a:off x="3899436" y="3003798"/>
            <a:ext cx="1368152" cy="1368152"/>
            <a:chOff x="405784" y="2916098"/>
            <a:chExt cx="1368152" cy="1368152"/>
          </a:xfrm>
        </p:grpSpPr>
        <p:sp>
          <p:nvSpPr>
            <p:cNvPr id="14" name="椭圆 13"/>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41046" y="3384987"/>
              <a:ext cx="697628" cy="430374"/>
            </a:xfrm>
            <a:prstGeom prst="rect">
              <a:avLst/>
            </a:prstGeom>
          </p:spPr>
          <p:txBody>
            <a:bodyPr wrap="non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总结</a:t>
              </a:r>
            </a:p>
          </p:txBody>
        </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5"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childTnLst>
                          </p:cTn>
                        </p:par>
                        <p:par>
                          <p:cTn id="25" fill="hold">
                            <p:stCondLst>
                              <p:cond delay="2000"/>
                            </p:stCondLst>
                            <p:childTnLst>
                              <p:par>
                                <p:cTn id="26" presetID="6" presetClass="entr" presetSubtype="3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out)">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697627"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总结</a:t>
            </a:r>
          </a:p>
        </p:txBody>
      </p:sp>
      <p:grpSp>
        <p:nvGrpSpPr>
          <p:cNvPr id="11" name="组合 10"/>
          <p:cNvGrpSpPr/>
          <p:nvPr/>
        </p:nvGrpSpPr>
        <p:grpSpPr>
          <a:xfrm>
            <a:off x="467544" y="1275606"/>
            <a:ext cx="1152128" cy="1152128"/>
            <a:chOff x="827584" y="1275606"/>
            <a:chExt cx="1152128" cy="1152128"/>
          </a:xfrm>
        </p:grpSpPr>
        <p:grpSp>
          <p:nvGrpSpPr>
            <p:cNvPr id="7" name="组合 6"/>
            <p:cNvGrpSpPr/>
            <p:nvPr/>
          </p:nvGrpSpPr>
          <p:grpSpPr>
            <a:xfrm>
              <a:off x="827584" y="1275606"/>
              <a:ext cx="1152128" cy="1152128"/>
              <a:chOff x="1172059" y="1629624"/>
              <a:chExt cx="2660056" cy="2660056"/>
            </a:xfrm>
          </p:grpSpPr>
          <p:sp>
            <p:nvSpPr>
              <p:cNvPr id="9" name="椭圆 8"/>
              <p:cNvSpPr/>
              <p:nvPr/>
            </p:nvSpPr>
            <p:spPr>
              <a:xfrm>
                <a:off x="1172059" y="1629624"/>
                <a:ext cx="2660056" cy="2660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world_52349"/>
              <p:cNvSpPr>
                <a:spLocks noChangeAspect="1"/>
              </p:cNvSpPr>
              <p:nvPr/>
            </p:nvSpPr>
            <p:spPr bwMode="auto">
              <a:xfrm>
                <a:off x="2064635" y="2122384"/>
                <a:ext cx="874907" cy="865925"/>
              </a:xfrm>
              <a:custGeom>
                <a:avLst/>
                <a:gdLst>
                  <a:gd name="connsiteX0" fmla="*/ 471767 w 609603"/>
                  <a:gd name="connsiteY0" fmla="*/ 525794 h 603346"/>
                  <a:gd name="connsiteX1" fmla="*/ 507767 w 609603"/>
                  <a:gd name="connsiteY1" fmla="*/ 531101 h 603346"/>
                  <a:gd name="connsiteX2" fmla="*/ 509502 w 609603"/>
                  <a:gd name="connsiteY2" fmla="*/ 531101 h 603346"/>
                  <a:gd name="connsiteX3" fmla="*/ 516116 w 609603"/>
                  <a:gd name="connsiteY3" fmla="*/ 603345 h 603346"/>
                  <a:gd name="connsiteX4" fmla="*/ 419935 w 609603"/>
                  <a:gd name="connsiteY4" fmla="*/ 603345 h 603346"/>
                  <a:gd name="connsiteX5" fmla="*/ 460923 w 609603"/>
                  <a:gd name="connsiteY5" fmla="*/ 551464 h 603346"/>
                  <a:gd name="connsiteX6" fmla="*/ 471767 w 609603"/>
                  <a:gd name="connsiteY6" fmla="*/ 525794 h 603346"/>
                  <a:gd name="connsiteX7" fmla="*/ 205706 w 609603"/>
                  <a:gd name="connsiteY7" fmla="*/ 359518 h 603346"/>
                  <a:gd name="connsiteX8" fmla="*/ 218299 w 609603"/>
                  <a:gd name="connsiteY8" fmla="*/ 365001 h 603346"/>
                  <a:gd name="connsiteX9" fmla="*/ 258098 w 609603"/>
                  <a:gd name="connsiteY9" fmla="*/ 404418 h 603346"/>
                  <a:gd name="connsiteX10" fmla="*/ 297680 w 609603"/>
                  <a:gd name="connsiteY10" fmla="*/ 365001 h 603346"/>
                  <a:gd name="connsiteX11" fmla="*/ 323273 w 609603"/>
                  <a:gd name="connsiteY11" fmla="*/ 364026 h 603346"/>
                  <a:gd name="connsiteX12" fmla="*/ 351794 w 609603"/>
                  <a:gd name="connsiteY12" fmla="*/ 387958 h 603346"/>
                  <a:gd name="connsiteX13" fmla="*/ 384002 w 609603"/>
                  <a:gd name="connsiteY13" fmla="*/ 400736 h 603346"/>
                  <a:gd name="connsiteX14" fmla="*/ 383785 w 609603"/>
                  <a:gd name="connsiteY14" fmla="*/ 408641 h 603346"/>
                  <a:gd name="connsiteX15" fmla="*/ 400811 w 609603"/>
                  <a:gd name="connsiteY15" fmla="*/ 469933 h 603346"/>
                  <a:gd name="connsiteX16" fmla="*/ 378255 w 609603"/>
                  <a:gd name="connsiteY16" fmla="*/ 486502 h 603346"/>
                  <a:gd name="connsiteX17" fmla="*/ 335419 w 609603"/>
                  <a:gd name="connsiteY17" fmla="*/ 540755 h 603346"/>
                  <a:gd name="connsiteX18" fmla="*/ 324574 w 609603"/>
                  <a:gd name="connsiteY18" fmla="*/ 579414 h 603346"/>
                  <a:gd name="connsiteX19" fmla="*/ 333575 w 609603"/>
                  <a:gd name="connsiteY19" fmla="*/ 603346 h 603346"/>
                  <a:gd name="connsiteX20" fmla="*/ 0 w 609603"/>
                  <a:gd name="connsiteY20" fmla="*/ 603346 h 603346"/>
                  <a:gd name="connsiteX21" fmla="*/ 42510 w 609603"/>
                  <a:gd name="connsiteY21" fmla="*/ 436472 h 603346"/>
                  <a:gd name="connsiteX22" fmla="*/ 164185 w 609603"/>
                  <a:gd name="connsiteY22" fmla="*/ 387958 h 603346"/>
                  <a:gd name="connsiteX23" fmla="*/ 192706 w 609603"/>
                  <a:gd name="connsiteY23" fmla="*/ 364026 h 603346"/>
                  <a:gd name="connsiteX24" fmla="*/ 205706 w 609603"/>
                  <a:gd name="connsiteY24" fmla="*/ 359518 h 603346"/>
                  <a:gd name="connsiteX25" fmla="*/ 499602 w 609603"/>
                  <a:gd name="connsiteY25" fmla="*/ 336329 h 603346"/>
                  <a:gd name="connsiteX26" fmla="*/ 451830 w 609603"/>
                  <a:gd name="connsiteY26" fmla="*/ 363039 h 603346"/>
                  <a:gd name="connsiteX27" fmla="*/ 463651 w 609603"/>
                  <a:gd name="connsiteY27" fmla="*/ 463328 h 603346"/>
                  <a:gd name="connsiteX28" fmla="*/ 564183 w 609603"/>
                  <a:gd name="connsiteY28" fmla="*/ 451523 h 603346"/>
                  <a:gd name="connsiteX29" fmla="*/ 552254 w 609603"/>
                  <a:gd name="connsiteY29" fmla="*/ 351126 h 603346"/>
                  <a:gd name="connsiteX30" fmla="*/ 499602 w 609603"/>
                  <a:gd name="connsiteY30" fmla="*/ 336329 h 603346"/>
                  <a:gd name="connsiteX31" fmla="*/ 496050 w 609603"/>
                  <a:gd name="connsiteY31" fmla="*/ 306477 h 603346"/>
                  <a:gd name="connsiteX32" fmla="*/ 570907 w 609603"/>
                  <a:gd name="connsiteY32" fmla="*/ 327515 h 603346"/>
                  <a:gd name="connsiteX33" fmla="*/ 587825 w 609603"/>
                  <a:gd name="connsiteY33" fmla="*/ 470152 h 603346"/>
                  <a:gd name="connsiteX34" fmla="*/ 464302 w 609603"/>
                  <a:gd name="connsiteY34" fmla="*/ 498960 h 603346"/>
                  <a:gd name="connsiteX35" fmla="*/ 449770 w 609603"/>
                  <a:gd name="connsiteY35" fmla="*/ 517372 h 603346"/>
                  <a:gd name="connsiteX36" fmla="*/ 443371 w 609603"/>
                  <a:gd name="connsiteY36" fmla="*/ 537625 h 603346"/>
                  <a:gd name="connsiteX37" fmla="*/ 400534 w 609603"/>
                  <a:gd name="connsiteY37" fmla="*/ 591885 h 603346"/>
                  <a:gd name="connsiteX38" fmla="*/ 358239 w 609603"/>
                  <a:gd name="connsiteY38" fmla="*/ 596867 h 603346"/>
                  <a:gd name="connsiteX39" fmla="*/ 353251 w 609603"/>
                  <a:gd name="connsiteY39" fmla="*/ 554629 h 603346"/>
                  <a:gd name="connsiteX40" fmla="*/ 396088 w 609603"/>
                  <a:gd name="connsiteY40" fmla="*/ 500368 h 603346"/>
                  <a:gd name="connsiteX41" fmla="*/ 414307 w 609603"/>
                  <a:gd name="connsiteY41" fmla="*/ 489430 h 603346"/>
                  <a:gd name="connsiteX42" fmla="*/ 428839 w 609603"/>
                  <a:gd name="connsiteY42" fmla="*/ 471018 h 603346"/>
                  <a:gd name="connsiteX43" fmla="*/ 428189 w 609603"/>
                  <a:gd name="connsiteY43" fmla="*/ 344411 h 603346"/>
                  <a:gd name="connsiteX44" fmla="*/ 496050 w 609603"/>
                  <a:gd name="connsiteY44" fmla="*/ 306477 h 603346"/>
                  <a:gd name="connsiteX45" fmla="*/ 126659 w 609603"/>
                  <a:gd name="connsiteY45" fmla="*/ 105930 h 603346"/>
                  <a:gd name="connsiteX46" fmla="*/ 164836 w 609603"/>
                  <a:gd name="connsiteY46" fmla="*/ 138855 h 603346"/>
                  <a:gd name="connsiteX47" fmla="*/ 258003 w 609603"/>
                  <a:gd name="connsiteY47" fmla="*/ 157268 h 603346"/>
                  <a:gd name="connsiteX48" fmla="*/ 351279 w 609603"/>
                  <a:gd name="connsiteY48" fmla="*/ 138855 h 603346"/>
                  <a:gd name="connsiteX49" fmla="*/ 389348 w 609603"/>
                  <a:gd name="connsiteY49" fmla="*/ 105930 h 603346"/>
                  <a:gd name="connsiteX50" fmla="*/ 430237 w 609603"/>
                  <a:gd name="connsiteY50" fmla="*/ 150119 h 603346"/>
                  <a:gd name="connsiteX51" fmla="*/ 379370 w 609603"/>
                  <a:gd name="connsiteY51" fmla="*/ 198641 h 603346"/>
                  <a:gd name="connsiteX52" fmla="*/ 258003 w 609603"/>
                  <a:gd name="connsiteY52" fmla="*/ 354603 h 603346"/>
                  <a:gd name="connsiteX53" fmla="*/ 136745 w 609603"/>
                  <a:gd name="connsiteY53" fmla="*/ 198641 h 603346"/>
                  <a:gd name="connsiteX54" fmla="*/ 85878 w 609603"/>
                  <a:gd name="connsiteY54" fmla="*/ 150119 h 603346"/>
                  <a:gd name="connsiteX55" fmla="*/ 126659 w 609603"/>
                  <a:gd name="connsiteY55" fmla="*/ 105930 h 603346"/>
                  <a:gd name="connsiteX56" fmla="*/ 200583 w 609603"/>
                  <a:gd name="connsiteY56" fmla="*/ 234 h 603346"/>
                  <a:gd name="connsiteX57" fmla="*/ 258004 w 609603"/>
                  <a:gd name="connsiteY57" fmla="*/ 26120 h 603346"/>
                  <a:gd name="connsiteX58" fmla="*/ 370811 w 609603"/>
                  <a:gd name="connsiteY58" fmla="*/ 98471 h 603346"/>
                  <a:gd name="connsiteX59" fmla="*/ 371245 w 609603"/>
                  <a:gd name="connsiteY59" fmla="*/ 98580 h 603346"/>
                  <a:gd name="connsiteX60" fmla="*/ 342934 w 609603"/>
                  <a:gd name="connsiteY60" fmla="*/ 121325 h 603346"/>
                  <a:gd name="connsiteX61" fmla="*/ 258004 w 609603"/>
                  <a:gd name="connsiteY61" fmla="*/ 137896 h 603346"/>
                  <a:gd name="connsiteX62" fmla="*/ 173073 w 609603"/>
                  <a:gd name="connsiteY62" fmla="*/ 121325 h 603346"/>
                  <a:gd name="connsiteX63" fmla="*/ 144871 w 609603"/>
                  <a:gd name="connsiteY63" fmla="*/ 98580 h 603346"/>
                  <a:gd name="connsiteX64" fmla="*/ 145196 w 609603"/>
                  <a:gd name="connsiteY64" fmla="*/ 98471 h 603346"/>
                  <a:gd name="connsiteX65" fmla="*/ 200583 w 609603"/>
                  <a:gd name="connsiteY65" fmla="*/ 234 h 60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9603" h="603346">
                    <a:moveTo>
                      <a:pt x="471767" y="525794"/>
                    </a:moveTo>
                    <a:cubicBezTo>
                      <a:pt x="483369" y="529260"/>
                      <a:pt x="495622" y="531101"/>
                      <a:pt x="507767" y="531101"/>
                    </a:cubicBezTo>
                    <a:cubicBezTo>
                      <a:pt x="508417" y="531101"/>
                      <a:pt x="508960" y="531101"/>
                      <a:pt x="509502" y="531101"/>
                    </a:cubicBezTo>
                    <a:cubicBezTo>
                      <a:pt x="513731" y="565653"/>
                      <a:pt x="514598" y="597496"/>
                      <a:pt x="516116" y="603345"/>
                    </a:cubicBezTo>
                    <a:lnTo>
                      <a:pt x="419935" y="603345"/>
                    </a:lnTo>
                    <a:lnTo>
                      <a:pt x="460923" y="551464"/>
                    </a:lnTo>
                    <a:cubicBezTo>
                      <a:pt x="466779" y="543990"/>
                      <a:pt x="470574" y="535109"/>
                      <a:pt x="471767" y="525794"/>
                    </a:cubicBezTo>
                    <a:close/>
                    <a:moveTo>
                      <a:pt x="205706" y="359518"/>
                    </a:moveTo>
                    <a:cubicBezTo>
                      <a:pt x="210301" y="359694"/>
                      <a:pt x="214829" y="361535"/>
                      <a:pt x="218299" y="365001"/>
                    </a:cubicBezTo>
                    <a:lnTo>
                      <a:pt x="258098" y="404418"/>
                    </a:lnTo>
                    <a:lnTo>
                      <a:pt x="297680" y="365001"/>
                    </a:lnTo>
                    <a:cubicBezTo>
                      <a:pt x="304620" y="358070"/>
                      <a:pt x="315790" y="357637"/>
                      <a:pt x="323273" y="364026"/>
                    </a:cubicBezTo>
                    <a:lnTo>
                      <a:pt x="351794" y="387958"/>
                    </a:lnTo>
                    <a:lnTo>
                      <a:pt x="384002" y="400736"/>
                    </a:lnTo>
                    <a:cubicBezTo>
                      <a:pt x="383894" y="403443"/>
                      <a:pt x="383785" y="406042"/>
                      <a:pt x="383785" y="408641"/>
                    </a:cubicBezTo>
                    <a:cubicBezTo>
                      <a:pt x="384002" y="430299"/>
                      <a:pt x="389967" y="451524"/>
                      <a:pt x="400811" y="469933"/>
                    </a:cubicBezTo>
                    <a:cubicBezTo>
                      <a:pt x="392027" y="473290"/>
                      <a:pt x="384219" y="479030"/>
                      <a:pt x="378255" y="486502"/>
                    </a:cubicBezTo>
                    <a:lnTo>
                      <a:pt x="335419" y="540755"/>
                    </a:lnTo>
                    <a:cubicBezTo>
                      <a:pt x="326743" y="551692"/>
                      <a:pt x="322839" y="565445"/>
                      <a:pt x="324574" y="579414"/>
                    </a:cubicBezTo>
                    <a:cubicBezTo>
                      <a:pt x="325550" y="588185"/>
                      <a:pt x="328695" y="596307"/>
                      <a:pt x="333575" y="603346"/>
                    </a:cubicBezTo>
                    <a:lnTo>
                      <a:pt x="0" y="603346"/>
                    </a:lnTo>
                    <a:cubicBezTo>
                      <a:pt x="3362" y="590568"/>
                      <a:pt x="3362" y="452065"/>
                      <a:pt x="42510" y="436472"/>
                    </a:cubicBezTo>
                    <a:lnTo>
                      <a:pt x="164185" y="387958"/>
                    </a:lnTo>
                    <a:lnTo>
                      <a:pt x="192706" y="364026"/>
                    </a:lnTo>
                    <a:cubicBezTo>
                      <a:pt x="196447" y="360831"/>
                      <a:pt x="201110" y="359342"/>
                      <a:pt x="205706" y="359518"/>
                    </a:cubicBezTo>
                    <a:close/>
                    <a:moveTo>
                      <a:pt x="499602" y="336329"/>
                    </a:moveTo>
                    <a:cubicBezTo>
                      <a:pt x="481410" y="338481"/>
                      <a:pt x="464031" y="347552"/>
                      <a:pt x="451830" y="363039"/>
                    </a:cubicBezTo>
                    <a:cubicBezTo>
                      <a:pt x="427430" y="393906"/>
                      <a:pt x="432744" y="438960"/>
                      <a:pt x="463651" y="463328"/>
                    </a:cubicBezTo>
                    <a:cubicBezTo>
                      <a:pt x="494668" y="487697"/>
                      <a:pt x="539674" y="482390"/>
                      <a:pt x="564183" y="451523"/>
                    </a:cubicBezTo>
                    <a:cubicBezTo>
                      <a:pt x="588584" y="420548"/>
                      <a:pt x="583270" y="375494"/>
                      <a:pt x="552254" y="351126"/>
                    </a:cubicBezTo>
                    <a:cubicBezTo>
                      <a:pt x="536800" y="338942"/>
                      <a:pt x="517794" y="334176"/>
                      <a:pt x="499602" y="336329"/>
                    </a:cubicBezTo>
                    <a:close/>
                    <a:moveTo>
                      <a:pt x="496050" y="306477"/>
                    </a:moveTo>
                    <a:cubicBezTo>
                      <a:pt x="521888" y="303418"/>
                      <a:pt x="548892" y="310187"/>
                      <a:pt x="570907" y="327515"/>
                    </a:cubicBezTo>
                    <a:cubicBezTo>
                      <a:pt x="614937" y="362173"/>
                      <a:pt x="622528" y="426180"/>
                      <a:pt x="587825" y="470152"/>
                    </a:cubicBezTo>
                    <a:cubicBezTo>
                      <a:pt x="557893" y="507950"/>
                      <a:pt x="506163" y="518780"/>
                      <a:pt x="464302" y="498960"/>
                    </a:cubicBezTo>
                    <a:lnTo>
                      <a:pt x="449770" y="517372"/>
                    </a:lnTo>
                    <a:cubicBezTo>
                      <a:pt x="450204" y="524412"/>
                      <a:pt x="448035" y="531668"/>
                      <a:pt x="443371" y="537625"/>
                    </a:cubicBezTo>
                    <a:lnTo>
                      <a:pt x="400534" y="591885"/>
                    </a:lnTo>
                    <a:cubicBezTo>
                      <a:pt x="390232" y="604882"/>
                      <a:pt x="371253" y="607156"/>
                      <a:pt x="358239" y="596867"/>
                    </a:cubicBezTo>
                    <a:cubicBezTo>
                      <a:pt x="345117" y="586578"/>
                      <a:pt x="342948" y="567625"/>
                      <a:pt x="353251" y="554629"/>
                    </a:cubicBezTo>
                    <a:lnTo>
                      <a:pt x="396088" y="500368"/>
                    </a:lnTo>
                    <a:cubicBezTo>
                      <a:pt x="400751" y="494412"/>
                      <a:pt x="407367" y="490729"/>
                      <a:pt x="414307" y="489430"/>
                    </a:cubicBezTo>
                    <a:lnTo>
                      <a:pt x="428839" y="471018"/>
                    </a:lnTo>
                    <a:cubicBezTo>
                      <a:pt x="399775" y="434953"/>
                      <a:pt x="398257" y="382209"/>
                      <a:pt x="428189" y="344411"/>
                    </a:cubicBezTo>
                    <a:cubicBezTo>
                      <a:pt x="445541" y="322425"/>
                      <a:pt x="470213" y="309537"/>
                      <a:pt x="496050" y="306477"/>
                    </a:cubicBezTo>
                    <a:close/>
                    <a:moveTo>
                      <a:pt x="126659" y="105930"/>
                    </a:moveTo>
                    <a:cubicBezTo>
                      <a:pt x="132949" y="118602"/>
                      <a:pt x="145964" y="129866"/>
                      <a:pt x="164836" y="138855"/>
                    </a:cubicBezTo>
                    <a:cubicBezTo>
                      <a:pt x="189890" y="150769"/>
                      <a:pt x="222971" y="157268"/>
                      <a:pt x="258003" y="157268"/>
                    </a:cubicBezTo>
                    <a:cubicBezTo>
                      <a:pt x="293144" y="157268"/>
                      <a:pt x="326224" y="150769"/>
                      <a:pt x="351279" y="138855"/>
                    </a:cubicBezTo>
                    <a:cubicBezTo>
                      <a:pt x="370042" y="129866"/>
                      <a:pt x="383057" y="118602"/>
                      <a:pt x="389348" y="105930"/>
                    </a:cubicBezTo>
                    <a:cubicBezTo>
                      <a:pt x="414836" y="117844"/>
                      <a:pt x="430237" y="133223"/>
                      <a:pt x="430237" y="150119"/>
                    </a:cubicBezTo>
                    <a:cubicBezTo>
                      <a:pt x="430237" y="169073"/>
                      <a:pt x="410715" y="186294"/>
                      <a:pt x="379370" y="198641"/>
                    </a:cubicBezTo>
                    <a:cubicBezTo>
                      <a:pt x="373947" y="296767"/>
                      <a:pt x="322753" y="354603"/>
                      <a:pt x="258003" y="354603"/>
                    </a:cubicBezTo>
                    <a:cubicBezTo>
                      <a:pt x="193253" y="354603"/>
                      <a:pt x="142060" y="296767"/>
                      <a:pt x="136745" y="198641"/>
                    </a:cubicBezTo>
                    <a:cubicBezTo>
                      <a:pt x="105292" y="186186"/>
                      <a:pt x="85878" y="169073"/>
                      <a:pt x="85878" y="150119"/>
                    </a:cubicBezTo>
                    <a:cubicBezTo>
                      <a:pt x="85878" y="133223"/>
                      <a:pt x="101279" y="117844"/>
                      <a:pt x="126659" y="105930"/>
                    </a:cubicBezTo>
                    <a:close/>
                    <a:moveTo>
                      <a:pt x="200583" y="234"/>
                    </a:moveTo>
                    <a:cubicBezTo>
                      <a:pt x="225029" y="2834"/>
                      <a:pt x="249814" y="26120"/>
                      <a:pt x="258004" y="26120"/>
                    </a:cubicBezTo>
                    <a:cubicBezTo>
                      <a:pt x="274382" y="26120"/>
                      <a:pt x="357253" y="-67026"/>
                      <a:pt x="370811" y="98471"/>
                    </a:cubicBezTo>
                    <a:cubicBezTo>
                      <a:pt x="371028" y="98471"/>
                      <a:pt x="371137" y="98580"/>
                      <a:pt x="371245" y="98580"/>
                    </a:cubicBezTo>
                    <a:cubicBezTo>
                      <a:pt x="366690" y="106811"/>
                      <a:pt x="356927" y="114718"/>
                      <a:pt x="342934" y="121325"/>
                    </a:cubicBezTo>
                    <a:cubicBezTo>
                      <a:pt x="320481" y="132047"/>
                      <a:pt x="290327" y="137896"/>
                      <a:pt x="258004" y="137896"/>
                    </a:cubicBezTo>
                    <a:cubicBezTo>
                      <a:pt x="225788" y="137896"/>
                      <a:pt x="195634" y="132047"/>
                      <a:pt x="173073" y="121325"/>
                    </a:cubicBezTo>
                    <a:cubicBezTo>
                      <a:pt x="159189" y="114718"/>
                      <a:pt x="149426" y="106811"/>
                      <a:pt x="144871" y="98580"/>
                    </a:cubicBezTo>
                    <a:cubicBezTo>
                      <a:pt x="144979" y="98580"/>
                      <a:pt x="145088" y="98471"/>
                      <a:pt x="145196" y="98471"/>
                    </a:cubicBezTo>
                    <a:cubicBezTo>
                      <a:pt x="152030" y="15723"/>
                      <a:pt x="176137" y="-2365"/>
                      <a:pt x="200583" y="234"/>
                    </a:cubicBezTo>
                    <a:close/>
                  </a:path>
                </a:pathLst>
              </a:custGeom>
              <a:solidFill>
                <a:schemeClr val="bg1"/>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grpSp>
        <p:sp>
          <p:nvSpPr>
            <p:cNvPr id="10" name="矩形 9"/>
            <p:cNvSpPr/>
            <p:nvPr/>
          </p:nvSpPr>
          <p:spPr>
            <a:xfrm>
              <a:off x="1042011" y="1923678"/>
              <a:ext cx="723275" cy="330155"/>
            </a:xfrm>
            <a:prstGeom prst="rect">
              <a:avLst/>
            </a:prstGeom>
          </p:spPr>
          <p:txBody>
            <a:bodyPr wrap="none">
              <a:spAutoFit/>
            </a:bodyPr>
            <a:lstStyle/>
            <a:p>
              <a:pP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20" name="组合 19"/>
          <p:cNvGrpSpPr/>
          <p:nvPr/>
        </p:nvGrpSpPr>
        <p:grpSpPr>
          <a:xfrm>
            <a:off x="467544" y="3211086"/>
            <a:ext cx="1152128" cy="1152128"/>
            <a:chOff x="827584" y="3211086"/>
            <a:chExt cx="1152128" cy="1152128"/>
          </a:xfrm>
        </p:grpSpPr>
        <p:grpSp>
          <p:nvGrpSpPr>
            <p:cNvPr id="12" name="组合 11"/>
            <p:cNvGrpSpPr/>
            <p:nvPr/>
          </p:nvGrpSpPr>
          <p:grpSpPr>
            <a:xfrm>
              <a:off x="827584" y="3211086"/>
              <a:ext cx="1152128" cy="1152128"/>
              <a:chOff x="827584" y="1275606"/>
              <a:chExt cx="1152128" cy="1152128"/>
            </a:xfrm>
          </p:grpSpPr>
          <p:sp>
            <p:nvSpPr>
              <p:cNvPr id="15" name="椭圆 14"/>
              <p:cNvSpPr/>
              <p:nvPr/>
            </p:nvSpPr>
            <p:spPr>
              <a:xfrm>
                <a:off x="827584" y="1275606"/>
                <a:ext cx="1152128" cy="1152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42011" y="1923678"/>
                <a:ext cx="723275" cy="330155"/>
              </a:xfrm>
              <a:prstGeom prst="rect">
                <a:avLst/>
              </a:prstGeom>
            </p:spPr>
            <p:txBody>
              <a:bodyPr wrap="none">
                <a:spAutoFit/>
              </a:bodyPr>
              <a:lstStyle/>
              <a:p>
                <a:pP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关键词</a:t>
                </a:r>
              </a:p>
            </p:txBody>
          </p:sp>
        </p:grpSp>
        <p:sp>
          <p:nvSpPr>
            <p:cNvPr id="19" name="椭圆 15"/>
            <p:cNvSpPr/>
            <p:nvPr/>
          </p:nvSpPr>
          <p:spPr>
            <a:xfrm>
              <a:off x="1212779" y="3359613"/>
              <a:ext cx="381738" cy="37429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grpSp>
      <p:grpSp>
        <p:nvGrpSpPr>
          <p:cNvPr id="21" name="组合 20"/>
          <p:cNvGrpSpPr/>
          <p:nvPr/>
        </p:nvGrpSpPr>
        <p:grpSpPr>
          <a:xfrm>
            <a:off x="2267744" y="1635646"/>
            <a:ext cx="2304256" cy="2304256"/>
            <a:chOff x="827584" y="3211086"/>
            <a:chExt cx="1152128" cy="1152128"/>
          </a:xfrm>
        </p:grpSpPr>
        <p:grpSp>
          <p:nvGrpSpPr>
            <p:cNvPr id="22" name="组合 21"/>
            <p:cNvGrpSpPr/>
            <p:nvPr/>
          </p:nvGrpSpPr>
          <p:grpSpPr>
            <a:xfrm>
              <a:off x="827584" y="3211086"/>
              <a:ext cx="1152128" cy="1152128"/>
              <a:chOff x="827584" y="1275606"/>
              <a:chExt cx="1152128" cy="1152128"/>
            </a:xfrm>
          </p:grpSpPr>
          <p:sp>
            <p:nvSpPr>
              <p:cNvPr id="24" name="椭圆 23"/>
              <p:cNvSpPr/>
              <p:nvPr/>
            </p:nvSpPr>
            <p:spPr>
              <a:xfrm>
                <a:off x="827584" y="1275606"/>
                <a:ext cx="1152128" cy="1152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71600" y="1851670"/>
                <a:ext cx="900247" cy="433965"/>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请在此输入您的文本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请在此输入您的文本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请在此输入您的文本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sp>
          <p:nvSpPr>
            <p:cNvPr id="23" name="椭圆 15"/>
            <p:cNvSpPr/>
            <p:nvPr/>
          </p:nvSpPr>
          <p:spPr>
            <a:xfrm>
              <a:off x="1212779" y="3359613"/>
              <a:ext cx="381738" cy="37429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grpSp>
      <p:sp>
        <p:nvSpPr>
          <p:cNvPr id="28" name="任意多边形: 形状 27"/>
          <p:cNvSpPr/>
          <p:nvPr/>
        </p:nvSpPr>
        <p:spPr>
          <a:xfrm rot="5400000">
            <a:off x="791580" y="2557462"/>
            <a:ext cx="504056" cy="504056"/>
          </a:xfrm>
          <a:custGeom>
            <a:avLst/>
            <a:gdLst>
              <a:gd name="connsiteX0" fmla="*/ 0 w 504056"/>
              <a:gd name="connsiteY0" fmla="*/ 324036 h 504056"/>
              <a:gd name="connsiteX1" fmla="*/ 0 w 504056"/>
              <a:gd name="connsiteY1" fmla="*/ 180020 h 504056"/>
              <a:gd name="connsiteX2" fmla="*/ 180020 w 504056"/>
              <a:gd name="connsiteY2" fmla="*/ 180020 h 504056"/>
              <a:gd name="connsiteX3" fmla="*/ 180020 w 504056"/>
              <a:gd name="connsiteY3" fmla="*/ 0 h 504056"/>
              <a:gd name="connsiteX4" fmla="*/ 324036 w 504056"/>
              <a:gd name="connsiteY4" fmla="*/ 0 h 504056"/>
              <a:gd name="connsiteX5" fmla="*/ 324036 w 504056"/>
              <a:gd name="connsiteY5" fmla="*/ 180020 h 504056"/>
              <a:gd name="connsiteX6" fmla="*/ 504056 w 504056"/>
              <a:gd name="connsiteY6" fmla="*/ 180020 h 504056"/>
              <a:gd name="connsiteX7" fmla="*/ 504056 w 504056"/>
              <a:gd name="connsiteY7" fmla="*/ 324036 h 504056"/>
              <a:gd name="connsiteX8" fmla="*/ 324036 w 504056"/>
              <a:gd name="connsiteY8" fmla="*/ 324036 h 504056"/>
              <a:gd name="connsiteX9" fmla="*/ 324036 w 504056"/>
              <a:gd name="connsiteY9" fmla="*/ 504056 h 504056"/>
              <a:gd name="connsiteX10" fmla="*/ 180020 w 504056"/>
              <a:gd name="connsiteY10" fmla="*/ 504056 h 504056"/>
              <a:gd name="connsiteX11" fmla="*/ 180020 w 504056"/>
              <a:gd name="connsiteY11" fmla="*/ 324036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056" h="504056">
                <a:moveTo>
                  <a:pt x="0" y="324036"/>
                </a:moveTo>
                <a:lnTo>
                  <a:pt x="0" y="180020"/>
                </a:lnTo>
                <a:lnTo>
                  <a:pt x="180020" y="180020"/>
                </a:lnTo>
                <a:lnTo>
                  <a:pt x="180020" y="0"/>
                </a:lnTo>
                <a:lnTo>
                  <a:pt x="324036" y="0"/>
                </a:lnTo>
                <a:lnTo>
                  <a:pt x="324036" y="180020"/>
                </a:lnTo>
                <a:lnTo>
                  <a:pt x="504056" y="180020"/>
                </a:lnTo>
                <a:lnTo>
                  <a:pt x="504056" y="324036"/>
                </a:lnTo>
                <a:lnTo>
                  <a:pt x="324036" y="324036"/>
                </a:lnTo>
                <a:lnTo>
                  <a:pt x="324036" y="504056"/>
                </a:lnTo>
                <a:lnTo>
                  <a:pt x="180020" y="504056"/>
                </a:lnTo>
                <a:lnTo>
                  <a:pt x="180020" y="324036"/>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箭头: 右 28"/>
          <p:cNvSpPr/>
          <p:nvPr/>
        </p:nvSpPr>
        <p:spPr>
          <a:xfrm>
            <a:off x="1763688" y="2643758"/>
            <a:ext cx="360040" cy="36004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932040" y="1239136"/>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
        <p:nvSpPr>
          <p:cNvPr id="31" name="矩形 30"/>
          <p:cNvSpPr/>
          <p:nvPr/>
        </p:nvSpPr>
        <p:spPr>
          <a:xfrm>
            <a:off x="4932040" y="2319256"/>
            <a:ext cx="4031438" cy="972574"/>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
        <p:nvSpPr>
          <p:cNvPr id="32" name="矩形 31"/>
          <p:cNvSpPr/>
          <p:nvPr/>
        </p:nvSpPr>
        <p:spPr>
          <a:xfrm>
            <a:off x="4932040" y="3399376"/>
            <a:ext cx="4031438" cy="972574"/>
          </a:xfrm>
          <a:prstGeom prst="rect">
            <a:avLst/>
          </a:prstGeom>
        </p:spPr>
        <p:txBody>
          <a:bodyPr wrap="square">
            <a:spAutoFit/>
          </a:bodyPr>
          <a:lstStyle/>
          <a:p>
            <a:pPr>
              <a:lnSpc>
                <a:spcPct val="130000"/>
              </a:lnSpc>
            </a:pPr>
            <a:r>
              <a:rPr lang="zh-CN" altLang="en-US" sz="1600" b="1" dirty="0">
                <a:solidFill>
                  <a:schemeClr val="accent2"/>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fltVal val="0"/>
                                          </p:val>
                                        </p:tav>
                                        <p:tav tm="100000">
                                          <p:val>
                                            <p:strVal val="#ppt_w"/>
                                          </p:val>
                                        </p:tav>
                                      </p:tavLst>
                                    </p:anim>
                                    <p:anim calcmode="lin" valueType="num">
                                      <p:cBhvr>
                                        <p:cTn id="23" dur="1000" fill="hold"/>
                                        <p:tgtEl>
                                          <p:spTgt spid="28"/>
                                        </p:tgtEl>
                                        <p:attrNameLst>
                                          <p:attrName>ppt_h</p:attrName>
                                        </p:attrNameLst>
                                      </p:cBhvr>
                                      <p:tavLst>
                                        <p:tav tm="0">
                                          <p:val>
                                            <p:fltVal val="0"/>
                                          </p:val>
                                        </p:tav>
                                        <p:tav tm="100000">
                                          <p:val>
                                            <p:strVal val="#ppt_h"/>
                                          </p:val>
                                        </p:tav>
                                      </p:tavLst>
                                    </p:anim>
                                    <p:anim calcmode="lin" valueType="num">
                                      <p:cBhvr>
                                        <p:cTn id="24" dur="1000" fill="hold"/>
                                        <p:tgtEl>
                                          <p:spTgt spid="28"/>
                                        </p:tgtEl>
                                        <p:attrNameLst>
                                          <p:attrName>style.rotation</p:attrName>
                                        </p:attrNameLst>
                                      </p:cBhvr>
                                      <p:tavLst>
                                        <p:tav tm="0">
                                          <p:val>
                                            <p:fltVal val="90"/>
                                          </p:val>
                                        </p:tav>
                                        <p:tav tm="100000">
                                          <p:val>
                                            <p:fltVal val="0"/>
                                          </p:val>
                                        </p:tav>
                                      </p:tavLst>
                                    </p:anim>
                                    <p:animEffect transition="in" filter="fade">
                                      <p:cBhvr>
                                        <p:cTn id="25" dur="1000"/>
                                        <p:tgtEl>
                                          <p:spTgt spid="28"/>
                                        </p:tgtEl>
                                      </p:cBhvr>
                                    </p:animEffect>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31"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1000" fill="hold"/>
                                        <p:tgtEl>
                                          <p:spTgt spid="29"/>
                                        </p:tgtEl>
                                        <p:attrNameLst>
                                          <p:attrName>ppt_w</p:attrName>
                                        </p:attrNameLst>
                                      </p:cBhvr>
                                      <p:tavLst>
                                        <p:tav tm="0">
                                          <p:val>
                                            <p:fltVal val="0"/>
                                          </p:val>
                                        </p:tav>
                                        <p:tav tm="100000">
                                          <p:val>
                                            <p:strVal val="#ppt_w"/>
                                          </p:val>
                                        </p:tav>
                                      </p:tavLst>
                                    </p:anim>
                                    <p:anim calcmode="lin" valueType="num">
                                      <p:cBhvr>
                                        <p:cTn id="37" dur="1000" fill="hold"/>
                                        <p:tgtEl>
                                          <p:spTgt spid="29"/>
                                        </p:tgtEl>
                                        <p:attrNameLst>
                                          <p:attrName>ppt_h</p:attrName>
                                        </p:attrNameLst>
                                      </p:cBhvr>
                                      <p:tavLst>
                                        <p:tav tm="0">
                                          <p:val>
                                            <p:fltVal val="0"/>
                                          </p:val>
                                        </p:tav>
                                        <p:tav tm="100000">
                                          <p:val>
                                            <p:strVal val="#ppt_h"/>
                                          </p:val>
                                        </p:tav>
                                      </p:tavLst>
                                    </p:anim>
                                    <p:anim calcmode="lin" valueType="num">
                                      <p:cBhvr>
                                        <p:cTn id="38" dur="1000" fill="hold"/>
                                        <p:tgtEl>
                                          <p:spTgt spid="29"/>
                                        </p:tgtEl>
                                        <p:attrNameLst>
                                          <p:attrName>style.rotation</p:attrName>
                                        </p:attrNameLst>
                                      </p:cBhvr>
                                      <p:tavLst>
                                        <p:tav tm="0">
                                          <p:val>
                                            <p:fltVal val="90"/>
                                          </p:val>
                                        </p:tav>
                                        <p:tav tm="100000">
                                          <p:val>
                                            <p:fltVal val="0"/>
                                          </p:val>
                                        </p:tav>
                                      </p:tavLst>
                                    </p:anim>
                                    <p:animEffect transition="in" filter="fade">
                                      <p:cBhvr>
                                        <p:cTn id="39" dur="1000"/>
                                        <p:tgtEl>
                                          <p:spTgt spid="29"/>
                                        </p:tgtEl>
                                      </p:cBhvr>
                                    </p:animEffect>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childTnLst>
                          </p:cTn>
                        </p:par>
                        <p:par>
                          <p:cTn id="47" fill="hold">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8" grpId="0" animBg="1"/>
      <p:bldP spid="29" grpId="0" animBg="1"/>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697627"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总结</a:t>
            </a:r>
          </a:p>
        </p:txBody>
      </p:sp>
      <p:pic>
        <p:nvPicPr>
          <p:cNvPr id="42" name="图片 41"/>
          <p:cNvPicPr>
            <a:picLocks noChangeAspect="1"/>
          </p:cNvPicPr>
          <p:nvPr/>
        </p:nvPicPr>
        <p:blipFill rotWithShape="1">
          <a:blip r:embed="rId2">
            <a:extLst>
              <a:ext uri="{28A0092B-C50C-407E-A947-70E740481C1C}">
                <a14:useLocalDpi xmlns:a14="http://schemas.microsoft.com/office/drawing/2010/main" val="0"/>
              </a:ext>
            </a:extLst>
          </a:blip>
          <a:srcRect l="28368" t="71" r="2954" b="-1"/>
          <a:stretch>
            <a:fillRect/>
          </a:stretch>
        </p:blipFill>
        <p:spPr>
          <a:xfrm>
            <a:off x="3810392" y="2"/>
            <a:ext cx="5333608" cy="5143500"/>
          </a:xfrm>
          <a:custGeom>
            <a:avLst/>
            <a:gdLst>
              <a:gd name="connsiteX0" fmla="*/ 3872165 w 5333608"/>
              <a:gd name="connsiteY0" fmla="*/ 3715282 h 5143500"/>
              <a:gd name="connsiteX1" fmla="*/ 3306628 w 5333608"/>
              <a:gd name="connsiteY1" fmla="*/ 4280821 h 5143500"/>
              <a:gd name="connsiteX2" fmla="*/ 3872166 w 5333608"/>
              <a:gd name="connsiteY2" fmla="*/ 4846360 h 5143500"/>
              <a:gd name="connsiteX3" fmla="*/ 4437704 w 5333608"/>
              <a:gd name="connsiteY3" fmla="*/ 4280821 h 5143500"/>
              <a:gd name="connsiteX4" fmla="*/ 3872165 w 5333608"/>
              <a:gd name="connsiteY4" fmla="*/ 3715282 h 5143500"/>
              <a:gd name="connsiteX5" fmla="*/ 4221185 w 5333608"/>
              <a:gd name="connsiteY5" fmla="*/ 3236359 h 5143500"/>
              <a:gd name="connsiteX6" fmla="*/ 4131498 w 5333608"/>
              <a:gd name="connsiteY6" fmla="*/ 3236360 h 5143500"/>
              <a:gd name="connsiteX7" fmla="*/ 4185260 w 5333608"/>
              <a:gd name="connsiteY7" fmla="*/ 3250602 h 5143500"/>
              <a:gd name="connsiteX8" fmla="*/ 4201495 w 5333608"/>
              <a:gd name="connsiteY8" fmla="*/ 3256723 h 5143500"/>
              <a:gd name="connsiteX9" fmla="*/ 3706851 w 5333608"/>
              <a:gd name="connsiteY9" fmla="*/ 2790086 h 5143500"/>
              <a:gd name="connsiteX10" fmla="*/ 3401925 w 5333608"/>
              <a:gd name="connsiteY10" fmla="*/ 3105448 h 5143500"/>
              <a:gd name="connsiteX11" fmla="*/ 3548194 w 5333608"/>
              <a:gd name="connsiteY11" fmla="*/ 3256724 h 5143500"/>
              <a:gd name="connsiteX12" fmla="*/ 3564428 w 5333608"/>
              <a:gd name="connsiteY12" fmla="*/ 3250602 h 5143500"/>
              <a:gd name="connsiteX13" fmla="*/ 3663214 w 5333608"/>
              <a:gd name="connsiteY13" fmla="*/ 3224432 h 5143500"/>
              <a:gd name="connsiteX14" fmla="*/ 3734814 w 5333608"/>
              <a:gd name="connsiteY14" fmla="*/ 2938031 h 5143500"/>
              <a:gd name="connsiteX15" fmla="*/ 3888786 w 5333608"/>
              <a:gd name="connsiteY15" fmla="*/ 2938031 h 5143500"/>
              <a:gd name="connsiteX16" fmla="*/ 3862668 w 5333608"/>
              <a:gd name="connsiteY16" fmla="*/ 2833562 h 5143500"/>
              <a:gd name="connsiteX17" fmla="*/ 3726430 w 5333608"/>
              <a:gd name="connsiteY17" fmla="*/ 2797469 h 5143500"/>
              <a:gd name="connsiteX18" fmla="*/ 3057890 w 5333608"/>
              <a:gd name="connsiteY18" fmla="*/ 2343039 h 5143500"/>
              <a:gd name="connsiteX19" fmla="*/ 2815069 w 5333608"/>
              <a:gd name="connsiteY19" fmla="*/ 2412501 h 5143500"/>
              <a:gd name="connsiteX20" fmla="*/ 2652812 w 5333608"/>
              <a:gd name="connsiteY20" fmla="*/ 2569388 h 5143500"/>
              <a:gd name="connsiteX21" fmla="*/ 2681686 w 5333608"/>
              <a:gd name="connsiteY21" fmla="*/ 2685083 h 5143500"/>
              <a:gd name="connsiteX22" fmla="*/ 2681906 w 5333608"/>
              <a:gd name="connsiteY22" fmla="*/ 2686570 h 5143500"/>
              <a:gd name="connsiteX23" fmla="*/ 3025259 w 5333608"/>
              <a:gd name="connsiteY23" fmla="*/ 2772409 h 5143500"/>
              <a:gd name="connsiteX24" fmla="*/ 3025258 w 5333608"/>
              <a:gd name="connsiteY24" fmla="*/ 3091174 h 5143500"/>
              <a:gd name="connsiteX25" fmla="*/ 2681905 w 5333608"/>
              <a:gd name="connsiteY25" fmla="*/ 3177012 h 5143500"/>
              <a:gd name="connsiteX26" fmla="*/ 2681685 w 5333608"/>
              <a:gd name="connsiteY26" fmla="*/ 3178496 h 5143500"/>
              <a:gd name="connsiteX27" fmla="*/ 2652812 w 5333608"/>
              <a:gd name="connsiteY27" fmla="*/ 3294192 h 5143500"/>
              <a:gd name="connsiteX28" fmla="*/ 2887731 w 5333608"/>
              <a:gd name="connsiteY28" fmla="*/ 3521338 h 5143500"/>
              <a:gd name="connsiteX29" fmla="*/ 3083671 w 5333608"/>
              <a:gd name="connsiteY29" fmla="*/ 3577388 h 5143500"/>
              <a:gd name="connsiteX30" fmla="*/ 3136715 w 5333608"/>
              <a:gd name="connsiteY30" fmla="*/ 3517256 h 5143500"/>
              <a:gd name="connsiteX31" fmla="*/ 3174844 w 5333608"/>
              <a:gd name="connsiteY31" fmla="*/ 3481552 h 5143500"/>
              <a:gd name="connsiteX32" fmla="*/ 3085435 w 5333608"/>
              <a:gd name="connsiteY32" fmla="*/ 3168999 h 5143500"/>
              <a:gd name="connsiteX33" fmla="*/ 3292705 w 5333608"/>
              <a:gd name="connsiteY33" fmla="*/ 3049331 h 5143500"/>
              <a:gd name="connsiteX34" fmla="*/ 3060340 w 5333608"/>
              <a:gd name="connsiteY34" fmla="*/ 2915177 h 5143500"/>
              <a:gd name="connsiteX35" fmla="*/ 3185629 w 5333608"/>
              <a:gd name="connsiteY35" fmla="*/ 2477202 h 5143500"/>
              <a:gd name="connsiteX36" fmla="*/ 3131652 w 5333608"/>
              <a:gd name="connsiteY36" fmla="*/ 2426658 h 5143500"/>
              <a:gd name="connsiteX37" fmla="*/ 1514643 w 5333608"/>
              <a:gd name="connsiteY37" fmla="*/ 2291586 h 5143500"/>
              <a:gd name="connsiteX38" fmla="*/ 870950 w 5333608"/>
              <a:gd name="connsiteY38" fmla="*/ 2935281 h 5143500"/>
              <a:gd name="connsiteX39" fmla="*/ 1514643 w 5333608"/>
              <a:gd name="connsiteY39" fmla="*/ 3578975 h 5143500"/>
              <a:gd name="connsiteX40" fmla="*/ 2158338 w 5333608"/>
              <a:gd name="connsiteY40" fmla="*/ 2935281 h 5143500"/>
              <a:gd name="connsiteX41" fmla="*/ 1514643 w 5333608"/>
              <a:gd name="connsiteY41" fmla="*/ 2291586 h 5143500"/>
              <a:gd name="connsiteX42" fmla="*/ 4154368 w 5333608"/>
              <a:gd name="connsiteY42" fmla="*/ 586940 h 5143500"/>
              <a:gd name="connsiteX43" fmla="*/ 3367932 w 5333608"/>
              <a:gd name="connsiteY43" fmla="*/ 1373378 h 5143500"/>
              <a:gd name="connsiteX44" fmla="*/ 4154369 w 5333608"/>
              <a:gd name="connsiteY44" fmla="*/ 2159815 h 5143500"/>
              <a:gd name="connsiteX45" fmla="*/ 4940806 w 5333608"/>
              <a:gd name="connsiteY45" fmla="*/ 1373377 h 5143500"/>
              <a:gd name="connsiteX46" fmla="*/ 4154368 w 5333608"/>
              <a:gd name="connsiteY46" fmla="*/ 586940 h 5143500"/>
              <a:gd name="connsiteX47" fmla="*/ 3109750 w 5333608"/>
              <a:gd name="connsiteY47" fmla="*/ 0 h 5143500"/>
              <a:gd name="connsiteX48" fmla="*/ 5206437 w 5333608"/>
              <a:gd name="connsiteY48" fmla="*/ 0 h 5143500"/>
              <a:gd name="connsiteX49" fmla="*/ 5131514 w 5333608"/>
              <a:gd name="connsiteY49" fmla="*/ 261916 h 5143500"/>
              <a:gd name="connsiteX50" fmla="*/ 5184535 w 5333608"/>
              <a:gd name="connsiteY50" fmla="*/ 311565 h 5143500"/>
              <a:gd name="connsiteX51" fmla="*/ 5255806 w 5333608"/>
              <a:gd name="connsiteY51" fmla="*/ 392360 h 5143500"/>
              <a:gd name="connsiteX52" fmla="*/ 5333608 w 5333608"/>
              <a:gd name="connsiteY52" fmla="*/ 370104 h 5143500"/>
              <a:gd name="connsiteX53" fmla="*/ 5333608 w 5333608"/>
              <a:gd name="connsiteY53" fmla="*/ 2368124 h 5143500"/>
              <a:gd name="connsiteX54" fmla="*/ 5255804 w 5333608"/>
              <a:gd name="connsiteY54" fmla="*/ 2345866 h 5143500"/>
              <a:gd name="connsiteX55" fmla="*/ 5184535 w 5333608"/>
              <a:gd name="connsiteY55" fmla="*/ 2426659 h 5143500"/>
              <a:gd name="connsiteX56" fmla="*/ 5130559 w 5333608"/>
              <a:gd name="connsiteY56" fmla="*/ 2477201 h 5143500"/>
              <a:gd name="connsiteX57" fmla="*/ 5255847 w 5333608"/>
              <a:gd name="connsiteY57" fmla="*/ 2915177 h 5143500"/>
              <a:gd name="connsiteX58" fmla="*/ 4918570 w 5333608"/>
              <a:gd name="connsiteY58" fmla="*/ 3109902 h 5143500"/>
              <a:gd name="connsiteX59" fmla="*/ 4609336 w 5333608"/>
              <a:gd name="connsiteY59" fmla="*/ 2790085 h 5143500"/>
              <a:gd name="connsiteX60" fmla="*/ 4589757 w 5333608"/>
              <a:gd name="connsiteY60" fmla="*/ 2797469 h 5143500"/>
              <a:gd name="connsiteX61" fmla="*/ 4453521 w 5333608"/>
              <a:gd name="connsiteY61" fmla="*/ 2833561 h 5143500"/>
              <a:gd name="connsiteX62" fmla="*/ 4398725 w 5333608"/>
              <a:gd name="connsiteY62" fmla="*/ 3052743 h 5143500"/>
              <a:gd name="connsiteX63" fmla="*/ 4421714 w 5333608"/>
              <a:gd name="connsiteY63" fmla="*/ 3028968 h 5143500"/>
              <a:gd name="connsiteX64" fmla="*/ 4664255 w 5333608"/>
              <a:gd name="connsiteY64" fmla="*/ 3168998 h 5143500"/>
              <a:gd name="connsiteX65" fmla="*/ 4574845 w 5333608"/>
              <a:gd name="connsiteY65" fmla="*/ 3481553 h 5143500"/>
              <a:gd name="connsiteX66" fmla="*/ 4612972 w 5333608"/>
              <a:gd name="connsiteY66" fmla="*/ 3517256 h 5143500"/>
              <a:gd name="connsiteX67" fmla="*/ 4664224 w 5333608"/>
              <a:gd name="connsiteY67" fmla="*/ 3575357 h 5143500"/>
              <a:gd name="connsiteX68" fmla="*/ 4968398 w 5333608"/>
              <a:gd name="connsiteY68" fmla="*/ 3488345 h 5143500"/>
              <a:gd name="connsiteX69" fmla="*/ 5108429 w 5333608"/>
              <a:gd name="connsiteY69" fmla="*/ 3730886 h 5143500"/>
              <a:gd name="connsiteX70" fmla="*/ 4872140 w 5333608"/>
              <a:gd name="connsiteY70" fmla="*/ 3959354 h 5143500"/>
              <a:gd name="connsiteX71" fmla="*/ 4897509 w 5333608"/>
              <a:gd name="connsiteY71" fmla="*/ 4061001 h 5143500"/>
              <a:gd name="connsiteX72" fmla="*/ 4897702 w 5333608"/>
              <a:gd name="connsiteY72" fmla="*/ 4062308 h 5143500"/>
              <a:gd name="connsiteX73" fmla="*/ 5199366 w 5333608"/>
              <a:gd name="connsiteY73" fmla="*/ 4137725 h 5143500"/>
              <a:gd name="connsiteX74" fmla="*/ 5199365 w 5333608"/>
              <a:gd name="connsiteY74" fmla="*/ 4417786 h 5143500"/>
              <a:gd name="connsiteX75" fmla="*/ 4897701 w 5333608"/>
              <a:gd name="connsiteY75" fmla="*/ 4493202 h 5143500"/>
              <a:gd name="connsiteX76" fmla="*/ 4897507 w 5333608"/>
              <a:gd name="connsiteY76" fmla="*/ 4494505 h 5143500"/>
              <a:gd name="connsiteX77" fmla="*/ 4872140 w 5333608"/>
              <a:gd name="connsiteY77" fmla="*/ 4596154 h 5143500"/>
              <a:gd name="connsiteX78" fmla="*/ 5108430 w 5333608"/>
              <a:gd name="connsiteY78" fmla="*/ 4824624 h 5143500"/>
              <a:gd name="connsiteX79" fmla="*/ 4968399 w 5333608"/>
              <a:gd name="connsiteY79" fmla="*/ 5067165 h 5143500"/>
              <a:gd name="connsiteX80" fmla="*/ 4664223 w 5333608"/>
              <a:gd name="connsiteY80" fmla="*/ 4980152 h 5143500"/>
              <a:gd name="connsiteX81" fmla="*/ 4612973 w 5333608"/>
              <a:gd name="connsiteY81" fmla="*/ 5038251 h 5143500"/>
              <a:gd name="connsiteX82" fmla="*/ 4574159 w 5333608"/>
              <a:gd name="connsiteY82" fmla="*/ 5074596 h 5143500"/>
              <a:gd name="connsiteX83" fmla="*/ 4593869 w 5333608"/>
              <a:gd name="connsiteY83" fmla="*/ 5143500 h 5143500"/>
              <a:gd name="connsiteX84" fmla="*/ 3155820 w 5333608"/>
              <a:gd name="connsiteY84" fmla="*/ 5143500 h 5143500"/>
              <a:gd name="connsiteX85" fmla="*/ 3175531 w 5333608"/>
              <a:gd name="connsiteY85" fmla="*/ 5074598 h 5143500"/>
              <a:gd name="connsiteX86" fmla="*/ 3136716 w 5333608"/>
              <a:gd name="connsiteY86" fmla="*/ 5038250 h 5143500"/>
              <a:gd name="connsiteX87" fmla="*/ 3083672 w 5333608"/>
              <a:gd name="connsiteY87" fmla="*/ 4978119 h 5143500"/>
              <a:gd name="connsiteX88" fmla="*/ 2772394 w 5333608"/>
              <a:gd name="connsiteY88" fmla="*/ 5067164 h 5143500"/>
              <a:gd name="connsiteX89" fmla="*/ 2632363 w 5333608"/>
              <a:gd name="connsiteY89" fmla="*/ 4824623 h 5143500"/>
              <a:gd name="connsiteX90" fmla="*/ 2875818 w 5333608"/>
              <a:gd name="connsiteY90" fmla="*/ 4589224 h 5143500"/>
              <a:gd name="connsiteX91" fmla="*/ 2852437 w 5333608"/>
              <a:gd name="connsiteY91" fmla="*/ 4495537 h 5143500"/>
              <a:gd name="connsiteX92" fmla="*/ 2541427 w 5333608"/>
              <a:gd name="connsiteY92" fmla="*/ 4417785 h 5143500"/>
              <a:gd name="connsiteX93" fmla="*/ 2541427 w 5333608"/>
              <a:gd name="connsiteY93" fmla="*/ 4137723 h 5143500"/>
              <a:gd name="connsiteX94" fmla="*/ 2852437 w 5333608"/>
              <a:gd name="connsiteY94" fmla="*/ 4059971 h 5143500"/>
              <a:gd name="connsiteX95" fmla="*/ 2875818 w 5333608"/>
              <a:gd name="connsiteY95" fmla="*/ 3966284 h 5143500"/>
              <a:gd name="connsiteX96" fmla="*/ 2723747 w 5333608"/>
              <a:gd name="connsiteY96" fmla="*/ 3819246 h 5143500"/>
              <a:gd name="connsiteX97" fmla="*/ 2416161 w 5333608"/>
              <a:gd name="connsiteY97" fmla="*/ 3731257 h 5143500"/>
              <a:gd name="connsiteX98" fmla="*/ 2357828 w 5333608"/>
              <a:gd name="connsiteY98" fmla="*/ 3797385 h 5143500"/>
              <a:gd name="connsiteX99" fmla="*/ 2313649 w 5333608"/>
              <a:gd name="connsiteY99" fmla="*/ 3838753 h 5143500"/>
              <a:gd name="connsiteX100" fmla="*/ 2416196 w 5333608"/>
              <a:gd name="connsiteY100" fmla="*/ 4197234 h 5143500"/>
              <a:gd name="connsiteX101" fmla="*/ 2140137 w 5333608"/>
              <a:gd name="connsiteY101" fmla="*/ 4356616 h 5143500"/>
              <a:gd name="connsiteX102" fmla="*/ 1887031 w 5333608"/>
              <a:gd name="connsiteY102" fmla="*/ 4094847 h 5143500"/>
              <a:gd name="connsiteX103" fmla="*/ 1871006 w 5333608"/>
              <a:gd name="connsiteY103" fmla="*/ 4100891 h 5143500"/>
              <a:gd name="connsiteX104" fmla="*/ 1759497 w 5333608"/>
              <a:gd name="connsiteY104" fmla="*/ 4130432 h 5143500"/>
              <a:gd name="connsiteX105" fmla="*/ 1677076 w 5333608"/>
              <a:gd name="connsiteY105" fmla="*/ 4460120 h 5143500"/>
              <a:gd name="connsiteX106" fmla="*/ 1358311 w 5333608"/>
              <a:gd name="connsiteY106" fmla="*/ 4460120 h 5143500"/>
              <a:gd name="connsiteX107" fmla="*/ 1275888 w 5333608"/>
              <a:gd name="connsiteY107" fmla="*/ 4130432 h 5143500"/>
              <a:gd name="connsiteX108" fmla="*/ 1164378 w 5333608"/>
              <a:gd name="connsiteY108" fmla="*/ 4100891 h 5143500"/>
              <a:gd name="connsiteX109" fmla="*/ 1148353 w 5333608"/>
              <a:gd name="connsiteY109" fmla="*/ 4094847 h 5143500"/>
              <a:gd name="connsiteX110" fmla="*/ 895248 w 5333608"/>
              <a:gd name="connsiteY110" fmla="*/ 4356616 h 5143500"/>
              <a:gd name="connsiteX111" fmla="*/ 619188 w 5333608"/>
              <a:gd name="connsiteY111" fmla="*/ 4197234 h 5143500"/>
              <a:gd name="connsiteX112" fmla="*/ 721736 w 5333608"/>
              <a:gd name="connsiteY112" fmla="*/ 3838754 h 5143500"/>
              <a:gd name="connsiteX113" fmla="*/ 677556 w 5333608"/>
              <a:gd name="connsiteY113" fmla="*/ 3797385 h 5143500"/>
              <a:gd name="connsiteX114" fmla="*/ 617182 w 5333608"/>
              <a:gd name="connsiteY114" fmla="*/ 3728943 h 5143500"/>
              <a:gd name="connsiteX115" fmla="*/ 262886 w 5333608"/>
              <a:gd name="connsiteY115" fmla="*/ 3830293 h 5143500"/>
              <a:gd name="connsiteX116" fmla="*/ 103504 w 5333608"/>
              <a:gd name="connsiteY116" fmla="*/ 3554235 h 5143500"/>
              <a:gd name="connsiteX117" fmla="*/ 380604 w 5333608"/>
              <a:gd name="connsiteY117" fmla="*/ 3286304 h 5143500"/>
              <a:gd name="connsiteX118" fmla="*/ 353991 w 5333608"/>
              <a:gd name="connsiteY118" fmla="*/ 3179670 h 5143500"/>
              <a:gd name="connsiteX119" fmla="*/ 0 w 5333608"/>
              <a:gd name="connsiteY119" fmla="*/ 3091173 h 5143500"/>
              <a:gd name="connsiteX120" fmla="*/ 0 w 5333608"/>
              <a:gd name="connsiteY120" fmla="*/ 2772408 h 5143500"/>
              <a:gd name="connsiteX121" fmla="*/ 353991 w 5333608"/>
              <a:gd name="connsiteY121" fmla="*/ 2683910 h 5143500"/>
              <a:gd name="connsiteX122" fmla="*/ 380603 w 5333608"/>
              <a:gd name="connsiteY122" fmla="*/ 2577275 h 5143500"/>
              <a:gd name="connsiteX123" fmla="*/ 103504 w 5333608"/>
              <a:gd name="connsiteY123" fmla="*/ 2309345 h 5143500"/>
              <a:gd name="connsiteX124" fmla="*/ 262886 w 5333608"/>
              <a:gd name="connsiteY124" fmla="*/ 2033286 h 5143500"/>
              <a:gd name="connsiteX125" fmla="*/ 617181 w 5333608"/>
              <a:gd name="connsiteY125" fmla="*/ 2134636 h 5143500"/>
              <a:gd name="connsiteX126" fmla="*/ 677556 w 5333608"/>
              <a:gd name="connsiteY126" fmla="*/ 2066194 h 5143500"/>
              <a:gd name="connsiteX127" fmla="*/ 720954 w 5333608"/>
              <a:gd name="connsiteY127" fmla="*/ 2025556 h 5143500"/>
              <a:gd name="connsiteX128" fmla="*/ 619189 w 5333608"/>
              <a:gd name="connsiteY128" fmla="*/ 1669808 h 5143500"/>
              <a:gd name="connsiteX129" fmla="*/ 895248 w 5333608"/>
              <a:gd name="connsiteY129" fmla="*/ 1510425 h 5143500"/>
              <a:gd name="connsiteX130" fmla="*/ 1145900 w 5333608"/>
              <a:gd name="connsiteY130" fmla="*/ 1769657 h 5143500"/>
              <a:gd name="connsiteX131" fmla="*/ 1164378 w 5333608"/>
              <a:gd name="connsiteY131" fmla="*/ 1762689 h 5143500"/>
              <a:gd name="connsiteX132" fmla="*/ 1276815 w 5333608"/>
              <a:gd name="connsiteY132" fmla="*/ 1732902 h 5143500"/>
              <a:gd name="connsiteX133" fmla="*/ 1358311 w 5333608"/>
              <a:gd name="connsiteY133" fmla="*/ 1406923 h 5143500"/>
              <a:gd name="connsiteX134" fmla="*/ 1677076 w 5333608"/>
              <a:gd name="connsiteY134" fmla="*/ 1406922 h 5143500"/>
              <a:gd name="connsiteX135" fmla="*/ 1758570 w 5333608"/>
              <a:gd name="connsiteY135" fmla="*/ 1732902 h 5143500"/>
              <a:gd name="connsiteX136" fmla="*/ 1871006 w 5333608"/>
              <a:gd name="connsiteY136" fmla="*/ 1762688 h 5143500"/>
              <a:gd name="connsiteX137" fmla="*/ 1889485 w 5333608"/>
              <a:gd name="connsiteY137" fmla="*/ 1769656 h 5143500"/>
              <a:gd name="connsiteX138" fmla="*/ 2140137 w 5333608"/>
              <a:gd name="connsiteY138" fmla="*/ 1510426 h 5143500"/>
              <a:gd name="connsiteX139" fmla="*/ 2416197 w 5333608"/>
              <a:gd name="connsiteY139" fmla="*/ 1669808 h 5143500"/>
              <a:gd name="connsiteX140" fmla="*/ 2314431 w 5333608"/>
              <a:gd name="connsiteY140" fmla="*/ 2025556 h 5143500"/>
              <a:gd name="connsiteX141" fmla="*/ 2357828 w 5333608"/>
              <a:gd name="connsiteY141" fmla="*/ 2066195 h 5143500"/>
              <a:gd name="connsiteX142" fmla="*/ 2416163 w 5333608"/>
              <a:gd name="connsiteY142" fmla="*/ 2132324 h 5143500"/>
              <a:gd name="connsiteX143" fmla="*/ 2432222 w 5333608"/>
              <a:gd name="connsiteY143" fmla="*/ 2127731 h 5143500"/>
              <a:gd name="connsiteX144" fmla="*/ 2768848 w 5333608"/>
              <a:gd name="connsiteY144" fmla="*/ 1802242 h 5143500"/>
              <a:gd name="connsiteX145" fmla="*/ 2736335 w 5333608"/>
              <a:gd name="connsiteY145" fmla="*/ 1671962 h 5143500"/>
              <a:gd name="connsiteX146" fmla="*/ 2303843 w 5333608"/>
              <a:gd name="connsiteY146" fmla="*/ 1563840 h 5143500"/>
              <a:gd name="connsiteX147" fmla="*/ 2303844 w 5333608"/>
              <a:gd name="connsiteY147" fmla="*/ 1174386 h 5143500"/>
              <a:gd name="connsiteX148" fmla="*/ 2736335 w 5333608"/>
              <a:gd name="connsiteY148" fmla="*/ 1066264 h 5143500"/>
              <a:gd name="connsiteX149" fmla="*/ 2768848 w 5333608"/>
              <a:gd name="connsiteY149" fmla="*/ 935982 h 5143500"/>
              <a:gd name="connsiteX150" fmla="*/ 2430300 w 5333608"/>
              <a:gd name="connsiteY150" fmla="*/ 608636 h 5143500"/>
              <a:gd name="connsiteX151" fmla="*/ 2625027 w 5333608"/>
              <a:gd name="connsiteY151" fmla="*/ 271359 h 5143500"/>
              <a:gd name="connsiteX152" fmla="*/ 3057888 w 5333608"/>
              <a:gd name="connsiteY152" fmla="*/ 395184 h 5143500"/>
              <a:gd name="connsiteX153" fmla="*/ 3131652 w 5333608"/>
              <a:gd name="connsiteY153" fmla="*/ 311565 h 5143500"/>
              <a:gd name="connsiteX154" fmla="*/ 3184673 w 5333608"/>
              <a:gd name="connsiteY154" fmla="*/ 2619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333608" h="5143500">
                <a:moveTo>
                  <a:pt x="3872165" y="3715282"/>
                </a:moveTo>
                <a:cubicBezTo>
                  <a:pt x="3559828" y="3715282"/>
                  <a:pt x="3306627" y="3968483"/>
                  <a:pt x="3306628" y="4280821"/>
                </a:cubicBezTo>
                <a:cubicBezTo>
                  <a:pt x="3306628" y="4593159"/>
                  <a:pt x="3559828" y="4846359"/>
                  <a:pt x="3872166" y="4846360"/>
                </a:cubicBezTo>
                <a:cubicBezTo>
                  <a:pt x="4184504" y="4846360"/>
                  <a:pt x="4437705" y="4593159"/>
                  <a:pt x="4437704" y="4280821"/>
                </a:cubicBezTo>
                <a:cubicBezTo>
                  <a:pt x="4437704" y="3968482"/>
                  <a:pt x="4184504" y="3715282"/>
                  <a:pt x="3872165" y="3715282"/>
                </a:cubicBezTo>
                <a:close/>
                <a:moveTo>
                  <a:pt x="4221185" y="3236359"/>
                </a:moveTo>
                <a:lnTo>
                  <a:pt x="4131498" y="3236360"/>
                </a:lnTo>
                <a:lnTo>
                  <a:pt x="4185260" y="3250602"/>
                </a:lnTo>
                <a:lnTo>
                  <a:pt x="4201495" y="3256723"/>
                </a:lnTo>
                <a:close/>
                <a:moveTo>
                  <a:pt x="3706851" y="2790086"/>
                </a:moveTo>
                <a:lnTo>
                  <a:pt x="3401925" y="3105448"/>
                </a:lnTo>
                <a:lnTo>
                  <a:pt x="3548194" y="3256724"/>
                </a:lnTo>
                <a:lnTo>
                  <a:pt x="3564428" y="3250602"/>
                </a:lnTo>
                <a:lnTo>
                  <a:pt x="3663214" y="3224432"/>
                </a:lnTo>
                <a:lnTo>
                  <a:pt x="3734814" y="2938031"/>
                </a:lnTo>
                <a:lnTo>
                  <a:pt x="3888786" y="2938031"/>
                </a:lnTo>
                <a:lnTo>
                  <a:pt x="3862668" y="2833562"/>
                </a:lnTo>
                <a:lnTo>
                  <a:pt x="3726430" y="2797469"/>
                </a:lnTo>
                <a:close/>
                <a:moveTo>
                  <a:pt x="3057890" y="2343039"/>
                </a:moveTo>
                <a:lnTo>
                  <a:pt x="2815069" y="2412501"/>
                </a:lnTo>
                <a:lnTo>
                  <a:pt x="2652812" y="2569388"/>
                </a:lnTo>
                <a:lnTo>
                  <a:pt x="2681686" y="2685083"/>
                </a:lnTo>
                <a:lnTo>
                  <a:pt x="2681906" y="2686570"/>
                </a:lnTo>
                <a:lnTo>
                  <a:pt x="3025259" y="2772409"/>
                </a:lnTo>
                <a:lnTo>
                  <a:pt x="3025258" y="3091174"/>
                </a:lnTo>
                <a:lnTo>
                  <a:pt x="2681905" y="3177012"/>
                </a:lnTo>
                <a:lnTo>
                  <a:pt x="2681685" y="3178496"/>
                </a:lnTo>
                <a:lnTo>
                  <a:pt x="2652812" y="3294192"/>
                </a:lnTo>
                <a:lnTo>
                  <a:pt x="2887731" y="3521338"/>
                </a:lnTo>
                <a:lnTo>
                  <a:pt x="3083671" y="3577388"/>
                </a:lnTo>
                <a:lnTo>
                  <a:pt x="3136715" y="3517256"/>
                </a:lnTo>
                <a:lnTo>
                  <a:pt x="3174844" y="3481552"/>
                </a:lnTo>
                <a:lnTo>
                  <a:pt x="3085435" y="3168999"/>
                </a:lnTo>
                <a:lnTo>
                  <a:pt x="3292705" y="3049331"/>
                </a:lnTo>
                <a:lnTo>
                  <a:pt x="3060340" y="2915177"/>
                </a:lnTo>
                <a:lnTo>
                  <a:pt x="3185629" y="2477202"/>
                </a:lnTo>
                <a:lnTo>
                  <a:pt x="3131652" y="2426658"/>
                </a:lnTo>
                <a:close/>
                <a:moveTo>
                  <a:pt x="1514643" y="2291586"/>
                </a:moveTo>
                <a:cubicBezTo>
                  <a:pt x="1159142" y="2291586"/>
                  <a:pt x="870950" y="2579778"/>
                  <a:pt x="870950" y="2935281"/>
                </a:cubicBezTo>
                <a:cubicBezTo>
                  <a:pt x="870950" y="3290783"/>
                  <a:pt x="1159142" y="3578974"/>
                  <a:pt x="1514643" y="3578975"/>
                </a:cubicBezTo>
                <a:cubicBezTo>
                  <a:pt x="1870146" y="3578974"/>
                  <a:pt x="2158338" y="3290783"/>
                  <a:pt x="2158338" y="2935281"/>
                </a:cubicBezTo>
                <a:cubicBezTo>
                  <a:pt x="2158338" y="2579778"/>
                  <a:pt x="1870146" y="2291586"/>
                  <a:pt x="1514643" y="2291586"/>
                </a:cubicBezTo>
                <a:close/>
                <a:moveTo>
                  <a:pt x="4154368" y="586940"/>
                </a:moveTo>
                <a:cubicBezTo>
                  <a:pt x="3720033" y="586939"/>
                  <a:pt x="3367932" y="939040"/>
                  <a:pt x="3367932" y="1373378"/>
                </a:cubicBezTo>
                <a:cubicBezTo>
                  <a:pt x="3367932" y="1807714"/>
                  <a:pt x="3720033" y="2159814"/>
                  <a:pt x="4154369" y="2159815"/>
                </a:cubicBezTo>
                <a:cubicBezTo>
                  <a:pt x="4588705" y="2159814"/>
                  <a:pt x="4940807" y="1807714"/>
                  <a:pt x="4940806" y="1373377"/>
                </a:cubicBezTo>
                <a:cubicBezTo>
                  <a:pt x="4940807" y="939040"/>
                  <a:pt x="4588706" y="586939"/>
                  <a:pt x="4154368" y="586940"/>
                </a:cubicBezTo>
                <a:close/>
                <a:moveTo>
                  <a:pt x="3109750" y="0"/>
                </a:moveTo>
                <a:lnTo>
                  <a:pt x="5206437" y="0"/>
                </a:lnTo>
                <a:lnTo>
                  <a:pt x="5131514" y="261916"/>
                </a:lnTo>
                <a:lnTo>
                  <a:pt x="5184535" y="311565"/>
                </a:lnTo>
                <a:lnTo>
                  <a:pt x="5255806" y="392360"/>
                </a:lnTo>
                <a:lnTo>
                  <a:pt x="5333608" y="370104"/>
                </a:lnTo>
                <a:lnTo>
                  <a:pt x="5333608" y="2368124"/>
                </a:lnTo>
                <a:lnTo>
                  <a:pt x="5255804" y="2345866"/>
                </a:lnTo>
                <a:lnTo>
                  <a:pt x="5184535" y="2426659"/>
                </a:lnTo>
                <a:lnTo>
                  <a:pt x="5130559" y="2477201"/>
                </a:lnTo>
                <a:lnTo>
                  <a:pt x="5255847" y="2915177"/>
                </a:lnTo>
                <a:lnTo>
                  <a:pt x="4918570" y="3109902"/>
                </a:lnTo>
                <a:lnTo>
                  <a:pt x="4609336" y="2790085"/>
                </a:lnTo>
                <a:lnTo>
                  <a:pt x="4589757" y="2797469"/>
                </a:lnTo>
                <a:lnTo>
                  <a:pt x="4453521" y="2833561"/>
                </a:lnTo>
                <a:lnTo>
                  <a:pt x="4398725" y="3052743"/>
                </a:lnTo>
                <a:lnTo>
                  <a:pt x="4421714" y="3028968"/>
                </a:lnTo>
                <a:lnTo>
                  <a:pt x="4664255" y="3168998"/>
                </a:lnTo>
                <a:lnTo>
                  <a:pt x="4574845" y="3481553"/>
                </a:lnTo>
                <a:lnTo>
                  <a:pt x="4612972" y="3517256"/>
                </a:lnTo>
                <a:lnTo>
                  <a:pt x="4664224" y="3575357"/>
                </a:lnTo>
                <a:lnTo>
                  <a:pt x="4968398" y="3488345"/>
                </a:lnTo>
                <a:lnTo>
                  <a:pt x="5108429" y="3730886"/>
                </a:lnTo>
                <a:lnTo>
                  <a:pt x="4872140" y="3959354"/>
                </a:lnTo>
                <a:lnTo>
                  <a:pt x="4897509" y="4061001"/>
                </a:lnTo>
                <a:lnTo>
                  <a:pt x="4897702" y="4062308"/>
                </a:lnTo>
                <a:lnTo>
                  <a:pt x="5199366" y="4137725"/>
                </a:lnTo>
                <a:lnTo>
                  <a:pt x="5199365" y="4417786"/>
                </a:lnTo>
                <a:lnTo>
                  <a:pt x="4897701" y="4493202"/>
                </a:lnTo>
                <a:lnTo>
                  <a:pt x="4897507" y="4494505"/>
                </a:lnTo>
                <a:lnTo>
                  <a:pt x="4872140" y="4596154"/>
                </a:lnTo>
                <a:lnTo>
                  <a:pt x="5108430" y="4824624"/>
                </a:lnTo>
                <a:lnTo>
                  <a:pt x="4968399" y="5067165"/>
                </a:lnTo>
                <a:lnTo>
                  <a:pt x="4664223" y="4980152"/>
                </a:lnTo>
                <a:lnTo>
                  <a:pt x="4612973" y="5038251"/>
                </a:lnTo>
                <a:lnTo>
                  <a:pt x="4574159" y="5074596"/>
                </a:lnTo>
                <a:lnTo>
                  <a:pt x="4593869" y="5143500"/>
                </a:lnTo>
                <a:lnTo>
                  <a:pt x="3155820" y="5143500"/>
                </a:lnTo>
                <a:lnTo>
                  <a:pt x="3175531" y="5074598"/>
                </a:lnTo>
                <a:lnTo>
                  <a:pt x="3136716" y="5038250"/>
                </a:lnTo>
                <a:lnTo>
                  <a:pt x="3083672" y="4978119"/>
                </a:lnTo>
                <a:lnTo>
                  <a:pt x="2772394" y="5067164"/>
                </a:lnTo>
                <a:lnTo>
                  <a:pt x="2632363" y="4824623"/>
                </a:lnTo>
                <a:lnTo>
                  <a:pt x="2875818" y="4589224"/>
                </a:lnTo>
                <a:lnTo>
                  <a:pt x="2852437" y="4495537"/>
                </a:lnTo>
                <a:lnTo>
                  <a:pt x="2541427" y="4417785"/>
                </a:lnTo>
                <a:lnTo>
                  <a:pt x="2541427" y="4137723"/>
                </a:lnTo>
                <a:lnTo>
                  <a:pt x="2852437" y="4059971"/>
                </a:lnTo>
                <a:lnTo>
                  <a:pt x="2875818" y="3966284"/>
                </a:lnTo>
                <a:lnTo>
                  <a:pt x="2723747" y="3819246"/>
                </a:lnTo>
                <a:lnTo>
                  <a:pt x="2416161" y="3731257"/>
                </a:lnTo>
                <a:lnTo>
                  <a:pt x="2357828" y="3797385"/>
                </a:lnTo>
                <a:lnTo>
                  <a:pt x="2313649" y="3838753"/>
                </a:lnTo>
                <a:lnTo>
                  <a:pt x="2416196" y="4197234"/>
                </a:lnTo>
                <a:lnTo>
                  <a:pt x="2140137" y="4356616"/>
                </a:lnTo>
                <a:lnTo>
                  <a:pt x="1887031" y="4094847"/>
                </a:lnTo>
                <a:lnTo>
                  <a:pt x="1871006" y="4100891"/>
                </a:lnTo>
                <a:lnTo>
                  <a:pt x="1759497" y="4130432"/>
                </a:lnTo>
                <a:lnTo>
                  <a:pt x="1677076" y="4460120"/>
                </a:lnTo>
                <a:lnTo>
                  <a:pt x="1358311" y="4460120"/>
                </a:lnTo>
                <a:lnTo>
                  <a:pt x="1275888" y="4130432"/>
                </a:lnTo>
                <a:lnTo>
                  <a:pt x="1164378" y="4100891"/>
                </a:lnTo>
                <a:lnTo>
                  <a:pt x="1148353" y="4094847"/>
                </a:lnTo>
                <a:lnTo>
                  <a:pt x="895248" y="4356616"/>
                </a:lnTo>
                <a:lnTo>
                  <a:pt x="619188" y="4197234"/>
                </a:lnTo>
                <a:lnTo>
                  <a:pt x="721736" y="3838754"/>
                </a:lnTo>
                <a:lnTo>
                  <a:pt x="677556" y="3797385"/>
                </a:lnTo>
                <a:lnTo>
                  <a:pt x="617182" y="3728943"/>
                </a:lnTo>
                <a:lnTo>
                  <a:pt x="262886" y="3830293"/>
                </a:lnTo>
                <a:lnTo>
                  <a:pt x="103504" y="3554235"/>
                </a:lnTo>
                <a:lnTo>
                  <a:pt x="380604" y="3286304"/>
                </a:lnTo>
                <a:lnTo>
                  <a:pt x="353991" y="3179670"/>
                </a:lnTo>
                <a:lnTo>
                  <a:pt x="0" y="3091173"/>
                </a:lnTo>
                <a:lnTo>
                  <a:pt x="0" y="2772408"/>
                </a:lnTo>
                <a:lnTo>
                  <a:pt x="353991" y="2683910"/>
                </a:lnTo>
                <a:lnTo>
                  <a:pt x="380603" y="2577275"/>
                </a:lnTo>
                <a:lnTo>
                  <a:pt x="103504" y="2309345"/>
                </a:lnTo>
                <a:lnTo>
                  <a:pt x="262886" y="2033286"/>
                </a:lnTo>
                <a:lnTo>
                  <a:pt x="617181" y="2134636"/>
                </a:lnTo>
                <a:lnTo>
                  <a:pt x="677556" y="2066194"/>
                </a:lnTo>
                <a:lnTo>
                  <a:pt x="720954" y="2025556"/>
                </a:lnTo>
                <a:lnTo>
                  <a:pt x="619189" y="1669808"/>
                </a:lnTo>
                <a:lnTo>
                  <a:pt x="895248" y="1510425"/>
                </a:lnTo>
                <a:lnTo>
                  <a:pt x="1145900" y="1769657"/>
                </a:lnTo>
                <a:lnTo>
                  <a:pt x="1164378" y="1762689"/>
                </a:lnTo>
                <a:lnTo>
                  <a:pt x="1276815" y="1732902"/>
                </a:lnTo>
                <a:lnTo>
                  <a:pt x="1358311" y="1406923"/>
                </a:lnTo>
                <a:lnTo>
                  <a:pt x="1677076" y="1406922"/>
                </a:lnTo>
                <a:lnTo>
                  <a:pt x="1758570" y="1732902"/>
                </a:lnTo>
                <a:lnTo>
                  <a:pt x="1871006" y="1762688"/>
                </a:lnTo>
                <a:lnTo>
                  <a:pt x="1889485" y="1769656"/>
                </a:lnTo>
                <a:lnTo>
                  <a:pt x="2140137" y="1510426"/>
                </a:lnTo>
                <a:lnTo>
                  <a:pt x="2416197" y="1669808"/>
                </a:lnTo>
                <a:lnTo>
                  <a:pt x="2314431" y="2025556"/>
                </a:lnTo>
                <a:lnTo>
                  <a:pt x="2357828" y="2066195"/>
                </a:lnTo>
                <a:lnTo>
                  <a:pt x="2416163" y="2132324"/>
                </a:lnTo>
                <a:lnTo>
                  <a:pt x="2432222" y="2127731"/>
                </a:lnTo>
                <a:lnTo>
                  <a:pt x="2768848" y="1802242"/>
                </a:lnTo>
                <a:lnTo>
                  <a:pt x="2736335" y="1671962"/>
                </a:lnTo>
                <a:lnTo>
                  <a:pt x="2303843" y="1563840"/>
                </a:lnTo>
                <a:lnTo>
                  <a:pt x="2303844" y="1174386"/>
                </a:lnTo>
                <a:lnTo>
                  <a:pt x="2736335" y="1066264"/>
                </a:lnTo>
                <a:lnTo>
                  <a:pt x="2768848" y="935982"/>
                </a:lnTo>
                <a:lnTo>
                  <a:pt x="2430300" y="608636"/>
                </a:lnTo>
                <a:lnTo>
                  <a:pt x="2625027" y="271359"/>
                </a:lnTo>
                <a:lnTo>
                  <a:pt x="3057888" y="395184"/>
                </a:lnTo>
                <a:lnTo>
                  <a:pt x="3131652" y="311565"/>
                </a:lnTo>
                <a:lnTo>
                  <a:pt x="3184673" y="261915"/>
                </a:lnTo>
                <a:close/>
              </a:path>
            </a:pathLst>
          </a:custGeom>
        </p:spPr>
      </p:pic>
      <p:sp>
        <p:nvSpPr>
          <p:cNvPr id="43" name="矩形 42"/>
          <p:cNvSpPr/>
          <p:nvPr/>
        </p:nvSpPr>
        <p:spPr>
          <a:xfrm>
            <a:off x="420688" y="1131590"/>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a:t>
            </a:r>
          </a:p>
        </p:txBody>
      </p:sp>
      <p:sp>
        <p:nvSpPr>
          <p:cNvPr id="44" name="矩形 43"/>
          <p:cNvSpPr/>
          <p:nvPr/>
        </p:nvSpPr>
        <p:spPr>
          <a:xfrm>
            <a:off x="420688" y="2301487"/>
            <a:ext cx="4031438" cy="972574"/>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a:t>
            </a:r>
          </a:p>
        </p:txBody>
      </p:sp>
      <p:sp>
        <p:nvSpPr>
          <p:cNvPr id="45" name="矩形 44"/>
          <p:cNvSpPr/>
          <p:nvPr/>
        </p:nvSpPr>
        <p:spPr>
          <a:xfrm>
            <a:off x="420688" y="3471384"/>
            <a:ext cx="4031438" cy="972574"/>
          </a:xfrm>
          <a:prstGeom prst="rect">
            <a:avLst/>
          </a:prstGeom>
        </p:spPr>
        <p:txBody>
          <a:bodyPr wrap="square">
            <a:spAutoFit/>
          </a:bodyPr>
          <a:lstStyle/>
          <a:p>
            <a:pPr>
              <a:lnSpc>
                <a:spcPct val="130000"/>
              </a:lnSpc>
            </a:pPr>
            <a:r>
              <a:rPr lang="zh-CN" altLang="en-US" sz="1600" b="1" dirty="0">
                <a:solidFill>
                  <a:schemeClr val="accent2"/>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51720" y="2067694"/>
            <a:ext cx="2492990" cy="646331"/>
          </a:xfrm>
          <a:prstGeom prst="rect">
            <a:avLst/>
          </a:prstGeom>
        </p:spPr>
        <p:txBody>
          <a:bodyPr wrap="none">
            <a:spAutoFit/>
          </a:bodyPr>
          <a:lstStyle/>
          <a:p>
            <a:r>
              <a:rPr lang="zh-CN" altLang="en-US" sz="3600" b="1" dirty="0">
                <a:solidFill>
                  <a:prstClr val="black">
                    <a:lumMod val="50000"/>
                    <a:lumOff val="50000"/>
                  </a:prstClr>
                </a:solidFill>
                <a:latin typeface="微软雅黑" panose="020B0503020204020204" pitchFamily="34" charset="-122"/>
                <a:ea typeface="微软雅黑" panose="020B0503020204020204" pitchFamily="34" charset="-122"/>
              </a:rPr>
              <a:t>谢谢大家！</a:t>
            </a:r>
            <a:endParaRPr lang="zh-CN" altLang="en-US" dirty="0"/>
          </a:p>
        </p:txBody>
      </p:sp>
      <p:grpSp>
        <p:nvGrpSpPr>
          <p:cNvPr id="23" name="组合 22"/>
          <p:cNvGrpSpPr/>
          <p:nvPr/>
        </p:nvGrpSpPr>
        <p:grpSpPr>
          <a:xfrm>
            <a:off x="4944386" y="0"/>
            <a:ext cx="4199615" cy="4227935"/>
            <a:chOff x="5402362" y="0"/>
            <a:chExt cx="3741638" cy="3766870"/>
          </a:xfrm>
        </p:grpSpPr>
        <p:sp>
          <p:nvSpPr>
            <p:cNvPr id="21" name="任意多边形: 形状 20"/>
            <p:cNvSpPr/>
            <p:nvPr/>
          </p:nvSpPr>
          <p:spPr>
            <a:xfrm>
              <a:off x="5675601" y="867037"/>
              <a:ext cx="3457287" cy="2899833"/>
            </a:xfrm>
            <a:custGeom>
              <a:avLst/>
              <a:gdLst>
                <a:gd name="connsiteX0" fmla="*/ 27170 w 3491880"/>
                <a:gd name="connsiteY0" fmla="*/ 0 h 2928849"/>
                <a:gd name="connsiteX1" fmla="*/ 3491880 w 3491880"/>
                <a:gd name="connsiteY1" fmla="*/ 0 h 2928849"/>
                <a:gd name="connsiteX2" fmla="*/ 3491880 w 3491880"/>
                <a:gd name="connsiteY2" fmla="*/ 2891039 h 2928849"/>
                <a:gd name="connsiteX3" fmla="*/ 3305927 w 3491880"/>
                <a:gd name="connsiteY3" fmla="*/ 2915502 h 2928849"/>
                <a:gd name="connsiteX4" fmla="*/ 2999268 w 3491880"/>
                <a:gd name="connsiteY4" fmla="*/ 2928849 h 2928849"/>
                <a:gd name="connsiteX5" fmla="*/ 0 w 3491880"/>
                <a:gd name="connsiteY5" fmla="*/ 343586 h 2928849"/>
                <a:gd name="connsiteX6" fmla="*/ 15486 w 3491880"/>
                <a:gd name="connsiteY6" fmla="*/ 79258 h 292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1880" h="2928849">
                  <a:moveTo>
                    <a:pt x="27170" y="0"/>
                  </a:moveTo>
                  <a:lnTo>
                    <a:pt x="3491880" y="0"/>
                  </a:lnTo>
                  <a:lnTo>
                    <a:pt x="3491880" y="2891039"/>
                  </a:lnTo>
                  <a:lnTo>
                    <a:pt x="3305927" y="2915502"/>
                  </a:lnTo>
                  <a:cubicBezTo>
                    <a:pt x="3205100" y="2924328"/>
                    <a:pt x="3102796" y="2928849"/>
                    <a:pt x="2999268" y="2928849"/>
                  </a:cubicBezTo>
                  <a:cubicBezTo>
                    <a:pt x="1342818" y="2928849"/>
                    <a:pt x="0" y="1771388"/>
                    <a:pt x="0" y="343586"/>
                  </a:cubicBezTo>
                  <a:cubicBezTo>
                    <a:pt x="0" y="254349"/>
                    <a:pt x="5246" y="166167"/>
                    <a:pt x="15486" y="7925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5402362" y="1"/>
              <a:ext cx="3741637" cy="3381936"/>
            </a:xfrm>
            <a:custGeom>
              <a:avLst/>
              <a:gdLst>
                <a:gd name="connsiteX0" fmla="*/ 28049 w 3880948"/>
                <a:gd name="connsiteY0" fmla="*/ 0 h 3507854"/>
                <a:gd name="connsiteX1" fmla="*/ 3880948 w 3880948"/>
                <a:gd name="connsiteY1" fmla="*/ 0 h 3507854"/>
                <a:gd name="connsiteX2" fmla="*/ 3880948 w 3880948"/>
                <a:gd name="connsiteY2" fmla="*/ 3403657 h 3507854"/>
                <a:gd name="connsiteX3" fmla="*/ 3720365 w 3880948"/>
                <a:gd name="connsiteY3" fmla="*/ 3444947 h 3507854"/>
                <a:gd name="connsiteX4" fmla="*/ 3096344 w 3880948"/>
                <a:gd name="connsiteY4" fmla="*/ 3507854 h 3507854"/>
                <a:gd name="connsiteX5" fmla="*/ 0 w 3880948"/>
                <a:gd name="connsiteY5" fmla="*/ 411510 h 3507854"/>
                <a:gd name="connsiteX6" fmla="*/ 15987 w 3880948"/>
                <a:gd name="connsiteY6" fmla="*/ 94927 h 350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948" h="3507854">
                  <a:moveTo>
                    <a:pt x="28049" y="0"/>
                  </a:moveTo>
                  <a:lnTo>
                    <a:pt x="3880948" y="0"/>
                  </a:lnTo>
                  <a:lnTo>
                    <a:pt x="3880948" y="3403657"/>
                  </a:lnTo>
                  <a:lnTo>
                    <a:pt x="3720365" y="3444947"/>
                  </a:lnTo>
                  <a:cubicBezTo>
                    <a:pt x="3518801" y="3486193"/>
                    <a:pt x="3310102" y="3507854"/>
                    <a:pt x="3096344" y="3507854"/>
                  </a:cubicBezTo>
                  <a:cubicBezTo>
                    <a:pt x="1386280" y="3507854"/>
                    <a:pt x="0" y="2121574"/>
                    <a:pt x="0" y="411510"/>
                  </a:cubicBezTo>
                  <a:cubicBezTo>
                    <a:pt x="0" y="304631"/>
                    <a:pt x="5416" y="199017"/>
                    <a:pt x="15987" y="9492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占位符 18"/>
            <p:cNvPicPr>
              <a:picLocks noChangeAspect="1"/>
            </p:cNvPicPr>
            <p:nvPr/>
          </p:nvPicPr>
          <p:blipFill>
            <a:blip r:embed="rId2" cstate="print">
              <a:extLst>
                <a:ext uri="{28A0092B-C50C-407E-A947-70E740481C1C}">
                  <a14:useLocalDpi xmlns:a14="http://schemas.microsoft.com/office/drawing/2010/main" val="0"/>
                </a:ext>
              </a:extLst>
            </a:blip>
            <a:srcRect l="16042" t="755" r="18265" b="634"/>
            <a:stretch>
              <a:fillRect/>
            </a:stretch>
          </p:blipFill>
          <p:spPr>
            <a:xfrm>
              <a:off x="5450090" y="0"/>
              <a:ext cx="3693910" cy="3696597"/>
            </a:xfrm>
            <a:custGeom>
              <a:avLst/>
              <a:gdLst>
                <a:gd name="connsiteX0" fmla="*/ 430 w 2943461"/>
                <a:gd name="connsiteY0" fmla="*/ 0 h 2945599"/>
                <a:gd name="connsiteX1" fmla="*/ 2943461 w 2943461"/>
                <a:gd name="connsiteY1" fmla="*/ 0 h 2945599"/>
                <a:gd name="connsiteX2" fmla="*/ 2943461 w 2943461"/>
                <a:gd name="connsiteY2" fmla="*/ 2945438 h 2945599"/>
                <a:gd name="connsiteX3" fmla="*/ 2937100 w 2943461"/>
                <a:gd name="connsiteY3" fmla="*/ 2945599 h 2945599"/>
                <a:gd name="connsiteX4" fmla="*/ 0 w 2943461"/>
                <a:gd name="connsiteY4" fmla="*/ 8499 h 2945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461" h="2945599">
                  <a:moveTo>
                    <a:pt x="430" y="0"/>
                  </a:moveTo>
                  <a:lnTo>
                    <a:pt x="2943461" y="0"/>
                  </a:lnTo>
                  <a:lnTo>
                    <a:pt x="2943461" y="2945438"/>
                  </a:lnTo>
                  <a:lnTo>
                    <a:pt x="2937100" y="2945599"/>
                  </a:lnTo>
                  <a:cubicBezTo>
                    <a:pt x="1314984" y="2945599"/>
                    <a:pt x="0" y="1630615"/>
                    <a:pt x="0" y="8499"/>
                  </a:cubicBezTo>
                  <a:close/>
                </a:path>
              </a:pathLst>
            </a:custGeom>
          </p:spPr>
        </p:pic>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7"/>
            <a:ext cx="9144000" cy="3474719"/>
          </a:xfrm>
          <a:prstGeom prst="rect">
            <a:avLst/>
          </a:prstGeom>
        </p:spPr>
      </p:pic>
      <p:grpSp>
        <p:nvGrpSpPr>
          <p:cNvPr id="10" name="组合 9"/>
          <p:cNvGrpSpPr/>
          <p:nvPr/>
        </p:nvGrpSpPr>
        <p:grpSpPr>
          <a:xfrm>
            <a:off x="2588079" y="778548"/>
            <a:ext cx="3967842" cy="1577178"/>
            <a:chOff x="2588079" y="1203598"/>
            <a:chExt cx="3967842" cy="1440160"/>
          </a:xfrm>
        </p:grpSpPr>
        <p:sp>
          <p:nvSpPr>
            <p:cNvPr id="6" name="矩形 5"/>
            <p:cNvSpPr/>
            <p:nvPr/>
          </p:nvSpPr>
          <p:spPr>
            <a:xfrm>
              <a:off x="2588079" y="1203598"/>
              <a:ext cx="3967842" cy="1440160"/>
            </a:xfrm>
            <a:prstGeom prst="rect">
              <a:avLst/>
            </a:prstGeom>
            <a:solidFill>
              <a:schemeClr val="tx1">
                <a:lumMod val="75000"/>
                <a:lumOff val="25000"/>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37064" y="1248047"/>
              <a:ext cx="3869872" cy="1351262"/>
            </a:xfrm>
            <a:prstGeom prst="rect">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094672" y="1272775"/>
              <a:ext cx="2954655" cy="1246933"/>
            </a:xfrm>
            <a:prstGeom prst="rect">
              <a:avLst/>
            </a:prstGeom>
          </p:spPr>
          <p:txBody>
            <a:bodyPr wrap="none">
              <a:spAutoFit/>
            </a:bodyPr>
            <a:lstStyle/>
            <a:p>
              <a:pPr algn="ctr">
                <a:lnSpc>
                  <a:spcPct val="120000"/>
                </a:lnSpc>
              </a:pPr>
              <a:r>
                <a:rPr lang="en-US" altLang="zh-CN" sz="3600" b="1" dirty="0">
                  <a:solidFill>
                    <a:schemeClr val="bg1"/>
                  </a:solidFill>
                  <a:latin typeface="微软雅黑" panose="020B0503020204020204" pitchFamily="34" charset="-122"/>
                  <a:ea typeface="微软雅黑" panose="020B0503020204020204" pitchFamily="34" charset="-122"/>
                </a:rPr>
                <a:t>PART 01</a:t>
              </a:r>
            </a:p>
            <a:p>
              <a:pPr algn="ctr">
                <a:lnSpc>
                  <a:spcPct val="120000"/>
                </a:lnSpc>
              </a:pPr>
              <a:r>
                <a:rPr lang="zh-CN" altLang="en-US" sz="3600" b="1" dirty="0">
                  <a:solidFill>
                    <a:schemeClr val="bg1"/>
                  </a:solidFill>
                  <a:latin typeface="微软雅黑" panose="020B0503020204020204" pitchFamily="34" charset="-122"/>
                  <a:ea typeface="微软雅黑" panose="020B0503020204020204" pitchFamily="34" charset="-122"/>
                </a:rPr>
                <a:t>书籍信息介绍</a:t>
              </a:r>
            </a:p>
          </p:txBody>
        </p:sp>
      </p:grpSp>
      <p:sp>
        <p:nvSpPr>
          <p:cNvPr id="13" name="矩形 12"/>
          <p:cNvSpPr/>
          <p:nvPr/>
        </p:nvSpPr>
        <p:spPr>
          <a:xfrm>
            <a:off x="3248561" y="3787175"/>
            <a:ext cx="184731" cy="584775"/>
          </a:xfrm>
          <a:prstGeom prst="rect">
            <a:avLst/>
          </a:prstGeom>
        </p:spPr>
        <p:txBody>
          <a:bodyPr wrap="none">
            <a:spAutoFit/>
          </a:bodyPr>
          <a:lstStyle/>
          <a:p>
            <a:endParaRPr lang="zh-CN" altLang="en-US" sz="3200" dirty="0">
              <a:solidFill>
                <a:schemeClr val="tx1">
                  <a:lumMod val="50000"/>
                  <a:lumOff val="50000"/>
                </a:schemeClr>
              </a:solidFill>
            </a:endParaRPr>
          </a:p>
        </p:txBody>
      </p:sp>
      <p:grpSp>
        <p:nvGrpSpPr>
          <p:cNvPr id="17" name="组合 16"/>
          <p:cNvGrpSpPr/>
          <p:nvPr/>
        </p:nvGrpSpPr>
        <p:grpSpPr>
          <a:xfrm>
            <a:off x="1547664" y="3003798"/>
            <a:ext cx="1368152" cy="1368152"/>
            <a:chOff x="405784" y="2916098"/>
            <a:chExt cx="1368152" cy="1368152"/>
          </a:xfrm>
        </p:grpSpPr>
        <p:sp>
          <p:nvSpPr>
            <p:cNvPr id="14" name="椭圆 13"/>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4566" y="3400119"/>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出版信息</a:t>
              </a:r>
            </a:p>
          </p:txBody>
        </p:sp>
      </p:grpSp>
      <p:grpSp>
        <p:nvGrpSpPr>
          <p:cNvPr id="18" name="组合 17"/>
          <p:cNvGrpSpPr/>
          <p:nvPr/>
        </p:nvGrpSpPr>
        <p:grpSpPr>
          <a:xfrm>
            <a:off x="3887924" y="3003798"/>
            <a:ext cx="1368152" cy="1368152"/>
            <a:chOff x="405784" y="2916098"/>
            <a:chExt cx="1368152" cy="1368152"/>
          </a:xfrm>
        </p:grpSpPr>
        <p:sp>
          <p:nvSpPr>
            <p:cNvPr id="19" name="椭圆 18"/>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4566" y="3400119"/>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写作背景</a:t>
              </a:r>
            </a:p>
          </p:txBody>
        </p:sp>
      </p:grpSp>
      <p:grpSp>
        <p:nvGrpSpPr>
          <p:cNvPr id="21" name="组合 20"/>
          <p:cNvGrpSpPr/>
          <p:nvPr/>
        </p:nvGrpSpPr>
        <p:grpSpPr>
          <a:xfrm>
            <a:off x="6228184" y="3003798"/>
            <a:ext cx="1368152" cy="1368152"/>
            <a:chOff x="405784" y="2916098"/>
            <a:chExt cx="1368152" cy="1368152"/>
          </a:xfrm>
        </p:grpSpPr>
        <p:sp>
          <p:nvSpPr>
            <p:cNvPr id="22" name="椭圆 21"/>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84566" y="3212271"/>
              <a:ext cx="1289370" cy="799706"/>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编辑推荐或书评</a:t>
              </a:r>
            </a:p>
          </p:txBody>
        </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5"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childTnLst>
                          </p:cTn>
                        </p:par>
                        <p:par>
                          <p:cTn id="25" fill="hold">
                            <p:stCondLst>
                              <p:cond delay="2000"/>
                            </p:stCondLst>
                            <p:childTnLst>
                              <p:par>
                                <p:cTn id="26" presetID="6" presetClass="entr" presetSubtype="3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out)">
                                      <p:cBhvr>
                                        <p:cTn id="28" dur="1000"/>
                                        <p:tgtEl>
                                          <p:spTgt spid="17"/>
                                        </p:tgtEl>
                                      </p:cBhvr>
                                    </p:animEffect>
                                  </p:childTnLst>
                                </p:cTn>
                              </p:par>
                            </p:childTnLst>
                          </p:cTn>
                        </p:par>
                        <p:par>
                          <p:cTn id="29" fill="hold">
                            <p:stCondLst>
                              <p:cond delay="3000"/>
                            </p:stCondLst>
                            <p:childTnLst>
                              <p:par>
                                <p:cTn id="30" presetID="6" presetClass="entr" presetSubtype="3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out)">
                                      <p:cBhvr>
                                        <p:cTn id="32" dur="1000"/>
                                        <p:tgtEl>
                                          <p:spTgt spid="18"/>
                                        </p:tgtEl>
                                      </p:cBhvr>
                                    </p:animEffect>
                                  </p:childTnLst>
                                </p:cTn>
                              </p:par>
                            </p:childTnLst>
                          </p:cTn>
                        </p:par>
                        <p:par>
                          <p:cTn id="33" fill="hold">
                            <p:stCondLst>
                              <p:cond delay="4000"/>
                            </p:stCondLst>
                            <p:childTnLst>
                              <p:par>
                                <p:cTn id="34" presetID="6" presetClass="entr" presetSubtype="3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out)">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出版信息</a:t>
            </a:r>
          </a:p>
        </p:txBody>
      </p:sp>
      <p:pic>
        <p:nvPicPr>
          <p:cNvPr id="28" name="图片占位符 27"/>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36" r="136"/>
          <a:stretch>
            <a:fillRect/>
          </a:stretch>
        </p:blipFill>
        <p:spPr>
          <a:xfrm>
            <a:off x="395288" y="1180896"/>
            <a:ext cx="3119045" cy="3119046"/>
          </a:xfrm>
          <a:custGeom>
            <a:avLst/>
            <a:gdLst>
              <a:gd name="connsiteX0" fmla="*/ 1559522 w 3119045"/>
              <a:gd name="connsiteY0" fmla="*/ 0 h 3119046"/>
              <a:gd name="connsiteX1" fmla="*/ 3119045 w 3119045"/>
              <a:gd name="connsiteY1" fmla="*/ 1559523 h 3119046"/>
              <a:gd name="connsiteX2" fmla="*/ 1559522 w 3119045"/>
              <a:gd name="connsiteY2" fmla="*/ 3119046 h 3119046"/>
              <a:gd name="connsiteX3" fmla="*/ 0 w 3119045"/>
              <a:gd name="connsiteY3" fmla="*/ 1559523 h 3119046"/>
            </a:gdLst>
            <a:ahLst/>
            <a:cxnLst>
              <a:cxn ang="0">
                <a:pos x="connsiteX0" y="connsiteY0"/>
              </a:cxn>
              <a:cxn ang="0">
                <a:pos x="connsiteX1" y="connsiteY1"/>
              </a:cxn>
              <a:cxn ang="0">
                <a:pos x="connsiteX2" y="connsiteY2"/>
              </a:cxn>
              <a:cxn ang="0">
                <a:pos x="connsiteX3" y="connsiteY3"/>
              </a:cxn>
            </a:cxnLst>
            <a:rect l="l" t="t" r="r" b="b"/>
            <a:pathLst>
              <a:path w="3119045" h="3119046">
                <a:moveTo>
                  <a:pt x="1559522" y="0"/>
                </a:moveTo>
                <a:lnTo>
                  <a:pt x="3119045" y="1559523"/>
                </a:lnTo>
                <a:lnTo>
                  <a:pt x="1559522" y="3119046"/>
                </a:lnTo>
                <a:lnTo>
                  <a:pt x="0" y="1559523"/>
                </a:lnTo>
                <a:close/>
              </a:path>
            </a:pathLst>
          </a:custGeom>
        </p:spPr>
      </p:pic>
      <p:sp>
        <p:nvSpPr>
          <p:cNvPr id="33" name="任意多边形: 形状 32"/>
          <p:cNvSpPr/>
          <p:nvPr/>
        </p:nvSpPr>
        <p:spPr>
          <a:xfrm>
            <a:off x="3111253" y="2250814"/>
            <a:ext cx="1066800" cy="1920240"/>
          </a:xfrm>
          <a:custGeom>
            <a:avLst/>
            <a:gdLst>
              <a:gd name="connsiteX0" fmla="*/ 0 w 1033918"/>
              <a:gd name="connsiteY0" fmla="*/ 1920240 h 1920240"/>
              <a:gd name="connsiteX1" fmla="*/ 1021080 w 1033918"/>
              <a:gd name="connsiteY1" fmla="*/ 883920 h 1920240"/>
              <a:gd name="connsiteX2" fmla="*/ 601980 w 1033918"/>
              <a:gd name="connsiteY2" fmla="*/ 441960 h 1920240"/>
              <a:gd name="connsiteX3" fmla="*/ 1028700 w 1033918"/>
              <a:gd name="connsiteY3" fmla="*/ 0 h 1920240"/>
              <a:gd name="connsiteX0-1" fmla="*/ 0 w 1121410"/>
              <a:gd name="connsiteY0-2" fmla="*/ 1920240 h 1920240"/>
              <a:gd name="connsiteX1-3" fmla="*/ 1021080 w 1121410"/>
              <a:gd name="connsiteY1-4" fmla="*/ 883920 h 1920240"/>
              <a:gd name="connsiteX2-5" fmla="*/ 601980 w 1121410"/>
              <a:gd name="connsiteY2-6" fmla="*/ 441960 h 1920240"/>
              <a:gd name="connsiteX3-7" fmla="*/ 1028700 w 1121410"/>
              <a:gd name="connsiteY3-8" fmla="*/ 0 h 1920240"/>
              <a:gd name="connsiteX0-9" fmla="*/ 0 w 1028700"/>
              <a:gd name="connsiteY0-10" fmla="*/ 1920240 h 1920240"/>
              <a:gd name="connsiteX1-11" fmla="*/ 1021080 w 1028700"/>
              <a:gd name="connsiteY1-12" fmla="*/ 883920 h 1920240"/>
              <a:gd name="connsiteX2-13" fmla="*/ 601980 w 1028700"/>
              <a:gd name="connsiteY2-14" fmla="*/ 441960 h 1920240"/>
              <a:gd name="connsiteX3-15" fmla="*/ 1028700 w 1028700"/>
              <a:gd name="connsiteY3-16" fmla="*/ 0 h 1920240"/>
              <a:gd name="connsiteX0-17" fmla="*/ 0 w 1028700"/>
              <a:gd name="connsiteY0-18" fmla="*/ 1920240 h 1920240"/>
              <a:gd name="connsiteX1-19" fmla="*/ 1021080 w 1028700"/>
              <a:gd name="connsiteY1-20" fmla="*/ 883920 h 1920240"/>
              <a:gd name="connsiteX2-21" fmla="*/ 601980 w 1028700"/>
              <a:gd name="connsiteY2-22" fmla="*/ 441960 h 1920240"/>
              <a:gd name="connsiteX3-23" fmla="*/ 1028700 w 1028700"/>
              <a:gd name="connsiteY3-24" fmla="*/ 0 h 1920240"/>
              <a:gd name="connsiteX0-25" fmla="*/ 0 w 1028700"/>
              <a:gd name="connsiteY0-26" fmla="*/ 1920240 h 1920240"/>
              <a:gd name="connsiteX1-27" fmla="*/ 987742 w 1028700"/>
              <a:gd name="connsiteY1-28" fmla="*/ 912495 h 1920240"/>
              <a:gd name="connsiteX2-29" fmla="*/ 601980 w 1028700"/>
              <a:gd name="connsiteY2-30" fmla="*/ 441960 h 1920240"/>
              <a:gd name="connsiteX3-31" fmla="*/ 1028700 w 1028700"/>
              <a:gd name="connsiteY3-32" fmla="*/ 0 h 1920240"/>
              <a:gd name="connsiteX0-33" fmla="*/ 0 w 1028700"/>
              <a:gd name="connsiteY0-34" fmla="*/ 1920240 h 1920240"/>
              <a:gd name="connsiteX1-35" fmla="*/ 987742 w 1028700"/>
              <a:gd name="connsiteY1-36" fmla="*/ 912495 h 1920240"/>
              <a:gd name="connsiteX2-37" fmla="*/ 554355 w 1028700"/>
              <a:gd name="connsiteY2-38" fmla="*/ 484822 h 1920240"/>
              <a:gd name="connsiteX3-39" fmla="*/ 1028700 w 1028700"/>
              <a:gd name="connsiteY3-40" fmla="*/ 0 h 1920240"/>
              <a:gd name="connsiteX0-41" fmla="*/ 0 w 987742"/>
              <a:gd name="connsiteY0-42" fmla="*/ 1877377 h 1877377"/>
              <a:gd name="connsiteX1-43" fmla="*/ 987742 w 987742"/>
              <a:gd name="connsiteY1-44" fmla="*/ 869632 h 1877377"/>
              <a:gd name="connsiteX2-45" fmla="*/ 554355 w 987742"/>
              <a:gd name="connsiteY2-46" fmla="*/ 441959 h 1877377"/>
              <a:gd name="connsiteX3-47" fmla="*/ 971550 w 987742"/>
              <a:gd name="connsiteY3-48" fmla="*/ 0 h 1877377"/>
              <a:gd name="connsiteX0-49" fmla="*/ 0 w 1038225"/>
              <a:gd name="connsiteY0-50" fmla="*/ 1948815 h 1948815"/>
              <a:gd name="connsiteX1-51" fmla="*/ 987742 w 1038225"/>
              <a:gd name="connsiteY1-52" fmla="*/ 941070 h 1948815"/>
              <a:gd name="connsiteX2-53" fmla="*/ 554355 w 1038225"/>
              <a:gd name="connsiteY2-54" fmla="*/ 513397 h 1948815"/>
              <a:gd name="connsiteX3-55" fmla="*/ 1038225 w 1038225"/>
              <a:gd name="connsiteY3-56" fmla="*/ 0 h 1948815"/>
              <a:gd name="connsiteX0-57" fmla="*/ 0 w 1047750"/>
              <a:gd name="connsiteY0-58" fmla="*/ 1910715 h 1910715"/>
              <a:gd name="connsiteX1-59" fmla="*/ 987742 w 1047750"/>
              <a:gd name="connsiteY1-60" fmla="*/ 902970 h 1910715"/>
              <a:gd name="connsiteX2-61" fmla="*/ 554355 w 1047750"/>
              <a:gd name="connsiteY2-62" fmla="*/ 475297 h 1910715"/>
              <a:gd name="connsiteX3-63" fmla="*/ 1047750 w 1047750"/>
              <a:gd name="connsiteY3-64" fmla="*/ 0 h 1910715"/>
              <a:gd name="connsiteX0-65" fmla="*/ 0 w 1066800"/>
              <a:gd name="connsiteY0-66" fmla="*/ 1920240 h 1920240"/>
              <a:gd name="connsiteX1-67" fmla="*/ 987742 w 1066800"/>
              <a:gd name="connsiteY1-68" fmla="*/ 912495 h 1920240"/>
              <a:gd name="connsiteX2-69" fmla="*/ 554355 w 1066800"/>
              <a:gd name="connsiteY2-70" fmla="*/ 484822 h 1920240"/>
              <a:gd name="connsiteX3-71" fmla="*/ 1066800 w 1066800"/>
              <a:gd name="connsiteY3-72" fmla="*/ 0 h 1920240"/>
            </a:gdLst>
            <a:ahLst/>
            <a:cxnLst>
              <a:cxn ang="0">
                <a:pos x="connsiteX0-1" y="connsiteY0-2"/>
              </a:cxn>
              <a:cxn ang="0">
                <a:pos x="connsiteX1-3" y="connsiteY1-4"/>
              </a:cxn>
              <a:cxn ang="0">
                <a:pos x="connsiteX2-5" y="connsiteY2-6"/>
              </a:cxn>
              <a:cxn ang="0">
                <a:pos x="connsiteX3-7" y="connsiteY3-8"/>
              </a:cxn>
            </a:cxnLst>
            <a:rect l="l" t="t" r="r" b="b"/>
            <a:pathLst>
              <a:path w="1066800" h="1920240">
                <a:moveTo>
                  <a:pt x="0" y="1920240"/>
                </a:moveTo>
                <a:lnTo>
                  <a:pt x="987742" y="912495"/>
                </a:lnTo>
                <a:lnTo>
                  <a:pt x="554355" y="484822"/>
                </a:lnTo>
                <a:lnTo>
                  <a:pt x="1066800" y="0"/>
                </a:lnTo>
              </a:path>
            </a:pathLst>
          </a:custGeom>
          <a:noFill/>
          <a:ln>
            <a:solidFill>
              <a:schemeClr val="bg1">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algn="l" defTabSz="2176780" rtl="0" fontAlgn="base">
              <a:spcBef>
                <a:spcPct val="0"/>
              </a:spcBef>
              <a:spcAft>
                <a:spcPct val="0"/>
              </a:spcAft>
              <a:buFont typeface="Arial" panose="020B0604020202020204" pitchFamily="34" charset="0"/>
              <a:defRPr sz="4300" kern="1200">
                <a:solidFill>
                  <a:schemeClr val="lt1"/>
                </a:solidFill>
                <a:latin typeface="+mn-lt"/>
                <a:ea typeface="+mn-ea"/>
                <a:cs typeface="+mn-cs"/>
              </a:defRPr>
            </a:lvl1pPr>
            <a:lvl2pPr marL="1087755" indent="-630555" algn="l" defTabSz="2176780" rtl="0" fontAlgn="base">
              <a:spcBef>
                <a:spcPct val="0"/>
              </a:spcBef>
              <a:spcAft>
                <a:spcPct val="0"/>
              </a:spcAft>
              <a:buFont typeface="Arial" panose="020B0604020202020204" pitchFamily="34" charset="0"/>
              <a:defRPr sz="4300" kern="1200">
                <a:solidFill>
                  <a:schemeClr val="lt1"/>
                </a:solidFill>
                <a:latin typeface="+mn-lt"/>
                <a:ea typeface="+mn-ea"/>
                <a:cs typeface="+mn-cs"/>
              </a:defRPr>
            </a:lvl2pPr>
            <a:lvl3pPr marL="2176780" indent="-1262380" algn="l" defTabSz="2176780" rtl="0" fontAlgn="base">
              <a:spcBef>
                <a:spcPct val="0"/>
              </a:spcBef>
              <a:spcAft>
                <a:spcPct val="0"/>
              </a:spcAft>
              <a:buFont typeface="Arial" panose="020B0604020202020204" pitchFamily="34" charset="0"/>
              <a:defRPr sz="4300" kern="1200">
                <a:solidFill>
                  <a:schemeClr val="lt1"/>
                </a:solidFill>
                <a:latin typeface="+mn-lt"/>
                <a:ea typeface="+mn-ea"/>
                <a:cs typeface="+mn-cs"/>
              </a:defRPr>
            </a:lvl3pPr>
            <a:lvl4pPr marL="3265805" indent="-1894205" algn="l" defTabSz="2176780" rtl="0" fontAlgn="base">
              <a:spcBef>
                <a:spcPct val="0"/>
              </a:spcBef>
              <a:spcAft>
                <a:spcPct val="0"/>
              </a:spcAft>
              <a:buFont typeface="Arial" panose="020B0604020202020204" pitchFamily="34" charset="0"/>
              <a:defRPr sz="4300" kern="1200">
                <a:solidFill>
                  <a:schemeClr val="lt1"/>
                </a:solidFill>
                <a:latin typeface="+mn-lt"/>
                <a:ea typeface="+mn-ea"/>
                <a:cs typeface="+mn-cs"/>
              </a:defRPr>
            </a:lvl4pPr>
            <a:lvl5pPr marL="4354830" indent="-2526030" algn="l" defTabSz="2176780" rtl="0" fontAlgn="base">
              <a:spcBef>
                <a:spcPct val="0"/>
              </a:spcBef>
              <a:spcAft>
                <a:spcPct val="0"/>
              </a:spcAft>
              <a:buFont typeface="Arial" panose="020B0604020202020204" pitchFamily="34" charset="0"/>
              <a:defRPr sz="4300" kern="1200">
                <a:solidFill>
                  <a:schemeClr val="lt1"/>
                </a:solidFill>
                <a:latin typeface="+mn-lt"/>
                <a:ea typeface="+mn-ea"/>
                <a:cs typeface="+mn-cs"/>
              </a:defRPr>
            </a:lvl5pPr>
            <a:lvl6pPr marL="2286000" algn="l" defTabSz="914400" rtl="0" eaLnBrk="1" latinLnBrk="0" hangingPunct="1">
              <a:defRPr sz="4300" kern="1200">
                <a:solidFill>
                  <a:schemeClr val="lt1"/>
                </a:solidFill>
                <a:latin typeface="+mn-lt"/>
                <a:ea typeface="+mn-ea"/>
                <a:cs typeface="+mn-cs"/>
              </a:defRPr>
            </a:lvl6pPr>
            <a:lvl7pPr marL="2743200" algn="l" defTabSz="914400" rtl="0" eaLnBrk="1" latinLnBrk="0" hangingPunct="1">
              <a:defRPr sz="4300" kern="1200">
                <a:solidFill>
                  <a:schemeClr val="lt1"/>
                </a:solidFill>
                <a:latin typeface="+mn-lt"/>
                <a:ea typeface="+mn-ea"/>
                <a:cs typeface="+mn-cs"/>
              </a:defRPr>
            </a:lvl7pPr>
            <a:lvl8pPr marL="3200400" algn="l" defTabSz="914400" rtl="0" eaLnBrk="1" latinLnBrk="0" hangingPunct="1">
              <a:defRPr sz="4300" kern="1200">
                <a:solidFill>
                  <a:schemeClr val="lt1"/>
                </a:solidFill>
                <a:latin typeface="+mn-lt"/>
                <a:ea typeface="+mn-ea"/>
                <a:cs typeface="+mn-cs"/>
              </a:defRPr>
            </a:lvl8pPr>
            <a:lvl9pPr marL="3657600" algn="l" defTabSz="914400" rtl="0" eaLnBrk="1" latinLnBrk="0" hangingPunct="1">
              <a:defRPr sz="4300" kern="1200">
                <a:solidFill>
                  <a:schemeClr val="lt1"/>
                </a:solidFill>
                <a:latin typeface="+mn-lt"/>
                <a:ea typeface="+mn-ea"/>
                <a:cs typeface="+mn-cs"/>
              </a:defRPr>
            </a:lvl9pPr>
          </a:lstStyle>
          <a:p>
            <a:pPr algn="ctr"/>
            <a:endParaRPr lang="zh-CN" altLang="en-US"/>
          </a:p>
        </p:txBody>
      </p:sp>
      <p:grpSp>
        <p:nvGrpSpPr>
          <p:cNvPr id="41" name="组合 40"/>
          <p:cNvGrpSpPr/>
          <p:nvPr/>
        </p:nvGrpSpPr>
        <p:grpSpPr>
          <a:xfrm>
            <a:off x="3199538" y="1975705"/>
            <a:ext cx="723275" cy="625619"/>
            <a:chOff x="3199538" y="1975705"/>
            <a:chExt cx="723275" cy="625619"/>
          </a:xfrm>
        </p:grpSpPr>
        <p:sp>
          <p:nvSpPr>
            <p:cNvPr id="29" name="矩形 28"/>
            <p:cNvSpPr/>
            <p:nvPr/>
          </p:nvSpPr>
          <p:spPr>
            <a:xfrm rot="2700000">
              <a:off x="3248367" y="1975705"/>
              <a:ext cx="625619" cy="6256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199538" y="2134625"/>
              <a:ext cx="723275" cy="307777"/>
            </a:xfrm>
            <a:prstGeom prst="rect">
              <a:avLst/>
            </a:prstGeom>
          </p:spPr>
          <p:txBody>
            <a:bodyPr wrap="none">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关键词</a:t>
              </a:r>
              <a:endParaRPr lang="zh-CN" altLang="en-US" dirty="0"/>
            </a:p>
          </p:txBody>
        </p:sp>
      </p:grpSp>
      <p:grpSp>
        <p:nvGrpSpPr>
          <p:cNvPr id="42" name="组合 41"/>
          <p:cNvGrpSpPr/>
          <p:nvPr/>
        </p:nvGrpSpPr>
        <p:grpSpPr>
          <a:xfrm>
            <a:off x="3214778" y="2879514"/>
            <a:ext cx="723275" cy="625619"/>
            <a:chOff x="3214778" y="2879514"/>
            <a:chExt cx="723275" cy="625619"/>
          </a:xfrm>
        </p:grpSpPr>
        <p:sp>
          <p:nvSpPr>
            <p:cNvPr id="30" name="矩形 29"/>
            <p:cNvSpPr/>
            <p:nvPr/>
          </p:nvSpPr>
          <p:spPr>
            <a:xfrm rot="2700000">
              <a:off x="3248367" y="2879514"/>
              <a:ext cx="625619" cy="6256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214778" y="3026165"/>
              <a:ext cx="723275" cy="307777"/>
            </a:xfrm>
            <a:prstGeom prst="rect">
              <a:avLst/>
            </a:prstGeom>
          </p:spPr>
          <p:txBody>
            <a:bodyPr wrap="none">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关键词</a:t>
              </a:r>
              <a:endParaRPr lang="zh-CN" altLang="en-US" dirty="0"/>
            </a:p>
          </p:txBody>
        </p:sp>
      </p:grpSp>
      <p:grpSp>
        <p:nvGrpSpPr>
          <p:cNvPr id="43" name="组合 42"/>
          <p:cNvGrpSpPr/>
          <p:nvPr/>
        </p:nvGrpSpPr>
        <p:grpSpPr>
          <a:xfrm>
            <a:off x="2742338" y="3355764"/>
            <a:ext cx="723275" cy="625619"/>
            <a:chOff x="2742338" y="3355764"/>
            <a:chExt cx="723275" cy="625619"/>
          </a:xfrm>
        </p:grpSpPr>
        <p:sp>
          <p:nvSpPr>
            <p:cNvPr id="31" name="矩形 30"/>
            <p:cNvSpPr/>
            <p:nvPr/>
          </p:nvSpPr>
          <p:spPr>
            <a:xfrm rot="2700000">
              <a:off x="2772117" y="3355764"/>
              <a:ext cx="625619" cy="6256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742338" y="3521465"/>
              <a:ext cx="723275" cy="307777"/>
            </a:xfrm>
            <a:prstGeom prst="rect">
              <a:avLst/>
            </a:prstGeom>
          </p:spPr>
          <p:txBody>
            <a:bodyPr wrap="none">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关键词</a:t>
              </a:r>
              <a:endParaRPr lang="zh-CN" altLang="en-US" dirty="0"/>
            </a:p>
          </p:txBody>
        </p:sp>
      </p:grpSp>
      <p:sp>
        <p:nvSpPr>
          <p:cNvPr id="38" name="矩形 37"/>
          <p:cNvSpPr/>
          <p:nvPr/>
        </p:nvSpPr>
        <p:spPr>
          <a:xfrm>
            <a:off x="4810982" y="1015845"/>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
        <p:nvSpPr>
          <p:cNvPr id="39" name="矩形 38"/>
          <p:cNvSpPr/>
          <p:nvPr/>
        </p:nvSpPr>
        <p:spPr>
          <a:xfrm>
            <a:off x="4810982" y="2263620"/>
            <a:ext cx="4031438" cy="972574"/>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
        <p:nvSpPr>
          <p:cNvPr id="40" name="矩形 39"/>
          <p:cNvSpPr/>
          <p:nvPr/>
        </p:nvSpPr>
        <p:spPr>
          <a:xfrm>
            <a:off x="4810982" y="3511395"/>
            <a:ext cx="4031438" cy="972574"/>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请在此输入文本请在此输入文本请在此输入文本请在此输入文本请在此输入文本请在此输入文本</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80">
                                          <p:stCondLst>
                                            <p:cond delay="0"/>
                                          </p:stCondLst>
                                        </p:cTn>
                                        <p:tgtEl>
                                          <p:spTgt spid="28"/>
                                        </p:tgtEl>
                                      </p:cBhvr>
                                    </p:animEffect>
                                    <p:anim calcmode="lin" valueType="num">
                                      <p:cBhvr>
                                        <p:cTn id="1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1" dur="26">
                                          <p:stCondLst>
                                            <p:cond delay="650"/>
                                          </p:stCondLst>
                                        </p:cTn>
                                        <p:tgtEl>
                                          <p:spTgt spid="28"/>
                                        </p:tgtEl>
                                      </p:cBhvr>
                                      <p:to x="100000" y="60000"/>
                                    </p:animScale>
                                    <p:animScale>
                                      <p:cBhvr>
                                        <p:cTn id="22" dur="166" decel="50000">
                                          <p:stCondLst>
                                            <p:cond delay="676"/>
                                          </p:stCondLst>
                                        </p:cTn>
                                        <p:tgtEl>
                                          <p:spTgt spid="28"/>
                                        </p:tgtEl>
                                      </p:cBhvr>
                                      <p:to x="100000" y="100000"/>
                                    </p:animScale>
                                    <p:animScale>
                                      <p:cBhvr>
                                        <p:cTn id="23" dur="26">
                                          <p:stCondLst>
                                            <p:cond delay="1312"/>
                                          </p:stCondLst>
                                        </p:cTn>
                                        <p:tgtEl>
                                          <p:spTgt spid="28"/>
                                        </p:tgtEl>
                                      </p:cBhvr>
                                      <p:to x="100000" y="80000"/>
                                    </p:animScale>
                                    <p:animScale>
                                      <p:cBhvr>
                                        <p:cTn id="24" dur="166" decel="50000">
                                          <p:stCondLst>
                                            <p:cond delay="1338"/>
                                          </p:stCondLst>
                                        </p:cTn>
                                        <p:tgtEl>
                                          <p:spTgt spid="28"/>
                                        </p:tgtEl>
                                      </p:cBhvr>
                                      <p:to x="100000" y="100000"/>
                                    </p:animScale>
                                    <p:animScale>
                                      <p:cBhvr>
                                        <p:cTn id="25" dur="26">
                                          <p:stCondLst>
                                            <p:cond delay="1642"/>
                                          </p:stCondLst>
                                        </p:cTn>
                                        <p:tgtEl>
                                          <p:spTgt spid="28"/>
                                        </p:tgtEl>
                                      </p:cBhvr>
                                      <p:to x="100000" y="90000"/>
                                    </p:animScale>
                                    <p:animScale>
                                      <p:cBhvr>
                                        <p:cTn id="26" dur="166" decel="50000">
                                          <p:stCondLst>
                                            <p:cond delay="1668"/>
                                          </p:stCondLst>
                                        </p:cTn>
                                        <p:tgtEl>
                                          <p:spTgt spid="28"/>
                                        </p:tgtEl>
                                      </p:cBhvr>
                                      <p:to x="100000" y="100000"/>
                                    </p:animScale>
                                    <p:animScale>
                                      <p:cBhvr>
                                        <p:cTn id="27" dur="26">
                                          <p:stCondLst>
                                            <p:cond delay="1808"/>
                                          </p:stCondLst>
                                        </p:cTn>
                                        <p:tgtEl>
                                          <p:spTgt spid="28"/>
                                        </p:tgtEl>
                                      </p:cBhvr>
                                      <p:to x="100000" y="95000"/>
                                    </p:animScale>
                                    <p:animScale>
                                      <p:cBhvr>
                                        <p:cTn id="28" dur="166" decel="50000">
                                          <p:stCondLst>
                                            <p:cond delay="1834"/>
                                          </p:stCondLst>
                                        </p:cTn>
                                        <p:tgtEl>
                                          <p:spTgt spid="28"/>
                                        </p:tgtEl>
                                      </p:cBhvr>
                                      <p:to x="100000" y="100000"/>
                                    </p:animScale>
                                  </p:childTnLst>
                                </p:cTn>
                              </p:par>
                            </p:childTnLst>
                          </p:cTn>
                        </p:par>
                        <p:par>
                          <p:cTn id="29" fill="hold">
                            <p:stCondLst>
                              <p:cond delay="3000"/>
                            </p:stCondLst>
                            <p:childTnLst>
                              <p:par>
                                <p:cTn id="30" presetID="26" presetClass="entr" presetSubtype="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80">
                                          <p:stCondLst>
                                            <p:cond delay="0"/>
                                          </p:stCondLst>
                                        </p:cTn>
                                        <p:tgtEl>
                                          <p:spTgt spid="41"/>
                                        </p:tgtEl>
                                      </p:cBhvr>
                                    </p:animEffect>
                                    <p:anim calcmode="lin" valueType="num">
                                      <p:cBhvr>
                                        <p:cTn id="33"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8" dur="26">
                                          <p:stCondLst>
                                            <p:cond delay="650"/>
                                          </p:stCondLst>
                                        </p:cTn>
                                        <p:tgtEl>
                                          <p:spTgt spid="41"/>
                                        </p:tgtEl>
                                      </p:cBhvr>
                                      <p:to x="100000" y="60000"/>
                                    </p:animScale>
                                    <p:animScale>
                                      <p:cBhvr>
                                        <p:cTn id="39" dur="166" decel="50000">
                                          <p:stCondLst>
                                            <p:cond delay="676"/>
                                          </p:stCondLst>
                                        </p:cTn>
                                        <p:tgtEl>
                                          <p:spTgt spid="41"/>
                                        </p:tgtEl>
                                      </p:cBhvr>
                                      <p:to x="100000" y="100000"/>
                                    </p:animScale>
                                    <p:animScale>
                                      <p:cBhvr>
                                        <p:cTn id="40" dur="26">
                                          <p:stCondLst>
                                            <p:cond delay="1312"/>
                                          </p:stCondLst>
                                        </p:cTn>
                                        <p:tgtEl>
                                          <p:spTgt spid="41"/>
                                        </p:tgtEl>
                                      </p:cBhvr>
                                      <p:to x="100000" y="80000"/>
                                    </p:animScale>
                                    <p:animScale>
                                      <p:cBhvr>
                                        <p:cTn id="41" dur="166" decel="50000">
                                          <p:stCondLst>
                                            <p:cond delay="1338"/>
                                          </p:stCondLst>
                                        </p:cTn>
                                        <p:tgtEl>
                                          <p:spTgt spid="41"/>
                                        </p:tgtEl>
                                      </p:cBhvr>
                                      <p:to x="100000" y="100000"/>
                                    </p:animScale>
                                    <p:animScale>
                                      <p:cBhvr>
                                        <p:cTn id="42" dur="26">
                                          <p:stCondLst>
                                            <p:cond delay="1642"/>
                                          </p:stCondLst>
                                        </p:cTn>
                                        <p:tgtEl>
                                          <p:spTgt spid="41"/>
                                        </p:tgtEl>
                                      </p:cBhvr>
                                      <p:to x="100000" y="90000"/>
                                    </p:animScale>
                                    <p:animScale>
                                      <p:cBhvr>
                                        <p:cTn id="43" dur="166" decel="50000">
                                          <p:stCondLst>
                                            <p:cond delay="1668"/>
                                          </p:stCondLst>
                                        </p:cTn>
                                        <p:tgtEl>
                                          <p:spTgt spid="41"/>
                                        </p:tgtEl>
                                      </p:cBhvr>
                                      <p:to x="100000" y="100000"/>
                                    </p:animScale>
                                    <p:animScale>
                                      <p:cBhvr>
                                        <p:cTn id="44" dur="26">
                                          <p:stCondLst>
                                            <p:cond delay="1808"/>
                                          </p:stCondLst>
                                        </p:cTn>
                                        <p:tgtEl>
                                          <p:spTgt spid="41"/>
                                        </p:tgtEl>
                                      </p:cBhvr>
                                      <p:to x="100000" y="95000"/>
                                    </p:animScale>
                                    <p:animScale>
                                      <p:cBhvr>
                                        <p:cTn id="45" dur="166" decel="50000">
                                          <p:stCondLst>
                                            <p:cond delay="1834"/>
                                          </p:stCondLst>
                                        </p:cTn>
                                        <p:tgtEl>
                                          <p:spTgt spid="41"/>
                                        </p:tgtEl>
                                      </p:cBhvr>
                                      <p:to x="100000" y="100000"/>
                                    </p:animScale>
                                  </p:childTnLst>
                                </p:cTn>
                              </p:par>
                            </p:childTnLst>
                          </p:cTn>
                        </p:par>
                        <p:par>
                          <p:cTn id="46" fill="hold">
                            <p:stCondLst>
                              <p:cond delay="5000"/>
                            </p:stCondLst>
                            <p:childTnLst>
                              <p:par>
                                <p:cTn id="47" presetID="26"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80">
                                          <p:stCondLst>
                                            <p:cond delay="0"/>
                                          </p:stCondLst>
                                        </p:cTn>
                                        <p:tgtEl>
                                          <p:spTgt spid="42"/>
                                        </p:tgtEl>
                                      </p:cBhvr>
                                    </p:animEffect>
                                    <p:anim calcmode="lin" valueType="num">
                                      <p:cBhvr>
                                        <p:cTn id="50"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5" dur="26">
                                          <p:stCondLst>
                                            <p:cond delay="650"/>
                                          </p:stCondLst>
                                        </p:cTn>
                                        <p:tgtEl>
                                          <p:spTgt spid="42"/>
                                        </p:tgtEl>
                                      </p:cBhvr>
                                      <p:to x="100000" y="60000"/>
                                    </p:animScale>
                                    <p:animScale>
                                      <p:cBhvr>
                                        <p:cTn id="56" dur="166" decel="50000">
                                          <p:stCondLst>
                                            <p:cond delay="676"/>
                                          </p:stCondLst>
                                        </p:cTn>
                                        <p:tgtEl>
                                          <p:spTgt spid="42"/>
                                        </p:tgtEl>
                                      </p:cBhvr>
                                      <p:to x="100000" y="100000"/>
                                    </p:animScale>
                                    <p:animScale>
                                      <p:cBhvr>
                                        <p:cTn id="57" dur="26">
                                          <p:stCondLst>
                                            <p:cond delay="1312"/>
                                          </p:stCondLst>
                                        </p:cTn>
                                        <p:tgtEl>
                                          <p:spTgt spid="42"/>
                                        </p:tgtEl>
                                      </p:cBhvr>
                                      <p:to x="100000" y="80000"/>
                                    </p:animScale>
                                    <p:animScale>
                                      <p:cBhvr>
                                        <p:cTn id="58" dur="166" decel="50000">
                                          <p:stCondLst>
                                            <p:cond delay="1338"/>
                                          </p:stCondLst>
                                        </p:cTn>
                                        <p:tgtEl>
                                          <p:spTgt spid="42"/>
                                        </p:tgtEl>
                                      </p:cBhvr>
                                      <p:to x="100000" y="100000"/>
                                    </p:animScale>
                                    <p:animScale>
                                      <p:cBhvr>
                                        <p:cTn id="59" dur="26">
                                          <p:stCondLst>
                                            <p:cond delay="1642"/>
                                          </p:stCondLst>
                                        </p:cTn>
                                        <p:tgtEl>
                                          <p:spTgt spid="42"/>
                                        </p:tgtEl>
                                      </p:cBhvr>
                                      <p:to x="100000" y="90000"/>
                                    </p:animScale>
                                    <p:animScale>
                                      <p:cBhvr>
                                        <p:cTn id="60" dur="166" decel="50000">
                                          <p:stCondLst>
                                            <p:cond delay="1668"/>
                                          </p:stCondLst>
                                        </p:cTn>
                                        <p:tgtEl>
                                          <p:spTgt spid="42"/>
                                        </p:tgtEl>
                                      </p:cBhvr>
                                      <p:to x="100000" y="100000"/>
                                    </p:animScale>
                                    <p:animScale>
                                      <p:cBhvr>
                                        <p:cTn id="61" dur="26">
                                          <p:stCondLst>
                                            <p:cond delay="1808"/>
                                          </p:stCondLst>
                                        </p:cTn>
                                        <p:tgtEl>
                                          <p:spTgt spid="42"/>
                                        </p:tgtEl>
                                      </p:cBhvr>
                                      <p:to x="100000" y="95000"/>
                                    </p:animScale>
                                    <p:animScale>
                                      <p:cBhvr>
                                        <p:cTn id="62" dur="166" decel="50000">
                                          <p:stCondLst>
                                            <p:cond delay="1834"/>
                                          </p:stCondLst>
                                        </p:cTn>
                                        <p:tgtEl>
                                          <p:spTgt spid="42"/>
                                        </p:tgtEl>
                                      </p:cBhvr>
                                      <p:to x="100000" y="100000"/>
                                    </p:animScale>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80">
                                          <p:stCondLst>
                                            <p:cond delay="0"/>
                                          </p:stCondLst>
                                        </p:cTn>
                                        <p:tgtEl>
                                          <p:spTgt spid="43"/>
                                        </p:tgtEl>
                                      </p:cBhvr>
                                    </p:animEffect>
                                    <p:anim calcmode="lin" valueType="num">
                                      <p:cBhvr>
                                        <p:cTn id="6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2" dur="26">
                                          <p:stCondLst>
                                            <p:cond delay="650"/>
                                          </p:stCondLst>
                                        </p:cTn>
                                        <p:tgtEl>
                                          <p:spTgt spid="43"/>
                                        </p:tgtEl>
                                      </p:cBhvr>
                                      <p:to x="100000" y="60000"/>
                                    </p:animScale>
                                    <p:animScale>
                                      <p:cBhvr>
                                        <p:cTn id="73" dur="166" decel="50000">
                                          <p:stCondLst>
                                            <p:cond delay="676"/>
                                          </p:stCondLst>
                                        </p:cTn>
                                        <p:tgtEl>
                                          <p:spTgt spid="43"/>
                                        </p:tgtEl>
                                      </p:cBhvr>
                                      <p:to x="100000" y="100000"/>
                                    </p:animScale>
                                    <p:animScale>
                                      <p:cBhvr>
                                        <p:cTn id="74" dur="26">
                                          <p:stCondLst>
                                            <p:cond delay="1312"/>
                                          </p:stCondLst>
                                        </p:cTn>
                                        <p:tgtEl>
                                          <p:spTgt spid="43"/>
                                        </p:tgtEl>
                                      </p:cBhvr>
                                      <p:to x="100000" y="80000"/>
                                    </p:animScale>
                                    <p:animScale>
                                      <p:cBhvr>
                                        <p:cTn id="75" dur="166" decel="50000">
                                          <p:stCondLst>
                                            <p:cond delay="1338"/>
                                          </p:stCondLst>
                                        </p:cTn>
                                        <p:tgtEl>
                                          <p:spTgt spid="43"/>
                                        </p:tgtEl>
                                      </p:cBhvr>
                                      <p:to x="100000" y="100000"/>
                                    </p:animScale>
                                    <p:animScale>
                                      <p:cBhvr>
                                        <p:cTn id="76" dur="26">
                                          <p:stCondLst>
                                            <p:cond delay="1642"/>
                                          </p:stCondLst>
                                        </p:cTn>
                                        <p:tgtEl>
                                          <p:spTgt spid="43"/>
                                        </p:tgtEl>
                                      </p:cBhvr>
                                      <p:to x="100000" y="90000"/>
                                    </p:animScale>
                                    <p:animScale>
                                      <p:cBhvr>
                                        <p:cTn id="77" dur="166" decel="50000">
                                          <p:stCondLst>
                                            <p:cond delay="1668"/>
                                          </p:stCondLst>
                                        </p:cTn>
                                        <p:tgtEl>
                                          <p:spTgt spid="43"/>
                                        </p:tgtEl>
                                      </p:cBhvr>
                                      <p:to x="100000" y="100000"/>
                                    </p:animScale>
                                    <p:animScale>
                                      <p:cBhvr>
                                        <p:cTn id="78" dur="26">
                                          <p:stCondLst>
                                            <p:cond delay="1808"/>
                                          </p:stCondLst>
                                        </p:cTn>
                                        <p:tgtEl>
                                          <p:spTgt spid="43"/>
                                        </p:tgtEl>
                                      </p:cBhvr>
                                      <p:to x="100000" y="95000"/>
                                    </p:animScale>
                                    <p:animScale>
                                      <p:cBhvr>
                                        <p:cTn id="79" dur="166" decel="50000">
                                          <p:stCondLst>
                                            <p:cond delay="1834"/>
                                          </p:stCondLst>
                                        </p:cTn>
                                        <p:tgtEl>
                                          <p:spTgt spid="43"/>
                                        </p:tgtEl>
                                      </p:cBhvr>
                                      <p:to x="100000" y="100000"/>
                                    </p:animScale>
                                  </p:childTnLst>
                                </p:cTn>
                              </p:par>
                            </p:childTnLst>
                          </p:cTn>
                        </p:par>
                        <p:par>
                          <p:cTn id="80" fill="hold">
                            <p:stCondLst>
                              <p:cond delay="9000"/>
                            </p:stCondLst>
                            <p:childTnLst>
                              <p:par>
                                <p:cTn id="81" presetID="22" presetClass="entr" presetSubtype="4"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500"/>
                                        <p:tgtEl>
                                          <p:spTgt spid="39"/>
                                        </p:tgtEl>
                                      </p:cBhvr>
                                    </p:animEffect>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3" grpId="0" animBg="1"/>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写作背景</a:t>
            </a:r>
          </a:p>
        </p:txBody>
      </p:sp>
      <p:sp>
        <p:nvSpPr>
          <p:cNvPr id="7" name="îsḻïḑe"/>
          <p:cNvSpPr/>
          <p:nvPr/>
        </p:nvSpPr>
        <p:spPr>
          <a:xfrm>
            <a:off x="559642" y="1347614"/>
            <a:ext cx="4981506" cy="30583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8" name="ïšľïďè"/>
          <p:cNvGrpSpPr/>
          <p:nvPr/>
        </p:nvGrpSpPr>
        <p:grpSpPr>
          <a:xfrm>
            <a:off x="6227798" y="1582688"/>
            <a:ext cx="1944216" cy="2770996"/>
            <a:chOff x="4169666" y="2268389"/>
            <a:chExt cx="1673212" cy="2384748"/>
          </a:xfrm>
        </p:grpSpPr>
        <p:sp>
          <p:nvSpPr>
            <p:cNvPr id="23" name="işľïḓê"/>
            <p:cNvSpPr>
              <a:spLocks noChangeAspect="1" noChangeArrowheads="1" noTextEdit="1"/>
            </p:cNvSpPr>
            <p:nvPr/>
          </p:nvSpPr>
          <p:spPr bwMode="auto">
            <a:xfrm>
              <a:off x="4171659" y="2271379"/>
              <a:ext cx="1669226" cy="2379765"/>
            </a:xfrm>
            <a:prstGeom prst="rect">
              <a:avLst/>
            </a:prstGeom>
            <a:noFill/>
            <a:ln w="9525">
              <a:noFill/>
              <a:miter lim="800000"/>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24" name="îṣ1íḍè"/>
            <p:cNvSpPr/>
            <p:nvPr/>
          </p:nvSpPr>
          <p:spPr bwMode="auto">
            <a:xfrm>
              <a:off x="4691860" y="3253979"/>
              <a:ext cx="437487" cy="282024"/>
            </a:xfrm>
            <a:custGeom>
              <a:avLst/>
              <a:gdLst/>
              <a:ahLst/>
              <a:cxnLst>
                <a:cxn ang="0">
                  <a:pos x="474" y="335"/>
                </a:cxn>
                <a:cxn ang="0">
                  <a:pos x="525" y="323"/>
                </a:cxn>
                <a:cxn ang="0">
                  <a:pos x="512" y="270"/>
                </a:cxn>
                <a:cxn ang="0">
                  <a:pos x="61" y="10"/>
                </a:cxn>
                <a:cxn ang="0">
                  <a:pos x="11" y="22"/>
                </a:cxn>
                <a:cxn ang="0">
                  <a:pos x="23" y="75"/>
                </a:cxn>
                <a:cxn ang="0">
                  <a:pos x="474" y="335"/>
                </a:cxn>
              </a:cxnLst>
              <a:rect l="0" t="0" r="r" b="b"/>
              <a:pathLst>
                <a:path w="535" h="345">
                  <a:moveTo>
                    <a:pt x="474" y="335"/>
                  </a:moveTo>
                  <a:cubicBezTo>
                    <a:pt x="492" y="345"/>
                    <a:pt x="514" y="341"/>
                    <a:pt x="525" y="323"/>
                  </a:cubicBezTo>
                  <a:cubicBezTo>
                    <a:pt x="535" y="305"/>
                    <a:pt x="530" y="281"/>
                    <a:pt x="512" y="270"/>
                  </a:cubicBezTo>
                  <a:cubicBezTo>
                    <a:pt x="61" y="10"/>
                    <a:pt x="61" y="10"/>
                    <a:pt x="61" y="10"/>
                  </a:cubicBezTo>
                  <a:cubicBezTo>
                    <a:pt x="43" y="0"/>
                    <a:pt x="21" y="5"/>
                    <a:pt x="11" y="22"/>
                  </a:cubicBezTo>
                  <a:cubicBezTo>
                    <a:pt x="0" y="40"/>
                    <a:pt x="5" y="64"/>
                    <a:pt x="23" y="75"/>
                  </a:cubicBezTo>
                  <a:lnTo>
                    <a:pt x="474" y="335"/>
                  </a:lnTo>
                  <a:close/>
                </a:path>
              </a:pathLst>
            </a:custGeom>
            <a:solidFill>
              <a:schemeClr val="accent1"/>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25" name="íṥļiḋe"/>
            <p:cNvSpPr/>
            <p:nvPr/>
          </p:nvSpPr>
          <p:spPr bwMode="auto">
            <a:xfrm>
              <a:off x="4646018" y="3332706"/>
              <a:ext cx="437487" cy="283021"/>
            </a:xfrm>
            <a:custGeom>
              <a:avLst/>
              <a:gdLst/>
              <a:ahLst/>
              <a:cxnLst>
                <a:cxn ang="0">
                  <a:pos x="24" y="76"/>
                </a:cxn>
                <a:cxn ang="0">
                  <a:pos x="474" y="336"/>
                </a:cxn>
                <a:cxn ang="0">
                  <a:pos x="525" y="323"/>
                </a:cxn>
                <a:cxn ang="0">
                  <a:pos x="512" y="271"/>
                </a:cxn>
                <a:cxn ang="0">
                  <a:pos x="61" y="11"/>
                </a:cxn>
                <a:cxn ang="0">
                  <a:pos x="11" y="23"/>
                </a:cxn>
                <a:cxn ang="0">
                  <a:pos x="24" y="76"/>
                </a:cxn>
              </a:cxnLst>
              <a:rect l="0" t="0" r="r" b="b"/>
              <a:pathLst>
                <a:path w="535" h="346">
                  <a:moveTo>
                    <a:pt x="24" y="76"/>
                  </a:moveTo>
                  <a:cubicBezTo>
                    <a:pt x="474" y="336"/>
                    <a:pt x="474" y="336"/>
                    <a:pt x="474" y="336"/>
                  </a:cubicBezTo>
                  <a:cubicBezTo>
                    <a:pt x="492" y="346"/>
                    <a:pt x="514" y="341"/>
                    <a:pt x="525" y="323"/>
                  </a:cubicBezTo>
                  <a:cubicBezTo>
                    <a:pt x="535" y="306"/>
                    <a:pt x="530" y="281"/>
                    <a:pt x="512" y="271"/>
                  </a:cubicBezTo>
                  <a:cubicBezTo>
                    <a:pt x="61" y="11"/>
                    <a:pt x="61" y="11"/>
                    <a:pt x="61" y="11"/>
                  </a:cubicBezTo>
                  <a:cubicBezTo>
                    <a:pt x="43" y="0"/>
                    <a:pt x="21" y="5"/>
                    <a:pt x="11" y="23"/>
                  </a:cubicBezTo>
                  <a:cubicBezTo>
                    <a:pt x="0" y="41"/>
                    <a:pt x="6" y="65"/>
                    <a:pt x="24" y="76"/>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26" name="ïŝ1iḍê"/>
            <p:cNvSpPr>
              <a:spLocks noEditPoints="1"/>
            </p:cNvSpPr>
            <p:nvPr/>
          </p:nvSpPr>
          <p:spPr bwMode="auto">
            <a:xfrm>
              <a:off x="4169666" y="3412430"/>
              <a:ext cx="875970" cy="1240707"/>
            </a:xfrm>
            <a:custGeom>
              <a:avLst/>
              <a:gdLst/>
              <a:ahLst/>
              <a:cxnLst>
                <a:cxn ang="0">
                  <a:pos x="1068" y="298"/>
                </a:cxn>
                <a:cxn ang="0">
                  <a:pos x="1058" y="284"/>
                </a:cxn>
                <a:cxn ang="0">
                  <a:pos x="1038" y="271"/>
                </a:cxn>
                <a:cxn ang="0">
                  <a:pos x="587" y="11"/>
                </a:cxn>
                <a:cxn ang="0">
                  <a:pos x="567" y="3"/>
                </a:cxn>
                <a:cxn ang="0">
                  <a:pos x="536" y="17"/>
                </a:cxn>
                <a:cxn ang="0">
                  <a:pos x="24" y="903"/>
                </a:cxn>
                <a:cxn ang="0">
                  <a:pos x="24" y="903"/>
                </a:cxn>
                <a:cxn ang="0">
                  <a:pos x="1" y="1456"/>
                </a:cxn>
                <a:cxn ang="0">
                  <a:pos x="29" y="1507"/>
                </a:cxn>
                <a:cxn ang="0">
                  <a:pos x="87" y="1506"/>
                </a:cxn>
                <a:cxn ang="0">
                  <a:pos x="554" y="1209"/>
                </a:cxn>
                <a:cxn ang="0">
                  <a:pos x="554" y="1209"/>
                </a:cxn>
                <a:cxn ang="0">
                  <a:pos x="1066" y="323"/>
                </a:cxn>
                <a:cxn ang="0">
                  <a:pos x="1069" y="304"/>
                </a:cxn>
                <a:cxn ang="0">
                  <a:pos x="1068" y="298"/>
                </a:cxn>
                <a:cxn ang="0">
                  <a:pos x="509" y="1167"/>
                </a:cxn>
                <a:cxn ang="0">
                  <a:pos x="509" y="1167"/>
                </a:cxn>
                <a:cxn ang="0">
                  <a:pos x="195" y="1367"/>
                </a:cxn>
                <a:cxn ang="0">
                  <a:pos x="194" y="1366"/>
                </a:cxn>
                <a:cxn ang="0">
                  <a:pos x="142" y="1310"/>
                </a:cxn>
                <a:cxn ang="0">
                  <a:pos x="68" y="1289"/>
                </a:cxn>
                <a:cxn ang="0">
                  <a:pos x="68" y="1289"/>
                </a:cxn>
                <a:cxn ang="0">
                  <a:pos x="83" y="921"/>
                </a:cxn>
                <a:cxn ang="0">
                  <a:pos x="83" y="921"/>
                </a:cxn>
                <a:cxn ang="0">
                  <a:pos x="87" y="914"/>
                </a:cxn>
                <a:cxn ang="0">
                  <a:pos x="87" y="914"/>
                </a:cxn>
                <a:cxn ang="0">
                  <a:pos x="229" y="896"/>
                </a:cxn>
                <a:cxn ang="0">
                  <a:pos x="237" y="898"/>
                </a:cxn>
                <a:cxn ang="0">
                  <a:pos x="241" y="905"/>
                </a:cxn>
                <a:cxn ang="0">
                  <a:pos x="255" y="1023"/>
                </a:cxn>
                <a:cxn ang="0">
                  <a:pos x="281" y="1063"/>
                </a:cxn>
                <a:cxn ang="0">
                  <a:pos x="281" y="1063"/>
                </a:cxn>
                <a:cxn ang="0">
                  <a:pos x="328" y="1067"/>
                </a:cxn>
                <a:cxn ang="0">
                  <a:pos x="446" y="1021"/>
                </a:cxn>
                <a:cxn ang="0">
                  <a:pos x="457" y="1025"/>
                </a:cxn>
                <a:cxn ang="0">
                  <a:pos x="513" y="1161"/>
                </a:cxn>
                <a:cxn ang="0">
                  <a:pos x="513" y="1161"/>
                </a:cxn>
                <a:cxn ang="0">
                  <a:pos x="509" y="1167"/>
                </a:cxn>
                <a:cxn ang="0">
                  <a:pos x="538" y="1117"/>
                </a:cxn>
                <a:cxn ang="0">
                  <a:pos x="538" y="1117"/>
                </a:cxn>
                <a:cxn ang="0">
                  <a:pos x="494" y="1010"/>
                </a:cxn>
                <a:cxn ang="0">
                  <a:pos x="432" y="984"/>
                </a:cxn>
                <a:cxn ang="0">
                  <a:pos x="314" y="1030"/>
                </a:cxn>
                <a:cxn ang="0">
                  <a:pos x="301" y="1029"/>
                </a:cxn>
                <a:cxn ang="0">
                  <a:pos x="294" y="1018"/>
                </a:cxn>
                <a:cxn ang="0">
                  <a:pos x="280" y="901"/>
                </a:cxn>
                <a:cxn ang="0">
                  <a:pos x="267" y="872"/>
                </a:cxn>
                <a:cxn ang="0">
                  <a:pos x="224" y="856"/>
                </a:cxn>
                <a:cxn ang="0">
                  <a:pos x="113" y="871"/>
                </a:cxn>
                <a:cxn ang="0">
                  <a:pos x="112" y="870"/>
                </a:cxn>
                <a:cxn ang="0">
                  <a:pos x="566" y="85"/>
                </a:cxn>
                <a:cxn ang="0">
                  <a:pos x="566" y="85"/>
                </a:cxn>
                <a:cxn ang="0">
                  <a:pos x="992" y="331"/>
                </a:cxn>
                <a:cxn ang="0">
                  <a:pos x="992" y="331"/>
                </a:cxn>
                <a:cxn ang="0">
                  <a:pos x="538" y="1117"/>
                </a:cxn>
              </a:cxnLst>
              <a:rect l="0" t="0" r="r" b="b"/>
              <a:pathLst>
                <a:path w="1070" h="1517">
                  <a:moveTo>
                    <a:pt x="1068" y="298"/>
                  </a:moveTo>
                  <a:cubicBezTo>
                    <a:pt x="1066" y="293"/>
                    <a:pt x="1063" y="288"/>
                    <a:pt x="1058" y="284"/>
                  </a:cubicBezTo>
                  <a:cubicBezTo>
                    <a:pt x="1053" y="280"/>
                    <a:pt x="1046" y="275"/>
                    <a:pt x="1038" y="271"/>
                  </a:cubicBezTo>
                  <a:cubicBezTo>
                    <a:pt x="587" y="11"/>
                    <a:pt x="587" y="11"/>
                    <a:pt x="587" y="11"/>
                  </a:cubicBezTo>
                  <a:cubicBezTo>
                    <a:pt x="580" y="6"/>
                    <a:pt x="573" y="4"/>
                    <a:pt x="567" y="3"/>
                  </a:cubicBezTo>
                  <a:cubicBezTo>
                    <a:pt x="555" y="0"/>
                    <a:pt x="542" y="6"/>
                    <a:pt x="536" y="17"/>
                  </a:cubicBezTo>
                  <a:cubicBezTo>
                    <a:pt x="24" y="903"/>
                    <a:pt x="24" y="903"/>
                    <a:pt x="24" y="903"/>
                  </a:cubicBezTo>
                  <a:cubicBezTo>
                    <a:pt x="24" y="903"/>
                    <a:pt x="24" y="903"/>
                    <a:pt x="24" y="903"/>
                  </a:cubicBezTo>
                  <a:cubicBezTo>
                    <a:pt x="1" y="1456"/>
                    <a:pt x="1" y="1456"/>
                    <a:pt x="1" y="1456"/>
                  </a:cubicBezTo>
                  <a:cubicBezTo>
                    <a:pt x="0" y="1477"/>
                    <a:pt x="11" y="1496"/>
                    <a:pt x="29" y="1507"/>
                  </a:cubicBezTo>
                  <a:cubicBezTo>
                    <a:pt x="47" y="1517"/>
                    <a:pt x="70" y="1517"/>
                    <a:pt x="87" y="1506"/>
                  </a:cubicBezTo>
                  <a:cubicBezTo>
                    <a:pt x="554" y="1209"/>
                    <a:pt x="554" y="1209"/>
                    <a:pt x="554" y="1209"/>
                  </a:cubicBezTo>
                  <a:cubicBezTo>
                    <a:pt x="554" y="1209"/>
                    <a:pt x="554" y="1209"/>
                    <a:pt x="554" y="1209"/>
                  </a:cubicBezTo>
                  <a:cubicBezTo>
                    <a:pt x="1066" y="323"/>
                    <a:pt x="1066" y="323"/>
                    <a:pt x="1066" y="323"/>
                  </a:cubicBezTo>
                  <a:cubicBezTo>
                    <a:pt x="1069" y="317"/>
                    <a:pt x="1070" y="311"/>
                    <a:pt x="1069" y="304"/>
                  </a:cubicBezTo>
                  <a:cubicBezTo>
                    <a:pt x="1069" y="302"/>
                    <a:pt x="1069" y="300"/>
                    <a:pt x="1068" y="298"/>
                  </a:cubicBezTo>
                  <a:close/>
                  <a:moveTo>
                    <a:pt x="509" y="1167"/>
                  </a:moveTo>
                  <a:cubicBezTo>
                    <a:pt x="509" y="1167"/>
                    <a:pt x="509" y="1167"/>
                    <a:pt x="509" y="1167"/>
                  </a:cubicBezTo>
                  <a:cubicBezTo>
                    <a:pt x="195" y="1367"/>
                    <a:pt x="195" y="1367"/>
                    <a:pt x="195" y="1367"/>
                  </a:cubicBezTo>
                  <a:cubicBezTo>
                    <a:pt x="194" y="1366"/>
                    <a:pt x="194" y="1366"/>
                    <a:pt x="194" y="1366"/>
                  </a:cubicBezTo>
                  <a:cubicBezTo>
                    <a:pt x="179" y="1342"/>
                    <a:pt x="158" y="1320"/>
                    <a:pt x="142" y="1310"/>
                  </a:cubicBezTo>
                  <a:cubicBezTo>
                    <a:pt x="124" y="1300"/>
                    <a:pt x="95" y="1292"/>
                    <a:pt x="68" y="1289"/>
                  </a:cubicBezTo>
                  <a:cubicBezTo>
                    <a:pt x="68" y="1289"/>
                    <a:pt x="68" y="1289"/>
                    <a:pt x="68" y="1289"/>
                  </a:cubicBezTo>
                  <a:cubicBezTo>
                    <a:pt x="83" y="921"/>
                    <a:pt x="83" y="921"/>
                    <a:pt x="83" y="921"/>
                  </a:cubicBezTo>
                  <a:cubicBezTo>
                    <a:pt x="83" y="921"/>
                    <a:pt x="83" y="921"/>
                    <a:pt x="83" y="921"/>
                  </a:cubicBezTo>
                  <a:cubicBezTo>
                    <a:pt x="87" y="914"/>
                    <a:pt x="87" y="914"/>
                    <a:pt x="87" y="914"/>
                  </a:cubicBezTo>
                  <a:cubicBezTo>
                    <a:pt x="87" y="914"/>
                    <a:pt x="87" y="914"/>
                    <a:pt x="87" y="914"/>
                  </a:cubicBezTo>
                  <a:cubicBezTo>
                    <a:pt x="229" y="896"/>
                    <a:pt x="229" y="896"/>
                    <a:pt x="229" y="896"/>
                  </a:cubicBezTo>
                  <a:cubicBezTo>
                    <a:pt x="233" y="896"/>
                    <a:pt x="235" y="897"/>
                    <a:pt x="237" y="898"/>
                  </a:cubicBezTo>
                  <a:cubicBezTo>
                    <a:pt x="238" y="899"/>
                    <a:pt x="240" y="901"/>
                    <a:pt x="241" y="905"/>
                  </a:cubicBezTo>
                  <a:cubicBezTo>
                    <a:pt x="255" y="1023"/>
                    <a:pt x="255" y="1023"/>
                    <a:pt x="255" y="1023"/>
                  </a:cubicBezTo>
                  <a:cubicBezTo>
                    <a:pt x="257" y="1040"/>
                    <a:pt x="266" y="1054"/>
                    <a:pt x="281" y="1063"/>
                  </a:cubicBezTo>
                  <a:cubicBezTo>
                    <a:pt x="281" y="1063"/>
                    <a:pt x="281" y="1063"/>
                    <a:pt x="281" y="1063"/>
                  </a:cubicBezTo>
                  <a:cubicBezTo>
                    <a:pt x="296" y="1072"/>
                    <a:pt x="313" y="1073"/>
                    <a:pt x="328" y="1067"/>
                  </a:cubicBezTo>
                  <a:cubicBezTo>
                    <a:pt x="446" y="1021"/>
                    <a:pt x="446" y="1021"/>
                    <a:pt x="446" y="1021"/>
                  </a:cubicBezTo>
                  <a:cubicBezTo>
                    <a:pt x="450" y="1019"/>
                    <a:pt x="455" y="1021"/>
                    <a:pt x="457" y="1025"/>
                  </a:cubicBezTo>
                  <a:cubicBezTo>
                    <a:pt x="513" y="1161"/>
                    <a:pt x="513" y="1161"/>
                    <a:pt x="513" y="1161"/>
                  </a:cubicBezTo>
                  <a:cubicBezTo>
                    <a:pt x="513" y="1161"/>
                    <a:pt x="513" y="1161"/>
                    <a:pt x="513" y="1161"/>
                  </a:cubicBezTo>
                  <a:lnTo>
                    <a:pt x="509" y="1167"/>
                  </a:lnTo>
                  <a:close/>
                  <a:moveTo>
                    <a:pt x="538" y="1117"/>
                  </a:moveTo>
                  <a:cubicBezTo>
                    <a:pt x="538" y="1117"/>
                    <a:pt x="538" y="1117"/>
                    <a:pt x="538" y="1117"/>
                  </a:cubicBezTo>
                  <a:cubicBezTo>
                    <a:pt x="494" y="1010"/>
                    <a:pt x="494" y="1010"/>
                    <a:pt x="494" y="1010"/>
                  </a:cubicBezTo>
                  <a:cubicBezTo>
                    <a:pt x="484" y="986"/>
                    <a:pt x="456" y="974"/>
                    <a:pt x="432" y="984"/>
                  </a:cubicBezTo>
                  <a:cubicBezTo>
                    <a:pt x="314" y="1030"/>
                    <a:pt x="314" y="1030"/>
                    <a:pt x="314" y="1030"/>
                  </a:cubicBezTo>
                  <a:cubicBezTo>
                    <a:pt x="308" y="1032"/>
                    <a:pt x="303" y="1030"/>
                    <a:pt x="301" y="1029"/>
                  </a:cubicBezTo>
                  <a:cubicBezTo>
                    <a:pt x="299" y="1027"/>
                    <a:pt x="295" y="1024"/>
                    <a:pt x="294" y="1018"/>
                  </a:cubicBezTo>
                  <a:cubicBezTo>
                    <a:pt x="280" y="901"/>
                    <a:pt x="280" y="901"/>
                    <a:pt x="280" y="901"/>
                  </a:cubicBezTo>
                  <a:cubicBezTo>
                    <a:pt x="279" y="891"/>
                    <a:pt x="275" y="880"/>
                    <a:pt x="267" y="872"/>
                  </a:cubicBezTo>
                  <a:cubicBezTo>
                    <a:pt x="256" y="860"/>
                    <a:pt x="240" y="854"/>
                    <a:pt x="224" y="856"/>
                  </a:cubicBezTo>
                  <a:cubicBezTo>
                    <a:pt x="113" y="871"/>
                    <a:pt x="113" y="871"/>
                    <a:pt x="113" y="871"/>
                  </a:cubicBezTo>
                  <a:cubicBezTo>
                    <a:pt x="112" y="871"/>
                    <a:pt x="112" y="871"/>
                    <a:pt x="112" y="870"/>
                  </a:cubicBezTo>
                  <a:cubicBezTo>
                    <a:pt x="566" y="85"/>
                    <a:pt x="566" y="85"/>
                    <a:pt x="566" y="85"/>
                  </a:cubicBezTo>
                  <a:cubicBezTo>
                    <a:pt x="566" y="85"/>
                    <a:pt x="566" y="85"/>
                    <a:pt x="566" y="85"/>
                  </a:cubicBezTo>
                  <a:cubicBezTo>
                    <a:pt x="992" y="331"/>
                    <a:pt x="992" y="331"/>
                    <a:pt x="992" y="331"/>
                  </a:cubicBezTo>
                  <a:cubicBezTo>
                    <a:pt x="992" y="331"/>
                    <a:pt x="992" y="331"/>
                    <a:pt x="992" y="331"/>
                  </a:cubicBezTo>
                  <a:lnTo>
                    <a:pt x="538" y="1117"/>
                  </a:lnTo>
                  <a:close/>
                </a:path>
              </a:pathLst>
            </a:custGeom>
            <a:solidFill>
              <a:schemeClr val="accent1"/>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27" name="íşḷiḓé"/>
            <p:cNvSpPr/>
            <p:nvPr/>
          </p:nvSpPr>
          <p:spPr bwMode="auto">
            <a:xfrm>
              <a:off x="5688412" y="2720823"/>
              <a:ext cx="154466" cy="84707"/>
            </a:xfrm>
            <a:custGeom>
              <a:avLst/>
              <a:gdLst/>
              <a:ahLst/>
              <a:cxnLst>
                <a:cxn ang="0">
                  <a:pos x="33" y="33"/>
                </a:cxn>
                <a:cxn ang="0">
                  <a:pos x="5" y="76"/>
                </a:cxn>
                <a:cxn ang="0">
                  <a:pos x="51" y="99"/>
                </a:cxn>
                <a:cxn ang="0">
                  <a:pos x="155" y="71"/>
                </a:cxn>
                <a:cxn ang="0">
                  <a:pos x="184" y="28"/>
                </a:cxn>
                <a:cxn ang="0">
                  <a:pos x="138" y="5"/>
                </a:cxn>
                <a:cxn ang="0">
                  <a:pos x="33" y="33"/>
                </a:cxn>
              </a:cxnLst>
              <a:rect l="0" t="0" r="r" b="b"/>
              <a:pathLst>
                <a:path w="189" h="104">
                  <a:moveTo>
                    <a:pt x="33" y="33"/>
                  </a:moveTo>
                  <a:cubicBezTo>
                    <a:pt x="13" y="39"/>
                    <a:pt x="0" y="58"/>
                    <a:pt x="5" y="76"/>
                  </a:cubicBezTo>
                  <a:cubicBezTo>
                    <a:pt x="10" y="94"/>
                    <a:pt x="31" y="104"/>
                    <a:pt x="51" y="99"/>
                  </a:cubicBezTo>
                  <a:cubicBezTo>
                    <a:pt x="155" y="71"/>
                    <a:pt x="155" y="71"/>
                    <a:pt x="155" y="71"/>
                  </a:cubicBezTo>
                  <a:cubicBezTo>
                    <a:pt x="176" y="65"/>
                    <a:pt x="189" y="46"/>
                    <a:pt x="184" y="28"/>
                  </a:cubicBezTo>
                  <a:cubicBezTo>
                    <a:pt x="179" y="10"/>
                    <a:pt x="158" y="0"/>
                    <a:pt x="138" y="5"/>
                  </a:cubicBezTo>
                  <a:lnTo>
                    <a:pt x="33" y="33"/>
                  </a:lnTo>
                  <a:close/>
                </a:path>
              </a:pathLst>
            </a:custGeom>
            <a:solidFill>
              <a:schemeClr val="tx1">
                <a:lumMod val="60000"/>
                <a:lumOff val="40000"/>
              </a:schemeClr>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28" name="íṩḻïḍé"/>
            <p:cNvSpPr/>
            <p:nvPr/>
          </p:nvSpPr>
          <p:spPr bwMode="auto">
            <a:xfrm>
              <a:off x="4999794" y="2268389"/>
              <a:ext cx="84707" cy="154465"/>
            </a:xfrm>
            <a:custGeom>
              <a:avLst/>
              <a:gdLst/>
              <a:ahLst/>
              <a:cxnLst>
                <a:cxn ang="0">
                  <a:pos x="99" y="138"/>
                </a:cxn>
                <a:cxn ang="0">
                  <a:pos x="76" y="184"/>
                </a:cxn>
                <a:cxn ang="0">
                  <a:pos x="33" y="155"/>
                </a:cxn>
                <a:cxn ang="0">
                  <a:pos x="5" y="51"/>
                </a:cxn>
                <a:cxn ang="0">
                  <a:pos x="28" y="5"/>
                </a:cxn>
                <a:cxn ang="0">
                  <a:pos x="71" y="33"/>
                </a:cxn>
                <a:cxn ang="0">
                  <a:pos x="99" y="138"/>
                </a:cxn>
              </a:cxnLst>
              <a:rect l="0" t="0" r="r" b="b"/>
              <a:pathLst>
                <a:path w="104" h="189">
                  <a:moveTo>
                    <a:pt x="99" y="138"/>
                  </a:moveTo>
                  <a:cubicBezTo>
                    <a:pt x="104" y="158"/>
                    <a:pt x="94" y="179"/>
                    <a:pt x="76" y="184"/>
                  </a:cubicBezTo>
                  <a:cubicBezTo>
                    <a:pt x="58" y="189"/>
                    <a:pt x="39" y="176"/>
                    <a:pt x="33" y="155"/>
                  </a:cubicBezTo>
                  <a:cubicBezTo>
                    <a:pt x="5" y="51"/>
                    <a:pt x="5" y="51"/>
                    <a:pt x="5" y="51"/>
                  </a:cubicBezTo>
                  <a:cubicBezTo>
                    <a:pt x="0" y="31"/>
                    <a:pt x="10" y="10"/>
                    <a:pt x="28" y="5"/>
                  </a:cubicBezTo>
                  <a:cubicBezTo>
                    <a:pt x="46" y="0"/>
                    <a:pt x="65" y="13"/>
                    <a:pt x="71" y="33"/>
                  </a:cubicBezTo>
                  <a:lnTo>
                    <a:pt x="99" y="138"/>
                  </a:lnTo>
                  <a:close/>
                </a:path>
              </a:pathLst>
            </a:custGeom>
            <a:solidFill>
              <a:schemeClr val="tx1">
                <a:lumMod val="60000"/>
                <a:lumOff val="40000"/>
              </a:schemeClr>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29" name="îṡḷîďè"/>
            <p:cNvSpPr/>
            <p:nvPr/>
          </p:nvSpPr>
          <p:spPr bwMode="auto">
            <a:xfrm>
              <a:off x="5290788" y="3397482"/>
              <a:ext cx="85704" cy="153469"/>
            </a:xfrm>
            <a:custGeom>
              <a:avLst/>
              <a:gdLst/>
              <a:ahLst/>
              <a:cxnLst>
                <a:cxn ang="0">
                  <a:pos x="5" y="51"/>
                </a:cxn>
                <a:cxn ang="0">
                  <a:pos x="28" y="5"/>
                </a:cxn>
                <a:cxn ang="0">
                  <a:pos x="71" y="33"/>
                </a:cxn>
                <a:cxn ang="0">
                  <a:pos x="99" y="137"/>
                </a:cxn>
                <a:cxn ang="0">
                  <a:pos x="76" y="183"/>
                </a:cxn>
                <a:cxn ang="0">
                  <a:pos x="33" y="155"/>
                </a:cxn>
                <a:cxn ang="0">
                  <a:pos x="5" y="51"/>
                </a:cxn>
              </a:cxnLst>
              <a:rect l="0" t="0" r="r" b="b"/>
              <a:pathLst>
                <a:path w="104" h="188">
                  <a:moveTo>
                    <a:pt x="5" y="51"/>
                  </a:moveTo>
                  <a:cubicBezTo>
                    <a:pt x="0" y="30"/>
                    <a:pt x="10" y="10"/>
                    <a:pt x="28" y="5"/>
                  </a:cubicBezTo>
                  <a:cubicBezTo>
                    <a:pt x="46" y="0"/>
                    <a:pt x="65" y="13"/>
                    <a:pt x="71" y="33"/>
                  </a:cubicBezTo>
                  <a:cubicBezTo>
                    <a:pt x="99" y="137"/>
                    <a:pt x="99" y="137"/>
                    <a:pt x="99" y="137"/>
                  </a:cubicBezTo>
                  <a:cubicBezTo>
                    <a:pt x="104" y="158"/>
                    <a:pt x="94" y="179"/>
                    <a:pt x="76" y="183"/>
                  </a:cubicBezTo>
                  <a:cubicBezTo>
                    <a:pt x="58" y="188"/>
                    <a:pt x="39" y="175"/>
                    <a:pt x="33" y="155"/>
                  </a:cubicBezTo>
                  <a:lnTo>
                    <a:pt x="5" y="51"/>
                  </a:lnTo>
                  <a:close/>
                </a:path>
              </a:pathLst>
            </a:custGeom>
            <a:solidFill>
              <a:schemeClr val="tx1">
                <a:lumMod val="60000"/>
                <a:lumOff val="40000"/>
              </a:schemeClr>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0" name="îŝḷïḋè"/>
            <p:cNvSpPr/>
            <p:nvPr/>
          </p:nvSpPr>
          <p:spPr bwMode="auto">
            <a:xfrm>
              <a:off x="4561311" y="3030751"/>
              <a:ext cx="154466" cy="85703"/>
            </a:xfrm>
            <a:custGeom>
              <a:avLst/>
              <a:gdLst/>
              <a:ahLst/>
              <a:cxnLst>
                <a:cxn ang="0">
                  <a:pos x="155" y="72"/>
                </a:cxn>
                <a:cxn ang="0">
                  <a:pos x="184" y="29"/>
                </a:cxn>
                <a:cxn ang="0">
                  <a:pos x="138" y="6"/>
                </a:cxn>
                <a:cxn ang="0">
                  <a:pos x="34" y="34"/>
                </a:cxn>
                <a:cxn ang="0">
                  <a:pos x="5" y="77"/>
                </a:cxn>
                <a:cxn ang="0">
                  <a:pos x="51" y="99"/>
                </a:cxn>
                <a:cxn ang="0">
                  <a:pos x="155" y="72"/>
                </a:cxn>
              </a:cxnLst>
              <a:rect l="0" t="0" r="r" b="b"/>
              <a:pathLst>
                <a:path w="189" h="105">
                  <a:moveTo>
                    <a:pt x="155" y="72"/>
                  </a:moveTo>
                  <a:cubicBezTo>
                    <a:pt x="176" y="66"/>
                    <a:pt x="189" y="47"/>
                    <a:pt x="184" y="29"/>
                  </a:cubicBezTo>
                  <a:cubicBezTo>
                    <a:pt x="179" y="11"/>
                    <a:pt x="158" y="0"/>
                    <a:pt x="138" y="6"/>
                  </a:cubicBezTo>
                  <a:cubicBezTo>
                    <a:pt x="34" y="34"/>
                    <a:pt x="34" y="34"/>
                    <a:pt x="34" y="34"/>
                  </a:cubicBezTo>
                  <a:cubicBezTo>
                    <a:pt x="13" y="39"/>
                    <a:pt x="0" y="59"/>
                    <a:pt x="5" y="77"/>
                  </a:cubicBezTo>
                  <a:cubicBezTo>
                    <a:pt x="10" y="95"/>
                    <a:pt x="31" y="105"/>
                    <a:pt x="51" y="99"/>
                  </a:cubicBezTo>
                  <a:lnTo>
                    <a:pt x="155" y="72"/>
                  </a:lnTo>
                  <a:close/>
                </a:path>
              </a:pathLst>
            </a:custGeom>
            <a:solidFill>
              <a:schemeClr val="tx1">
                <a:lumMod val="60000"/>
                <a:lumOff val="40000"/>
              </a:schemeClr>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1" name="ïṣḻïďê"/>
            <p:cNvSpPr/>
            <p:nvPr/>
          </p:nvSpPr>
          <p:spPr bwMode="auto">
            <a:xfrm>
              <a:off x="5448243" y="2317220"/>
              <a:ext cx="109621" cy="146493"/>
            </a:xfrm>
            <a:custGeom>
              <a:avLst/>
              <a:gdLst/>
              <a:ahLst/>
              <a:cxnLst>
                <a:cxn ang="0">
                  <a:pos x="10" y="119"/>
                </a:cxn>
                <a:cxn ang="0">
                  <a:pos x="21" y="170"/>
                </a:cxn>
                <a:cxn ang="0">
                  <a:pos x="69" y="153"/>
                </a:cxn>
                <a:cxn ang="0">
                  <a:pos x="123" y="60"/>
                </a:cxn>
                <a:cxn ang="0">
                  <a:pos x="113" y="9"/>
                </a:cxn>
                <a:cxn ang="0">
                  <a:pos x="64" y="26"/>
                </a:cxn>
                <a:cxn ang="0">
                  <a:pos x="10" y="119"/>
                </a:cxn>
              </a:cxnLst>
              <a:rect l="0" t="0" r="r" b="b"/>
              <a:pathLst>
                <a:path w="134" h="179">
                  <a:moveTo>
                    <a:pt x="10" y="119"/>
                  </a:moveTo>
                  <a:cubicBezTo>
                    <a:pt x="0" y="138"/>
                    <a:pt x="4" y="160"/>
                    <a:pt x="21" y="170"/>
                  </a:cubicBezTo>
                  <a:cubicBezTo>
                    <a:pt x="37" y="179"/>
                    <a:pt x="59" y="171"/>
                    <a:pt x="69" y="153"/>
                  </a:cubicBezTo>
                  <a:cubicBezTo>
                    <a:pt x="123" y="60"/>
                    <a:pt x="123" y="60"/>
                    <a:pt x="123" y="60"/>
                  </a:cubicBezTo>
                  <a:cubicBezTo>
                    <a:pt x="134" y="41"/>
                    <a:pt x="129" y="19"/>
                    <a:pt x="113" y="9"/>
                  </a:cubicBezTo>
                  <a:cubicBezTo>
                    <a:pt x="97" y="0"/>
                    <a:pt x="75" y="7"/>
                    <a:pt x="64" y="26"/>
                  </a:cubicBezTo>
                  <a:lnTo>
                    <a:pt x="10" y="119"/>
                  </a:lnTo>
                  <a:close/>
                </a:path>
              </a:pathLst>
            </a:custGeom>
            <a:solidFill>
              <a:schemeClr val="tx1">
                <a:lumMod val="60000"/>
                <a:lumOff val="40000"/>
              </a:schemeClr>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2" name="iṧļîḍé"/>
            <p:cNvSpPr/>
            <p:nvPr/>
          </p:nvSpPr>
          <p:spPr bwMode="auto">
            <a:xfrm>
              <a:off x="4613132" y="2606220"/>
              <a:ext cx="146493" cy="109621"/>
            </a:xfrm>
            <a:custGeom>
              <a:avLst/>
              <a:gdLst/>
              <a:ahLst/>
              <a:cxnLst>
                <a:cxn ang="0">
                  <a:pos x="59" y="11"/>
                </a:cxn>
                <a:cxn ang="0">
                  <a:pos x="9" y="21"/>
                </a:cxn>
                <a:cxn ang="0">
                  <a:pos x="25" y="69"/>
                </a:cxn>
                <a:cxn ang="0">
                  <a:pos x="119" y="123"/>
                </a:cxn>
                <a:cxn ang="0">
                  <a:pos x="169" y="113"/>
                </a:cxn>
                <a:cxn ang="0">
                  <a:pos x="153" y="65"/>
                </a:cxn>
                <a:cxn ang="0">
                  <a:pos x="59" y="11"/>
                </a:cxn>
              </a:cxnLst>
              <a:rect l="0" t="0" r="r" b="b"/>
              <a:pathLst>
                <a:path w="179" h="134">
                  <a:moveTo>
                    <a:pt x="59" y="11"/>
                  </a:moveTo>
                  <a:cubicBezTo>
                    <a:pt x="41" y="0"/>
                    <a:pt x="18" y="5"/>
                    <a:pt x="9" y="21"/>
                  </a:cubicBezTo>
                  <a:cubicBezTo>
                    <a:pt x="0" y="37"/>
                    <a:pt x="7" y="59"/>
                    <a:pt x="25" y="69"/>
                  </a:cubicBezTo>
                  <a:cubicBezTo>
                    <a:pt x="119" y="123"/>
                    <a:pt x="119" y="123"/>
                    <a:pt x="119" y="123"/>
                  </a:cubicBezTo>
                  <a:cubicBezTo>
                    <a:pt x="137" y="134"/>
                    <a:pt x="160" y="129"/>
                    <a:pt x="169" y="113"/>
                  </a:cubicBezTo>
                  <a:cubicBezTo>
                    <a:pt x="179" y="97"/>
                    <a:pt x="171" y="75"/>
                    <a:pt x="153" y="65"/>
                  </a:cubicBezTo>
                  <a:lnTo>
                    <a:pt x="59" y="11"/>
                  </a:lnTo>
                  <a:close/>
                </a:path>
              </a:pathLst>
            </a:custGeom>
            <a:solidFill>
              <a:schemeClr val="tx1">
                <a:lumMod val="60000"/>
                <a:lumOff val="40000"/>
              </a:schemeClr>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3" name="iṡḻíde"/>
            <p:cNvSpPr/>
            <p:nvPr/>
          </p:nvSpPr>
          <p:spPr bwMode="auto">
            <a:xfrm>
              <a:off x="5592743" y="3172261"/>
              <a:ext cx="146493" cy="109621"/>
            </a:xfrm>
            <a:custGeom>
              <a:avLst/>
              <a:gdLst/>
              <a:ahLst/>
              <a:cxnLst>
                <a:cxn ang="0">
                  <a:pos x="60" y="10"/>
                </a:cxn>
                <a:cxn ang="0">
                  <a:pos x="9" y="21"/>
                </a:cxn>
                <a:cxn ang="0">
                  <a:pos x="26" y="69"/>
                </a:cxn>
                <a:cxn ang="0">
                  <a:pos x="119" y="123"/>
                </a:cxn>
                <a:cxn ang="0">
                  <a:pos x="169" y="113"/>
                </a:cxn>
                <a:cxn ang="0">
                  <a:pos x="153" y="64"/>
                </a:cxn>
                <a:cxn ang="0">
                  <a:pos x="60" y="10"/>
                </a:cxn>
              </a:cxnLst>
              <a:rect l="0" t="0" r="r" b="b"/>
              <a:pathLst>
                <a:path w="179" h="134">
                  <a:moveTo>
                    <a:pt x="60" y="10"/>
                  </a:moveTo>
                  <a:cubicBezTo>
                    <a:pt x="41" y="0"/>
                    <a:pt x="19" y="4"/>
                    <a:pt x="9" y="21"/>
                  </a:cubicBezTo>
                  <a:cubicBezTo>
                    <a:pt x="0" y="37"/>
                    <a:pt x="7" y="59"/>
                    <a:pt x="26" y="69"/>
                  </a:cubicBezTo>
                  <a:cubicBezTo>
                    <a:pt x="119" y="123"/>
                    <a:pt x="119" y="123"/>
                    <a:pt x="119" y="123"/>
                  </a:cubicBezTo>
                  <a:cubicBezTo>
                    <a:pt x="137" y="134"/>
                    <a:pt x="160" y="129"/>
                    <a:pt x="169" y="113"/>
                  </a:cubicBezTo>
                  <a:cubicBezTo>
                    <a:pt x="179" y="97"/>
                    <a:pt x="171" y="75"/>
                    <a:pt x="153" y="64"/>
                  </a:cubicBezTo>
                  <a:lnTo>
                    <a:pt x="60" y="10"/>
                  </a:lnTo>
                  <a:close/>
                </a:path>
              </a:pathLst>
            </a:custGeom>
            <a:solidFill>
              <a:schemeClr val="tx1">
                <a:lumMod val="60000"/>
                <a:lumOff val="40000"/>
              </a:schemeClr>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4" name="íṥ1ïḑê"/>
            <p:cNvSpPr>
              <a:spLocks noEditPoints="1"/>
            </p:cNvSpPr>
            <p:nvPr/>
          </p:nvSpPr>
          <p:spPr bwMode="auto">
            <a:xfrm>
              <a:off x="4733715" y="2441789"/>
              <a:ext cx="942739" cy="1026448"/>
            </a:xfrm>
            <a:custGeom>
              <a:avLst/>
              <a:gdLst/>
              <a:ahLst/>
              <a:cxnLst>
                <a:cxn ang="0">
                  <a:pos x="510" y="1256"/>
                </a:cxn>
                <a:cxn ang="0">
                  <a:pos x="0" y="961"/>
                </a:cxn>
                <a:cxn ang="0">
                  <a:pos x="13" y="937"/>
                </a:cxn>
                <a:cxn ang="0">
                  <a:pos x="32" y="713"/>
                </a:cxn>
                <a:cxn ang="0">
                  <a:pos x="73" y="317"/>
                </a:cxn>
                <a:cxn ang="0">
                  <a:pos x="373" y="37"/>
                </a:cxn>
                <a:cxn ang="0">
                  <a:pos x="616" y="7"/>
                </a:cxn>
                <a:cxn ang="0">
                  <a:pos x="848" y="77"/>
                </a:cxn>
                <a:cxn ang="0">
                  <a:pos x="852" y="80"/>
                </a:cxn>
                <a:cxn ang="0">
                  <a:pos x="853" y="80"/>
                </a:cxn>
                <a:cxn ang="0">
                  <a:pos x="1029" y="245"/>
                </a:cxn>
                <a:cxn ang="0">
                  <a:pos x="1125" y="470"/>
                </a:cxn>
                <a:cxn ang="0">
                  <a:pos x="1032" y="870"/>
                </a:cxn>
                <a:cxn ang="0">
                  <a:pos x="710" y="1104"/>
                </a:cxn>
                <a:cxn ang="0">
                  <a:pos x="524" y="1232"/>
                </a:cxn>
                <a:cxn ang="0">
                  <a:pos x="510" y="1256"/>
                </a:cxn>
                <a:cxn ang="0">
                  <a:pos x="75" y="939"/>
                </a:cxn>
                <a:cxn ang="0">
                  <a:pos x="492" y="1180"/>
                </a:cxn>
                <a:cxn ang="0">
                  <a:pos x="686" y="1053"/>
                </a:cxn>
                <a:cxn ang="0">
                  <a:pos x="987" y="836"/>
                </a:cxn>
                <a:cxn ang="0">
                  <a:pos x="1069" y="481"/>
                </a:cxn>
                <a:cxn ang="0">
                  <a:pos x="824" y="128"/>
                </a:cxn>
                <a:cxn ang="0">
                  <a:pos x="820" y="126"/>
                </a:cxn>
                <a:cxn ang="0">
                  <a:pos x="392" y="90"/>
                </a:cxn>
                <a:cxn ang="0">
                  <a:pos x="125" y="339"/>
                </a:cxn>
                <a:cxn ang="0">
                  <a:pos x="88" y="708"/>
                </a:cxn>
                <a:cxn ang="0">
                  <a:pos x="75" y="939"/>
                </a:cxn>
              </a:cxnLst>
              <a:rect l="0" t="0" r="r" b="b"/>
              <a:pathLst>
                <a:path w="1152" h="1256">
                  <a:moveTo>
                    <a:pt x="510" y="1256"/>
                  </a:moveTo>
                  <a:cubicBezTo>
                    <a:pt x="0" y="961"/>
                    <a:pt x="0" y="961"/>
                    <a:pt x="0" y="961"/>
                  </a:cubicBezTo>
                  <a:cubicBezTo>
                    <a:pt x="13" y="937"/>
                    <a:pt x="13" y="937"/>
                    <a:pt x="13" y="937"/>
                  </a:cubicBezTo>
                  <a:cubicBezTo>
                    <a:pt x="46" y="877"/>
                    <a:pt x="40" y="801"/>
                    <a:pt x="32" y="713"/>
                  </a:cubicBezTo>
                  <a:cubicBezTo>
                    <a:pt x="23" y="604"/>
                    <a:pt x="11" y="468"/>
                    <a:pt x="73" y="317"/>
                  </a:cubicBezTo>
                  <a:cubicBezTo>
                    <a:pt x="128" y="184"/>
                    <a:pt x="234" y="85"/>
                    <a:pt x="373" y="37"/>
                  </a:cubicBezTo>
                  <a:cubicBezTo>
                    <a:pt x="449" y="10"/>
                    <a:pt x="533" y="0"/>
                    <a:pt x="616" y="7"/>
                  </a:cubicBezTo>
                  <a:cubicBezTo>
                    <a:pt x="699" y="14"/>
                    <a:pt x="779" y="38"/>
                    <a:pt x="848" y="77"/>
                  </a:cubicBezTo>
                  <a:cubicBezTo>
                    <a:pt x="852" y="80"/>
                    <a:pt x="852" y="80"/>
                    <a:pt x="852" y="80"/>
                  </a:cubicBezTo>
                  <a:cubicBezTo>
                    <a:pt x="853" y="80"/>
                    <a:pt x="853" y="80"/>
                    <a:pt x="853" y="80"/>
                  </a:cubicBezTo>
                  <a:cubicBezTo>
                    <a:pt x="920" y="120"/>
                    <a:pt x="981" y="177"/>
                    <a:pt x="1029" y="245"/>
                  </a:cubicBezTo>
                  <a:cubicBezTo>
                    <a:pt x="1076" y="313"/>
                    <a:pt x="1109" y="391"/>
                    <a:pt x="1125" y="470"/>
                  </a:cubicBezTo>
                  <a:cubicBezTo>
                    <a:pt x="1152" y="615"/>
                    <a:pt x="1119" y="757"/>
                    <a:pt x="1032" y="870"/>
                  </a:cubicBezTo>
                  <a:cubicBezTo>
                    <a:pt x="932" y="1000"/>
                    <a:pt x="809" y="1057"/>
                    <a:pt x="710" y="1104"/>
                  </a:cubicBezTo>
                  <a:cubicBezTo>
                    <a:pt x="629" y="1141"/>
                    <a:pt x="560" y="1174"/>
                    <a:pt x="524" y="1232"/>
                  </a:cubicBezTo>
                  <a:lnTo>
                    <a:pt x="510" y="1256"/>
                  </a:lnTo>
                  <a:close/>
                  <a:moveTo>
                    <a:pt x="75" y="939"/>
                  </a:moveTo>
                  <a:cubicBezTo>
                    <a:pt x="492" y="1180"/>
                    <a:pt x="492" y="1180"/>
                    <a:pt x="492" y="1180"/>
                  </a:cubicBezTo>
                  <a:cubicBezTo>
                    <a:pt x="538" y="1122"/>
                    <a:pt x="607" y="1090"/>
                    <a:pt x="686" y="1053"/>
                  </a:cubicBezTo>
                  <a:cubicBezTo>
                    <a:pt x="784" y="1007"/>
                    <a:pt x="896" y="955"/>
                    <a:pt x="987" y="836"/>
                  </a:cubicBezTo>
                  <a:cubicBezTo>
                    <a:pt x="1087" y="707"/>
                    <a:pt x="1087" y="572"/>
                    <a:pt x="1069" y="481"/>
                  </a:cubicBezTo>
                  <a:cubicBezTo>
                    <a:pt x="1042" y="337"/>
                    <a:pt x="948" y="201"/>
                    <a:pt x="824" y="128"/>
                  </a:cubicBezTo>
                  <a:cubicBezTo>
                    <a:pt x="820" y="126"/>
                    <a:pt x="820" y="126"/>
                    <a:pt x="820" y="126"/>
                  </a:cubicBezTo>
                  <a:cubicBezTo>
                    <a:pt x="695" y="55"/>
                    <a:pt x="530" y="41"/>
                    <a:pt x="392" y="90"/>
                  </a:cubicBezTo>
                  <a:cubicBezTo>
                    <a:pt x="304" y="120"/>
                    <a:pt x="187" y="188"/>
                    <a:pt x="125" y="339"/>
                  </a:cubicBezTo>
                  <a:cubicBezTo>
                    <a:pt x="68" y="477"/>
                    <a:pt x="79" y="600"/>
                    <a:pt x="88" y="708"/>
                  </a:cubicBezTo>
                  <a:cubicBezTo>
                    <a:pt x="96" y="795"/>
                    <a:pt x="102" y="871"/>
                    <a:pt x="75" y="939"/>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5" name="í$ḷîḑé"/>
            <p:cNvSpPr/>
            <p:nvPr/>
          </p:nvSpPr>
          <p:spPr bwMode="auto">
            <a:xfrm>
              <a:off x="5280822" y="2620172"/>
              <a:ext cx="303949" cy="350786"/>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6" name="iṩḷíḋe"/>
            <p:cNvSpPr/>
            <p:nvPr/>
          </p:nvSpPr>
          <p:spPr bwMode="auto">
            <a:xfrm>
              <a:off x="5095463" y="2810513"/>
              <a:ext cx="457418" cy="421541"/>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accent4"/>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7" name="îṥļiḓé"/>
            <p:cNvSpPr/>
            <p:nvPr/>
          </p:nvSpPr>
          <p:spPr bwMode="auto">
            <a:xfrm>
              <a:off x="4856291" y="2548420"/>
              <a:ext cx="491300" cy="567038"/>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accent3"/>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8" name="ïšḻïḍé"/>
            <p:cNvSpPr/>
            <p:nvPr/>
          </p:nvSpPr>
          <p:spPr bwMode="auto">
            <a:xfrm>
              <a:off x="4896153" y="3102503"/>
              <a:ext cx="92679" cy="166424"/>
            </a:xfrm>
            <a:custGeom>
              <a:avLst/>
              <a:gdLst/>
              <a:ahLst/>
              <a:cxnLst>
                <a:cxn ang="0">
                  <a:pos x="18" y="197"/>
                </a:cxn>
                <a:cxn ang="0">
                  <a:pos x="14" y="195"/>
                </a:cxn>
                <a:cxn ang="0">
                  <a:pos x="9" y="156"/>
                </a:cxn>
                <a:cxn ang="0">
                  <a:pos x="44" y="35"/>
                </a:cxn>
                <a:cxn ang="0">
                  <a:pos x="67" y="3"/>
                </a:cxn>
                <a:cxn ang="0">
                  <a:pos x="99" y="26"/>
                </a:cxn>
                <a:cxn ang="0">
                  <a:pos x="54" y="190"/>
                </a:cxn>
                <a:cxn ang="0">
                  <a:pos x="18" y="197"/>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chemeClr val="tx2"/>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39" name="îsļîḑé"/>
            <p:cNvSpPr/>
            <p:nvPr/>
          </p:nvSpPr>
          <p:spPr bwMode="auto">
            <a:xfrm>
              <a:off x="5016736" y="3200165"/>
              <a:ext cx="136528" cy="139517"/>
            </a:xfrm>
            <a:custGeom>
              <a:avLst/>
              <a:gdLst/>
              <a:ahLst/>
              <a:cxnLst>
                <a:cxn ang="0">
                  <a:pos x="18" y="162"/>
                </a:cxn>
                <a:cxn ang="0">
                  <a:pos x="6" y="127"/>
                </a:cxn>
                <a:cxn ang="0">
                  <a:pos x="125" y="6"/>
                </a:cxn>
                <a:cxn ang="0">
                  <a:pos x="161" y="22"/>
                </a:cxn>
                <a:cxn ang="0">
                  <a:pos x="145" y="58"/>
                </a:cxn>
                <a:cxn ang="0">
                  <a:pos x="58" y="149"/>
                </a:cxn>
                <a:cxn ang="0">
                  <a:pos x="21" y="164"/>
                </a:cxn>
                <a:cxn ang="0">
                  <a:pos x="18" y="162"/>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chemeClr val="tx2"/>
            </a:solidFill>
            <a:ln w="9525">
              <a:noFill/>
              <a:round/>
            </a:ln>
          </p:spPr>
          <p:txBody>
            <a:bodyPr vert="horz" wrap="square" lIns="121920" tIns="60960" rIns="121920" bIns="60960" numCol="1" anchor="t" anchorCtr="0" compatLnSpc="1"/>
            <a:lstStyle/>
            <a:p>
              <a:endParaRPr lang="en-US" sz="3200">
                <a:latin typeface="微软雅黑" panose="020B0503020204020204" pitchFamily="34" charset="-122"/>
                <a:ea typeface="微软雅黑" panose="020B0503020204020204" pitchFamily="34" charset="-122"/>
              </a:endParaRPr>
            </a:p>
          </p:txBody>
        </p:sp>
      </p:grpSp>
      <p:cxnSp>
        <p:nvCxnSpPr>
          <p:cNvPr id="13" name="直接连接符 12"/>
          <p:cNvCxnSpPr>
            <a:stCxn id="7" idx="1"/>
            <a:endCxn id="7" idx="3"/>
          </p:cNvCxnSpPr>
          <p:nvPr/>
        </p:nvCxnSpPr>
        <p:spPr>
          <a:xfrm>
            <a:off x="559642" y="2876788"/>
            <a:ext cx="49815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7" idx="0"/>
            <a:endCxn id="7" idx="2"/>
          </p:cNvCxnSpPr>
          <p:nvPr/>
        </p:nvCxnSpPr>
        <p:spPr>
          <a:xfrm>
            <a:off x="3050395" y="1347614"/>
            <a:ext cx="0" cy="30583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83568" y="1485554"/>
            <a:ext cx="2463119" cy="1252651"/>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cs typeface="+mn-ea"/>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cs typeface="+mn-ea"/>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3121968" y="1485554"/>
            <a:ext cx="2463119" cy="1252651"/>
          </a:xfrm>
          <a:prstGeom prst="rect">
            <a:avLst/>
          </a:prstGeom>
        </p:spPr>
        <p:txBody>
          <a:bodyPr wrap="square">
            <a:spAutoFit/>
          </a:bodyPr>
          <a:lstStyle/>
          <a:p>
            <a:pPr>
              <a:lnSpc>
                <a:spcPct val="130000"/>
              </a:lnSpc>
            </a:pPr>
            <a:r>
              <a:rPr lang="zh-CN" altLang="en-US" sz="1600" b="1" dirty="0">
                <a:solidFill>
                  <a:srgbClr val="99CB38"/>
                </a:solidFill>
                <a:latin typeface="微软雅黑" panose="020B0503020204020204" pitchFamily="34" charset="-122"/>
                <a:ea typeface="微软雅黑" panose="020B0503020204020204" pitchFamily="34" charset="-122"/>
                <a:cs typeface="+mn-ea"/>
              </a:rPr>
              <a:t>请在此输入文本</a:t>
            </a:r>
            <a:endParaRPr lang="en-US" altLang="zh-CN" sz="1600" b="1" dirty="0">
              <a:solidFill>
                <a:srgbClr val="99CB38"/>
              </a:solidFill>
              <a:latin typeface="微软雅黑" panose="020B0503020204020204" pitchFamily="34" charset="-122"/>
              <a:ea typeface="微软雅黑" panose="020B0503020204020204" pitchFamily="34" charset="-122"/>
              <a:cs typeface="+mn-ea"/>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683568" y="3050740"/>
            <a:ext cx="2463119" cy="1252651"/>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3121968" y="3050740"/>
            <a:ext cx="2463119" cy="1252651"/>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par>
                                <p:cTn id="24" presetID="3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41"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35800" y="411163"/>
            <a:ext cx="1980029"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编辑推荐或书评</a:t>
            </a:r>
          </a:p>
        </p:txBody>
      </p:sp>
      <p:pic>
        <p:nvPicPr>
          <p:cNvPr id="58" name="图片占位符 57"/>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146" t="-1" r="19009" b="163"/>
          <a:stretch>
            <a:fillRect/>
          </a:stretch>
        </p:blipFill>
        <p:spPr>
          <a:xfrm>
            <a:off x="3091894" y="0"/>
            <a:ext cx="6052106" cy="5143500"/>
          </a:xfrm>
          <a:custGeom>
            <a:avLst/>
            <a:gdLst>
              <a:gd name="connsiteX0" fmla="*/ 6376650 w 6376650"/>
              <a:gd name="connsiteY0" fmla="*/ 4213112 h 5143500"/>
              <a:gd name="connsiteX1" fmla="*/ 6376650 w 6376650"/>
              <a:gd name="connsiteY1" fmla="*/ 5143500 h 5143500"/>
              <a:gd name="connsiteX2" fmla="*/ 6067425 w 6376650"/>
              <a:gd name="connsiteY2" fmla="*/ 5143500 h 5143500"/>
              <a:gd name="connsiteX3" fmla="*/ 6154338 w 6376650"/>
              <a:gd name="connsiteY3" fmla="*/ 0 h 5143500"/>
              <a:gd name="connsiteX4" fmla="*/ 6376650 w 6376650"/>
              <a:gd name="connsiteY4" fmla="*/ 0 h 5143500"/>
              <a:gd name="connsiteX5" fmla="*/ 6376650 w 6376650"/>
              <a:gd name="connsiteY5" fmla="*/ 3740133 h 5143500"/>
              <a:gd name="connsiteX6" fmla="*/ 5939073 w 6376650"/>
              <a:gd name="connsiteY6" fmla="*/ 5143500 h 5143500"/>
              <a:gd name="connsiteX7" fmla="*/ 4550568 w 6376650"/>
              <a:gd name="connsiteY7" fmla="*/ 5143500 h 5143500"/>
              <a:gd name="connsiteX8" fmla="*/ 4637482 w 6376650"/>
              <a:gd name="connsiteY8" fmla="*/ 0 h 5143500"/>
              <a:gd name="connsiteX9" fmla="*/ 6025987 w 6376650"/>
              <a:gd name="connsiteY9" fmla="*/ 0 h 5143500"/>
              <a:gd name="connsiteX10" fmla="*/ 4422217 w 6376650"/>
              <a:gd name="connsiteY10" fmla="*/ 5143500 h 5143500"/>
              <a:gd name="connsiteX11" fmla="*/ 3033712 w 6376650"/>
              <a:gd name="connsiteY11" fmla="*/ 5143500 h 5143500"/>
              <a:gd name="connsiteX12" fmla="*/ 3120626 w 6376650"/>
              <a:gd name="connsiteY12" fmla="*/ 0 h 5143500"/>
              <a:gd name="connsiteX13" fmla="*/ 4509131 w 6376650"/>
              <a:gd name="connsiteY13" fmla="*/ 0 h 5143500"/>
              <a:gd name="connsiteX14" fmla="*/ 2905361 w 6376650"/>
              <a:gd name="connsiteY14" fmla="*/ 5143500 h 5143500"/>
              <a:gd name="connsiteX15" fmla="*/ 1516856 w 6376650"/>
              <a:gd name="connsiteY15" fmla="*/ 5143500 h 5143500"/>
              <a:gd name="connsiteX16" fmla="*/ 1603770 w 6376650"/>
              <a:gd name="connsiteY16" fmla="*/ 0 h 5143500"/>
              <a:gd name="connsiteX17" fmla="*/ 2992275 w 6376650"/>
              <a:gd name="connsiteY17" fmla="*/ 0 h 5143500"/>
              <a:gd name="connsiteX18" fmla="*/ 1388505 w 6376650"/>
              <a:gd name="connsiteY18" fmla="*/ 5143500 h 5143500"/>
              <a:gd name="connsiteX19" fmla="*/ 0 w 6376650"/>
              <a:gd name="connsiteY1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76650" h="5143500">
                <a:moveTo>
                  <a:pt x="6376650" y="4213112"/>
                </a:moveTo>
                <a:lnTo>
                  <a:pt x="6376650" y="5143500"/>
                </a:lnTo>
                <a:lnTo>
                  <a:pt x="6067425" y="5143500"/>
                </a:lnTo>
                <a:close/>
                <a:moveTo>
                  <a:pt x="6154338" y="0"/>
                </a:moveTo>
                <a:lnTo>
                  <a:pt x="6376650" y="0"/>
                </a:lnTo>
                <a:lnTo>
                  <a:pt x="6376650" y="3740133"/>
                </a:lnTo>
                <a:lnTo>
                  <a:pt x="5939073" y="5143500"/>
                </a:lnTo>
                <a:lnTo>
                  <a:pt x="4550568" y="5143500"/>
                </a:lnTo>
                <a:close/>
                <a:moveTo>
                  <a:pt x="4637482" y="0"/>
                </a:moveTo>
                <a:lnTo>
                  <a:pt x="6025987" y="0"/>
                </a:lnTo>
                <a:lnTo>
                  <a:pt x="4422217" y="5143500"/>
                </a:lnTo>
                <a:lnTo>
                  <a:pt x="3033712" y="5143500"/>
                </a:lnTo>
                <a:close/>
                <a:moveTo>
                  <a:pt x="3120626" y="0"/>
                </a:moveTo>
                <a:lnTo>
                  <a:pt x="4509131" y="0"/>
                </a:lnTo>
                <a:lnTo>
                  <a:pt x="2905361" y="5143500"/>
                </a:lnTo>
                <a:lnTo>
                  <a:pt x="1516856" y="5143500"/>
                </a:lnTo>
                <a:close/>
                <a:moveTo>
                  <a:pt x="1603770" y="0"/>
                </a:moveTo>
                <a:lnTo>
                  <a:pt x="2992275" y="0"/>
                </a:lnTo>
                <a:lnTo>
                  <a:pt x="1388505" y="5143500"/>
                </a:lnTo>
                <a:lnTo>
                  <a:pt x="0" y="5143500"/>
                </a:lnTo>
                <a:close/>
              </a:path>
            </a:pathLst>
          </a:custGeom>
        </p:spPr>
      </p:pic>
      <p:sp>
        <p:nvSpPr>
          <p:cNvPr id="59" name="矩形 58"/>
          <p:cNvSpPr/>
          <p:nvPr/>
        </p:nvSpPr>
        <p:spPr>
          <a:xfrm>
            <a:off x="415596" y="1175083"/>
            <a:ext cx="4031438" cy="1252651"/>
          </a:xfrm>
          <a:prstGeom prst="rect">
            <a:avLst/>
          </a:prstGeom>
        </p:spPr>
        <p:txBody>
          <a:bodyPr wrap="square">
            <a:spAutoFit/>
          </a:bodyPr>
          <a:lstStyle/>
          <a:p>
            <a:pP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p>
        </p:txBody>
      </p:sp>
      <p:sp>
        <p:nvSpPr>
          <p:cNvPr id="60" name="矩形 59"/>
          <p:cNvSpPr/>
          <p:nvPr/>
        </p:nvSpPr>
        <p:spPr>
          <a:xfrm>
            <a:off x="415596" y="2687251"/>
            <a:ext cx="4031438" cy="1252651"/>
          </a:xfrm>
          <a:prstGeom prst="rect">
            <a:avLst/>
          </a:prstGeom>
        </p:spPr>
        <p:txBody>
          <a:bodyPr wrap="square">
            <a:spAutoFit/>
          </a:bodyPr>
          <a:lstStyle/>
          <a:p>
            <a:pPr>
              <a:lnSpc>
                <a:spcPct val="130000"/>
              </a:lnSpc>
            </a:pPr>
            <a:r>
              <a:rPr lang="zh-CN" altLang="en-US" sz="1600" b="1" dirty="0">
                <a:solidFill>
                  <a:schemeClr val="accent3"/>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7"/>
            <a:ext cx="9144000" cy="3474719"/>
          </a:xfrm>
          <a:prstGeom prst="rect">
            <a:avLst/>
          </a:prstGeom>
        </p:spPr>
      </p:pic>
      <p:grpSp>
        <p:nvGrpSpPr>
          <p:cNvPr id="10" name="组合 9"/>
          <p:cNvGrpSpPr/>
          <p:nvPr/>
        </p:nvGrpSpPr>
        <p:grpSpPr>
          <a:xfrm>
            <a:off x="2588079" y="778548"/>
            <a:ext cx="3967842" cy="1577178"/>
            <a:chOff x="2588079" y="1203598"/>
            <a:chExt cx="3967842" cy="1440160"/>
          </a:xfrm>
        </p:grpSpPr>
        <p:sp>
          <p:nvSpPr>
            <p:cNvPr id="6" name="矩形 5"/>
            <p:cNvSpPr/>
            <p:nvPr/>
          </p:nvSpPr>
          <p:spPr>
            <a:xfrm>
              <a:off x="2588079" y="1203598"/>
              <a:ext cx="3967842" cy="1440160"/>
            </a:xfrm>
            <a:prstGeom prst="rect">
              <a:avLst/>
            </a:prstGeom>
            <a:solidFill>
              <a:schemeClr val="tx1">
                <a:lumMod val="75000"/>
                <a:lumOff val="25000"/>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37064" y="1248047"/>
              <a:ext cx="3869872" cy="1351262"/>
            </a:xfrm>
            <a:prstGeom prst="rect">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514915" y="1272775"/>
              <a:ext cx="2114169" cy="1298397"/>
            </a:xfrm>
            <a:prstGeom prst="rect">
              <a:avLst/>
            </a:prstGeom>
          </p:spPr>
          <p:txBody>
            <a:bodyPr wrap="none">
              <a:spAutoFit/>
            </a:bodyPr>
            <a:lstStyle/>
            <a:p>
              <a:pPr algn="ctr">
                <a:lnSpc>
                  <a:spcPct val="120000"/>
                </a:lnSpc>
              </a:pPr>
              <a:r>
                <a:rPr lang="en-US" altLang="zh-CN" sz="3600" b="1" dirty="0">
                  <a:solidFill>
                    <a:schemeClr val="bg1"/>
                  </a:solidFill>
                  <a:latin typeface="微软雅黑" panose="020B0503020204020204" pitchFamily="34" charset="-122"/>
                  <a:ea typeface="微软雅黑" panose="020B0503020204020204" pitchFamily="34" charset="-122"/>
                </a:rPr>
                <a:t>PART 02</a:t>
              </a:r>
            </a:p>
            <a:p>
              <a:pPr algn="ctr">
                <a:lnSpc>
                  <a:spcPct val="120000"/>
                </a:lnSpc>
              </a:pPr>
              <a:r>
                <a:rPr lang="zh-CN" altLang="en-US" sz="3600" b="1" dirty="0">
                  <a:solidFill>
                    <a:schemeClr val="bg1"/>
                  </a:solidFill>
                  <a:latin typeface="微软雅黑" panose="020B0503020204020204" pitchFamily="34" charset="-122"/>
                  <a:ea typeface="微软雅黑" panose="020B0503020204020204" pitchFamily="34" charset="-122"/>
                </a:rPr>
                <a:t>作者介绍</a:t>
              </a:r>
            </a:p>
          </p:txBody>
        </p:sp>
      </p:grpSp>
      <p:sp>
        <p:nvSpPr>
          <p:cNvPr id="13" name="矩形 12"/>
          <p:cNvSpPr/>
          <p:nvPr/>
        </p:nvSpPr>
        <p:spPr>
          <a:xfrm>
            <a:off x="3248561" y="3787175"/>
            <a:ext cx="184731" cy="584775"/>
          </a:xfrm>
          <a:prstGeom prst="rect">
            <a:avLst/>
          </a:prstGeom>
        </p:spPr>
        <p:txBody>
          <a:bodyPr wrap="none">
            <a:spAutoFit/>
          </a:bodyPr>
          <a:lstStyle/>
          <a:p>
            <a:endParaRPr lang="zh-CN" altLang="en-US" sz="3200" dirty="0">
              <a:solidFill>
                <a:schemeClr val="tx1">
                  <a:lumMod val="50000"/>
                  <a:lumOff val="50000"/>
                </a:schemeClr>
              </a:solidFill>
            </a:endParaRPr>
          </a:p>
        </p:txBody>
      </p:sp>
      <p:grpSp>
        <p:nvGrpSpPr>
          <p:cNvPr id="17" name="组合 16"/>
          <p:cNvGrpSpPr/>
          <p:nvPr/>
        </p:nvGrpSpPr>
        <p:grpSpPr>
          <a:xfrm>
            <a:off x="1547664" y="3003798"/>
            <a:ext cx="1368152" cy="1368152"/>
            <a:chOff x="405784" y="2916098"/>
            <a:chExt cx="1368152" cy="1368152"/>
          </a:xfrm>
        </p:grpSpPr>
        <p:sp>
          <p:nvSpPr>
            <p:cNvPr id="14" name="椭圆 13"/>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4566" y="3400119"/>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作者生平</a:t>
              </a:r>
            </a:p>
          </p:txBody>
        </p:sp>
      </p:grpSp>
      <p:grpSp>
        <p:nvGrpSpPr>
          <p:cNvPr id="18" name="组合 17"/>
          <p:cNvGrpSpPr/>
          <p:nvPr/>
        </p:nvGrpSpPr>
        <p:grpSpPr>
          <a:xfrm>
            <a:off x="3887924" y="3003798"/>
            <a:ext cx="1368152" cy="1368152"/>
            <a:chOff x="405784" y="2916098"/>
            <a:chExt cx="1368152" cy="1368152"/>
          </a:xfrm>
        </p:grpSpPr>
        <p:sp>
          <p:nvSpPr>
            <p:cNvPr id="19" name="椭圆 18"/>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4566" y="3400119"/>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研究介绍</a:t>
              </a:r>
            </a:p>
          </p:txBody>
        </p:sp>
      </p:grpSp>
      <p:grpSp>
        <p:nvGrpSpPr>
          <p:cNvPr id="21" name="组合 20"/>
          <p:cNvGrpSpPr/>
          <p:nvPr/>
        </p:nvGrpSpPr>
        <p:grpSpPr>
          <a:xfrm>
            <a:off x="6228184" y="3003798"/>
            <a:ext cx="1368152" cy="1368152"/>
            <a:chOff x="405784" y="2916098"/>
            <a:chExt cx="1368152" cy="1368152"/>
          </a:xfrm>
        </p:grpSpPr>
        <p:sp>
          <p:nvSpPr>
            <p:cNvPr id="22" name="椭圆 21"/>
            <p:cNvSpPr/>
            <p:nvPr/>
          </p:nvSpPr>
          <p:spPr>
            <a:xfrm>
              <a:off x="405784" y="2916098"/>
              <a:ext cx="1368152" cy="136815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84566" y="3212271"/>
              <a:ext cx="1289370" cy="799706"/>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态度及</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评价</a:t>
              </a:r>
            </a:p>
          </p:txBody>
        </p:sp>
      </p:gr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5"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childTnLst>
                          </p:cTn>
                        </p:par>
                        <p:par>
                          <p:cTn id="25" fill="hold">
                            <p:stCondLst>
                              <p:cond delay="2000"/>
                            </p:stCondLst>
                            <p:childTnLst>
                              <p:par>
                                <p:cTn id="26" presetID="6" presetClass="entr" presetSubtype="3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out)">
                                      <p:cBhvr>
                                        <p:cTn id="28" dur="1000"/>
                                        <p:tgtEl>
                                          <p:spTgt spid="17"/>
                                        </p:tgtEl>
                                      </p:cBhvr>
                                    </p:animEffect>
                                  </p:childTnLst>
                                </p:cTn>
                              </p:par>
                            </p:childTnLst>
                          </p:cTn>
                        </p:par>
                        <p:par>
                          <p:cTn id="29" fill="hold">
                            <p:stCondLst>
                              <p:cond delay="3000"/>
                            </p:stCondLst>
                            <p:childTnLst>
                              <p:par>
                                <p:cTn id="30" presetID="6" presetClass="entr" presetSubtype="3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out)">
                                      <p:cBhvr>
                                        <p:cTn id="32" dur="1000"/>
                                        <p:tgtEl>
                                          <p:spTgt spid="18"/>
                                        </p:tgtEl>
                                      </p:cBhvr>
                                    </p:animEffect>
                                  </p:childTnLst>
                                </p:cTn>
                              </p:par>
                            </p:childTnLst>
                          </p:cTn>
                        </p:par>
                        <p:par>
                          <p:cTn id="33" fill="hold">
                            <p:stCondLst>
                              <p:cond delay="4000"/>
                            </p:stCondLst>
                            <p:childTnLst>
                              <p:par>
                                <p:cTn id="34" presetID="6" presetClass="entr" presetSubtype="3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out)">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作者生平</a:t>
            </a:r>
          </a:p>
        </p:txBody>
      </p:sp>
      <p:grpSp>
        <p:nvGrpSpPr>
          <p:cNvPr id="31" name="组合 30"/>
          <p:cNvGrpSpPr/>
          <p:nvPr/>
        </p:nvGrpSpPr>
        <p:grpSpPr>
          <a:xfrm>
            <a:off x="2224311" y="1131242"/>
            <a:ext cx="4896544" cy="3600748"/>
            <a:chOff x="2224311" y="1131242"/>
            <a:chExt cx="4896544" cy="3600748"/>
          </a:xfrm>
        </p:grpSpPr>
        <p:sp>
          <p:nvSpPr>
            <p:cNvPr id="7" name="矩形: 圆角 6"/>
            <p:cNvSpPr/>
            <p:nvPr/>
          </p:nvSpPr>
          <p:spPr>
            <a:xfrm>
              <a:off x="2224311" y="1131242"/>
              <a:ext cx="4896544" cy="3600748"/>
            </a:xfrm>
            <a:prstGeom prst="roundRect">
              <a:avLst>
                <a:gd name="adj" fmla="val 7673"/>
              </a:avLst>
            </a:prstGeom>
            <a:solidFill>
              <a:schemeClr val="bg1">
                <a:lumMod val="95000"/>
              </a:schemeClr>
            </a:solidFill>
            <a:ln>
              <a:no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3376439" y="1616248"/>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376439" y="1978198"/>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376439" y="2340148"/>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376439" y="3064048"/>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376439" y="3787948"/>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76439" y="4149898"/>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376439" y="2702098"/>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76439" y="3425998"/>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376439" y="4502983"/>
              <a:ext cx="356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pic>
        <p:nvPicPr>
          <p:cNvPr id="25" name="图片占位符 2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9124" t="953" r="7432" b="953"/>
          <a:stretch>
            <a:fillRect/>
          </a:stretch>
        </p:blipFill>
        <p:spPr>
          <a:xfrm>
            <a:off x="1257300" y="1934840"/>
            <a:ext cx="1934022" cy="1993552"/>
          </a:xfrm>
          <a:custGeom>
            <a:avLst/>
            <a:gdLst>
              <a:gd name="connsiteX0" fmla="*/ 1571625 w 3143250"/>
              <a:gd name="connsiteY0" fmla="*/ 0 h 3240000"/>
              <a:gd name="connsiteX1" fmla="*/ 3143250 w 3143250"/>
              <a:gd name="connsiteY1" fmla="*/ 1620000 h 3240000"/>
              <a:gd name="connsiteX2" fmla="*/ 1571625 w 3143250"/>
              <a:gd name="connsiteY2" fmla="*/ 3240000 h 3240000"/>
              <a:gd name="connsiteX3" fmla="*/ 0 w 3143250"/>
              <a:gd name="connsiteY3" fmla="*/ 1620000 h 3240000"/>
              <a:gd name="connsiteX4" fmla="*/ 1571625 w 314325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0" h="3240000">
                <a:moveTo>
                  <a:pt x="1571625" y="0"/>
                </a:moveTo>
                <a:cubicBezTo>
                  <a:pt x="2439610" y="0"/>
                  <a:pt x="3143250" y="725299"/>
                  <a:pt x="3143250" y="1620000"/>
                </a:cubicBezTo>
                <a:cubicBezTo>
                  <a:pt x="3143250" y="2514701"/>
                  <a:pt x="2439610" y="3240000"/>
                  <a:pt x="1571625" y="3240000"/>
                </a:cubicBezTo>
                <a:cubicBezTo>
                  <a:pt x="703640" y="3240000"/>
                  <a:pt x="0" y="2514701"/>
                  <a:pt x="0" y="1620000"/>
                </a:cubicBezTo>
                <a:cubicBezTo>
                  <a:pt x="0" y="725299"/>
                  <a:pt x="703640" y="0"/>
                  <a:pt x="1571625" y="0"/>
                </a:cubicBezTo>
                <a:close/>
              </a:path>
            </a:pathLst>
          </a:custGeom>
          <a:solidFill>
            <a:schemeClr val="bg1">
              <a:lumMod val="95000"/>
            </a:schemeClr>
          </a:solidFill>
          <a:ln w="28575">
            <a:solidFill>
              <a:srgbClr val="99CB38"/>
            </a:solidFill>
          </a:ln>
          <a:effectLst/>
        </p:spPr>
      </p:pic>
      <p:sp>
        <p:nvSpPr>
          <p:cNvPr id="26" name="矩形 25"/>
          <p:cNvSpPr/>
          <p:nvPr/>
        </p:nvSpPr>
        <p:spPr>
          <a:xfrm>
            <a:off x="3275856" y="1203598"/>
            <a:ext cx="4031438" cy="1518877"/>
          </a:xfrm>
          <a:prstGeom prst="rect">
            <a:avLst/>
          </a:prstGeom>
        </p:spPr>
        <p:txBody>
          <a:bodyPr wrap="square">
            <a:spAutoFit/>
          </a:bodyPr>
          <a:lstStyle/>
          <a:p>
            <a:pPr>
              <a:lnSpc>
                <a:spcPct val="165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6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6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6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p>
        </p:txBody>
      </p:sp>
      <p:sp>
        <p:nvSpPr>
          <p:cNvPr id="29" name="矩形 28"/>
          <p:cNvSpPr/>
          <p:nvPr/>
        </p:nvSpPr>
        <p:spPr>
          <a:xfrm>
            <a:off x="3275856" y="3003798"/>
            <a:ext cx="4031438" cy="1518877"/>
          </a:xfrm>
          <a:prstGeom prst="rect">
            <a:avLst/>
          </a:prstGeom>
        </p:spPr>
        <p:txBody>
          <a:bodyPr wrap="square">
            <a:spAutoFit/>
          </a:bodyPr>
          <a:lstStyle/>
          <a:p>
            <a:pPr>
              <a:lnSpc>
                <a:spcPct val="165000"/>
              </a:lnSpc>
            </a:pPr>
            <a:r>
              <a:rPr lang="zh-CN" altLang="en-US" sz="1600" b="1" dirty="0">
                <a:solidFill>
                  <a:schemeClr val="accent1"/>
                </a:solidFill>
                <a:latin typeface="微软雅黑" panose="020B0503020204020204" pitchFamily="34" charset="-122"/>
                <a:ea typeface="微软雅黑" panose="020B0503020204020204" pitchFamily="34" charset="-122"/>
              </a:rPr>
              <a:t>请在此输入文本</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6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6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6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请在此输入文本请在此输入文本</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par>
                                <p:cTn id="16" presetID="14" presetClass="entr" presetSubtype="1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6"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1163"/>
            <a:ext cx="539552" cy="360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5800" y="411163"/>
            <a:ext cx="1210588"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作者生平</a:t>
            </a: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9124" t="953" r="7432" b="953"/>
          <a:stretch>
            <a:fillRect/>
          </a:stretch>
        </p:blipFill>
        <p:spPr>
          <a:xfrm>
            <a:off x="716894" y="1347614"/>
            <a:ext cx="3213456" cy="3312368"/>
          </a:xfrm>
          <a:prstGeom prst="rect">
            <a:avLst/>
          </a:prstGeom>
        </p:spPr>
      </p:pic>
      <p:sp>
        <p:nvSpPr>
          <p:cNvPr id="7" name="矩形 6"/>
          <p:cNvSpPr/>
          <p:nvPr/>
        </p:nvSpPr>
        <p:spPr>
          <a:xfrm>
            <a:off x="3923928" y="1347614"/>
            <a:ext cx="4392488" cy="33123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75152" y="1679139"/>
            <a:ext cx="4031438" cy="1252651"/>
          </a:xfrm>
          <a:prstGeom prst="rect">
            <a:avLst/>
          </a:prstGeom>
        </p:spPr>
        <p:txBody>
          <a:bodyPr wrap="square">
            <a:spAutoFit/>
          </a:bodyPr>
          <a:lstStyle/>
          <a:p>
            <a:pP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请在此输入文本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请在此输入文本请在此输入文本</a:t>
            </a:r>
          </a:p>
        </p:txBody>
      </p:sp>
      <p:sp>
        <p:nvSpPr>
          <p:cNvPr id="9" name="矩形 8"/>
          <p:cNvSpPr/>
          <p:nvPr/>
        </p:nvSpPr>
        <p:spPr>
          <a:xfrm>
            <a:off x="4075152" y="3191307"/>
            <a:ext cx="4031438" cy="1252651"/>
          </a:xfrm>
          <a:prstGeom prst="rect">
            <a:avLst/>
          </a:prstGeom>
        </p:spPr>
        <p:txBody>
          <a:bodyPr wrap="square">
            <a:spAutoFit/>
          </a:bodyPr>
          <a:lstStyle/>
          <a:p>
            <a:pP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请在此输入文本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请在此输入文本请在此输入文本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请在此输入文本请在此输入文本</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e6e9173542711cf3b22da298a91d4cad4e34f2b"/>
</p:tagLst>
</file>

<file path=ppt/theme/theme1.xml><?xml version="1.0" encoding="utf-8"?>
<a:theme xmlns:a="http://schemas.openxmlformats.org/drawingml/2006/main" name="www.2ppt.com">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全屏显示(16:9)</PresentationFormat>
  <Paragraphs>244</Paragraphs>
  <Slides>24</Slides>
  <Notes>0</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2021-07-12T02:02:28Z</dcterms:created>
  <dcterms:modified xsi:type="dcterms:W3CDTF">2023-01-10T12:14:34Z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A54072873BB84177956A98A08F1E0956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