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7116947-E562-43B5-9B13-5326A7F548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972D527-EE24-42A9-97C7-720B48BA39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0FEDBD5-03F7-48DB-9459-B24EBAB4F5A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3EF3705-5009-4152-B178-614EB1A7F4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02B28AD-76C2-409B-8ECE-DBB6D0093F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E14FB2A-407B-4CA1-A1A5-195D650904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6843BBE-ED06-4EAE-BF46-488BC65C438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6A727DA-6675-460A-A84B-1D5C42C445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第三课时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578A60E9-D1EF-4F57-AD57-5FDA8DE4073D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Reading (  2  )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80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Outdoor  fun</a:t>
            </a:r>
            <a:endParaRPr sz="80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07778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Unit </a:t>
            </a: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6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67497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3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课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829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/>
          </p:cNvSpPr>
          <p:nvPr/>
        </p:nvSpPr>
        <p:spPr bwMode="auto">
          <a:xfrm>
            <a:off x="2032000" y="1903413"/>
            <a:ext cx="8128000" cy="3305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1.Did 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notice  ) him wearing a red shirt today?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singer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beautiful voice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surprise  ) everyone in the theatre last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think Jack is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love  ) boy.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4.There are many flowers on the both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side  ) of the road.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come  ) into the classroom with a book in her hand just now.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36938" y="2436813"/>
            <a:ext cx="100330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436938" y="2722563"/>
            <a:ext cx="1003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900738" y="2844800"/>
            <a:ext cx="1209675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900738" y="3132138"/>
            <a:ext cx="1209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44975" y="3635375"/>
            <a:ext cx="1001713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244975" y="3922713"/>
            <a:ext cx="10017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480175" y="4027488"/>
            <a:ext cx="8953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480175" y="4313238"/>
            <a:ext cx="895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943225" y="4445000"/>
            <a:ext cx="895350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943225" y="4732338"/>
            <a:ext cx="895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2032000" y="1700213"/>
            <a:ext cx="8128000" cy="3711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take...out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of,get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away,on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other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side,go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through,amaze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can you see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side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lovely garden?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2.Jim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schoolbag and passed it to Helen.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3.—The dog has three legs.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—How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4.Please let the lovely horse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away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zoo.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5.It is interesting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through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forest.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95800" y="2581275"/>
            <a:ext cx="21336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495800" y="2867025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919413" y="3038475"/>
            <a:ext cx="8223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919413" y="3324225"/>
            <a:ext cx="822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711700" y="3038475"/>
            <a:ext cx="10874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711700" y="3324225"/>
            <a:ext cx="1087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135313" y="4224338"/>
            <a:ext cx="12080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135313" y="4510088"/>
            <a:ext cx="1208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446713" y="4614863"/>
            <a:ext cx="11826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446713" y="4900613"/>
            <a:ext cx="118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300538" y="5073650"/>
            <a:ext cx="1666875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4300538" y="5360988"/>
            <a:ext cx="1666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116138" y="1582738"/>
            <a:ext cx="8128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1.Alice ran across the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after the rabbit.(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Alice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across the field?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2.Amy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 by the river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her sister.(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her sister?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3.Tom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a small key on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table.(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Tom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table?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girl could see no one in the hall.(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girl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hall.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5.She found herself alone in a hall.(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found herself in a hall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herself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53038" y="2373313"/>
            <a:ext cx="1712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78075" y="2460625"/>
            <a:ext cx="19526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378075" y="2746375"/>
            <a:ext cx="1952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253038" y="2470150"/>
            <a:ext cx="84296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253038" y="2755900"/>
            <a:ext cx="842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363913" y="3168650"/>
            <a:ext cx="1389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378075" y="3278188"/>
            <a:ext cx="2036763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378075" y="3565525"/>
            <a:ext cx="20367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397500" y="3278188"/>
            <a:ext cx="546100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5397500" y="3565525"/>
            <a:ext cx="546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629025" y="3946525"/>
            <a:ext cx="1387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378075" y="4075113"/>
            <a:ext cx="19526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2378075" y="4360863"/>
            <a:ext cx="1952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5253038" y="4059238"/>
            <a:ext cx="69056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5253038" y="4344988"/>
            <a:ext cx="690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3363913" y="4879975"/>
            <a:ext cx="12446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3363913" y="5165725"/>
            <a:ext cx="124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5337175" y="4879975"/>
            <a:ext cx="12446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34" name="直接连接符 33"/>
          <p:cNvCxnSpPr/>
          <p:nvPr/>
        </p:nvCxnSpPr>
        <p:spPr>
          <a:xfrm>
            <a:off x="5337175" y="5165725"/>
            <a:ext cx="124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5397500" y="5703888"/>
            <a:ext cx="1941513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36" name="直接连接符 35"/>
          <p:cNvCxnSpPr/>
          <p:nvPr/>
        </p:nvCxnSpPr>
        <p:spPr>
          <a:xfrm>
            <a:off x="5397500" y="5991225"/>
            <a:ext cx="19415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8" grpId="0" animBg="1"/>
      <p:bldP spid="24" grpId="0" animBg="1"/>
      <p:bldP spid="27" grpId="0" animBg="1"/>
      <p:bldP spid="30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625"/>
            <a:ext cx="8128000" cy="37068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)1.Peter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tell his parents that he was going home because he wanted to give them a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B.surprise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D.gift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 woman stood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window,watching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children playing games in the garden.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A.past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B.through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C.across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D.by 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36788" y="2211388"/>
            <a:ext cx="376237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36788" y="3798888"/>
            <a:ext cx="376237" cy="334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5425"/>
            <a:ext cx="8128000" cy="4108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)3.He took his homework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school bag and gave it to the teacher.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A.out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B.of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)4.I saw Tom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key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lock,turn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and open the door.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B.putting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C.puts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D.to put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)5.My arm is still painful,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see a doctor.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78075" y="1584325"/>
            <a:ext cx="377825" cy="33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5688" y="3221038"/>
            <a:ext cx="376237" cy="334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76475" y="4846638"/>
            <a:ext cx="376238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611313" y="1057275"/>
            <a:ext cx="9505950" cy="53133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comes.Dave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worried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doesn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like the hot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weather.Jeff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asks Dave to go to a small village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vacation.“It</a:t>
            </a:r>
            <a:r>
              <a:rPr lang="en-US" altLang="zh-CN" sz="2200" dirty="0" err="1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very cool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there.We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lake,” says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Jeff.Dave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thinks it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great,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goes there with Jeff on Sunday.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On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Monday,it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begins to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rain.They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to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an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inn.The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rain lasts(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持续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 a week and they can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do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There are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 sets in the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inn.When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the rain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stop?They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know.A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waiter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 a man in the village can forecast(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预报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 the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weather,so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go to visit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him.They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see a wet shirt on the line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man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house.“Why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you put it in the rain?” asks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Dave.“It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helps me forecast the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.It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raining if the shirt is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wet,and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sunny if it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dry.It</a:t>
            </a:r>
            <a:r>
              <a:rPr lang="en-US" altLang="zh-CN" sz="2200" dirty="0" err="1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windy if it sways(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摇摆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),” says the man.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spect="1"/>
          </p:cNvSpPr>
          <p:nvPr/>
        </p:nvSpPr>
        <p:spPr bwMode="auto">
          <a:xfrm>
            <a:off x="1606550" y="1820863"/>
            <a:ext cx="9875838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)1.A.because	B.so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   		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C.but		D.if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)2.A.in		B.on			C.at		D.of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)3.A.skate		B.run			C.swim		D.ride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)4.A.and		B.but			C.then		D.so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)5.A.stay		B.sleep		C.work		D.think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)6.A.nothing	B.everything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NEU-BZ-S92"/>
              </a:rPr>
              <a:t>  	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C.anything	D.something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)7.A.not		B.no			C.not a		D.never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)8.A.speaks	B.says		C.talks		D.tells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)9.A.in front	B.in the front of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NEU-BZ-S92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 the front	D.in front of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)10.A.weather	B.job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NEU-BZ-S92"/>
              </a:rPr>
              <a:t>  		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C.activity	D.city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87550" y="1965325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854200" y="2360613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1854200" y="2778125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1854200" y="3175000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1854200" y="359568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1854200" y="3992563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1854200" y="438943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1854200" y="4786313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1854200" y="518318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1854200" y="5578475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121</Words>
  <Application>Microsoft Office PowerPoint</Application>
  <PresentationFormat>宽屏</PresentationFormat>
  <Paragraphs>58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Outdoor  fun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2017-12-11T05:28:00Z</dcterms:created>
  <dcterms:modified xsi:type="dcterms:W3CDTF">2023-01-16T22:41:43Z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FD1C405E71ED4A28961DD59AC905542E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