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256" r:id="rId3"/>
    <p:sldId id="257" r:id="rId4"/>
    <p:sldId id="258" r:id="rId5"/>
    <p:sldId id="259" r:id="rId6"/>
    <p:sldId id="260" r:id="rId7"/>
    <p:sldId id="261" r:id="rId8"/>
    <p:sldId id="266" r:id="rId9"/>
    <p:sldId id="267" r:id="rId10"/>
    <p:sldId id="268" r:id="rId11"/>
    <p:sldId id="262" r:id="rId12"/>
    <p:sldId id="269" r:id="rId13"/>
    <p:sldId id="270" r:id="rId14"/>
    <p:sldId id="271" r:id="rId15"/>
    <p:sldId id="272" r:id="rId16"/>
    <p:sldId id="263" r:id="rId17"/>
    <p:sldId id="273" r:id="rId18"/>
    <p:sldId id="274" r:id="rId19"/>
    <p:sldId id="275" r:id="rId20"/>
    <p:sldId id="276" r:id="rId21"/>
    <p:sldId id="277" r:id="rId22"/>
    <p:sldId id="264" r:id="rId23"/>
    <p:sldId id="278" r:id="rId24"/>
    <p:sldId id="279" r:id="rId25"/>
    <p:sldId id="280" r:id="rId26"/>
    <p:sldId id="281"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2154" y="-105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solidFill>
              <a:srgbClr val="133965"/>
            </a:solidFill>
            <a:ln>
              <a:noFill/>
            </a:ln>
            <a:effectLst/>
          </c:spPr>
          <c:invertIfNegative val="0"/>
          <c:dPt>
            <c:idx val="0"/>
            <c:invertIfNegative val="0"/>
            <c:bubble3D val="0"/>
            <c:spPr>
              <a:solidFill>
                <a:srgbClr val="002944"/>
              </a:solidFill>
              <a:ln>
                <a:noFill/>
              </a:ln>
              <a:effectLst/>
            </c:spPr>
            <c:extLst>
              <c:ext xmlns:c16="http://schemas.microsoft.com/office/drawing/2014/chart" uri="{C3380CC4-5D6E-409C-BE32-E72D297353CC}">
                <c16:uniqueId val="{00000001-A19C-413A-AF15-6A97E5827FA9}"/>
              </c:ext>
            </c:extLst>
          </c:dPt>
          <c:dPt>
            <c:idx val="1"/>
            <c:invertIfNegative val="0"/>
            <c:bubble3D val="0"/>
            <c:spPr>
              <a:solidFill>
                <a:srgbClr val="002944"/>
              </a:solidFill>
              <a:ln>
                <a:noFill/>
              </a:ln>
              <a:effectLst/>
            </c:spPr>
            <c:extLst>
              <c:ext xmlns:c16="http://schemas.microsoft.com/office/drawing/2014/chart" uri="{C3380CC4-5D6E-409C-BE32-E72D297353CC}">
                <c16:uniqueId val="{00000003-A19C-413A-AF15-6A97E5827FA9}"/>
              </c:ext>
            </c:extLst>
          </c:dPt>
          <c:dPt>
            <c:idx val="2"/>
            <c:invertIfNegative val="0"/>
            <c:bubble3D val="0"/>
            <c:spPr>
              <a:solidFill>
                <a:srgbClr val="002944"/>
              </a:solidFill>
              <a:ln>
                <a:noFill/>
              </a:ln>
              <a:effectLst/>
            </c:spPr>
            <c:extLst>
              <c:ext xmlns:c16="http://schemas.microsoft.com/office/drawing/2014/chart" uri="{C3380CC4-5D6E-409C-BE32-E72D297353CC}">
                <c16:uniqueId val="{00000005-A19C-413A-AF15-6A97E5827FA9}"/>
              </c:ext>
            </c:extLst>
          </c:dPt>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6-A19C-413A-AF15-6A97E5827FA9}"/>
            </c:ext>
          </c:extLst>
        </c:ser>
        <c:ser>
          <c:idx val="1"/>
          <c:order val="1"/>
          <c:tx>
            <c:strRef>
              <c:f>Sheet1!$C$1</c:f>
              <c:strCache>
                <c:ptCount val="1"/>
                <c:pt idx="0">
                  <c:v>系列 2</c:v>
                </c:pt>
              </c:strCache>
            </c:strRef>
          </c:tx>
          <c:spPr>
            <a:solidFill>
              <a:srgbClr val="96D7F3"/>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7-A19C-413A-AF15-6A97E5827FA9}"/>
            </c:ext>
          </c:extLst>
        </c:ser>
        <c:dLbls>
          <c:showLegendKey val="0"/>
          <c:showVal val="0"/>
          <c:showCatName val="0"/>
          <c:showSerName val="0"/>
          <c:showPercent val="0"/>
          <c:showBubbleSize val="0"/>
        </c:dLbls>
        <c:gapWidth val="150"/>
        <c:overlap val="100"/>
        <c:axId val="655791232"/>
        <c:axId val="655792768"/>
      </c:barChart>
      <c:catAx>
        <c:axId val="65579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55792768"/>
        <c:crosses val="autoZero"/>
        <c:auto val="1"/>
        <c:lblAlgn val="ctr"/>
        <c:lblOffset val="100"/>
        <c:noMultiLvlLbl val="0"/>
      </c:catAx>
      <c:valAx>
        <c:axId val="655792768"/>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557912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32C995-98F6-4C1C-B686-F445A97B8A0E}"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4D4BB7-278E-4CCA-942D-7E7CDBA5E74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E357DD-25A2-4FBA-BD78-F8347A34384D}" type="slidenum">
              <a:rPr lang="zh-CN" altLang="en-US" smtClean="0"/>
              <a:t>‹#›</a:t>
            </a:fld>
            <a:endParaRPr lang="zh-CN" altLang="en-US"/>
          </a:p>
        </p:txBody>
      </p:sp>
      <p:sp>
        <p:nvSpPr>
          <p:cNvPr id="11" name="TextBox 10"/>
          <p:cNvSpPr txBox="1"/>
          <p:nvPr userDrawn="1"/>
        </p:nvSpPr>
        <p:spPr>
          <a:xfrm>
            <a:off x="2167012"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FD4C2F-F087-4517-B41B-1AE67467EFE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E357DD-25A2-4FBA-BD78-F8347A34384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D4C2F-F087-4517-B41B-1AE67467EFE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357DD-25A2-4FBA-BD78-F8347A34384D}" type="slidenum">
              <a:rPr lang="zh-CN" altLang="en-US" smtClean="0"/>
              <a:t>‹#›</a:t>
            </a:fld>
            <a:endParaRPr lang="zh-CN" altLang="en-US"/>
          </a:p>
        </p:txBody>
      </p:sp>
      <p:pic>
        <p:nvPicPr>
          <p:cNvPr id="7" name="图片 6"/>
          <p:cNvPicPr>
            <a:picLocks noChangeAspect="1"/>
          </p:cNvPicPr>
          <p:nvPr userDrawn="1"/>
        </p:nvPicPr>
        <p:blipFill>
          <a:blip r:embed="rId15"/>
          <a:stretch>
            <a:fillRect/>
          </a:stretch>
        </p:blipFill>
        <p:spPr>
          <a:xfrm>
            <a:off x="0" y="0"/>
            <a:ext cx="12192000" cy="6858000"/>
          </a:xfrm>
          <a:prstGeom prst="rect">
            <a:avLst/>
          </a:prstGeom>
        </p:spPr>
      </p:pic>
      <p:sp>
        <p:nvSpPr>
          <p:cNvPr id="8" name="矩形 7"/>
          <p:cNvSpPr/>
          <p:nvPr userDrawn="1"/>
        </p:nvSpPr>
        <p:spPr>
          <a:xfrm>
            <a:off x="217715" y="195943"/>
            <a:ext cx="11756572" cy="645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6" cstate="screen">
            <a:clrChange>
              <a:clrFrom>
                <a:srgbClr val="FFFFFF"/>
              </a:clrFrom>
              <a:clrTo>
                <a:srgbClr val="FFFFFF">
                  <a:alpha val="0"/>
                </a:srgbClr>
              </a:clrTo>
            </a:clrChange>
          </a:blip>
          <a:stretch>
            <a:fillRect/>
          </a:stretch>
        </p:blipFill>
        <p:spPr>
          <a:xfrm flipH="1">
            <a:off x="-805544" y="5094514"/>
            <a:ext cx="2209801" cy="1763486"/>
          </a:xfrm>
          <a:prstGeom prst="rect">
            <a:avLst/>
          </a:prstGeom>
        </p:spPr>
      </p:pic>
      <p:sp>
        <p:nvSpPr>
          <p:cNvPr id="10" name="Text box0"/>
          <p:cNvSpPr txBox="1"/>
          <p:nvPr userDrawn="1"/>
        </p:nvSpPr>
        <p:spPr>
          <a:xfrm>
            <a:off x="4452826" y="816445"/>
            <a:ext cx="3284011"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0" dirty="0">
                <a:solidFill>
                  <a:srgbClr val="002944"/>
                </a:solidFill>
                <a:latin typeface="+mj-ea"/>
                <a:ea typeface="+mj-ea"/>
                <a:cs typeface="+mn-ea"/>
                <a:sym typeface="+mn-lt"/>
              </a:rPr>
              <a:t>请输入您的标题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103573" y="575568"/>
            <a:ext cx="6096000" cy="6096000"/>
          </a:xfrm>
          <a:prstGeom prst="rect">
            <a:avLst/>
          </a:prstGeom>
        </p:spPr>
      </p:pic>
      <p:pic>
        <p:nvPicPr>
          <p:cNvPr id="19" name="图片 18"/>
          <p:cNvPicPr>
            <a:picLocks noChangeAspect="1"/>
          </p:cNvPicPr>
          <p:nvPr/>
        </p:nvPicPr>
        <p:blipFill rotWithShape="1">
          <a:blip r:embed="rId4" cstate="screen"/>
          <a:srcRect/>
          <a:stretch>
            <a:fillRect/>
          </a:stretch>
        </p:blipFill>
        <p:spPr>
          <a:xfrm>
            <a:off x="3231471" y="745724"/>
            <a:ext cx="5949303" cy="4708019"/>
          </a:xfrm>
          <a:prstGeom prst="rect">
            <a:avLst/>
          </a:prstGeom>
        </p:spPr>
      </p:pic>
      <p:grpSp>
        <p:nvGrpSpPr>
          <p:cNvPr id="28" name="组合 27"/>
          <p:cNvGrpSpPr/>
          <p:nvPr/>
        </p:nvGrpSpPr>
        <p:grpSpPr>
          <a:xfrm>
            <a:off x="4707108" y="5841613"/>
            <a:ext cx="2879492" cy="715708"/>
            <a:chOff x="4293652" y="5590778"/>
            <a:chExt cx="3528680" cy="877066"/>
          </a:xfrm>
          <a:solidFill>
            <a:srgbClr val="002944">
              <a:alpha val="64000"/>
            </a:srgbClr>
          </a:solidFill>
        </p:grpSpPr>
        <p:sp>
          <p:nvSpPr>
            <p:cNvPr id="23" name="AutoShape0"/>
            <p:cNvSpPr/>
            <p:nvPr/>
          </p:nvSpPr>
          <p:spPr>
            <a:xfrm>
              <a:off x="429365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活</a:t>
              </a:r>
            </a:p>
          </p:txBody>
        </p:sp>
        <p:sp>
          <p:nvSpPr>
            <p:cNvPr id="25" name="AutoShape0"/>
            <p:cNvSpPr/>
            <p:nvPr/>
          </p:nvSpPr>
          <p:spPr>
            <a:xfrm>
              <a:off x="517582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动</a:t>
              </a:r>
            </a:p>
          </p:txBody>
        </p:sp>
        <p:sp>
          <p:nvSpPr>
            <p:cNvPr id="26" name="AutoShape0"/>
            <p:cNvSpPr/>
            <p:nvPr/>
          </p:nvSpPr>
          <p:spPr>
            <a:xfrm>
              <a:off x="605799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策</a:t>
              </a:r>
            </a:p>
          </p:txBody>
        </p:sp>
        <p:sp>
          <p:nvSpPr>
            <p:cNvPr id="27" name="AutoShape0"/>
            <p:cNvSpPr/>
            <p:nvPr/>
          </p:nvSpPr>
          <p:spPr>
            <a:xfrm>
              <a:off x="694016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划</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style.rotation</p:attrName>
                                        </p:attrNameLst>
                                      </p:cBhvr>
                                      <p:tavLst>
                                        <p:tav tm="0">
                                          <p:val>
                                            <p:fltVal val="90"/>
                                          </p:val>
                                        </p:tav>
                                        <p:tav tm="100000">
                                          <p:val>
                                            <p:fltVal val="0"/>
                                          </p:val>
                                        </p:tav>
                                      </p:tavLst>
                                    </p:anim>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489585" y="562134"/>
            <a:ext cx="6096000" cy="6096000"/>
          </a:xfrm>
          <a:prstGeom prst="rect">
            <a:avLst/>
          </a:prstGeom>
        </p:spPr>
      </p:pic>
      <p:sp>
        <p:nvSpPr>
          <p:cNvPr id="10" name="Text box0"/>
          <p:cNvSpPr txBox="1"/>
          <p:nvPr/>
        </p:nvSpPr>
        <p:spPr>
          <a:xfrm>
            <a:off x="5695196" y="1695609"/>
            <a:ext cx="800219" cy="1816735"/>
          </a:xfrm>
          <a:prstGeom prst="rect">
            <a:avLst/>
          </a:prstGeom>
          <a:solidFill>
            <a:schemeClr val="bg1"/>
          </a:solid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002944"/>
                </a:solidFill>
                <a:cs typeface="+mn-ea"/>
                <a:sym typeface="+mn-lt"/>
              </a:rPr>
              <a:t>第二章</a:t>
            </a:r>
          </a:p>
        </p:txBody>
      </p:sp>
      <p:sp>
        <p:nvSpPr>
          <p:cNvPr id="11" name="AutoShape0"/>
          <p:cNvSpPr/>
          <p:nvPr/>
        </p:nvSpPr>
        <p:spPr>
          <a:xfrm>
            <a:off x="5608320" y="1597819"/>
            <a:ext cx="975995" cy="201231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Text box1"/>
          <p:cNvSpPr txBox="1"/>
          <p:nvPr/>
        </p:nvSpPr>
        <p:spPr>
          <a:xfrm>
            <a:off x="4413885" y="3893662"/>
            <a:ext cx="3364230" cy="38779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80000"/>
              </a:lnSpc>
            </a:pPr>
            <a:r>
              <a:rPr lang="zh-CN" altLang="en-US" sz="2400" b="1" dirty="0">
                <a:solidFill>
                  <a:schemeClr val="bg1"/>
                </a:solidFill>
                <a:cs typeface="+mn-ea"/>
                <a:sym typeface="+mn-lt"/>
              </a:rPr>
              <a:t>活动细节安排</a:t>
            </a:r>
          </a:p>
        </p:txBody>
      </p:sp>
      <p:sp>
        <p:nvSpPr>
          <p:cNvPr id="13" name="Text box2"/>
          <p:cNvSpPr txBox="1"/>
          <p:nvPr/>
        </p:nvSpPr>
        <p:spPr>
          <a:xfrm>
            <a:off x="3857625" y="4409917"/>
            <a:ext cx="4476750" cy="85026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40000"/>
              </a:lnSpc>
              <a:buNone/>
            </a:pPr>
            <a:r>
              <a:rPr lang="en-US" altLang="zh-CN" sz="1200" dirty="0">
                <a:solidFill>
                  <a:schemeClr val="bg1"/>
                </a:solidFill>
                <a:cs typeface="+mn-ea"/>
                <a:sym typeface="+mn-lt"/>
              </a:rPr>
              <a:t>请输入适量文字在此处进行解释说明以便于读者合理理解上述标题的内容请输入适量文字</a:t>
            </a:r>
            <a:r>
              <a:rPr lang="zh-CN" altLang="en-US" sz="1200" dirty="0">
                <a:solidFill>
                  <a:schemeClr val="bg1"/>
                </a:solidFill>
                <a:cs typeface="+mn-ea"/>
                <a:sym typeface="+mn-lt"/>
              </a:rPr>
              <a:t>。</a:t>
            </a:r>
            <a:r>
              <a:rPr lang="en-US" altLang="zh-CN" sz="1200" dirty="0">
                <a:solidFill>
                  <a:schemeClr val="bg1"/>
                </a:solidFill>
                <a:cs typeface="+mn-ea"/>
                <a:sym typeface="+mn-lt"/>
              </a:rPr>
              <a:t>请输入适量文字在此处进行解释说明以便于读者合理理解上述标题的内容</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pic>
        <p:nvPicPr>
          <p:cNvPr id="15" name="图片 14"/>
          <p:cNvPicPr>
            <a:picLocks noChangeAspect="1"/>
          </p:cNvPicPr>
          <p:nvPr/>
        </p:nvPicPr>
        <p:blipFill>
          <a:blip r:embed="rId4" cstate="screen"/>
          <a:stretch>
            <a:fillRect/>
          </a:stretch>
        </p:blipFill>
        <p:spPr>
          <a:xfrm>
            <a:off x="8371429" y="562134"/>
            <a:ext cx="2952053" cy="2012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0"/>
          <p:cNvSpPr/>
          <p:nvPr/>
        </p:nvSpPr>
        <p:spPr>
          <a:xfrm>
            <a:off x="6082030" y="2069466"/>
            <a:ext cx="2350144" cy="1699928"/>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AutoShape1"/>
          <p:cNvSpPr/>
          <p:nvPr/>
        </p:nvSpPr>
        <p:spPr>
          <a:xfrm>
            <a:off x="6082030" y="3809400"/>
            <a:ext cx="2350144" cy="1699928"/>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AutoShape2"/>
          <p:cNvSpPr/>
          <p:nvPr/>
        </p:nvSpPr>
        <p:spPr>
          <a:xfrm>
            <a:off x="8488689" y="2069466"/>
            <a:ext cx="2350144" cy="1699928"/>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AutoShape3"/>
          <p:cNvSpPr/>
          <p:nvPr/>
        </p:nvSpPr>
        <p:spPr>
          <a:xfrm>
            <a:off x="8488689" y="3809400"/>
            <a:ext cx="2350144" cy="1699928"/>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Text box1"/>
          <p:cNvSpPr txBox="1"/>
          <p:nvPr/>
        </p:nvSpPr>
        <p:spPr>
          <a:xfrm>
            <a:off x="6315711" y="2402848"/>
            <a:ext cx="1831347" cy="1198903"/>
          </a:xfrm>
          <a:prstGeom prst="rect">
            <a:avLst/>
          </a:prstGeom>
          <a:noFill/>
        </p:spPr>
        <p:txBody>
          <a:bodyPr wrap="square" rtlCol="0">
            <a:spAutoFit/>
          </a:bodyPr>
          <a:lstStyle/>
          <a:p>
            <a:pPr algn="ctr" defTabSz="913765">
              <a:lnSpc>
                <a:spcPct val="150000"/>
              </a:lnSpc>
              <a:buClr>
                <a:srgbClr val="0070C0"/>
              </a:buClr>
              <a:defRPr/>
            </a:pPr>
            <a:r>
              <a:rPr lang="zh-CN" altLang="en-US" sz="1200" dirty="0">
                <a:solidFill>
                  <a:schemeClr val="bg1"/>
                </a:solidFill>
                <a:cs typeface="+mn-ea"/>
                <a:sym typeface="+mn-lt"/>
              </a:rPr>
              <a:t>改您的内容修改您的内容修改您的内容修改您的内容修改您的内容修改您的内容</a:t>
            </a:r>
            <a:endParaRPr lang="en-US" altLang="zh-CN" sz="1200" dirty="0">
              <a:solidFill>
                <a:schemeClr val="bg1"/>
              </a:solidFill>
              <a:cs typeface="+mn-ea"/>
              <a:sym typeface="+mn-lt"/>
            </a:endParaRPr>
          </a:p>
        </p:txBody>
      </p:sp>
      <p:sp>
        <p:nvSpPr>
          <p:cNvPr id="9" name="Text box2"/>
          <p:cNvSpPr txBox="1"/>
          <p:nvPr/>
        </p:nvSpPr>
        <p:spPr>
          <a:xfrm>
            <a:off x="8803650" y="2402848"/>
            <a:ext cx="1831347" cy="1198903"/>
          </a:xfrm>
          <a:prstGeom prst="rect">
            <a:avLst/>
          </a:prstGeom>
          <a:noFill/>
        </p:spPr>
        <p:txBody>
          <a:bodyPr wrap="square" rtlCol="0">
            <a:spAutoFit/>
          </a:bodyPr>
          <a:lstStyle/>
          <a:p>
            <a:pPr algn="ctr" defTabSz="913765">
              <a:lnSpc>
                <a:spcPct val="150000"/>
              </a:lnSpc>
              <a:buClr>
                <a:srgbClr val="0070C0"/>
              </a:buClr>
              <a:defRPr/>
            </a:pPr>
            <a:r>
              <a:rPr lang="zh-CN" altLang="en-US" sz="1200" dirty="0">
                <a:solidFill>
                  <a:schemeClr val="bg1"/>
                </a:solidFill>
                <a:cs typeface="+mn-ea"/>
                <a:sym typeface="+mn-lt"/>
              </a:rPr>
              <a:t>改您的内容修改您的内容修改您的内容修改您的内容修改您的内容修改您的内容</a:t>
            </a:r>
            <a:endParaRPr lang="en-US" altLang="zh-CN" sz="1200" dirty="0">
              <a:solidFill>
                <a:schemeClr val="bg1"/>
              </a:solidFill>
              <a:cs typeface="+mn-ea"/>
              <a:sym typeface="+mn-lt"/>
            </a:endParaRPr>
          </a:p>
        </p:txBody>
      </p:sp>
      <p:sp>
        <p:nvSpPr>
          <p:cNvPr id="10" name="Text box3"/>
          <p:cNvSpPr txBox="1"/>
          <p:nvPr/>
        </p:nvSpPr>
        <p:spPr>
          <a:xfrm>
            <a:off x="8803650" y="4142782"/>
            <a:ext cx="1831347" cy="1198903"/>
          </a:xfrm>
          <a:prstGeom prst="rect">
            <a:avLst/>
          </a:prstGeom>
          <a:noFill/>
        </p:spPr>
        <p:txBody>
          <a:bodyPr wrap="square" rtlCol="0">
            <a:spAutoFit/>
          </a:bodyPr>
          <a:lstStyle/>
          <a:p>
            <a:pPr algn="ctr" defTabSz="913765">
              <a:lnSpc>
                <a:spcPct val="150000"/>
              </a:lnSpc>
              <a:buClr>
                <a:srgbClr val="0070C0"/>
              </a:buClr>
              <a:defRPr/>
            </a:pPr>
            <a:r>
              <a:rPr lang="zh-CN" altLang="en-US" sz="1200" dirty="0">
                <a:solidFill>
                  <a:schemeClr val="bg1"/>
                </a:solidFill>
                <a:cs typeface="+mn-ea"/>
                <a:sym typeface="+mn-lt"/>
              </a:rPr>
              <a:t>改您的内容修改您的内容修改您的内容修改您的内容修改您的内容修改您的内容</a:t>
            </a:r>
            <a:endParaRPr lang="en-US" altLang="zh-CN" sz="1200" dirty="0">
              <a:solidFill>
                <a:schemeClr val="bg1"/>
              </a:solidFill>
              <a:cs typeface="+mn-ea"/>
              <a:sym typeface="+mn-lt"/>
            </a:endParaRPr>
          </a:p>
        </p:txBody>
      </p:sp>
      <p:sp>
        <p:nvSpPr>
          <p:cNvPr id="11" name="Text box4"/>
          <p:cNvSpPr txBox="1"/>
          <p:nvPr/>
        </p:nvSpPr>
        <p:spPr>
          <a:xfrm>
            <a:off x="6329046" y="4142782"/>
            <a:ext cx="1831347" cy="1198903"/>
          </a:xfrm>
          <a:prstGeom prst="rect">
            <a:avLst/>
          </a:prstGeom>
          <a:noFill/>
        </p:spPr>
        <p:txBody>
          <a:bodyPr wrap="square" rtlCol="0">
            <a:spAutoFit/>
          </a:bodyPr>
          <a:lstStyle/>
          <a:p>
            <a:pPr algn="ctr" defTabSz="913765">
              <a:lnSpc>
                <a:spcPct val="150000"/>
              </a:lnSpc>
              <a:buClr>
                <a:srgbClr val="0070C0"/>
              </a:buClr>
              <a:defRPr/>
            </a:pPr>
            <a:r>
              <a:rPr lang="zh-CN" altLang="en-US" sz="1200" dirty="0">
                <a:solidFill>
                  <a:schemeClr val="bg1"/>
                </a:solidFill>
                <a:cs typeface="+mn-ea"/>
                <a:sym typeface="+mn-lt"/>
              </a:rPr>
              <a:t>改您的内容修改您的内容修改您的内容修改您的内容修改您的内容修改您的内容</a:t>
            </a:r>
            <a:endParaRPr lang="en-US" altLang="zh-CN" sz="1200" dirty="0">
              <a:solidFill>
                <a:schemeClr val="bg1"/>
              </a:solidFill>
              <a:cs typeface="+mn-ea"/>
              <a:sym typeface="+mn-lt"/>
            </a:endParaRPr>
          </a:p>
        </p:txBody>
      </p:sp>
      <p:pic>
        <p:nvPicPr>
          <p:cNvPr id="12" name="Picture0"/>
          <p:cNvPicPr>
            <a:picLocks noChangeAspect="1"/>
          </p:cNvPicPr>
          <p:nvPr/>
        </p:nvPicPr>
        <p:blipFill rotWithShape="1">
          <a:blip r:embed="rId2" cstate="screen"/>
          <a:srcRect/>
          <a:stretch>
            <a:fillRect/>
          </a:stretch>
        </p:blipFill>
        <p:spPr>
          <a:xfrm>
            <a:off x="1353169" y="2069466"/>
            <a:ext cx="4525025" cy="3439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0"/>
          <p:cNvSpPr/>
          <p:nvPr/>
        </p:nvSpPr>
        <p:spPr>
          <a:xfrm>
            <a:off x="5587355" y="1862290"/>
            <a:ext cx="571596" cy="571592"/>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r>
              <a:rPr lang="en-US" altLang="zh-CN" sz="1280" dirty="0">
                <a:cs typeface="+mn-ea"/>
                <a:sym typeface="+mn-lt"/>
              </a:rPr>
              <a:t>1</a:t>
            </a:r>
          </a:p>
        </p:txBody>
      </p:sp>
      <p:cxnSp>
        <p:nvCxnSpPr>
          <p:cNvPr id="5" name="Line0"/>
          <p:cNvCxnSpPr/>
          <p:nvPr/>
        </p:nvCxnSpPr>
        <p:spPr>
          <a:xfrm>
            <a:off x="6146361" y="2126683"/>
            <a:ext cx="99798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 name="Text box1"/>
          <p:cNvSpPr txBox="1"/>
          <p:nvPr/>
        </p:nvSpPr>
        <p:spPr>
          <a:xfrm>
            <a:off x="7167008" y="1908454"/>
            <a:ext cx="3832462" cy="789820"/>
          </a:xfrm>
          <a:prstGeom prst="rect">
            <a:avLst/>
          </a:prstGeom>
        </p:spPr>
        <p:txBody>
          <a:bodyPr lIns="68560" tIns="34280" rIns="68560" bIns="3428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endParaRPr lang="zh-CN" altLang="en-US" sz="1100" dirty="0">
              <a:latin typeface="+mn-lt"/>
              <a:ea typeface="+mn-ea"/>
              <a:cs typeface="+mn-ea"/>
              <a:sym typeface="+mn-lt"/>
            </a:endParaRPr>
          </a:p>
        </p:txBody>
      </p:sp>
      <p:sp>
        <p:nvSpPr>
          <p:cNvPr id="7" name="AutoShape1"/>
          <p:cNvSpPr/>
          <p:nvPr/>
        </p:nvSpPr>
        <p:spPr>
          <a:xfrm>
            <a:off x="5587355" y="2786405"/>
            <a:ext cx="571596" cy="571592"/>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r>
              <a:rPr lang="en-US" altLang="zh-CN" sz="1280" dirty="0">
                <a:cs typeface="+mn-ea"/>
                <a:sym typeface="+mn-lt"/>
              </a:rPr>
              <a:t>2</a:t>
            </a:r>
          </a:p>
        </p:txBody>
      </p:sp>
      <p:cxnSp>
        <p:nvCxnSpPr>
          <p:cNvPr id="8" name="Line1"/>
          <p:cNvCxnSpPr/>
          <p:nvPr/>
        </p:nvCxnSpPr>
        <p:spPr>
          <a:xfrm>
            <a:off x="6146361" y="3050798"/>
            <a:ext cx="99798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 box2"/>
          <p:cNvSpPr txBox="1"/>
          <p:nvPr/>
        </p:nvSpPr>
        <p:spPr>
          <a:xfrm>
            <a:off x="7167008" y="2831730"/>
            <a:ext cx="3832462" cy="789820"/>
          </a:xfrm>
          <a:prstGeom prst="rect">
            <a:avLst/>
          </a:prstGeom>
        </p:spPr>
        <p:txBody>
          <a:bodyPr lIns="68560" tIns="34280" rIns="68560" bIns="3428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endParaRPr lang="zh-CN" altLang="en-US" sz="1100" dirty="0">
              <a:latin typeface="+mn-lt"/>
              <a:ea typeface="+mn-ea"/>
              <a:cs typeface="+mn-ea"/>
              <a:sym typeface="+mn-lt"/>
            </a:endParaRPr>
          </a:p>
        </p:txBody>
      </p:sp>
      <p:sp>
        <p:nvSpPr>
          <p:cNvPr id="10" name="AutoShape2"/>
          <p:cNvSpPr/>
          <p:nvPr/>
        </p:nvSpPr>
        <p:spPr>
          <a:xfrm>
            <a:off x="5587355" y="3692894"/>
            <a:ext cx="571596" cy="571592"/>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r>
              <a:rPr lang="en-US" altLang="zh-CN" sz="1280" dirty="0">
                <a:cs typeface="+mn-ea"/>
                <a:sym typeface="+mn-lt"/>
              </a:rPr>
              <a:t>3</a:t>
            </a:r>
          </a:p>
        </p:txBody>
      </p:sp>
      <p:cxnSp>
        <p:nvCxnSpPr>
          <p:cNvPr id="11" name="Line2"/>
          <p:cNvCxnSpPr/>
          <p:nvPr/>
        </p:nvCxnSpPr>
        <p:spPr>
          <a:xfrm>
            <a:off x="6146361" y="3957287"/>
            <a:ext cx="99798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Text box3"/>
          <p:cNvSpPr txBox="1"/>
          <p:nvPr/>
        </p:nvSpPr>
        <p:spPr>
          <a:xfrm>
            <a:off x="7167008" y="3739058"/>
            <a:ext cx="3832462" cy="789820"/>
          </a:xfrm>
          <a:prstGeom prst="rect">
            <a:avLst/>
          </a:prstGeom>
        </p:spPr>
        <p:txBody>
          <a:bodyPr lIns="68560" tIns="34280" rIns="68560" bIns="3428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endParaRPr lang="zh-CN" altLang="en-US" sz="1100" dirty="0">
              <a:latin typeface="+mn-lt"/>
              <a:ea typeface="+mn-ea"/>
              <a:cs typeface="+mn-ea"/>
              <a:sym typeface="+mn-lt"/>
            </a:endParaRPr>
          </a:p>
        </p:txBody>
      </p:sp>
      <p:sp>
        <p:nvSpPr>
          <p:cNvPr id="13" name="AutoShape3"/>
          <p:cNvSpPr/>
          <p:nvPr/>
        </p:nvSpPr>
        <p:spPr>
          <a:xfrm>
            <a:off x="5587355" y="4583435"/>
            <a:ext cx="571596" cy="571592"/>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r>
              <a:rPr lang="en-US" altLang="zh-CN" sz="1280" dirty="0">
                <a:cs typeface="+mn-ea"/>
                <a:sym typeface="+mn-lt"/>
              </a:rPr>
              <a:t>4</a:t>
            </a:r>
          </a:p>
        </p:txBody>
      </p:sp>
      <p:cxnSp>
        <p:nvCxnSpPr>
          <p:cNvPr id="14" name="Line3"/>
          <p:cNvCxnSpPr/>
          <p:nvPr/>
        </p:nvCxnSpPr>
        <p:spPr>
          <a:xfrm>
            <a:off x="6146361" y="4847828"/>
            <a:ext cx="99798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 box4"/>
          <p:cNvSpPr txBox="1"/>
          <p:nvPr/>
        </p:nvSpPr>
        <p:spPr>
          <a:xfrm>
            <a:off x="7167008" y="4629599"/>
            <a:ext cx="3832462" cy="789820"/>
          </a:xfrm>
          <a:prstGeom prst="rect">
            <a:avLst/>
          </a:prstGeom>
        </p:spPr>
        <p:txBody>
          <a:bodyPr lIns="68560" tIns="34280" rIns="68560" bIns="3428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r>
              <a:rPr lang="zh-CN" altLang="en-US" sz="1100" dirty="0">
                <a:latin typeface="+mn-lt"/>
                <a:ea typeface="+mn-ea"/>
                <a:cs typeface="+mn-ea"/>
                <a:sym typeface="+mn-lt"/>
              </a:rPr>
              <a:t>修改您的内容修改您的内容修改您的内容修改您的内容</a:t>
            </a:r>
          </a:p>
          <a:p>
            <a:pPr algn="l">
              <a:lnSpc>
                <a:spcPct val="150000"/>
              </a:lnSpc>
            </a:pPr>
            <a:endParaRPr lang="zh-CN" altLang="en-US" sz="1100" dirty="0">
              <a:latin typeface="+mn-lt"/>
              <a:ea typeface="+mn-ea"/>
              <a:cs typeface="+mn-ea"/>
              <a:sym typeface="+mn-lt"/>
            </a:endParaRPr>
          </a:p>
        </p:txBody>
      </p:sp>
      <p:sp>
        <p:nvSpPr>
          <p:cNvPr id="16" name="AutoShape4"/>
          <p:cNvSpPr>
            <a:spLocks noChangeArrowheads="1"/>
          </p:cNvSpPr>
          <p:nvPr/>
        </p:nvSpPr>
        <p:spPr bwMode="auto">
          <a:xfrm>
            <a:off x="1192530" y="1722120"/>
            <a:ext cx="3725026" cy="3735070"/>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323" tIns="45663" rIns="91323" bIns="45663" numCol="1" anchor="t" anchorCtr="0" compatLnSpc="1"/>
          <a:lstStyle/>
          <a:p>
            <a:endParaRPr lang="zh-CN" altLang="en-US" sz="1400" dirty="0">
              <a:cs typeface="+mn-ea"/>
              <a:sym typeface="+mn-lt"/>
            </a:endParaRPr>
          </a:p>
        </p:txBody>
      </p:sp>
      <p:sp>
        <p:nvSpPr>
          <p:cNvPr id="17" name="Freeform0"/>
          <p:cNvSpPr/>
          <p:nvPr/>
        </p:nvSpPr>
        <p:spPr bwMode="auto">
          <a:xfrm>
            <a:off x="1643117" y="2207778"/>
            <a:ext cx="1294269" cy="1303847"/>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002944"/>
          </a:solidFill>
          <a:ln w="4" cap="flat">
            <a:noFill/>
            <a:prstDash val="solid"/>
            <a:miter lim="800000"/>
          </a:ln>
        </p:spPr>
        <p:txBody>
          <a:bodyPr vert="horz" wrap="square" lIns="91323" tIns="45663" rIns="91323" bIns="45663" numCol="1" anchor="t" anchorCtr="0" compatLnSpc="1"/>
          <a:lstStyle/>
          <a:p>
            <a:endParaRPr lang="zh-CN" altLang="en-US" sz="1400" b="1" dirty="0">
              <a:cs typeface="+mn-ea"/>
              <a:sym typeface="+mn-lt"/>
            </a:endParaRPr>
          </a:p>
        </p:txBody>
      </p:sp>
      <p:sp>
        <p:nvSpPr>
          <p:cNvPr id="18" name="Freeform1"/>
          <p:cNvSpPr/>
          <p:nvPr/>
        </p:nvSpPr>
        <p:spPr bwMode="auto">
          <a:xfrm>
            <a:off x="1643117" y="3668466"/>
            <a:ext cx="1294269" cy="1313647"/>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002944"/>
          </a:solidFill>
          <a:ln w="4" cap="flat">
            <a:noFill/>
            <a:prstDash val="solid"/>
            <a:miter lim="800000"/>
          </a:ln>
        </p:spPr>
        <p:txBody>
          <a:bodyPr vert="horz" wrap="square" lIns="91323" tIns="45663" rIns="91323" bIns="45663" numCol="1" anchor="t" anchorCtr="0" compatLnSpc="1"/>
          <a:lstStyle/>
          <a:p>
            <a:endParaRPr lang="zh-CN" altLang="en-US" sz="1400" b="1" dirty="0">
              <a:cs typeface="+mn-ea"/>
              <a:sym typeface="+mn-lt"/>
            </a:endParaRPr>
          </a:p>
        </p:txBody>
      </p:sp>
      <p:sp>
        <p:nvSpPr>
          <p:cNvPr id="19" name="Freeform2"/>
          <p:cNvSpPr/>
          <p:nvPr/>
        </p:nvSpPr>
        <p:spPr bwMode="auto">
          <a:xfrm>
            <a:off x="3153096" y="2207778"/>
            <a:ext cx="1313880" cy="1303847"/>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002944"/>
          </a:solidFill>
          <a:ln w="4" cap="flat">
            <a:noFill/>
            <a:prstDash val="solid"/>
            <a:miter lim="800000"/>
          </a:ln>
        </p:spPr>
        <p:txBody>
          <a:bodyPr vert="horz" wrap="square" lIns="91323" tIns="45663" rIns="91323" bIns="45663" numCol="1" anchor="t" anchorCtr="0" compatLnSpc="1"/>
          <a:lstStyle/>
          <a:p>
            <a:endParaRPr lang="zh-CN" altLang="en-US" sz="1400" b="1" dirty="0">
              <a:cs typeface="+mn-ea"/>
              <a:sym typeface="+mn-lt"/>
            </a:endParaRPr>
          </a:p>
        </p:txBody>
      </p:sp>
      <p:sp>
        <p:nvSpPr>
          <p:cNvPr id="20" name="Freeform3"/>
          <p:cNvSpPr/>
          <p:nvPr/>
        </p:nvSpPr>
        <p:spPr bwMode="auto">
          <a:xfrm>
            <a:off x="3153096" y="3668466"/>
            <a:ext cx="1313880" cy="1313647"/>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002944"/>
          </a:solidFill>
          <a:ln w="4" cap="flat">
            <a:noFill/>
            <a:prstDash val="solid"/>
            <a:miter lim="800000"/>
          </a:ln>
        </p:spPr>
        <p:txBody>
          <a:bodyPr vert="horz" wrap="square" lIns="91323" tIns="45663" rIns="91323" bIns="45663" numCol="1" anchor="t" anchorCtr="0" compatLnSpc="1"/>
          <a:lstStyle/>
          <a:p>
            <a:endParaRPr lang="zh-CN" altLang="en-US" sz="1400" b="1" dirty="0">
              <a:cs typeface="+mn-ea"/>
              <a:sym typeface="+mn-lt"/>
            </a:endParaRPr>
          </a:p>
        </p:txBody>
      </p:sp>
      <p:sp>
        <p:nvSpPr>
          <p:cNvPr id="21" name="AutoShape5"/>
          <p:cNvSpPr>
            <a:spLocks noChangeArrowheads="1"/>
          </p:cNvSpPr>
          <p:nvPr/>
        </p:nvSpPr>
        <p:spPr bwMode="auto">
          <a:xfrm>
            <a:off x="2349078" y="2962639"/>
            <a:ext cx="509863" cy="509774"/>
          </a:xfrm>
          <a:prstGeom prst="ellipse">
            <a:avLst/>
          </a:prstGeom>
          <a:solidFill>
            <a:srgbClr val="7C3D67"/>
          </a:solidFill>
          <a:ln w="9525">
            <a:noFill/>
            <a:round/>
          </a:ln>
        </p:spPr>
        <p:txBody>
          <a:bodyPr vert="horz" wrap="square" lIns="91407" tIns="45703" rIns="91407" bIns="45703" numCol="1" anchor="t" anchorCtr="0" compatLnSpc="1"/>
          <a:lstStyle/>
          <a:p>
            <a:endParaRPr lang="zh-CN" altLang="en-US" sz="1400" b="1" dirty="0">
              <a:cs typeface="+mn-ea"/>
              <a:sym typeface="+mn-lt"/>
            </a:endParaRPr>
          </a:p>
        </p:txBody>
      </p:sp>
      <p:sp>
        <p:nvSpPr>
          <p:cNvPr id="22" name="AutoShape6"/>
          <p:cNvSpPr>
            <a:spLocks noChangeArrowheads="1"/>
          </p:cNvSpPr>
          <p:nvPr/>
        </p:nvSpPr>
        <p:spPr bwMode="auto">
          <a:xfrm>
            <a:off x="2349078" y="2962639"/>
            <a:ext cx="509863" cy="509774"/>
          </a:xfrm>
          <a:prstGeom prst="ellipse">
            <a:avLst/>
          </a:prstGeom>
          <a:solidFill>
            <a:srgbClr val="002944"/>
          </a:solidFill>
          <a:ln w="4" cap="flat">
            <a:noFill/>
            <a:prstDash val="solid"/>
            <a:miter lim="800000"/>
          </a:ln>
        </p:spPr>
        <p:txBody>
          <a:bodyPr vert="horz" wrap="square" lIns="91407" tIns="45703" rIns="91407" bIns="45703" numCol="1" anchor="t" anchorCtr="0" compatLnSpc="1"/>
          <a:lstStyle/>
          <a:p>
            <a:endParaRPr lang="zh-CN" altLang="en-US" sz="1400" b="1" dirty="0">
              <a:cs typeface="+mn-ea"/>
              <a:sym typeface="+mn-lt"/>
            </a:endParaRPr>
          </a:p>
        </p:txBody>
      </p:sp>
      <p:sp>
        <p:nvSpPr>
          <p:cNvPr id="23" name="Text box5"/>
          <p:cNvSpPr txBox="1"/>
          <p:nvPr/>
        </p:nvSpPr>
        <p:spPr>
          <a:xfrm>
            <a:off x="2381801" y="3010319"/>
            <a:ext cx="553686" cy="337186"/>
          </a:xfrm>
          <a:prstGeom prst="rect">
            <a:avLst/>
          </a:prstGeom>
          <a:noFill/>
        </p:spPr>
        <p:txBody>
          <a:bodyPr wrap="square" rtlCol="0">
            <a:spAutoFit/>
          </a:bodyPr>
          <a:lstStyle/>
          <a:p>
            <a:r>
              <a:rPr lang="en-US" altLang="zh-CN" sz="1600" spc="-113" dirty="0">
                <a:solidFill>
                  <a:schemeClr val="bg1"/>
                </a:solidFill>
                <a:cs typeface="+mn-ea"/>
                <a:sym typeface="+mn-lt"/>
              </a:rPr>
              <a:t>01</a:t>
            </a:r>
          </a:p>
        </p:txBody>
      </p:sp>
      <p:sp>
        <p:nvSpPr>
          <p:cNvPr id="24" name="AutoShape7"/>
          <p:cNvSpPr>
            <a:spLocks noChangeArrowheads="1"/>
          </p:cNvSpPr>
          <p:nvPr/>
        </p:nvSpPr>
        <p:spPr bwMode="auto">
          <a:xfrm>
            <a:off x="3231538" y="2962639"/>
            <a:ext cx="509863" cy="509774"/>
          </a:xfrm>
          <a:prstGeom prst="ellipse">
            <a:avLst/>
          </a:prstGeom>
          <a:solidFill>
            <a:srgbClr val="002944"/>
          </a:solidFill>
          <a:ln w="4" cap="flat">
            <a:noFill/>
            <a:prstDash val="solid"/>
            <a:miter lim="800000"/>
          </a:ln>
        </p:spPr>
        <p:txBody>
          <a:bodyPr vert="horz" wrap="square" lIns="91407" tIns="45703" rIns="91407" bIns="45703" numCol="1" anchor="t" anchorCtr="0" compatLnSpc="1"/>
          <a:lstStyle/>
          <a:p>
            <a:endParaRPr lang="zh-CN" altLang="en-US" sz="1400" b="1" dirty="0">
              <a:cs typeface="+mn-ea"/>
              <a:sym typeface="+mn-lt"/>
            </a:endParaRPr>
          </a:p>
        </p:txBody>
      </p:sp>
      <p:sp>
        <p:nvSpPr>
          <p:cNvPr id="25" name="Text box6"/>
          <p:cNvSpPr txBox="1"/>
          <p:nvPr/>
        </p:nvSpPr>
        <p:spPr>
          <a:xfrm>
            <a:off x="3256349" y="3010323"/>
            <a:ext cx="553688" cy="337186"/>
          </a:xfrm>
          <a:prstGeom prst="rect">
            <a:avLst/>
          </a:prstGeom>
          <a:noFill/>
        </p:spPr>
        <p:txBody>
          <a:bodyPr wrap="square" rtlCol="0">
            <a:spAutoFit/>
          </a:bodyPr>
          <a:lstStyle/>
          <a:p>
            <a:r>
              <a:rPr lang="en-US" altLang="zh-CN" sz="1600" spc="-113" dirty="0">
                <a:solidFill>
                  <a:schemeClr val="bg1"/>
                </a:solidFill>
                <a:cs typeface="+mn-ea"/>
                <a:sym typeface="+mn-lt"/>
              </a:rPr>
              <a:t>02</a:t>
            </a:r>
          </a:p>
        </p:txBody>
      </p:sp>
      <p:sp>
        <p:nvSpPr>
          <p:cNvPr id="26" name="AutoShape8"/>
          <p:cNvSpPr>
            <a:spLocks noChangeArrowheads="1"/>
          </p:cNvSpPr>
          <p:nvPr/>
        </p:nvSpPr>
        <p:spPr bwMode="auto">
          <a:xfrm>
            <a:off x="3231538" y="3707687"/>
            <a:ext cx="509863" cy="509773"/>
          </a:xfrm>
          <a:prstGeom prst="ellipse">
            <a:avLst/>
          </a:prstGeom>
          <a:solidFill>
            <a:srgbClr val="002944"/>
          </a:solidFill>
          <a:ln w="4" cap="flat">
            <a:noFill/>
            <a:prstDash val="solid"/>
            <a:miter lim="800000"/>
          </a:ln>
        </p:spPr>
        <p:txBody>
          <a:bodyPr vert="horz" wrap="square" lIns="91407" tIns="45703" rIns="91407" bIns="45703" numCol="1" anchor="t" anchorCtr="0" compatLnSpc="1"/>
          <a:lstStyle/>
          <a:p>
            <a:endParaRPr lang="zh-CN" altLang="en-US" sz="1400" b="1" dirty="0">
              <a:cs typeface="+mn-ea"/>
              <a:sym typeface="+mn-lt"/>
            </a:endParaRPr>
          </a:p>
        </p:txBody>
      </p:sp>
      <p:sp>
        <p:nvSpPr>
          <p:cNvPr id="27" name="Text box7"/>
          <p:cNvSpPr txBox="1"/>
          <p:nvPr/>
        </p:nvSpPr>
        <p:spPr>
          <a:xfrm>
            <a:off x="3256349" y="3743309"/>
            <a:ext cx="553688" cy="337186"/>
          </a:xfrm>
          <a:prstGeom prst="rect">
            <a:avLst/>
          </a:prstGeom>
          <a:noFill/>
        </p:spPr>
        <p:txBody>
          <a:bodyPr wrap="square" rtlCol="0">
            <a:spAutoFit/>
          </a:bodyPr>
          <a:lstStyle/>
          <a:p>
            <a:r>
              <a:rPr lang="en-US" altLang="zh-CN" sz="1600" spc="-113" dirty="0">
                <a:solidFill>
                  <a:schemeClr val="bg1"/>
                </a:solidFill>
                <a:cs typeface="+mn-ea"/>
                <a:sym typeface="+mn-lt"/>
              </a:rPr>
              <a:t>03</a:t>
            </a:r>
          </a:p>
        </p:txBody>
      </p:sp>
      <p:sp>
        <p:nvSpPr>
          <p:cNvPr id="28" name="AutoShape9"/>
          <p:cNvSpPr>
            <a:spLocks noChangeArrowheads="1"/>
          </p:cNvSpPr>
          <p:nvPr/>
        </p:nvSpPr>
        <p:spPr bwMode="auto">
          <a:xfrm>
            <a:off x="2349082" y="3707687"/>
            <a:ext cx="509862" cy="509773"/>
          </a:xfrm>
          <a:prstGeom prst="ellipse">
            <a:avLst/>
          </a:prstGeom>
          <a:solidFill>
            <a:srgbClr val="002944"/>
          </a:solidFill>
          <a:ln w="4" cap="flat">
            <a:noFill/>
            <a:prstDash val="solid"/>
            <a:miter lim="800000"/>
          </a:ln>
        </p:spPr>
        <p:txBody>
          <a:bodyPr vert="horz" wrap="square" lIns="91407" tIns="45703" rIns="91407" bIns="45703" numCol="1" anchor="t" anchorCtr="0" compatLnSpc="1"/>
          <a:lstStyle/>
          <a:p>
            <a:endParaRPr lang="zh-CN" altLang="en-US" sz="1400" b="1" dirty="0">
              <a:cs typeface="+mn-ea"/>
              <a:sym typeface="+mn-lt"/>
            </a:endParaRPr>
          </a:p>
        </p:txBody>
      </p:sp>
      <p:sp>
        <p:nvSpPr>
          <p:cNvPr id="29" name="Text box8"/>
          <p:cNvSpPr txBox="1"/>
          <p:nvPr/>
        </p:nvSpPr>
        <p:spPr>
          <a:xfrm>
            <a:off x="2372857" y="3743309"/>
            <a:ext cx="553688" cy="337186"/>
          </a:xfrm>
          <a:prstGeom prst="rect">
            <a:avLst/>
          </a:prstGeom>
          <a:noFill/>
        </p:spPr>
        <p:txBody>
          <a:bodyPr wrap="square" rtlCol="0">
            <a:spAutoFit/>
          </a:bodyPr>
          <a:lstStyle/>
          <a:p>
            <a:r>
              <a:rPr lang="en-US" altLang="zh-CN" sz="1600" spc="-113" dirty="0">
                <a:solidFill>
                  <a:schemeClr val="bg1"/>
                </a:solidFill>
                <a:cs typeface="+mn-ea"/>
                <a:sym typeface="+mn-lt"/>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par>
                                <p:cTn id="65" presetID="22" presetClass="entr" presetSubtype="4"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22" presetClass="entr" presetSubtype="4"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00"/>
                                        <p:tgtEl>
                                          <p:spTgt spid="12"/>
                                        </p:tgtEl>
                                      </p:cBhvr>
                                    </p:animEffect>
                                  </p:childTnLst>
                                </p:cTn>
                              </p:par>
                              <p:par>
                                <p:cTn id="77" presetID="22" presetClass="entr" presetSubtype="4"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p:bldP spid="10"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p:bldP spid="24" grpId="0" animBg="1"/>
      <p:bldP spid="25" grpId="0"/>
      <p:bldP spid="26" grpId="0" animBg="1"/>
      <p:bldP spid="27" grpId="0"/>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0"/>
          <p:cNvSpPr/>
          <p:nvPr/>
        </p:nvSpPr>
        <p:spPr>
          <a:xfrm>
            <a:off x="3603625" y="5047615"/>
            <a:ext cx="1250315" cy="1250315"/>
          </a:xfrm>
          <a:prstGeom prst="ellipse">
            <a:avLst/>
          </a:prstGeom>
          <a:solidFill>
            <a:srgbClr val="0029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n-ea"/>
              <a:sym typeface="+mn-lt"/>
            </a:endParaRPr>
          </a:p>
        </p:txBody>
      </p:sp>
      <p:sp>
        <p:nvSpPr>
          <p:cNvPr id="5" name="Freeform0"/>
          <p:cNvSpPr/>
          <p:nvPr/>
        </p:nvSpPr>
        <p:spPr bwMode="auto">
          <a:xfrm>
            <a:off x="4293571" y="5427345"/>
            <a:ext cx="176309" cy="433338"/>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6" name="Freeform1"/>
          <p:cNvSpPr/>
          <p:nvPr/>
        </p:nvSpPr>
        <p:spPr bwMode="auto">
          <a:xfrm>
            <a:off x="4138505" y="5542052"/>
            <a:ext cx="176309" cy="318631"/>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7" name="Freeform2"/>
          <p:cNvSpPr/>
          <p:nvPr/>
        </p:nvSpPr>
        <p:spPr bwMode="auto">
          <a:xfrm>
            <a:off x="3987686" y="5663131"/>
            <a:ext cx="176309" cy="197552"/>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8" name="Freeform3"/>
          <p:cNvSpPr>
            <a:spLocks noEditPoints="1"/>
          </p:cNvSpPr>
          <p:nvPr/>
        </p:nvSpPr>
        <p:spPr bwMode="auto">
          <a:xfrm>
            <a:off x="5306695" y="4170680"/>
            <a:ext cx="1682750" cy="200469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002944"/>
          </a:solidFill>
          <a:ln>
            <a:noFill/>
          </a:ln>
        </p:spPr>
        <p:txBody>
          <a:bodyPr vert="horz" wrap="square" lIns="91435" tIns="45717" rIns="91435" bIns="45717"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cs typeface="+mn-ea"/>
              <a:sym typeface="+mn-lt"/>
            </a:endParaRPr>
          </a:p>
        </p:txBody>
      </p:sp>
      <p:sp>
        <p:nvSpPr>
          <p:cNvPr id="9" name="AutoShape1"/>
          <p:cNvSpPr/>
          <p:nvPr/>
        </p:nvSpPr>
        <p:spPr>
          <a:xfrm>
            <a:off x="5421630" y="2556510"/>
            <a:ext cx="1250315" cy="1250315"/>
          </a:xfrm>
          <a:prstGeom prst="ellipse">
            <a:avLst/>
          </a:prstGeom>
          <a:solidFill>
            <a:srgbClr val="0029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n-ea"/>
              <a:sym typeface="+mn-lt"/>
            </a:endParaRPr>
          </a:p>
        </p:txBody>
      </p:sp>
      <p:sp>
        <p:nvSpPr>
          <p:cNvPr id="10" name="Freeform4"/>
          <p:cNvSpPr/>
          <p:nvPr/>
        </p:nvSpPr>
        <p:spPr>
          <a:xfrm>
            <a:off x="5715580" y="2952099"/>
            <a:ext cx="687294" cy="457880"/>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w="12700" cap="flat">
            <a:noFill/>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2400">
              <a:cs typeface="+mn-ea"/>
              <a:sym typeface="+mn-lt"/>
            </a:endParaRPr>
          </a:p>
        </p:txBody>
      </p:sp>
      <p:sp>
        <p:nvSpPr>
          <p:cNvPr id="11" name="AutoShape2"/>
          <p:cNvSpPr/>
          <p:nvPr/>
        </p:nvSpPr>
        <p:spPr>
          <a:xfrm>
            <a:off x="6858000" y="3557905"/>
            <a:ext cx="1250315" cy="1250315"/>
          </a:xfrm>
          <a:prstGeom prst="ellipse">
            <a:avLst/>
          </a:prstGeom>
          <a:solidFill>
            <a:srgbClr val="0029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n-ea"/>
              <a:sym typeface="+mn-lt"/>
            </a:endParaRPr>
          </a:p>
        </p:txBody>
      </p:sp>
      <p:sp>
        <p:nvSpPr>
          <p:cNvPr id="12" name="Freeform5"/>
          <p:cNvSpPr>
            <a:spLocks noEditPoints="1"/>
          </p:cNvSpPr>
          <p:nvPr/>
        </p:nvSpPr>
        <p:spPr bwMode="auto">
          <a:xfrm>
            <a:off x="7228487" y="3936123"/>
            <a:ext cx="574995" cy="475946"/>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68576" tIns="34288" rIns="68576" bIns="34288" numCol="1" anchor="t" anchorCtr="0" compatLnSpc="1"/>
          <a:lstStyle/>
          <a:p>
            <a:endParaRPr lang="en-US" sz="1280">
              <a:cs typeface="+mn-ea"/>
              <a:sym typeface="+mn-lt"/>
            </a:endParaRPr>
          </a:p>
        </p:txBody>
      </p:sp>
      <p:sp>
        <p:nvSpPr>
          <p:cNvPr id="13" name="AutoShape3"/>
          <p:cNvSpPr/>
          <p:nvPr/>
        </p:nvSpPr>
        <p:spPr>
          <a:xfrm>
            <a:off x="7338060" y="5047615"/>
            <a:ext cx="1250315" cy="1250315"/>
          </a:xfrm>
          <a:prstGeom prst="ellipse">
            <a:avLst/>
          </a:prstGeom>
          <a:solidFill>
            <a:srgbClr val="0029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n-ea"/>
              <a:sym typeface="+mn-lt"/>
            </a:endParaRPr>
          </a:p>
        </p:txBody>
      </p:sp>
      <p:sp>
        <p:nvSpPr>
          <p:cNvPr id="14" name="Freeform6"/>
          <p:cNvSpPr/>
          <p:nvPr/>
        </p:nvSpPr>
        <p:spPr bwMode="auto">
          <a:xfrm>
            <a:off x="7712243" y="5475973"/>
            <a:ext cx="458924" cy="445215"/>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sz="1280">
              <a:cs typeface="+mn-ea"/>
              <a:sym typeface="+mn-lt"/>
            </a:endParaRPr>
          </a:p>
        </p:txBody>
      </p:sp>
      <p:sp>
        <p:nvSpPr>
          <p:cNvPr id="15" name="Freeform7"/>
          <p:cNvSpPr/>
          <p:nvPr/>
        </p:nvSpPr>
        <p:spPr bwMode="auto">
          <a:xfrm>
            <a:off x="8040715" y="5424356"/>
            <a:ext cx="183945" cy="178313"/>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sz="1280">
              <a:cs typeface="+mn-ea"/>
              <a:sym typeface="+mn-lt"/>
            </a:endParaRPr>
          </a:p>
        </p:txBody>
      </p:sp>
      <p:sp>
        <p:nvSpPr>
          <p:cNvPr id="16" name="AutoShape4"/>
          <p:cNvSpPr/>
          <p:nvPr/>
        </p:nvSpPr>
        <p:spPr>
          <a:xfrm>
            <a:off x="4072255" y="3557905"/>
            <a:ext cx="1250315" cy="1250315"/>
          </a:xfrm>
          <a:prstGeom prst="ellipse">
            <a:avLst/>
          </a:prstGeom>
          <a:solidFill>
            <a:srgbClr val="0029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cs typeface="+mn-ea"/>
              <a:sym typeface="+mn-lt"/>
            </a:endParaRPr>
          </a:p>
        </p:txBody>
      </p:sp>
      <p:sp>
        <p:nvSpPr>
          <p:cNvPr id="17" name="Freeform8"/>
          <p:cNvSpPr/>
          <p:nvPr/>
        </p:nvSpPr>
        <p:spPr bwMode="auto">
          <a:xfrm>
            <a:off x="4818992" y="3863972"/>
            <a:ext cx="185966" cy="17666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18" name="Freeform9"/>
          <p:cNvSpPr>
            <a:spLocks noEditPoints="1"/>
          </p:cNvSpPr>
          <p:nvPr/>
        </p:nvSpPr>
        <p:spPr bwMode="auto">
          <a:xfrm>
            <a:off x="4447067" y="3929063"/>
            <a:ext cx="536202" cy="588891"/>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19" name="Freeform10"/>
          <p:cNvSpPr/>
          <p:nvPr/>
        </p:nvSpPr>
        <p:spPr bwMode="auto">
          <a:xfrm>
            <a:off x="4416067" y="3863972"/>
            <a:ext cx="192164" cy="17666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0" name="Freeform11"/>
          <p:cNvSpPr/>
          <p:nvPr/>
        </p:nvSpPr>
        <p:spPr bwMode="auto">
          <a:xfrm>
            <a:off x="4704313" y="4003447"/>
            <a:ext cx="21697" cy="86784"/>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1" name="Freeform12"/>
          <p:cNvSpPr/>
          <p:nvPr/>
        </p:nvSpPr>
        <p:spPr bwMode="auto">
          <a:xfrm>
            <a:off x="4512148" y="4186312"/>
            <a:ext cx="86784" cy="21697"/>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2" name="Freeform13"/>
          <p:cNvSpPr/>
          <p:nvPr/>
        </p:nvSpPr>
        <p:spPr bwMode="auto">
          <a:xfrm>
            <a:off x="4818992" y="4186312"/>
            <a:ext cx="89884" cy="21697"/>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3" name="Freeform14"/>
          <p:cNvSpPr/>
          <p:nvPr/>
        </p:nvSpPr>
        <p:spPr bwMode="auto">
          <a:xfrm>
            <a:off x="4704313" y="4310289"/>
            <a:ext cx="21697" cy="89884"/>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4" name="Freeform15"/>
          <p:cNvSpPr/>
          <p:nvPr/>
        </p:nvSpPr>
        <p:spPr bwMode="auto">
          <a:xfrm>
            <a:off x="4592733" y="4062335"/>
            <a:ext cx="251055" cy="167369"/>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cs typeface="+mn-ea"/>
              <a:sym typeface="+mn-lt"/>
            </a:endParaRPr>
          </a:p>
        </p:txBody>
      </p:sp>
      <p:sp>
        <p:nvSpPr>
          <p:cNvPr id="25" name="Text box1"/>
          <p:cNvSpPr txBox="1"/>
          <p:nvPr/>
        </p:nvSpPr>
        <p:spPr>
          <a:xfrm>
            <a:off x="1398270" y="5273040"/>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26" name="Text box2"/>
          <p:cNvSpPr txBox="1"/>
          <p:nvPr/>
        </p:nvSpPr>
        <p:spPr>
          <a:xfrm>
            <a:off x="1398905" y="3783330"/>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27" name="Text box3"/>
          <p:cNvSpPr txBox="1"/>
          <p:nvPr/>
        </p:nvSpPr>
        <p:spPr>
          <a:xfrm>
            <a:off x="9002395" y="5273040"/>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28" name="Text box4"/>
          <p:cNvSpPr txBox="1"/>
          <p:nvPr/>
        </p:nvSpPr>
        <p:spPr>
          <a:xfrm>
            <a:off x="9003030" y="3783330"/>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29" name="Text box5"/>
          <p:cNvSpPr txBox="1"/>
          <p:nvPr/>
        </p:nvSpPr>
        <p:spPr>
          <a:xfrm>
            <a:off x="5200650" y="1744345"/>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style.rotation</p:attrName>
                                        </p:attrNameLst>
                                      </p:cBhvr>
                                      <p:tavLst>
                                        <p:tav tm="0">
                                          <p:val>
                                            <p:fltVal val="90"/>
                                          </p:val>
                                        </p:tav>
                                        <p:tav tm="100000">
                                          <p:val>
                                            <p:fltVal val="0"/>
                                          </p:val>
                                        </p:tav>
                                      </p:tavLst>
                                    </p:anim>
                                    <p:animEffect transition="in" filter="fade">
                                      <p:cBhvr>
                                        <p:cTn id="88" dur="1000"/>
                                        <p:tgtEl>
                                          <p:spTgt spid="1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1000" fill="hold"/>
                                        <p:tgtEl>
                                          <p:spTgt spid="19"/>
                                        </p:tgtEl>
                                        <p:attrNameLst>
                                          <p:attrName>ppt_w</p:attrName>
                                        </p:attrNameLst>
                                      </p:cBhvr>
                                      <p:tavLst>
                                        <p:tav tm="0">
                                          <p:val>
                                            <p:fltVal val="0"/>
                                          </p:val>
                                        </p:tav>
                                        <p:tav tm="100000">
                                          <p:val>
                                            <p:strVal val="#ppt_w"/>
                                          </p:val>
                                        </p:tav>
                                      </p:tavLst>
                                    </p:anim>
                                    <p:anim calcmode="lin" valueType="num">
                                      <p:cBhvr>
                                        <p:cTn id="98" dur="1000" fill="hold"/>
                                        <p:tgtEl>
                                          <p:spTgt spid="19"/>
                                        </p:tgtEl>
                                        <p:attrNameLst>
                                          <p:attrName>ppt_h</p:attrName>
                                        </p:attrNameLst>
                                      </p:cBhvr>
                                      <p:tavLst>
                                        <p:tav tm="0">
                                          <p:val>
                                            <p:fltVal val="0"/>
                                          </p:val>
                                        </p:tav>
                                        <p:tav tm="100000">
                                          <p:val>
                                            <p:strVal val="#ppt_h"/>
                                          </p:val>
                                        </p:tav>
                                      </p:tavLst>
                                    </p:anim>
                                    <p:anim calcmode="lin" valueType="num">
                                      <p:cBhvr>
                                        <p:cTn id="99" dur="1000" fill="hold"/>
                                        <p:tgtEl>
                                          <p:spTgt spid="19"/>
                                        </p:tgtEl>
                                        <p:attrNameLst>
                                          <p:attrName>style.rotation</p:attrName>
                                        </p:attrNameLst>
                                      </p:cBhvr>
                                      <p:tavLst>
                                        <p:tav tm="0">
                                          <p:val>
                                            <p:fltVal val="90"/>
                                          </p:val>
                                        </p:tav>
                                        <p:tav tm="100000">
                                          <p:val>
                                            <p:fltVal val="0"/>
                                          </p:val>
                                        </p:tav>
                                      </p:tavLst>
                                    </p:anim>
                                    <p:animEffect transition="in" filter="fade">
                                      <p:cBhvr>
                                        <p:cTn id="100" dur="1000"/>
                                        <p:tgtEl>
                                          <p:spTgt spid="1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ppt_w</p:attrName>
                                        </p:attrNameLst>
                                      </p:cBhvr>
                                      <p:tavLst>
                                        <p:tav tm="0">
                                          <p:val>
                                            <p:fltVal val="0"/>
                                          </p:val>
                                        </p:tav>
                                        <p:tav tm="100000">
                                          <p:val>
                                            <p:strVal val="#ppt_w"/>
                                          </p:val>
                                        </p:tav>
                                      </p:tavLst>
                                    </p:anim>
                                    <p:anim calcmode="lin" valueType="num">
                                      <p:cBhvr>
                                        <p:cTn id="110" dur="1000" fill="hold"/>
                                        <p:tgtEl>
                                          <p:spTgt spid="21"/>
                                        </p:tgtEl>
                                        <p:attrNameLst>
                                          <p:attrName>ppt_h</p:attrName>
                                        </p:attrNameLst>
                                      </p:cBhvr>
                                      <p:tavLst>
                                        <p:tav tm="0">
                                          <p:val>
                                            <p:fltVal val="0"/>
                                          </p:val>
                                        </p:tav>
                                        <p:tav tm="100000">
                                          <p:val>
                                            <p:strVal val="#ppt_h"/>
                                          </p:val>
                                        </p:tav>
                                      </p:tavLst>
                                    </p:anim>
                                    <p:anim calcmode="lin" valueType="num">
                                      <p:cBhvr>
                                        <p:cTn id="111" dur="1000" fill="hold"/>
                                        <p:tgtEl>
                                          <p:spTgt spid="21"/>
                                        </p:tgtEl>
                                        <p:attrNameLst>
                                          <p:attrName>style.rotation</p:attrName>
                                        </p:attrNameLst>
                                      </p:cBhvr>
                                      <p:tavLst>
                                        <p:tav tm="0">
                                          <p:val>
                                            <p:fltVal val="90"/>
                                          </p:val>
                                        </p:tav>
                                        <p:tav tm="100000">
                                          <p:val>
                                            <p:fltVal val="0"/>
                                          </p:val>
                                        </p:tav>
                                      </p:tavLst>
                                    </p:anim>
                                    <p:animEffect transition="in" filter="fade">
                                      <p:cBhvr>
                                        <p:cTn id="112" dur="1000"/>
                                        <p:tgtEl>
                                          <p:spTgt spid="2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 calcmode="lin" valueType="num">
                                      <p:cBhvr>
                                        <p:cTn id="117" dur="1000" fill="hold"/>
                                        <p:tgtEl>
                                          <p:spTgt spid="22"/>
                                        </p:tgtEl>
                                        <p:attrNameLst>
                                          <p:attrName>style.rotation</p:attrName>
                                        </p:attrNameLst>
                                      </p:cBhvr>
                                      <p:tavLst>
                                        <p:tav tm="0">
                                          <p:val>
                                            <p:fltVal val="90"/>
                                          </p:val>
                                        </p:tav>
                                        <p:tav tm="100000">
                                          <p:val>
                                            <p:fltVal val="0"/>
                                          </p:val>
                                        </p:tav>
                                      </p:tavLst>
                                    </p:anim>
                                    <p:animEffect transition="in" filter="fade">
                                      <p:cBhvr>
                                        <p:cTn id="118" dur="1000"/>
                                        <p:tgtEl>
                                          <p:spTgt spid="2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1000" fill="hold"/>
                                        <p:tgtEl>
                                          <p:spTgt spid="23"/>
                                        </p:tgtEl>
                                        <p:attrNameLst>
                                          <p:attrName>ppt_w</p:attrName>
                                        </p:attrNameLst>
                                      </p:cBhvr>
                                      <p:tavLst>
                                        <p:tav tm="0">
                                          <p:val>
                                            <p:fltVal val="0"/>
                                          </p:val>
                                        </p:tav>
                                        <p:tav tm="100000">
                                          <p:val>
                                            <p:strVal val="#ppt_w"/>
                                          </p:val>
                                        </p:tav>
                                      </p:tavLst>
                                    </p:anim>
                                    <p:anim calcmode="lin" valueType="num">
                                      <p:cBhvr>
                                        <p:cTn id="122" dur="1000" fill="hold"/>
                                        <p:tgtEl>
                                          <p:spTgt spid="23"/>
                                        </p:tgtEl>
                                        <p:attrNameLst>
                                          <p:attrName>ppt_h</p:attrName>
                                        </p:attrNameLst>
                                      </p:cBhvr>
                                      <p:tavLst>
                                        <p:tav tm="0">
                                          <p:val>
                                            <p:fltVal val="0"/>
                                          </p:val>
                                        </p:tav>
                                        <p:tav tm="100000">
                                          <p:val>
                                            <p:strVal val="#ppt_h"/>
                                          </p:val>
                                        </p:tav>
                                      </p:tavLst>
                                    </p:anim>
                                    <p:anim calcmode="lin" valueType="num">
                                      <p:cBhvr>
                                        <p:cTn id="123" dur="1000" fill="hold"/>
                                        <p:tgtEl>
                                          <p:spTgt spid="23"/>
                                        </p:tgtEl>
                                        <p:attrNameLst>
                                          <p:attrName>style.rotation</p:attrName>
                                        </p:attrNameLst>
                                      </p:cBhvr>
                                      <p:tavLst>
                                        <p:tav tm="0">
                                          <p:val>
                                            <p:fltVal val="90"/>
                                          </p:val>
                                        </p:tav>
                                        <p:tav tm="100000">
                                          <p:val>
                                            <p:fltVal val="0"/>
                                          </p:val>
                                        </p:tav>
                                      </p:tavLst>
                                    </p:anim>
                                    <p:animEffect transition="in" filter="fade">
                                      <p:cBhvr>
                                        <p:cTn id="124" dur="1000"/>
                                        <p:tgtEl>
                                          <p:spTgt spid="2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1000" fill="hold"/>
                                        <p:tgtEl>
                                          <p:spTgt spid="24"/>
                                        </p:tgtEl>
                                        <p:attrNameLst>
                                          <p:attrName>ppt_w</p:attrName>
                                        </p:attrNameLst>
                                      </p:cBhvr>
                                      <p:tavLst>
                                        <p:tav tm="0">
                                          <p:val>
                                            <p:fltVal val="0"/>
                                          </p:val>
                                        </p:tav>
                                        <p:tav tm="100000">
                                          <p:val>
                                            <p:strVal val="#ppt_w"/>
                                          </p:val>
                                        </p:tav>
                                      </p:tavLst>
                                    </p:anim>
                                    <p:anim calcmode="lin" valueType="num">
                                      <p:cBhvr>
                                        <p:cTn id="128" dur="1000" fill="hold"/>
                                        <p:tgtEl>
                                          <p:spTgt spid="24"/>
                                        </p:tgtEl>
                                        <p:attrNameLst>
                                          <p:attrName>ppt_h</p:attrName>
                                        </p:attrNameLst>
                                      </p:cBhvr>
                                      <p:tavLst>
                                        <p:tav tm="0">
                                          <p:val>
                                            <p:fltVal val="0"/>
                                          </p:val>
                                        </p:tav>
                                        <p:tav tm="100000">
                                          <p:val>
                                            <p:strVal val="#ppt_h"/>
                                          </p:val>
                                        </p:tav>
                                      </p:tavLst>
                                    </p:anim>
                                    <p:anim calcmode="lin" valueType="num">
                                      <p:cBhvr>
                                        <p:cTn id="129" dur="1000" fill="hold"/>
                                        <p:tgtEl>
                                          <p:spTgt spid="24"/>
                                        </p:tgtEl>
                                        <p:attrNameLst>
                                          <p:attrName>style.rotation</p:attrName>
                                        </p:attrNameLst>
                                      </p:cBhvr>
                                      <p:tavLst>
                                        <p:tav tm="0">
                                          <p:val>
                                            <p:fltVal val="90"/>
                                          </p:val>
                                        </p:tav>
                                        <p:tav tm="100000">
                                          <p:val>
                                            <p:fltVal val="0"/>
                                          </p:val>
                                        </p:tav>
                                      </p:tavLst>
                                    </p:anim>
                                    <p:animEffect transition="in" filter="fade">
                                      <p:cBhvr>
                                        <p:cTn id="130" dur="1000"/>
                                        <p:tgtEl>
                                          <p:spTgt spid="2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1000" fill="hold"/>
                                        <p:tgtEl>
                                          <p:spTgt spid="25"/>
                                        </p:tgtEl>
                                        <p:attrNameLst>
                                          <p:attrName>ppt_w</p:attrName>
                                        </p:attrNameLst>
                                      </p:cBhvr>
                                      <p:tavLst>
                                        <p:tav tm="0">
                                          <p:val>
                                            <p:fltVal val="0"/>
                                          </p:val>
                                        </p:tav>
                                        <p:tav tm="100000">
                                          <p:val>
                                            <p:strVal val="#ppt_w"/>
                                          </p:val>
                                        </p:tav>
                                      </p:tavLst>
                                    </p:anim>
                                    <p:anim calcmode="lin" valueType="num">
                                      <p:cBhvr>
                                        <p:cTn id="134" dur="1000" fill="hold"/>
                                        <p:tgtEl>
                                          <p:spTgt spid="25"/>
                                        </p:tgtEl>
                                        <p:attrNameLst>
                                          <p:attrName>ppt_h</p:attrName>
                                        </p:attrNameLst>
                                      </p:cBhvr>
                                      <p:tavLst>
                                        <p:tav tm="0">
                                          <p:val>
                                            <p:fltVal val="0"/>
                                          </p:val>
                                        </p:tav>
                                        <p:tav tm="100000">
                                          <p:val>
                                            <p:strVal val="#ppt_h"/>
                                          </p:val>
                                        </p:tav>
                                      </p:tavLst>
                                    </p:anim>
                                    <p:anim calcmode="lin" valueType="num">
                                      <p:cBhvr>
                                        <p:cTn id="135" dur="1000" fill="hold"/>
                                        <p:tgtEl>
                                          <p:spTgt spid="25"/>
                                        </p:tgtEl>
                                        <p:attrNameLst>
                                          <p:attrName>style.rotation</p:attrName>
                                        </p:attrNameLst>
                                      </p:cBhvr>
                                      <p:tavLst>
                                        <p:tav tm="0">
                                          <p:val>
                                            <p:fltVal val="90"/>
                                          </p:val>
                                        </p:tav>
                                        <p:tav tm="100000">
                                          <p:val>
                                            <p:fltVal val="0"/>
                                          </p:val>
                                        </p:tav>
                                      </p:tavLst>
                                    </p:anim>
                                    <p:animEffect transition="in" filter="fade">
                                      <p:cBhvr>
                                        <p:cTn id="136" dur="1000"/>
                                        <p:tgtEl>
                                          <p:spTgt spid="2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1000" fill="hold"/>
                                        <p:tgtEl>
                                          <p:spTgt spid="26"/>
                                        </p:tgtEl>
                                        <p:attrNameLst>
                                          <p:attrName>ppt_w</p:attrName>
                                        </p:attrNameLst>
                                      </p:cBhvr>
                                      <p:tavLst>
                                        <p:tav tm="0">
                                          <p:val>
                                            <p:fltVal val="0"/>
                                          </p:val>
                                        </p:tav>
                                        <p:tav tm="100000">
                                          <p:val>
                                            <p:strVal val="#ppt_w"/>
                                          </p:val>
                                        </p:tav>
                                      </p:tavLst>
                                    </p:anim>
                                    <p:anim calcmode="lin" valueType="num">
                                      <p:cBhvr>
                                        <p:cTn id="140" dur="1000" fill="hold"/>
                                        <p:tgtEl>
                                          <p:spTgt spid="26"/>
                                        </p:tgtEl>
                                        <p:attrNameLst>
                                          <p:attrName>ppt_h</p:attrName>
                                        </p:attrNameLst>
                                      </p:cBhvr>
                                      <p:tavLst>
                                        <p:tav tm="0">
                                          <p:val>
                                            <p:fltVal val="0"/>
                                          </p:val>
                                        </p:tav>
                                        <p:tav tm="100000">
                                          <p:val>
                                            <p:strVal val="#ppt_h"/>
                                          </p:val>
                                        </p:tav>
                                      </p:tavLst>
                                    </p:anim>
                                    <p:anim calcmode="lin" valueType="num">
                                      <p:cBhvr>
                                        <p:cTn id="141" dur="1000" fill="hold"/>
                                        <p:tgtEl>
                                          <p:spTgt spid="26"/>
                                        </p:tgtEl>
                                        <p:attrNameLst>
                                          <p:attrName>style.rotation</p:attrName>
                                        </p:attrNameLst>
                                      </p:cBhvr>
                                      <p:tavLst>
                                        <p:tav tm="0">
                                          <p:val>
                                            <p:fltVal val="90"/>
                                          </p:val>
                                        </p:tav>
                                        <p:tav tm="100000">
                                          <p:val>
                                            <p:fltVal val="0"/>
                                          </p:val>
                                        </p:tav>
                                      </p:tavLst>
                                    </p:anim>
                                    <p:animEffect transition="in" filter="fade">
                                      <p:cBhvr>
                                        <p:cTn id="142" dur="1000"/>
                                        <p:tgtEl>
                                          <p:spTgt spid="2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000" fill="hold"/>
                                        <p:tgtEl>
                                          <p:spTgt spid="27"/>
                                        </p:tgtEl>
                                        <p:attrNameLst>
                                          <p:attrName>ppt_w</p:attrName>
                                        </p:attrNameLst>
                                      </p:cBhvr>
                                      <p:tavLst>
                                        <p:tav tm="0">
                                          <p:val>
                                            <p:fltVal val="0"/>
                                          </p:val>
                                        </p:tav>
                                        <p:tav tm="100000">
                                          <p:val>
                                            <p:strVal val="#ppt_w"/>
                                          </p:val>
                                        </p:tav>
                                      </p:tavLst>
                                    </p:anim>
                                    <p:anim calcmode="lin" valueType="num">
                                      <p:cBhvr>
                                        <p:cTn id="146" dur="1000" fill="hold"/>
                                        <p:tgtEl>
                                          <p:spTgt spid="27"/>
                                        </p:tgtEl>
                                        <p:attrNameLst>
                                          <p:attrName>ppt_h</p:attrName>
                                        </p:attrNameLst>
                                      </p:cBhvr>
                                      <p:tavLst>
                                        <p:tav tm="0">
                                          <p:val>
                                            <p:fltVal val="0"/>
                                          </p:val>
                                        </p:tav>
                                        <p:tav tm="100000">
                                          <p:val>
                                            <p:strVal val="#ppt_h"/>
                                          </p:val>
                                        </p:tav>
                                      </p:tavLst>
                                    </p:anim>
                                    <p:anim calcmode="lin" valueType="num">
                                      <p:cBhvr>
                                        <p:cTn id="147" dur="1000" fill="hold"/>
                                        <p:tgtEl>
                                          <p:spTgt spid="27"/>
                                        </p:tgtEl>
                                        <p:attrNameLst>
                                          <p:attrName>style.rotation</p:attrName>
                                        </p:attrNameLst>
                                      </p:cBhvr>
                                      <p:tavLst>
                                        <p:tav tm="0">
                                          <p:val>
                                            <p:fltVal val="90"/>
                                          </p:val>
                                        </p:tav>
                                        <p:tav tm="100000">
                                          <p:val>
                                            <p:fltVal val="0"/>
                                          </p:val>
                                        </p:tav>
                                      </p:tavLst>
                                    </p:anim>
                                    <p:animEffect transition="in" filter="fade">
                                      <p:cBhvr>
                                        <p:cTn id="148" dur="1000"/>
                                        <p:tgtEl>
                                          <p:spTgt spid="2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p:cTn id="151" dur="1000" fill="hold"/>
                                        <p:tgtEl>
                                          <p:spTgt spid="28"/>
                                        </p:tgtEl>
                                        <p:attrNameLst>
                                          <p:attrName>ppt_w</p:attrName>
                                        </p:attrNameLst>
                                      </p:cBhvr>
                                      <p:tavLst>
                                        <p:tav tm="0">
                                          <p:val>
                                            <p:fltVal val="0"/>
                                          </p:val>
                                        </p:tav>
                                        <p:tav tm="100000">
                                          <p:val>
                                            <p:strVal val="#ppt_w"/>
                                          </p:val>
                                        </p:tav>
                                      </p:tavLst>
                                    </p:anim>
                                    <p:anim calcmode="lin" valueType="num">
                                      <p:cBhvr>
                                        <p:cTn id="152" dur="1000" fill="hold"/>
                                        <p:tgtEl>
                                          <p:spTgt spid="28"/>
                                        </p:tgtEl>
                                        <p:attrNameLst>
                                          <p:attrName>ppt_h</p:attrName>
                                        </p:attrNameLst>
                                      </p:cBhvr>
                                      <p:tavLst>
                                        <p:tav tm="0">
                                          <p:val>
                                            <p:fltVal val="0"/>
                                          </p:val>
                                        </p:tav>
                                        <p:tav tm="100000">
                                          <p:val>
                                            <p:strVal val="#ppt_h"/>
                                          </p:val>
                                        </p:tav>
                                      </p:tavLst>
                                    </p:anim>
                                    <p:anim calcmode="lin" valueType="num">
                                      <p:cBhvr>
                                        <p:cTn id="153" dur="1000" fill="hold"/>
                                        <p:tgtEl>
                                          <p:spTgt spid="28"/>
                                        </p:tgtEl>
                                        <p:attrNameLst>
                                          <p:attrName>style.rotation</p:attrName>
                                        </p:attrNameLst>
                                      </p:cBhvr>
                                      <p:tavLst>
                                        <p:tav tm="0">
                                          <p:val>
                                            <p:fltVal val="90"/>
                                          </p:val>
                                        </p:tav>
                                        <p:tav tm="100000">
                                          <p:val>
                                            <p:fltVal val="0"/>
                                          </p:val>
                                        </p:tav>
                                      </p:tavLst>
                                    </p:anim>
                                    <p:animEffect transition="in" filter="fade">
                                      <p:cBhvr>
                                        <p:cTn id="154" dur="1000"/>
                                        <p:tgtEl>
                                          <p:spTgt spid="28"/>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000" fill="hold"/>
                                        <p:tgtEl>
                                          <p:spTgt spid="29"/>
                                        </p:tgtEl>
                                        <p:attrNameLst>
                                          <p:attrName>ppt_w</p:attrName>
                                        </p:attrNameLst>
                                      </p:cBhvr>
                                      <p:tavLst>
                                        <p:tav tm="0">
                                          <p:val>
                                            <p:fltVal val="0"/>
                                          </p:val>
                                        </p:tav>
                                        <p:tav tm="100000">
                                          <p:val>
                                            <p:strVal val="#ppt_w"/>
                                          </p:val>
                                        </p:tav>
                                      </p:tavLst>
                                    </p:anim>
                                    <p:anim calcmode="lin" valueType="num">
                                      <p:cBhvr>
                                        <p:cTn id="158" dur="1000" fill="hold"/>
                                        <p:tgtEl>
                                          <p:spTgt spid="29"/>
                                        </p:tgtEl>
                                        <p:attrNameLst>
                                          <p:attrName>ppt_h</p:attrName>
                                        </p:attrNameLst>
                                      </p:cBhvr>
                                      <p:tavLst>
                                        <p:tav tm="0">
                                          <p:val>
                                            <p:fltVal val="0"/>
                                          </p:val>
                                        </p:tav>
                                        <p:tav tm="100000">
                                          <p:val>
                                            <p:strVal val="#ppt_h"/>
                                          </p:val>
                                        </p:tav>
                                      </p:tavLst>
                                    </p:anim>
                                    <p:anim calcmode="lin" valueType="num">
                                      <p:cBhvr>
                                        <p:cTn id="159" dur="1000" fill="hold"/>
                                        <p:tgtEl>
                                          <p:spTgt spid="29"/>
                                        </p:tgtEl>
                                        <p:attrNameLst>
                                          <p:attrName>style.rotation</p:attrName>
                                        </p:attrNameLst>
                                      </p:cBhvr>
                                      <p:tavLst>
                                        <p:tav tm="0">
                                          <p:val>
                                            <p:fltVal val="90"/>
                                          </p:val>
                                        </p:tav>
                                        <p:tav tm="100000">
                                          <p:val>
                                            <p:fltVal val="0"/>
                                          </p:val>
                                        </p:tav>
                                      </p:tavLst>
                                    </p:anim>
                                    <p:animEffect transition="in" filter="fade">
                                      <p:cBhvr>
                                        <p:cTn id="16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0"/>
          <p:cNvSpPr/>
          <p:nvPr/>
        </p:nvSpPr>
        <p:spPr>
          <a:xfrm rot="10800000">
            <a:off x="1351824" y="2376175"/>
            <a:ext cx="1808546" cy="1491371"/>
          </a:xfrm>
          <a:prstGeom prst="roundRect">
            <a:avLst>
              <a:gd name="adj" fmla="val 10000"/>
            </a:avLst>
          </a:prstGeom>
          <a:noFill/>
          <a:ln>
            <a:solidFill>
              <a:srgbClr val="00294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280">
              <a:cs typeface="+mn-ea"/>
              <a:sym typeface="+mn-lt"/>
            </a:endParaRPr>
          </a:p>
        </p:txBody>
      </p:sp>
      <p:sp>
        <p:nvSpPr>
          <p:cNvPr id="6" name="AutoShape1"/>
          <p:cNvSpPr/>
          <p:nvPr/>
        </p:nvSpPr>
        <p:spPr>
          <a:xfrm rot="10800000">
            <a:off x="1588933" y="3609421"/>
            <a:ext cx="1240413" cy="493171"/>
          </a:xfrm>
          <a:prstGeom prst="roundRect">
            <a:avLst>
              <a:gd name="adj" fmla="val 10000"/>
            </a:avLst>
          </a:prstGeom>
          <a:solidFill>
            <a:srgbClr val="0029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1280">
              <a:cs typeface="+mn-ea"/>
              <a:sym typeface="+mn-lt"/>
            </a:endParaRPr>
          </a:p>
        </p:txBody>
      </p:sp>
      <p:sp>
        <p:nvSpPr>
          <p:cNvPr id="7" name="AutoShape2"/>
          <p:cNvSpPr/>
          <p:nvPr/>
        </p:nvSpPr>
        <p:spPr>
          <a:xfrm>
            <a:off x="1520073" y="3707819"/>
            <a:ext cx="1378133" cy="275584"/>
          </a:xfrm>
          <a:prstGeom prst="rect">
            <a:avLst/>
          </a:prstGeom>
        </p:spPr>
        <p:txBody>
          <a:bodyPr wrap="square">
            <a:spAutoFit/>
          </a:bodyPr>
          <a:lstStyle/>
          <a:p>
            <a:pPr algn="ctr"/>
            <a:r>
              <a:rPr lang="zh-CN" altLang="id-ID" sz="1200" b="1" dirty="0">
                <a:solidFill>
                  <a:schemeClr val="bg1"/>
                </a:solidFill>
                <a:cs typeface="+mn-ea"/>
                <a:sym typeface="+mn-lt"/>
              </a:rPr>
              <a:t>关键词</a:t>
            </a:r>
          </a:p>
        </p:txBody>
      </p:sp>
      <p:sp>
        <p:nvSpPr>
          <p:cNvPr id="8" name="Freeform0"/>
          <p:cNvSpPr>
            <a:spLocks noEditPoints="1"/>
          </p:cNvSpPr>
          <p:nvPr/>
        </p:nvSpPr>
        <p:spPr bwMode="auto">
          <a:xfrm>
            <a:off x="1954673" y="2886151"/>
            <a:ext cx="601956" cy="470678"/>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rgbClr val="002944"/>
          </a:solidFill>
          <a:ln w="9525">
            <a:noFill/>
            <a:round/>
          </a:ln>
        </p:spPr>
        <p:txBody>
          <a:bodyPr vert="horz" wrap="square" lIns="91435" tIns="45717" rIns="91435" bIns="45717" numCol="1" anchor="t" anchorCtr="0" compatLnSpc="1"/>
          <a:lstStyle/>
          <a:p>
            <a:endParaRPr lang="en-US" sz="1280" dirty="0">
              <a:cs typeface="+mn-ea"/>
              <a:sym typeface="+mn-lt"/>
            </a:endParaRPr>
          </a:p>
        </p:txBody>
      </p:sp>
      <p:sp>
        <p:nvSpPr>
          <p:cNvPr id="11" name="AutoShape3"/>
          <p:cNvSpPr/>
          <p:nvPr/>
        </p:nvSpPr>
        <p:spPr>
          <a:xfrm rot="10800000">
            <a:off x="3969527" y="2371709"/>
            <a:ext cx="1808546" cy="1491451"/>
          </a:xfrm>
          <a:prstGeom prst="roundRect">
            <a:avLst>
              <a:gd name="adj" fmla="val 10000"/>
            </a:avLst>
          </a:prstGeom>
          <a:noFill/>
          <a:ln>
            <a:solidFill>
              <a:srgbClr val="00294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280">
              <a:cs typeface="+mn-ea"/>
              <a:sym typeface="+mn-lt"/>
            </a:endParaRPr>
          </a:p>
        </p:txBody>
      </p:sp>
      <p:sp>
        <p:nvSpPr>
          <p:cNvPr id="12" name="AutoShape4"/>
          <p:cNvSpPr/>
          <p:nvPr/>
        </p:nvSpPr>
        <p:spPr>
          <a:xfrm rot="10800000">
            <a:off x="4253593" y="3647799"/>
            <a:ext cx="1240413" cy="493197"/>
          </a:xfrm>
          <a:prstGeom prst="roundRect">
            <a:avLst>
              <a:gd name="adj" fmla="val 10000"/>
            </a:avLst>
          </a:prstGeom>
          <a:solidFill>
            <a:srgbClr val="0029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1280">
              <a:cs typeface="+mn-ea"/>
              <a:sym typeface="+mn-lt"/>
            </a:endParaRPr>
          </a:p>
        </p:txBody>
      </p:sp>
      <p:sp>
        <p:nvSpPr>
          <p:cNvPr id="13" name="AutoShape5"/>
          <p:cNvSpPr/>
          <p:nvPr/>
        </p:nvSpPr>
        <p:spPr>
          <a:xfrm>
            <a:off x="4387665" y="3746202"/>
            <a:ext cx="972269" cy="275598"/>
          </a:xfrm>
          <a:prstGeom prst="rect">
            <a:avLst/>
          </a:prstGeom>
        </p:spPr>
        <p:txBody>
          <a:bodyPr wrap="square">
            <a:spAutoFit/>
          </a:bodyPr>
          <a:lstStyle/>
          <a:p>
            <a:pPr algn="ctr"/>
            <a:r>
              <a:rPr lang="zh-CN" altLang="id-ID" sz="1200" b="1" dirty="0">
                <a:solidFill>
                  <a:schemeClr val="bg1"/>
                </a:solidFill>
                <a:cs typeface="+mn-ea"/>
                <a:sym typeface="+mn-lt"/>
              </a:rPr>
              <a:t>关键词</a:t>
            </a:r>
            <a:endParaRPr lang="id-ID" sz="1200" b="1" dirty="0">
              <a:solidFill>
                <a:schemeClr val="bg2">
                  <a:lumMod val="85000"/>
                </a:schemeClr>
              </a:solidFill>
              <a:cs typeface="+mn-ea"/>
              <a:sym typeface="+mn-lt"/>
            </a:endParaRPr>
          </a:p>
        </p:txBody>
      </p:sp>
      <p:sp>
        <p:nvSpPr>
          <p:cNvPr id="14" name="Freeform1"/>
          <p:cNvSpPr>
            <a:spLocks noEditPoints="1"/>
          </p:cNvSpPr>
          <p:nvPr/>
        </p:nvSpPr>
        <p:spPr bwMode="auto">
          <a:xfrm>
            <a:off x="4606314" y="2846853"/>
            <a:ext cx="535865" cy="540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rgbClr val="002944"/>
          </a:solidFill>
          <a:ln w="9525">
            <a:noFill/>
            <a:round/>
          </a:ln>
        </p:spPr>
        <p:txBody>
          <a:bodyPr vert="horz" wrap="square" lIns="91435" tIns="45717" rIns="91435" bIns="45717" numCol="1" anchor="t" anchorCtr="0" compatLnSpc="1"/>
          <a:lstStyle/>
          <a:p>
            <a:endParaRPr lang="en-US" sz="1280" dirty="0">
              <a:cs typeface="+mn-ea"/>
              <a:sym typeface="+mn-lt"/>
            </a:endParaRPr>
          </a:p>
        </p:txBody>
      </p:sp>
      <p:sp>
        <p:nvSpPr>
          <p:cNvPr id="17" name="AutoShape6"/>
          <p:cNvSpPr/>
          <p:nvPr/>
        </p:nvSpPr>
        <p:spPr>
          <a:xfrm rot="10800000">
            <a:off x="6518460" y="2385106"/>
            <a:ext cx="1808546" cy="1491371"/>
          </a:xfrm>
          <a:prstGeom prst="roundRect">
            <a:avLst>
              <a:gd name="adj" fmla="val 10000"/>
            </a:avLst>
          </a:prstGeom>
          <a:noFill/>
          <a:ln>
            <a:solidFill>
              <a:srgbClr val="00294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280">
              <a:cs typeface="+mn-ea"/>
              <a:sym typeface="+mn-lt"/>
            </a:endParaRPr>
          </a:p>
        </p:txBody>
      </p:sp>
      <p:sp>
        <p:nvSpPr>
          <p:cNvPr id="18" name="AutoShape7"/>
          <p:cNvSpPr/>
          <p:nvPr/>
        </p:nvSpPr>
        <p:spPr>
          <a:xfrm rot="10800000">
            <a:off x="6755569" y="3618352"/>
            <a:ext cx="1240413" cy="493171"/>
          </a:xfrm>
          <a:prstGeom prst="roundRect">
            <a:avLst>
              <a:gd name="adj" fmla="val 10000"/>
            </a:avLst>
          </a:prstGeom>
          <a:solidFill>
            <a:srgbClr val="0029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1280">
              <a:cs typeface="+mn-ea"/>
              <a:sym typeface="+mn-lt"/>
            </a:endParaRPr>
          </a:p>
        </p:txBody>
      </p:sp>
      <p:sp>
        <p:nvSpPr>
          <p:cNvPr id="19" name="AutoShape8"/>
          <p:cNvSpPr/>
          <p:nvPr/>
        </p:nvSpPr>
        <p:spPr>
          <a:xfrm>
            <a:off x="6713767" y="3716750"/>
            <a:ext cx="1324017" cy="275584"/>
          </a:xfrm>
          <a:prstGeom prst="rect">
            <a:avLst/>
          </a:prstGeom>
        </p:spPr>
        <p:txBody>
          <a:bodyPr wrap="square">
            <a:spAutoFit/>
          </a:bodyPr>
          <a:lstStyle/>
          <a:p>
            <a:pPr algn="ctr"/>
            <a:r>
              <a:rPr lang="zh-CN" altLang="id-ID" sz="1200" b="1" dirty="0">
                <a:solidFill>
                  <a:schemeClr val="bg1"/>
                </a:solidFill>
                <a:cs typeface="+mn-ea"/>
                <a:sym typeface="+mn-lt"/>
              </a:rPr>
              <a:t>关键词</a:t>
            </a:r>
          </a:p>
        </p:txBody>
      </p:sp>
      <p:sp>
        <p:nvSpPr>
          <p:cNvPr id="20" name="Freeform2"/>
          <p:cNvSpPr>
            <a:spLocks noEditPoints="1"/>
          </p:cNvSpPr>
          <p:nvPr/>
        </p:nvSpPr>
        <p:spPr bwMode="auto">
          <a:xfrm>
            <a:off x="7119523" y="2888830"/>
            <a:ext cx="606421" cy="484075"/>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rgbClr val="002944"/>
          </a:solidFill>
          <a:ln w="9525">
            <a:noFill/>
            <a:round/>
          </a:ln>
        </p:spPr>
        <p:txBody>
          <a:bodyPr vert="horz" wrap="square" lIns="91435" tIns="45717" rIns="91435" bIns="45717" numCol="1" anchor="t" anchorCtr="0" compatLnSpc="1"/>
          <a:lstStyle/>
          <a:p>
            <a:endParaRPr lang="en-US" sz="1280" dirty="0">
              <a:cs typeface="+mn-ea"/>
              <a:sym typeface="+mn-lt"/>
            </a:endParaRPr>
          </a:p>
        </p:txBody>
      </p:sp>
      <p:sp>
        <p:nvSpPr>
          <p:cNvPr id="23" name="AutoShape9"/>
          <p:cNvSpPr/>
          <p:nvPr/>
        </p:nvSpPr>
        <p:spPr>
          <a:xfrm rot="10800000">
            <a:off x="9009342" y="2385106"/>
            <a:ext cx="1808546" cy="1491371"/>
          </a:xfrm>
          <a:prstGeom prst="roundRect">
            <a:avLst>
              <a:gd name="adj" fmla="val 10000"/>
            </a:avLst>
          </a:prstGeom>
          <a:noFill/>
          <a:ln>
            <a:solidFill>
              <a:srgbClr val="00294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280">
              <a:cs typeface="+mn-ea"/>
              <a:sym typeface="+mn-lt"/>
            </a:endParaRPr>
          </a:p>
        </p:txBody>
      </p:sp>
      <p:sp>
        <p:nvSpPr>
          <p:cNvPr id="24" name="AutoShape10"/>
          <p:cNvSpPr/>
          <p:nvPr/>
        </p:nvSpPr>
        <p:spPr>
          <a:xfrm rot="10800000">
            <a:off x="9293408" y="3618352"/>
            <a:ext cx="1240413" cy="493171"/>
          </a:xfrm>
          <a:prstGeom prst="roundRect">
            <a:avLst>
              <a:gd name="adj" fmla="val 10000"/>
            </a:avLst>
          </a:prstGeom>
          <a:solidFill>
            <a:srgbClr val="0029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sz="1280">
              <a:cs typeface="+mn-ea"/>
              <a:sym typeface="+mn-lt"/>
            </a:endParaRPr>
          </a:p>
        </p:txBody>
      </p:sp>
      <p:sp>
        <p:nvSpPr>
          <p:cNvPr id="25" name="AutoShape11"/>
          <p:cNvSpPr/>
          <p:nvPr/>
        </p:nvSpPr>
        <p:spPr>
          <a:xfrm>
            <a:off x="9287682" y="3716750"/>
            <a:ext cx="1251865" cy="275584"/>
          </a:xfrm>
          <a:prstGeom prst="rect">
            <a:avLst/>
          </a:prstGeom>
        </p:spPr>
        <p:txBody>
          <a:bodyPr wrap="square">
            <a:spAutoFit/>
          </a:bodyPr>
          <a:lstStyle/>
          <a:p>
            <a:pPr algn="ctr"/>
            <a:r>
              <a:rPr lang="zh-CN" altLang="id-ID" sz="1200" b="1" dirty="0">
                <a:solidFill>
                  <a:schemeClr val="bg1"/>
                </a:solidFill>
                <a:cs typeface="+mn-ea"/>
                <a:sym typeface="+mn-lt"/>
              </a:rPr>
              <a:t>关键词</a:t>
            </a:r>
            <a:endParaRPr lang="id-ID" sz="1200" b="1" dirty="0">
              <a:solidFill>
                <a:schemeClr val="bg2">
                  <a:lumMod val="85000"/>
                </a:schemeClr>
              </a:solidFill>
              <a:cs typeface="+mn-ea"/>
              <a:sym typeface="+mn-lt"/>
            </a:endParaRPr>
          </a:p>
        </p:txBody>
      </p:sp>
      <p:sp>
        <p:nvSpPr>
          <p:cNvPr id="26" name="Freeform3"/>
          <p:cNvSpPr/>
          <p:nvPr/>
        </p:nvSpPr>
        <p:spPr bwMode="auto">
          <a:xfrm>
            <a:off x="9711878" y="2873647"/>
            <a:ext cx="421888" cy="404512"/>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solidFill>
            <a:srgbClr val="002944"/>
          </a:solidFill>
          <a:ln>
            <a:noFill/>
          </a:ln>
        </p:spPr>
        <p:txBody>
          <a:bodyPr vert="horz" wrap="square" lIns="91435" tIns="45717" rIns="91435" bIns="45717" numCol="1" anchor="t" anchorCtr="0" compatLnSpc="1"/>
          <a:lstStyle/>
          <a:p>
            <a:endParaRPr lang="id-ID" sz="1280">
              <a:solidFill>
                <a:schemeClr val="bg2">
                  <a:lumMod val="65000"/>
                </a:schemeClr>
              </a:solidFill>
              <a:cs typeface="+mn-ea"/>
              <a:sym typeface="+mn-lt"/>
            </a:endParaRPr>
          </a:p>
        </p:txBody>
      </p:sp>
      <p:sp>
        <p:nvSpPr>
          <p:cNvPr id="27" name="Freeform4"/>
          <p:cNvSpPr/>
          <p:nvPr/>
        </p:nvSpPr>
        <p:spPr bwMode="auto">
          <a:xfrm>
            <a:off x="9694356" y="3202776"/>
            <a:ext cx="208922" cy="184420"/>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solidFill>
            <a:srgbClr val="002944"/>
          </a:solidFill>
          <a:ln>
            <a:noFill/>
          </a:ln>
        </p:spPr>
        <p:txBody>
          <a:bodyPr vert="horz" wrap="square" lIns="91435" tIns="45717" rIns="91435" bIns="45717" numCol="1" anchor="t" anchorCtr="0" compatLnSpc="1"/>
          <a:lstStyle/>
          <a:p>
            <a:endParaRPr lang="id-ID" sz="1280">
              <a:solidFill>
                <a:schemeClr val="bg2">
                  <a:lumMod val="65000"/>
                </a:schemeClr>
              </a:solidFill>
              <a:cs typeface="+mn-ea"/>
              <a:sym typeface="+mn-lt"/>
            </a:endParaRPr>
          </a:p>
        </p:txBody>
      </p:sp>
      <p:sp>
        <p:nvSpPr>
          <p:cNvPr id="29" name="Text box2"/>
          <p:cNvSpPr txBox="1"/>
          <p:nvPr/>
        </p:nvSpPr>
        <p:spPr>
          <a:xfrm>
            <a:off x="1344385" y="4451715"/>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30" name="Text box2"/>
          <p:cNvSpPr txBox="1"/>
          <p:nvPr/>
        </p:nvSpPr>
        <p:spPr>
          <a:xfrm>
            <a:off x="3987373" y="4451715"/>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31" name="Text box2"/>
          <p:cNvSpPr txBox="1"/>
          <p:nvPr/>
        </p:nvSpPr>
        <p:spPr>
          <a:xfrm>
            <a:off x="6630361" y="4451715"/>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
        <p:nvSpPr>
          <p:cNvPr id="32" name="Text box2"/>
          <p:cNvSpPr txBox="1"/>
          <p:nvPr/>
        </p:nvSpPr>
        <p:spPr>
          <a:xfrm>
            <a:off x="9273349" y="4451715"/>
            <a:ext cx="1790700" cy="799465"/>
          </a:xfrm>
          <a:prstGeom prst="rect">
            <a:avLst/>
          </a:prstGeom>
          <a:noFill/>
        </p:spPr>
        <p:txBody>
          <a:bodyPr wrap="square" rtlCol="0">
            <a:spAutoFit/>
          </a:bodyPr>
          <a:lstStyle/>
          <a:p>
            <a:pPr algn="ctr"/>
            <a:r>
              <a:rPr lang="zh-CN" altLang="en-US" sz="1400" b="1" dirty="0">
                <a:solidFill>
                  <a:srgbClr val="002944"/>
                </a:solidFill>
                <a:cs typeface="+mn-ea"/>
                <a:sym typeface="+mn-lt"/>
              </a:rPr>
              <a:t>你的标题</a:t>
            </a:r>
            <a:endParaRPr lang="en-US" sz="1400" b="1" dirty="0">
              <a:solidFill>
                <a:srgbClr val="002944"/>
              </a:solidFill>
              <a:cs typeface="+mn-ea"/>
              <a:sym typeface="+mn-lt"/>
            </a:endParaRPr>
          </a:p>
          <a:p>
            <a:pPr algn="ctr" defTabSz="914400">
              <a:spcBef>
                <a:spcPct val="20000"/>
              </a:spcBef>
              <a:defRPr/>
            </a:pPr>
            <a:r>
              <a:rPr lang="zh-CN" altLang="en-US" sz="1000" dirty="0">
                <a:cs typeface="+mn-ea"/>
                <a:sym typeface="+mn-lt"/>
              </a:rPr>
              <a:t>修改您的内容修改您的内容修改您的内容修改您的内容</a:t>
            </a:r>
            <a:r>
              <a:rPr lang="en-US" sz="1000" dirty="0">
                <a:cs typeface="+mn-ea"/>
                <a:sym typeface="+mn-lt"/>
              </a:rPr>
              <a:t/>
            </a:r>
            <a:br>
              <a:rPr lang="en-US" sz="1000" dirty="0">
                <a:cs typeface="+mn-ea"/>
                <a:sym typeface="+mn-lt"/>
              </a:rPr>
            </a:br>
            <a:endParaRPr lang="en-US" sz="10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1" grpId="0" animBg="1"/>
      <p:bldP spid="12" grpId="0" animBg="1"/>
      <p:bldP spid="13" grpId="0"/>
      <p:bldP spid="14" grpId="0" animBg="1"/>
      <p:bldP spid="17" grpId="0" animBg="1"/>
      <p:bldP spid="18" grpId="0" animBg="1"/>
      <p:bldP spid="19" grpId="0"/>
      <p:bldP spid="20" grpId="0" animBg="1"/>
      <p:bldP spid="23" grpId="0" animBg="1"/>
      <p:bldP spid="24" grpId="0" animBg="1"/>
      <p:bldP spid="25" grpId="0"/>
      <p:bldP spid="26" grpId="0" animBg="1"/>
      <p:bldP spid="27" grpId="0" animBg="1"/>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489585" y="562134"/>
            <a:ext cx="6096000" cy="6096000"/>
          </a:xfrm>
          <a:prstGeom prst="rect">
            <a:avLst/>
          </a:prstGeom>
        </p:spPr>
      </p:pic>
      <p:sp>
        <p:nvSpPr>
          <p:cNvPr id="10" name="Text box0"/>
          <p:cNvSpPr txBox="1"/>
          <p:nvPr/>
        </p:nvSpPr>
        <p:spPr>
          <a:xfrm>
            <a:off x="5695196" y="1695609"/>
            <a:ext cx="800219" cy="1816735"/>
          </a:xfrm>
          <a:prstGeom prst="rect">
            <a:avLst/>
          </a:prstGeom>
          <a:solidFill>
            <a:schemeClr val="bg1"/>
          </a:solid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002944"/>
                </a:solidFill>
                <a:cs typeface="+mn-ea"/>
                <a:sym typeface="+mn-lt"/>
              </a:rPr>
              <a:t>第三章</a:t>
            </a:r>
          </a:p>
        </p:txBody>
      </p:sp>
      <p:sp>
        <p:nvSpPr>
          <p:cNvPr id="11" name="AutoShape0"/>
          <p:cNvSpPr/>
          <p:nvPr/>
        </p:nvSpPr>
        <p:spPr>
          <a:xfrm>
            <a:off x="5608320" y="1597819"/>
            <a:ext cx="975995" cy="201231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Text box1"/>
          <p:cNvSpPr txBox="1"/>
          <p:nvPr/>
        </p:nvSpPr>
        <p:spPr>
          <a:xfrm>
            <a:off x="4413885" y="3893662"/>
            <a:ext cx="3364230" cy="38779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80000"/>
              </a:lnSpc>
            </a:pPr>
            <a:r>
              <a:rPr lang="zh-CN" altLang="en-US" sz="2400" b="1" dirty="0">
                <a:solidFill>
                  <a:schemeClr val="bg1"/>
                </a:solidFill>
                <a:cs typeface="+mn-ea"/>
                <a:sym typeface="+mn-lt"/>
              </a:rPr>
              <a:t>活动预算经费</a:t>
            </a:r>
          </a:p>
        </p:txBody>
      </p:sp>
      <p:sp>
        <p:nvSpPr>
          <p:cNvPr id="13" name="Text box2"/>
          <p:cNvSpPr txBox="1"/>
          <p:nvPr/>
        </p:nvSpPr>
        <p:spPr>
          <a:xfrm>
            <a:off x="3857625" y="4409917"/>
            <a:ext cx="4476750" cy="85026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40000"/>
              </a:lnSpc>
              <a:buNone/>
            </a:pPr>
            <a:r>
              <a:rPr lang="en-US" altLang="zh-CN" sz="1200" dirty="0">
                <a:solidFill>
                  <a:schemeClr val="bg1"/>
                </a:solidFill>
                <a:cs typeface="+mn-ea"/>
                <a:sym typeface="+mn-lt"/>
              </a:rPr>
              <a:t>请输入适量文字在此处进行解释说明以便于读者合理理解上述标题的内容请输入适量文字</a:t>
            </a:r>
            <a:r>
              <a:rPr lang="zh-CN" altLang="en-US" sz="1200" dirty="0">
                <a:solidFill>
                  <a:schemeClr val="bg1"/>
                </a:solidFill>
                <a:cs typeface="+mn-ea"/>
                <a:sym typeface="+mn-lt"/>
              </a:rPr>
              <a:t>。</a:t>
            </a:r>
            <a:r>
              <a:rPr lang="en-US" altLang="zh-CN" sz="1200" dirty="0">
                <a:solidFill>
                  <a:schemeClr val="bg1"/>
                </a:solidFill>
                <a:cs typeface="+mn-ea"/>
                <a:sym typeface="+mn-lt"/>
              </a:rPr>
              <a:t>请输入适量文字在此处进行解释说明以便于读者合理理解上述标题的内容</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pic>
        <p:nvPicPr>
          <p:cNvPr id="15" name="图片 14"/>
          <p:cNvPicPr>
            <a:picLocks noChangeAspect="1"/>
          </p:cNvPicPr>
          <p:nvPr/>
        </p:nvPicPr>
        <p:blipFill>
          <a:blip r:embed="rId4" cstate="screen"/>
          <a:stretch>
            <a:fillRect/>
          </a:stretch>
        </p:blipFill>
        <p:spPr>
          <a:xfrm>
            <a:off x="8371429" y="562134"/>
            <a:ext cx="2952053" cy="2012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5522" y="2065329"/>
            <a:ext cx="4843478" cy="791050"/>
          </a:xfrm>
          <a:prstGeom prst="rect">
            <a:avLst/>
          </a:prstGeom>
        </p:spPr>
        <p:txBody>
          <a:bodyPr wrap="square">
            <a:spAutoFit/>
          </a:bodyPr>
          <a:lstStyle/>
          <a:p>
            <a:pPr>
              <a:lnSpc>
                <a:spcPct val="130000"/>
              </a:lnSpc>
            </a:pPr>
            <a:r>
              <a:rPr lang="zh-CN" altLang="zh-CN" sz="1200" kern="100" dirty="0">
                <a:solidFill>
                  <a:schemeClr val="tx1">
                    <a:alpha val="70000"/>
                  </a:schemeClr>
                </a:solidFill>
                <a:effectLst/>
                <a:cs typeface="+mn-ea"/>
                <a:sym typeface="+mn-lt"/>
              </a:rPr>
              <a:t>请在此处输入相关文字内容，操作方法：鼠标全选此段文字，直接输入文本即可替换，文字格式不会发生改变。</a:t>
            </a:r>
            <a:r>
              <a:rPr lang="zh-CN" altLang="en-US" sz="1200" kern="100" dirty="0">
                <a:solidFill>
                  <a:schemeClr val="tx1">
                    <a:alpha val="70000"/>
                  </a:schemeClr>
                </a:solidFill>
                <a:effectLst/>
                <a:cs typeface="+mn-ea"/>
                <a:sym typeface="+mn-lt"/>
              </a:rPr>
              <a:t>请在此处输入相关文字内容，操作方法：鼠标全选此段文字，直接输入文本即可替换，文字格式不会发生改变。</a:t>
            </a:r>
          </a:p>
        </p:txBody>
      </p:sp>
      <p:sp>
        <p:nvSpPr>
          <p:cNvPr id="5" name="矩形 4"/>
          <p:cNvSpPr/>
          <p:nvPr/>
        </p:nvSpPr>
        <p:spPr>
          <a:xfrm>
            <a:off x="6205522" y="1603664"/>
            <a:ext cx="2031325" cy="461665"/>
          </a:xfrm>
          <a:prstGeom prst="rect">
            <a:avLst/>
          </a:prstGeom>
        </p:spPr>
        <p:txBody>
          <a:bodyPr wrap="none">
            <a:spAutoFit/>
          </a:bodyPr>
          <a:lstStyle/>
          <a:p>
            <a:r>
              <a:rPr lang="zh-CN" altLang="en-US" sz="2400" b="1" dirty="0">
                <a:solidFill>
                  <a:srgbClr val="002944"/>
                </a:solidFill>
                <a:cs typeface="+mn-ea"/>
                <a:sym typeface="+mn-lt"/>
              </a:rPr>
              <a:t>添加标题文本</a:t>
            </a:r>
          </a:p>
        </p:txBody>
      </p:sp>
      <p:grpSp>
        <p:nvGrpSpPr>
          <p:cNvPr id="6" name="组合 5"/>
          <p:cNvGrpSpPr/>
          <p:nvPr/>
        </p:nvGrpSpPr>
        <p:grpSpPr>
          <a:xfrm>
            <a:off x="4483209" y="1913244"/>
            <a:ext cx="1038181" cy="1038181"/>
            <a:chOff x="2211096" y="1588796"/>
            <a:chExt cx="827105" cy="827105"/>
          </a:xfrm>
        </p:grpSpPr>
        <p:sp>
          <p:nvSpPr>
            <p:cNvPr id="8" name="八边形 7"/>
            <p:cNvSpPr/>
            <p:nvPr/>
          </p:nvSpPr>
          <p:spPr>
            <a:xfrm>
              <a:off x="2211096" y="1588796"/>
              <a:ext cx="827105" cy="827105"/>
            </a:xfrm>
            <a:prstGeom prst="octagon">
              <a:avLst/>
            </a:prstGeom>
            <a:solidFill>
              <a:srgbClr val="002944"/>
            </a:solidFill>
            <a:ln w="381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9" name="矩形 8"/>
            <p:cNvSpPr/>
            <p:nvPr/>
          </p:nvSpPr>
          <p:spPr>
            <a:xfrm>
              <a:off x="2327130" y="1709960"/>
              <a:ext cx="596657" cy="613003"/>
            </a:xfrm>
            <a:prstGeom prst="rect">
              <a:avLst/>
            </a:prstGeom>
          </p:spPr>
          <p:txBody>
            <a:bodyPr wrap="none">
              <a:spAutoFit/>
            </a:bodyPr>
            <a:lstStyle/>
            <a:p>
              <a:r>
                <a:rPr lang="zh-CN" altLang="en-US" sz="4400" dirty="0">
                  <a:solidFill>
                    <a:schemeClr val="bg1"/>
                  </a:solidFill>
                  <a:cs typeface="+mn-ea"/>
                  <a:sym typeface="+mn-lt"/>
                </a:rPr>
                <a:t>女</a:t>
              </a:r>
              <a:endParaRPr lang="zh-CN" altLang="en-US" sz="4400" dirty="0">
                <a:cs typeface="+mn-ea"/>
                <a:sym typeface="+mn-lt"/>
              </a:endParaRPr>
            </a:p>
          </p:txBody>
        </p:sp>
      </p:grpSp>
      <p:grpSp>
        <p:nvGrpSpPr>
          <p:cNvPr id="10" name="组合 9"/>
          <p:cNvGrpSpPr/>
          <p:nvPr/>
        </p:nvGrpSpPr>
        <p:grpSpPr>
          <a:xfrm>
            <a:off x="4483209" y="4170087"/>
            <a:ext cx="1038181" cy="1038181"/>
            <a:chOff x="2211096" y="1588796"/>
            <a:chExt cx="827105" cy="827105"/>
          </a:xfrm>
        </p:grpSpPr>
        <p:sp>
          <p:nvSpPr>
            <p:cNvPr id="12" name="八边形 11"/>
            <p:cNvSpPr/>
            <p:nvPr/>
          </p:nvSpPr>
          <p:spPr>
            <a:xfrm>
              <a:off x="2211096" y="1588796"/>
              <a:ext cx="827105" cy="827105"/>
            </a:xfrm>
            <a:prstGeom prst="octagon">
              <a:avLst/>
            </a:prstGeom>
            <a:solidFill>
              <a:srgbClr val="002944"/>
            </a:solidFill>
            <a:ln w="381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3" name="矩形 12"/>
            <p:cNvSpPr/>
            <p:nvPr/>
          </p:nvSpPr>
          <p:spPr>
            <a:xfrm>
              <a:off x="2327130" y="1709960"/>
              <a:ext cx="596657" cy="613003"/>
            </a:xfrm>
            <a:prstGeom prst="rect">
              <a:avLst/>
            </a:prstGeom>
          </p:spPr>
          <p:txBody>
            <a:bodyPr wrap="none">
              <a:spAutoFit/>
            </a:bodyPr>
            <a:lstStyle/>
            <a:p>
              <a:r>
                <a:rPr lang="zh-CN" altLang="en-US" sz="4400" dirty="0">
                  <a:solidFill>
                    <a:schemeClr val="bg1"/>
                  </a:solidFill>
                  <a:cs typeface="+mn-ea"/>
                  <a:sym typeface="+mn-lt"/>
                </a:rPr>
                <a:t>神</a:t>
              </a:r>
              <a:endParaRPr lang="zh-CN" altLang="en-US" sz="4400" dirty="0">
                <a:cs typeface="+mn-ea"/>
                <a:sym typeface="+mn-lt"/>
              </a:endParaRPr>
            </a:p>
          </p:txBody>
        </p:sp>
      </p:grpSp>
      <p:sp>
        <p:nvSpPr>
          <p:cNvPr id="14" name="矩形 13"/>
          <p:cNvSpPr/>
          <p:nvPr/>
        </p:nvSpPr>
        <p:spPr>
          <a:xfrm>
            <a:off x="6205522" y="4397434"/>
            <a:ext cx="4843478" cy="791050"/>
          </a:xfrm>
          <a:prstGeom prst="rect">
            <a:avLst/>
          </a:prstGeom>
        </p:spPr>
        <p:txBody>
          <a:bodyPr wrap="square">
            <a:spAutoFit/>
          </a:bodyPr>
          <a:lstStyle/>
          <a:p>
            <a:pPr>
              <a:lnSpc>
                <a:spcPct val="130000"/>
              </a:lnSpc>
            </a:pPr>
            <a:r>
              <a:rPr lang="zh-CN" altLang="zh-CN" sz="1200" kern="100" dirty="0">
                <a:solidFill>
                  <a:schemeClr val="tx1">
                    <a:alpha val="70000"/>
                  </a:schemeClr>
                </a:solidFill>
                <a:effectLst/>
                <a:cs typeface="+mn-ea"/>
                <a:sym typeface="+mn-lt"/>
              </a:rPr>
              <a:t>请在此处输入相关文字内容，操作方法：鼠标全选此段文字，直接输入文本即可替换，文字格式不会发生改变。</a:t>
            </a:r>
            <a:r>
              <a:rPr lang="zh-CN" altLang="en-US" sz="1200" kern="100" dirty="0">
                <a:solidFill>
                  <a:schemeClr val="tx1">
                    <a:alpha val="70000"/>
                  </a:schemeClr>
                </a:solidFill>
                <a:effectLst/>
                <a:cs typeface="+mn-ea"/>
                <a:sym typeface="+mn-lt"/>
              </a:rPr>
              <a:t>请在此处输入相关文字内容，操作方法：鼠标全选此段文字，直接输入文本即可替换，文字格式不会发生改变。</a:t>
            </a:r>
          </a:p>
        </p:txBody>
      </p:sp>
      <p:sp>
        <p:nvSpPr>
          <p:cNvPr id="15" name="矩形 14"/>
          <p:cNvSpPr/>
          <p:nvPr/>
        </p:nvSpPr>
        <p:spPr>
          <a:xfrm>
            <a:off x="6205522" y="3935769"/>
            <a:ext cx="2031325" cy="461665"/>
          </a:xfrm>
          <a:prstGeom prst="rect">
            <a:avLst/>
          </a:prstGeom>
        </p:spPr>
        <p:txBody>
          <a:bodyPr wrap="none">
            <a:spAutoFit/>
          </a:bodyPr>
          <a:lstStyle/>
          <a:p>
            <a:r>
              <a:rPr lang="zh-CN" altLang="en-US" sz="2400" b="1" dirty="0">
                <a:solidFill>
                  <a:srgbClr val="002944"/>
                </a:solidFill>
                <a:cs typeface="+mn-ea"/>
                <a:sym typeface="+mn-lt"/>
              </a:rPr>
              <a:t>添加标题文本</a:t>
            </a:r>
          </a:p>
        </p:txBody>
      </p:sp>
      <p:pic>
        <p:nvPicPr>
          <p:cNvPr id="16" name="图片 15"/>
          <p:cNvPicPr>
            <a:picLocks noChangeAspect="1"/>
          </p:cNvPicPr>
          <p:nvPr/>
        </p:nvPicPr>
        <p:blipFill>
          <a:blip r:embed="rId2" cstate="screen"/>
          <a:srcRect/>
          <a:stretch>
            <a:fillRect/>
          </a:stretch>
        </p:blipFill>
        <p:spPr>
          <a:xfrm>
            <a:off x="655967" y="1420344"/>
            <a:ext cx="3143111" cy="4328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9982" y="1958124"/>
            <a:ext cx="4145531" cy="4145531"/>
            <a:chOff x="3982413" y="1263196"/>
            <a:chExt cx="4223657" cy="4223657"/>
          </a:xfrm>
        </p:grpSpPr>
        <p:sp>
          <p:nvSpPr>
            <p:cNvPr id="5" name="椭圆 4"/>
            <p:cNvSpPr/>
            <p:nvPr/>
          </p:nvSpPr>
          <p:spPr>
            <a:xfrm>
              <a:off x="3982413" y="1263196"/>
              <a:ext cx="4223657" cy="4223657"/>
            </a:xfrm>
            <a:prstGeom prst="ellipse">
              <a:avLst/>
            </a:prstGeom>
            <a:solidFill>
              <a:srgbClr val="02578C"/>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2" cstate="screen"/>
            <a:srcRect/>
            <a:stretch>
              <a:fillRect/>
            </a:stretch>
          </p:blipFill>
          <p:spPr>
            <a:xfrm>
              <a:off x="4168431" y="3858448"/>
              <a:ext cx="3851620" cy="1546580"/>
            </a:xfrm>
            <a:custGeom>
              <a:avLst/>
              <a:gdLst>
                <a:gd name="connsiteX0" fmla="*/ 0 w 4121835"/>
                <a:gd name="connsiteY0" fmla="*/ 0 h 1655082"/>
                <a:gd name="connsiteX1" fmla="*/ 4121835 w 4121835"/>
                <a:gd name="connsiteY1" fmla="*/ 0 h 1655082"/>
                <a:gd name="connsiteX2" fmla="*/ 4077803 w 4121835"/>
                <a:gd name="connsiteY2" fmla="*/ 171247 h 1655082"/>
                <a:gd name="connsiteX3" fmla="*/ 2276839 w 4121835"/>
                <a:gd name="connsiteY3" fmla="*/ 1644180 h 1655082"/>
                <a:gd name="connsiteX4" fmla="*/ 2060937 w 4121835"/>
                <a:gd name="connsiteY4" fmla="*/ 1655082 h 1655082"/>
                <a:gd name="connsiteX5" fmla="*/ 2060897 w 4121835"/>
                <a:gd name="connsiteY5" fmla="*/ 1655082 h 1655082"/>
                <a:gd name="connsiteX6" fmla="*/ 1844995 w 4121835"/>
                <a:gd name="connsiteY6" fmla="*/ 1644180 h 1655082"/>
                <a:gd name="connsiteX7" fmla="*/ 44032 w 4121835"/>
                <a:gd name="connsiteY7" fmla="*/ 171247 h 165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1835" h="1655082">
                  <a:moveTo>
                    <a:pt x="0" y="0"/>
                  </a:moveTo>
                  <a:lnTo>
                    <a:pt x="4121835" y="0"/>
                  </a:lnTo>
                  <a:lnTo>
                    <a:pt x="4077803" y="171247"/>
                  </a:lnTo>
                  <a:cubicBezTo>
                    <a:pt x="3830989" y="964779"/>
                    <a:pt x="3128762" y="1557663"/>
                    <a:pt x="2276839" y="1644180"/>
                  </a:cubicBezTo>
                  <a:lnTo>
                    <a:pt x="2060937" y="1655082"/>
                  </a:lnTo>
                  <a:lnTo>
                    <a:pt x="2060897" y="1655082"/>
                  </a:lnTo>
                  <a:lnTo>
                    <a:pt x="1844995" y="1644180"/>
                  </a:lnTo>
                  <a:cubicBezTo>
                    <a:pt x="993073" y="1557663"/>
                    <a:pt x="290846" y="964779"/>
                    <a:pt x="44032" y="171247"/>
                  </a:cubicBezTo>
                  <a:close/>
                </a:path>
              </a:pathLst>
            </a:custGeom>
          </p:spPr>
        </p:pic>
      </p:grpSp>
      <p:sp>
        <p:nvSpPr>
          <p:cNvPr id="8" name="弧形 7"/>
          <p:cNvSpPr/>
          <p:nvPr/>
        </p:nvSpPr>
        <p:spPr>
          <a:xfrm>
            <a:off x="938093" y="1548491"/>
            <a:ext cx="4964796" cy="4964796"/>
          </a:xfrm>
          <a:prstGeom prst="arc">
            <a:avLst>
              <a:gd name="adj1" fmla="val 16200000"/>
              <a:gd name="adj2" fmla="val 5457610"/>
            </a:avLst>
          </a:prstGeom>
          <a:ln w="25400">
            <a:solidFill>
              <a:srgbClr val="00294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nvGrpSpPr>
          <p:cNvPr id="9" name="组合 8"/>
          <p:cNvGrpSpPr/>
          <p:nvPr/>
        </p:nvGrpSpPr>
        <p:grpSpPr>
          <a:xfrm>
            <a:off x="5282198" y="2184188"/>
            <a:ext cx="5326986" cy="1070962"/>
            <a:chOff x="5252113" y="1495450"/>
            <a:chExt cx="5326986" cy="1070962"/>
          </a:xfrm>
        </p:grpSpPr>
        <p:grpSp>
          <p:nvGrpSpPr>
            <p:cNvPr id="10" name="组合 9"/>
            <p:cNvGrpSpPr/>
            <p:nvPr/>
          </p:nvGrpSpPr>
          <p:grpSpPr>
            <a:xfrm>
              <a:off x="6229500" y="1495450"/>
              <a:ext cx="4349599" cy="1070962"/>
              <a:chOff x="6826400" y="1120800"/>
              <a:chExt cx="4349599" cy="1070962"/>
            </a:xfrm>
          </p:grpSpPr>
          <p:sp>
            <p:nvSpPr>
              <p:cNvPr id="12" name="矩形 11"/>
              <p:cNvSpPr/>
              <p:nvPr/>
            </p:nvSpPr>
            <p:spPr>
              <a:xfrm>
                <a:off x="6826400" y="1619298"/>
                <a:ext cx="4349599" cy="572464"/>
              </a:xfrm>
              <a:prstGeom prst="rect">
                <a:avLst/>
              </a:prstGeom>
            </p:spPr>
            <p:txBody>
              <a:bodyPr wrap="square">
                <a:spAutoFit/>
              </a:bodyPr>
              <a:lstStyle/>
              <a:p>
                <a:pPr>
                  <a:lnSpc>
                    <a:spcPct val="130000"/>
                  </a:lnSpc>
                </a:pPr>
                <a:r>
                  <a:rPr lang="zh-CN" altLang="zh-CN" sz="1200" kern="100" dirty="0">
                    <a:effectLst/>
                    <a:cs typeface="+mn-ea"/>
                    <a:sym typeface="+mn-lt"/>
                  </a:rPr>
                  <a:t>请在此处输入相关文字内容，操作方法：鼠标全选此段文字，直接输入文本即可替换，文字格式不会发生改变。</a:t>
                </a:r>
                <a:endParaRPr lang="zh-CN" altLang="en-US" sz="1200" kern="100" dirty="0">
                  <a:effectLst/>
                  <a:cs typeface="+mn-ea"/>
                  <a:sym typeface="+mn-lt"/>
                </a:endParaRPr>
              </a:p>
            </p:txBody>
          </p:sp>
          <p:sp>
            <p:nvSpPr>
              <p:cNvPr id="13" name="矩形 12"/>
              <p:cNvSpPr/>
              <p:nvPr/>
            </p:nvSpPr>
            <p:spPr>
              <a:xfrm>
                <a:off x="6826401" y="1120800"/>
                <a:ext cx="1620957" cy="523220"/>
              </a:xfrm>
              <a:prstGeom prst="rect">
                <a:avLst/>
              </a:prstGeom>
            </p:spPr>
            <p:txBody>
              <a:bodyPr wrap="none">
                <a:spAutoFit/>
              </a:bodyPr>
              <a:lstStyle/>
              <a:p>
                <a:r>
                  <a:rPr lang="zh-CN" altLang="en-US" sz="2800" b="1" dirty="0">
                    <a:solidFill>
                      <a:srgbClr val="002944"/>
                    </a:solidFill>
                    <a:cs typeface="+mn-ea"/>
                    <a:sym typeface="+mn-lt"/>
                  </a:rPr>
                  <a:t>国潮崛起</a:t>
                </a:r>
              </a:p>
            </p:txBody>
          </p:sp>
        </p:grpSp>
        <p:sp>
          <p:nvSpPr>
            <p:cNvPr id="11" name="椭圆 10"/>
            <p:cNvSpPr/>
            <p:nvPr/>
          </p:nvSpPr>
          <p:spPr>
            <a:xfrm>
              <a:off x="5252113" y="1699910"/>
              <a:ext cx="190500" cy="190500"/>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944"/>
                </a:solidFill>
                <a:cs typeface="+mn-ea"/>
                <a:sym typeface="+mn-lt"/>
              </a:endParaRPr>
            </a:p>
          </p:txBody>
        </p:sp>
      </p:grpSp>
      <p:grpSp>
        <p:nvGrpSpPr>
          <p:cNvPr id="14" name="组合 13"/>
          <p:cNvGrpSpPr/>
          <p:nvPr/>
        </p:nvGrpSpPr>
        <p:grpSpPr>
          <a:xfrm>
            <a:off x="5336477" y="5206102"/>
            <a:ext cx="5326986" cy="1070962"/>
            <a:chOff x="5252113" y="1495450"/>
            <a:chExt cx="5326986" cy="1070962"/>
          </a:xfrm>
        </p:grpSpPr>
        <p:grpSp>
          <p:nvGrpSpPr>
            <p:cNvPr id="15" name="组合 14"/>
            <p:cNvGrpSpPr/>
            <p:nvPr/>
          </p:nvGrpSpPr>
          <p:grpSpPr>
            <a:xfrm>
              <a:off x="6229500" y="1495450"/>
              <a:ext cx="4349599" cy="1070962"/>
              <a:chOff x="6826400" y="1120800"/>
              <a:chExt cx="4349599" cy="1070962"/>
            </a:xfrm>
          </p:grpSpPr>
          <p:sp>
            <p:nvSpPr>
              <p:cNvPr id="17" name="矩形 16"/>
              <p:cNvSpPr/>
              <p:nvPr/>
            </p:nvSpPr>
            <p:spPr>
              <a:xfrm>
                <a:off x="6826400" y="1619298"/>
                <a:ext cx="4349599" cy="572464"/>
              </a:xfrm>
              <a:prstGeom prst="rect">
                <a:avLst/>
              </a:prstGeom>
            </p:spPr>
            <p:txBody>
              <a:bodyPr wrap="square">
                <a:spAutoFit/>
              </a:bodyPr>
              <a:lstStyle/>
              <a:p>
                <a:pPr>
                  <a:lnSpc>
                    <a:spcPct val="130000"/>
                  </a:lnSpc>
                </a:pPr>
                <a:r>
                  <a:rPr lang="zh-CN" altLang="zh-CN" sz="1200" kern="100" dirty="0">
                    <a:effectLst/>
                    <a:cs typeface="+mn-ea"/>
                    <a:sym typeface="+mn-lt"/>
                  </a:rPr>
                  <a:t>请在此处输入相关文字内容，操作方法：鼠标全选此段文字，直接输入文本即可替换，文字格式不会发生改变。</a:t>
                </a:r>
                <a:endParaRPr lang="zh-CN" altLang="en-US" sz="1200" kern="100" dirty="0">
                  <a:effectLst/>
                  <a:cs typeface="+mn-ea"/>
                  <a:sym typeface="+mn-lt"/>
                </a:endParaRPr>
              </a:p>
            </p:txBody>
          </p:sp>
          <p:sp>
            <p:nvSpPr>
              <p:cNvPr id="18" name="矩形 17"/>
              <p:cNvSpPr/>
              <p:nvPr/>
            </p:nvSpPr>
            <p:spPr>
              <a:xfrm>
                <a:off x="6826401" y="1120800"/>
                <a:ext cx="1620957" cy="523220"/>
              </a:xfrm>
              <a:prstGeom prst="rect">
                <a:avLst/>
              </a:prstGeom>
            </p:spPr>
            <p:txBody>
              <a:bodyPr wrap="none">
                <a:spAutoFit/>
              </a:bodyPr>
              <a:lstStyle/>
              <a:p>
                <a:r>
                  <a:rPr lang="zh-CN" altLang="en-US" sz="2800" b="1" dirty="0">
                    <a:solidFill>
                      <a:srgbClr val="002944"/>
                    </a:solidFill>
                    <a:cs typeface="+mn-ea"/>
                    <a:sym typeface="+mn-lt"/>
                  </a:rPr>
                  <a:t>国潮崛起</a:t>
                </a:r>
              </a:p>
            </p:txBody>
          </p:sp>
        </p:grpSp>
        <p:sp>
          <p:nvSpPr>
            <p:cNvPr id="16" name="椭圆 15"/>
            <p:cNvSpPr/>
            <p:nvPr/>
          </p:nvSpPr>
          <p:spPr>
            <a:xfrm>
              <a:off x="5252113" y="1699910"/>
              <a:ext cx="190500" cy="190500"/>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2944"/>
                </a:solidFill>
                <a:cs typeface="+mn-ea"/>
                <a:sym typeface="+mn-lt"/>
              </a:endParaRPr>
            </a:p>
          </p:txBody>
        </p:sp>
      </p:grpSp>
      <p:grpSp>
        <p:nvGrpSpPr>
          <p:cNvPr id="19" name="组合 18"/>
          <p:cNvGrpSpPr/>
          <p:nvPr/>
        </p:nvGrpSpPr>
        <p:grpSpPr>
          <a:xfrm>
            <a:off x="5834712" y="3670744"/>
            <a:ext cx="5326986" cy="1070962"/>
            <a:chOff x="5252113" y="1495450"/>
            <a:chExt cx="5326986" cy="1070962"/>
          </a:xfrm>
        </p:grpSpPr>
        <p:grpSp>
          <p:nvGrpSpPr>
            <p:cNvPr id="20" name="组合 19"/>
            <p:cNvGrpSpPr/>
            <p:nvPr/>
          </p:nvGrpSpPr>
          <p:grpSpPr>
            <a:xfrm>
              <a:off x="6229500" y="1495450"/>
              <a:ext cx="4349599" cy="1070962"/>
              <a:chOff x="6826400" y="1120800"/>
              <a:chExt cx="4349599" cy="1070962"/>
            </a:xfrm>
          </p:grpSpPr>
          <p:sp>
            <p:nvSpPr>
              <p:cNvPr id="22" name="矩形 21"/>
              <p:cNvSpPr/>
              <p:nvPr/>
            </p:nvSpPr>
            <p:spPr>
              <a:xfrm>
                <a:off x="6826400" y="1619298"/>
                <a:ext cx="4349599" cy="572464"/>
              </a:xfrm>
              <a:prstGeom prst="rect">
                <a:avLst/>
              </a:prstGeom>
            </p:spPr>
            <p:txBody>
              <a:bodyPr wrap="square">
                <a:spAutoFit/>
              </a:bodyPr>
              <a:lstStyle/>
              <a:p>
                <a:pPr>
                  <a:lnSpc>
                    <a:spcPct val="130000"/>
                  </a:lnSpc>
                </a:pPr>
                <a:r>
                  <a:rPr lang="zh-CN" altLang="zh-CN" sz="1200" kern="100" dirty="0">
                    <a:effectLst/>
                    <a:cs typeface="+mn-ea"/>
                    <a:sym typeface="+mn-lt"/>
                  </a:rPr>
                  <a:t>请在此处输入相关文字内容，操作方法：鼠标全选此段文字，直接输入文本即可替换，文字格式不会发生改变。</a:t>
                </a:r>
                <a:endParaRPr lang="zh-CN" altLang="en-US" sz="1200" kern="100" dirty="0">
                  <a:effectLst/>
                  <a:cs typeface="+mn-ea"/>
                  <a:sym typeface="+mn-lt"/>
                </a:endParaRPr>
              </a:p>
            </p:txBody>
          </p:sp>
          <p:sp>
            <p:nvSpPr>
              <p:cNvPr id="23" name="矩形 22"/>
              <p:cNvSpPr/>
              <p:nvPr/>
            </p:nvSpPr>
            <p:spPr>
              <a:xfrm>
                <a:off x="6826401" y="1120800"/>
                <a:ext cx="1620957" cy="523220"/>
              </a:xfrm>
              <a:prstGeom prst="rect">
                <a:avLst/>
              </a:prstGeom>
            </p:spPr>
            <p:txBody>
              <a:bodyPr wrap="none">
                <a:spAutoFit/>
              </a:bodyPr>
              <a:lstStyle/>
              <a:p>
                <a:r>
                  <a:rPr lang="zh-CN" altLang="en-US" sz="2800" b="1" dirty="0">
                    <a:solidFill>
                      <a:srgbClr val="002944"/>
                    </a:solidFill>
                    <a:cs typeface="+mn-ea"/>
                    <a:sym typeface="+mn-lt"/>
                  </a:rPr>
                  <a:t>国潮崛起</a:t>
                </a:r>
              </a:p>
            </p:txBody>
          </p:sp>
        </p:grpSp>
        <p:sp>
          <p:nvSpPr>
            <p:cNvPr id="21" name="椭圆 20"/>
            <p:cNvSpPr/>
            <p:nvPr/>
          </p:nvSpPr>
          <p:spPr>
            <a:xfrm>
              <a:off x="5252113" y="1699910"/>
              <a:ext cx="190500" cy="190500"/>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944"/>
                </a:solidFill>
                <a:cs typeface="+mn-ea"/>
                <a:sym typeface="+mn-lt"/>
              </a:endParaRPr>
            </a:p>
          </p:txBody>
        </p:sp>
      </p:grpSp>
      <p:pic>
        <p:nvPicPr>
          <p:cNvPr id="24" name="图片 23"/>
          <p:cNvPicPr>
            <a:picLocks noChangeAspect="1"/>
          </p:cNvPicPr>
          <p:nvPr/>
        </p:nvPicPr>
        <p:blipFill>
          <a:blip r:embed="rId3" cstate="screen"/>
          <a:stretch>
            <a:fillRect/>
          </a:stretch>
        </p:blipFill>
        <p:spPr>
          <a:xfrm flipH="1">
            <a:off x="1766145" y="2659675"/>
            <a:ext cx="3613962" cy="2463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87313" y="1970568"/>
            <a:ext cx="4513338" cy="3890808"/>
            <a:chOff x="7008107" y="1953912"/>
            <a:chExt cx="4155463" cy="3582296"/>
          </a:xfrm>
        </p:grpSpPr>
        <p:grpSp>
          <p:nvGrpSpPr>
            <p:cNvPr id="27" name="组合 26"/>
            <p:cNvGrpSpPr/>
            <p:nvPr/>
          </p:nvGrpSpPr>
          <p:grpSpPr>
            <a:xfrm>
              <a:off x="7008107" y="1953912"/>
              <a:ext cx="4155463" cy="3582296"/>
              <a:chOff x="11243606" y="1237130"/>
              <a:chExt cx="3793576" cy="3270324"/>
            </a:xfrm>
          </p:grpSpPr>
          <p:sp>
            <p:nvSpPr>
              <p:cNvPr id="41" name="等腰三角形 40"/>
              <p:cNvSpPr/>
              <p:nvPr/>
            </p:nvSpPr>
            <p:spPr>
              <a:xfrm>
                <a:off x="12192000" y="1237130"/>
                <a:ext cx="1896788" cy="1635162"/>
              </a:xfrm>
              <a:prstGeom prst="triangl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等腰三角形 41"/>
              <p:cNvSpPr/>
              <p:nvPr/>
            </p:nvSpPr>
            <p:spPr>
              <a:xfrm>
                <a:off x="11243606" y="2872292"/>
                <a:ext cx="1896788" cy="1635162"/>
              </a:xfrm>
              <a:prstGeom prst="triangl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3" name="等腰三角形 42"/>
              <p:cNvSpPr/>
              <p:nvPr/>
            </p:nvSpPr>
            <p:spPr>
              <a:xfrm>
                <a:off x="13140394" y="2872292"/>
                <a:ext cx="1896788" cy="1635162"/>
              </a:xfrm>
              <a:prstGeom prst="triangl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4" name="等腰三角形 43"/>
              <p:cNvSpPr/>
              <p:nvPr/>
            </p:nvSpPr>
            <p:spPr>
              <a:xfrm rot="10800000">
                <a:off x="12192000" y="2872292"/>
                <a:ext cx="1896788" cy="163516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8" name="business-bars-graphic_70650"/>
            <p:cNvSpPr>
              <a:spLocks noChangeAspect="1"/>
            </p:cNvSpPr>
            <p:nvPr/>
          </p:nvSpPr>
          <p:spPr bwMode="auto">
            <a:xfrm>
              <a:off x="8931048" y="4691614"/>
              <a:ext cx="258376" cy="309575"/>
            </a:xfrm>
            <a:custGeom>
              <a:avLst/>
              <a:gdLst>
                <a:gd name="connsiteX0" fmla="*/ 485852 w 492308"/>
                <a:gd name="connsiteY0" fmla="*/ 451239 h 589863"/>
                <a:gd name="connsiteX1" fmla="*/ 492308 w 492308"/>
                <a:gd name="connsiteY1" fmla="*/ 497178 h 589863"/>
                <a:gd name="connsiteX2" fmla="*/ 488273 w 492308"/>
                <a:gd name="connsiteY2" fmla="*/ 496373 h 589863"/>
                <a:gd name="connsiteX3" fmla="*/ 475360 w 492308"/>
                <a:gd name="connsiteY3" fmla="*/ 562461 h 589863"/>
                <a:gd name="connsiteX4" fmla="*/ 414024 w 492308"/>
                <a:gd name="connsiteY4" fmla="*/ 589863 h 589863"/>
                <a:gd name="connsiteX5" fmla="*/ 387392 w 492308"/>
                <a:gd name="connsiteY5" fmla="*/ 589863 h 589863"/>
                <a:gd name="connsiteX6" fmla="*/ 233245 w 492308"/>
                <a:gd name="connsiteY6" fmla="*/ 526193 h 589863"/>
                <a:gd name="connsiteX7" fmla="*/ 93626 w 492308"/>
                <a:gd name="connsiteY7" fmla="*/ 485895 h 589863"/>
                <a:gd name="connsiteX8" fmla="*/ 81520 w 492308"/>
                <a:gd name="connsiteY8" fmla="*/ 477030 h 589863"/>
                <a:gd name="connsiteX9" fmla="*/ 91205 w 492308"/>
                <a:gd name="connsiteY9" fmla="*/ 464940 h 589863"/>
                <a:gd name="connsiteX10" fmla="*/ 248579 w 492308"/>
                <a:gd name="connsiteY10" fmla="*/ 511686 h 589863"/>
                <a:gd name="connsiteX11" fmla="*/ 413217 w 492308"/>
                <a:gd name="connsiteY11" fmla="*/ 568102 h 589863"/>
                <a:gd name="connsiteX12" fmla="*/ 458412 w 492308"/>
                <a:gd name="connsiteY12" fmla="*/ 549565 h 589863"/>
                <a:gd name="connsiteX13" fmla="*/ 465675 w 492308"/>
                <a:gd name="connsiteY13" fmla="*/ 492343 h 589863"/>
                <a:gd name="connsiteX14" fmla="*/ 447113 w 492308"/>
                <a:gd name="connsiteY14" fmla="*/ 489119 h 589863"/>
                <a:gd name="connsiteX15" fmla="*/ 453562 w 492308"/>
                <a:gd name="connsiteY15" fmla="*/ 404600 h 589863"/>
                <a:gd name="connsiteX16" fmla="*/ 475336 w 492308"/>
                <a:gd name="connsiteY16" fmla="*/ 434373 h 589863"/>
                <a:gd name="connsiteX17" fmla="*/ 432595 w 492308"/>
                <a:gd name="connsiteY17" fmla="*/ 477021 h 589863"/>
                <a:gd name="connsiteX18" fmla="*/ 403563 w 492308"/>
                <a:gd name="connsiteY18" fmla="*/ 456904 h 589863"/>
                <a:gd name="connsiteX19" fmla="*/ 258279 w 492308"/>
                <a:gd name="connsiteY19" fmla="*/ 178915 h 589863"/>
                <a:gd name="connsiteX20" fmla="*/ 442300 w 492308"/>
                <a:gd name="connsiteY20" fmla="*/ 391628 h 589863"/>
                <a:gd name="connsiteX21" fmla="*/ 388224 w 492308"/>
                <a:gd name="connsiteY21" fmla="*/ 447223 h 589863"/>
                <a:gd name="connsiteX22" fmla="*/ 171919 w 492308"/>
                <a:gd name="connsiteY22" fmla="*/ 263516 h 589863"/>
                <a:gd name="connsiteX23" fmla="*/ 258279 w 492308"/>
                <a:gd name="connsiteY23" fmla="*/ 178915 h 589863"/>
                <a:gd name="connsiteX24" fmla="*/ 119450 w 492308"/>
                <a:gd name="connsiteY24" fmla="*/ 0 h 589863"/>
                <a:gd name="connsiteX25" fmla="*/ 238900 w 492308"/>
                <a:gd name="connsiteY25" fmla="*/ 119255 h 589863"/>
                <a:gd name="connsiteX26" fmla="*/ 119450 w 492308"/>
                <a:gd name="connsiteY26" fmla="*/ 238510 h 589863"/>
                <a:gd name="connsiteX27" fmla="*/ 0 w 492308"/>
                <a:gd name="connsiteY27" fmla="*/ 119255 h 589863"/>
                <a:gd name="connsiteX28" fmla="*/ 119450 w 492308"/>
                <a:gd name="connsiteY28" fmla="*/ 0 h 58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308" h="589863">
                  <a:moveTo>
                    <a:pt x="485852" y="451239"/>
                  </a:moveTo>
                  <a:lnTo>
                    <a:pt x="492308" y="497178"/>
                  </a:lnTo>
                  <a:lnTo>
                    <a:pt x="488273" y="496373"/>
                  </a:lnTo>
                  <a:cubicBezTo>
                    <a:pt x="490694" y="513298"/>
                    <a:pt x="491501" y="540700"/>
                    <a:pt x="475360" y="562461"/>
                  </a:cubicBezTo>
                  <a:cubicBezTo>
                    <a:pt x="462447" y="579386"/>
                    <a:pt x="442271" y="589057"/>
                    <a:pt x="414024" y="589863"/>
                  </a:cubicBezTo>
                  <a:cubicBezTo>
                    <a:pt x="404340" y="589863"/>
                    <a:pt x="395462" y="589863"/>
                    <a:pt x="387392" y="589863"/>
                  </a:cubicBezTo>
                  <a:cubicBezTo>
                    <a:pt x="318792" y="589863"/>
                    <a:pt x="282475" y="580192"/>
                    <a:pt x="233245" y="526193"/>
                  </a:cubicBezTo>
                  <a:cubicBezTo>
                    <a:pt x="184822" y="474612"/>
                    <a:pt x="95240" y="485895"/>
                    <a:pt x="93626" y="485895"/>
                  </a:cubicBezTo>
                  <a:cubicBezTo>
                    <a:pt x="87976" y="486701"/>
                    <a:pt x="82327" y="482671"/>
                    <a:pt x="81520" y="477030"/>
                  </a:cubicBezTo>
                  <a:cubicBezTo>
                    <a:pt x="80713" y="470582"/>
                    <a:pt x="85555" y="465746"/>
                    <a:pt x="91205" y="464940"/>
                  </a:cubicBezTo>
                  <a:cubicBezTo>
                    <a:pt x="95240" y="464134"/>
                    <a:pt x="192893" y="452045"/>
                    <a:pt x="248579" y="511686"/>
                  </a:cubicBezTo>
                  <a:cubicBezTo>
                    <a:pt x="297002" y="564073"/>
                    <a:pt x="325249" y="570520"/>
                    <a:pt x="413217" y="568102"/>
                  </a:cubicBezTo>
                  <a:cubicBezTo>
                    <a:pt x="434200" y="567296"/>
                    <a:pt x="449534" y="561655"/>
                    <a:pt x="458412" y="549565"/>
                  </a:cubicBezTo>
                  <a:cubicBezTo>
                    <a:pt x="471325" y="531029"/>
                    <a:pt x="468097" y="503626"/>
                    <a:pt x="465675" y="492343"/>
                  </a:cubicBezTo>
                  <a:lnTo>
                    <a:pt x="447113" y="489119"/>
                  </a:lnTo>
                  <a:close/>
                  <a:moveTo>
                    <a:pt x="453562" y="404600"/>
                  </a:moveTo>
                  <a:lnTo>
                    <a:pt x="475336" y="434373"/>
                  </a:lnTo>
                  <a:lnTo>
                    <a:pt x="432595" y="477021"/>
                  </a:lnTo>
                  <a:lnTo>
                    <a:pt x="403563" y="456904"/>
                  </a:lnTo>
                  <a:close/>
                  <a:moveTo>
                    <a:pt x="258279" y="178915"/>
                  </a:moveTo>
                  <a:lnTo>
                    <a:pt x="442300" y="391628"/>
                  </a:lnTo>
                  <a:lnTo>
                    <a:pt x="388224" y="447223"/>
                  </a:lnTo>
                  <a:lnTo>
                    <a:pt x="171919" y="263516"/>
                  </a:lnTo>
                  <a:cubicBezTo>
                    <a:pt x="171919" y="263516"/>
                    <a:pt x="230838" y="230482"/>
                    <a:pt x="258279" y="178915"/>
                  </a:cubicBezTo>
                  <a:close/>
                  <a:moveTo>
                    <a:pt x="119450" y="0"/>
                  </a:moveTo>
                  <a:cubicBezTo>
                    <a:pt x="185420" y="0"/>
                    <a:pt x="238900" y="53392"/>
                    <a:pt x="238900" y="119255"/>
                  </a:cubicBezTo>
                  <a:cubicBezTo>
                    <a:pt x="238900" y="185118"/>
                    <a:pt x="185420" y="238510"/>
                    <a:pt x="119450" y="238510"/>
                  </a:cubicBezTo>
                  <a:cubicBezTo>
                    <a:pt x="53480" y="238510"/>
                    <a:pt x="0" y="185118"/>
                    <a:pt x="0" y="119255"/>
                  </a:cubicBezTo>
                  <a:cubicBezTo>
                    <a:pt x="0" y="53392"/>
                    <a:pt x="53480" y="0"/>
                    <a:pt x="11945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business-bars-graphic_70650"/>
            <p:cNvSpPr>
              <a:spLocks noChangeAspect="1"/>
            </p:cNvSpPr>
            <p:nvPr/>
          </p:nvSpPr>
          <p:spPr bwMode="auto">
            <a:xfrm>
              <a:off x="7898861" y="4364206"/>
              <a:ext cx="221043" cy="309575"/>
            </a:xfrm>
            <a:custGeom>
              <a:avLst/>
              <a:gdLst>
                <a:gd name="connsiteX0" fmla="*/ 154403 w 432307"/>
                <a:gd name="connsiteY0" fmla="*/ 499109 h 605451"/>
                <a:gd name="connsiteX1" fmla="*/ 277904 w 432307"/>
                <a:gd name="connsiteY1" fmla="*/ 499109 h 605451"/>
                <a:gd name="connsiteX2" fmla="*/ 287248 w 432307"/>
                <a:gd name="connsiteY2" fmla="*/ 513435 h 605451"/>
                <a:gd name="connsiteX3" fmla="*/ 277904 w 432307"/>
                <a:gd name="connsiteY3" fmla="*/ 527762 h 605451"/>
                <a:gd name="connsiteX4" fmla="*/ 287248 w 432307"/>
                <a:gd name="connsiteY4" fmla="*/ 542184 h 605451"/>
                <a:gd name="connsiteX5" fmla="*/ 277904 w 432307"/>
                <a:gd name="connsiteY5" fmla="*/ 556511 h 605451"/>
                <a:gd name="connsiteX6" fmla="*/ 287248 w 432307"/>
                <a:gd name="connsiteY6" fmla="*/ 570837 h 605451"/>
                <a:gd name="connsiteX7" fmla="*/ 271449 w 432307"/>
                <a:gd name="connsiteY7" fmla="*/ 586606 h 605451"/>
                <a:gd name="connsiteX8" fmla="*/ 268078 w 432307"/>
                <a:gd name="connsiteY8" fmla="*/ 586606 h 605451"/>
                <a:gd name="connsiteX9" fmla="*/ 239081 w 432307"/>
                <a:gd name="connsiteY9" fmla="*/ 605451 h 605451"/>
                <a:gd name="connsiteX10" fmla="*/ 193226 w 432307"/>
                <a:gd name="connsiteY10" fmla="*/ 605451 h 605451"/>
                <a:gd name="connsiteX11" fmla="*/ 164229 w 432307"/>
                <a:gd name="connsiteY11" fmla="*/ 586606 h 605451"/>
                <a:gd name="connsiteX12" fmla="*/ 160761 w 432307"/>
                <a:gd name="connsiteY12" fmla="*/ 586606 h 605451"/>
                <a:gd name="connsiteX13" fmla="*/ 145059 w 432307"/>
                <a:gd name="connsiteY13" fmla="*/ 570837 h 605451"/>
                <a:gd name="connsiteX14" fmla="*/ 154403 w 432307"/>
                <a:gd name="connsiteY14" fmla="*/ 556511 h 605451"/>
                <a:gd name="connsiteX15" fmla="*/ 145059 w 432307"/>
                <a:gd name="connsiteY15" fmla="*/ 542184 h 605451"/>
                <a:gd name="connsiteX16" fmla="*/ 154403 w 432307"/>
                <a:gd name="connsiteY16" fmla="*/ 527762 h 605451"/>
                <a:gd name="connsiteX17" fmla="*/ 145059 w 432307"/>
                <a:gd name="connsiteY17" fmla="*/ 513435 h 605451"/>
                <a:gd name="connsiteX18" fmla="*/ 154403 w 432307"/>
                <a:gd name="connsiteY18" fmla="*/ 499109 h 605451"/>
                <a:gd name="connsiteX19" fmla="*/ 396249 w 432307"/>
                <a:gd name="connsiteY19" fmla="*/ 337144 h 605451"/>
                <a:gd name="connsiteX20" fmla="*/ 426219 w 432307"/>
                <a:gd name="connsiteY20" fmla="*/ 354378 h 605451"/>
                <a:gd name="connsiteX21" fmla="*/ 430651 w 432307"/>
                <a:gd name="connsiteY21" fmla="*/ 371035 h 605451"/>
                <a:gd name="connsiteX22" fmla="*/ 420148 w 432307"/>
                <a:gd name="connsiteY22" fmla="*/ 377101 h 605451"/>
                <a:gd name="connsiteX23" fmla="*/ 414077 w 432307"/>
                <a:gd name="connsiteY23" fmla="*/ 375464 h 605451"/>
                <a:gd name="connsiteX24" fmla="*/ 384107 w 432307"/>
                <a:gd name="connsiteY24" fmla="*/ 358133 h 605451"/>
                <a:gd name="connsiteX25" fmla="*/ 379578 w 432307"/>
                <a:gd name="connsiteY25" fmla="*/ 341573 h 605451"/>
                <a:gd name="connsiteX26" fmla="*/ 396249 w 432307"/>
                <a:gd name="connsiteY26" fmla="*/ 337144 h 605451"/>
                <a:gd name="connsiteX27" fmla="*/ 36058 w 432307"/>
                <a:gd name="connsiteY27" fmla="*/ 337144 h 605451"/>
                <a:gd name="connsiteX28" fmla="*/ 52729 w 432307"/>
                <a:gd name="connsiteY28" fmla="*/ 341573 h 605451"/>
                <a:gd name="connsiteX29" fmla="*/ 48200 w 432307"/>
                <a:gd name="connsiteY29" fmla="*/ 358133 h 605451"/>
                <a:gd name="connsiteX30" fmla="*/ 18230 w 432307"/>
                <a:gd name="connsiteY30" fmla="*/ 375464 h 605451"/>
                <a:gd name="connsiteX31" fmla="*/ 12159 w 432307"/>
                <a:gd name="connsiteY31" fmla="*/ 377101 h 605451"/>
                <a:gd name="connsiteX32" fmla="*/ 1656 w 432307"/>
                <a:gd name="connsiteY32" fmla="*/ 371035 h 605451"/>
                <a:gd name="connsiteX33" fmla="*/ 6088 w 432307"/>
                <a:gd name="connsiteY33" fmla="*/ 354378 h 605451"/>
                <a:gd name="connsiteX34" fmla="*/ 18230 w 432307"/>
                <a:gd name="connsiteY34" fmla="*/ 119232 h 605451"/>
                <a:gd name="connsiteX35" fmla="*/ 48200 w 432307"/>
                <a:gd name="connsiteY35" fmla="*/ 136535 h 605451"/>
                <a:gd name="connsiteX36" fmla="*/ 52729 w 432307"/>
                <a:gd name="connsiteY36" fmla="*/ 153069 h 605451"/>
                <a:gd name="connsiteX37" fmla="*/ 42129 w 432307"/>
                <a:gd name="connsiteY37" fmla="*/ 159125 h 605451"/>
                <a:gd name="connsiteX38" fmla="*/ 36058 w 432307"/>
                <a:gd name="connsiteY38" fmla="*/ 157491 h 605451"/>
                <a:gd name="connsiteX39" fmla="*/ 6088 w 432307"/>
                <a:gd name="connsiteY39" fmla="*/ 140188 h 605451"/>
                <a:gd name="connsiteX40" fmla="*/ 1656 w 432307"/>
                <a:gd name="connsiteY40" fmla="*/ 123654 h 605451"/>
                <a:gd name="connsiteX41" fmla="*/ 18230 w 432307"/>
                <a:gd name="connsiteY41" fmla="*/ 119232 h 605451"/>
                <a:gd name="connsiteX42" fmla="*/ 414077 w 432307"/>
                <a:gd name="connsiteY42" fmla="*/ 119232 h 605451"/>
                <a:gd name="connsiteX43" fmla="*/ 430651 w 432307"/>
                <a:gd name="connsiteY43" fmla="*/ 123654 h 605451"/>
                <a:gd name="connsiteX44" fmla="*/ 426219 w 432307"/>
                <a:gd name="connsiteY44" fmla="*/ 140188 h 605451"/>
                <a:gd name="connsiteX45" fmla="*/ 396249 w 432307"/>
                <a:gd name="connsiteY45" fmla="*/ 157491 h 605451"/>
                <a:gd name="connsiteX46" fmla="*/ 390178 w 432307"/>
                <a:gd name="connsiteY46" fmla="*/ 159125 h 605451"/>
                <a:gd name="connsiteX47" fmla="*/ 379578 w 432307"/>
                <a:gd name="connsiteY47" fmla="*/ 153069 h 605451"/>
                <a:gd name="connsiteX48" fmla="*/ 384107 w 432307"/>
                <a:gd name="connsiteY48" fmla="*/ 136535 h 605451"/>
                <a:gd name="connsiteX49" fmla="*/ 216153 w 432307"/>
                <a:gd name="connsiteY49" fmla="*/ 94416 h 605451"/>
                <a:gd name="connsiteX50" fmla="*/ 372067 w 432307"/>
                <a:gd name="connsiteY50" fmla="*/ 250212 h 605451"/>
                <a:gd name="connsiteX51" fmla="*/ 335376 w 432307"/>
                <a:gd name="connsiteY51" fmla="*/ 361866 h 605451"/>
                <a:gd name="connsiteX52" fmla="*/ 301285 w 432307"/>
                <a:gd name="connsiteY52" fmla="*/ 462269 h 605451"/>
                <a:gd name="connsiteX53" fmla="*/ 286935 w 432307"/>
                <a:gd name="connsiteY53" fmla="*/ 476598 h 605451"/>
                <a:gd name="connsiteX54" fmla="*/ 284046 w 432307"/>
                <a:gd name="connsiteY54" fmla="*/ 476598 h 605451"/>
                <a:gd name="connsiteX55" fmla="*/ 148163 w 432307"/>
                <a:gd name="connsiteY55" fmla="*/ 476598 h 605451"/>
                <a:gd name="connsiteX56" fmla="*/ 145371 w 432307"/>
                <a:gd name="connsiteY56" fmla="*/ 476598 h 605451"/>
                <a:gd name="connsiteX57" fmla="*/ 131021 w 432307"/>
                <a:gd name="connsiteY57" fmla="*/ 462269 h 605451"/>
                <a:gd name="connsiteX58" fmla="*/ 97316 w 432307"/>
                <a:gd name="connsiteY58" fmla="*/ 363501 h 605451"/>
                <a:gd name="connsiteX59" fmla="*/ 60239 w 432307"/>
                <a:gd name="connsiteY59" fmla="*/ 250212 h 605451"/>
                <a:gd name="connsiteX60" fmla="*/ 216153 w 432307"/>
                <a:gd name="connsiteY60" fmla="*/ 94416 h 605451"/>
                <a:gd name="connsiteX61" fmla="*/ 216154 w 432307"/>
                <a:gd name="connsiteY61" fmla="*/ 0 h 605451"/>
                <a:gd name="connsiteX62" fmla="*/ 228256 w 432307"/>
                <a:gd name="connsiteY62" fmla="*/ 12117 h 605451"/>
                <a:gd name="connsiteX63" fmla="*/ 228256 w 432307"/>
                <a:gd name="connsiteY63" fmla="*/ 46735 h 605451"/>
                <a:gd name="connsiteX64" fmla="*/ 216154 w 432307"/>
                <a:gd name="connsiteY64" fmla="*/ 58852 h 605451"/>
                <a:gd name="connsiteX65" fmla="*/ 204052 w 432307"/>
                <a:gd name="connsiteY65" fmla="*/ 46735 h 605451"/>
                <a:gd name="connsiteX66" fmla="*/ 204052 w 432307"/>
                <a:gd name="connsiteY66" fmla="*/ 12117 h 605451"/>
                <a:gd name="connsiteX67" fmla="*/ 216154 w 432307"/>
                <a:gd name="connsiteY67"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2307" h="605451">
                  <a:moveTo>
                    <a:pt x="154403" y="499109"/>
                  </a:moveTo>
                  <a:lnTo>
                    <a:pt x="277904" y="499109"/>
                  </a:lnTo>
                  <a:cubicBezTo>
                    <a:pt x="283395" y="501513"/>
                    <a:pt x="287248" y="507089"/>
                    <a:pt x="287248" y="513435"/>
                  </a:cubicBezTo>
                  <a:cubicBezTo>
                    <a:pt x="287248" y="519877"/>
                    <a:pt x="283395" y="525358"/>
                    <a:pt x="277904" y="527762"/>
                  </a:cubicBezTo>
                  <a:cubicBezTo>
                    <a:pt x="283395" y="530262"/>
                    <a:pt x="287248" y="535742"/>
                    <a:pt x="287248" y="542184"/>
                  </a:cubicBezTo>
                  <a:cubicBezTo>
                    <a:pt x="287248" y="548530"/>
                    <a:pt x="283395" y="554011"/>
                    <a:pt x="277904" y="556511"/>
                  </a:cubicBezTo>
                  <a:cubicBezTo>
                    <a:pt x="283395" y="558914"/>
                    <a:pt x="287248" y="564395"/>
                    <a:pt x="287248" y="570837"/>
                  </a:cubicBezTo>
                  <a:cubicBezTo>
                    <a:pt x="287248" y="579491"/>
                    <a:pt x="280216" y="586606"/>
                    <a:pt x="271449" y="586606"/>
                  </a:cubicBezTo>
                  <a:lnTo>
                    <a:pt x="268078" y="586606"/>
                  </a:lnTo>
                  <a:cubicBezTo>
                    <a:pt x="263165" y="597663"/>
                    <a:pt x="251990" y="605451"/>
                    <a:pt x="239081" y="605451"/>
                  </a:cubicBezTo>
                  <a:lnTo>
                    <a:pt x="193226" y="605451"/>
                  </a:lnTo>
                  <a:cubicBezTo>
                    <a:pt x="180221" y="605451"/>
                    <a:pt x="169143" y="597663"/>
                    <a:pt x="164229" y="586606"/>
                  </a:cubicBezTo>
                  <a:lnTo>
                    <a:pt x="160761" y="586606"/>
                  </a:lnTo>
                  <a:cubicBezTo>
                    <a:pt x="152091" y="586606"/>
                    <a:pt x="145059" y="579491"/>
                    <a:pt x="145059" y="570837"/>
                  </a:cubicBezTo>
                  <a:cubicBezTo>
                    <a:pt x="145059" y="564395"/>
                    <a:pt x="148912" y="558914"/>
                    <a:pt x="154403" y="556511"/>
                  </a:cubicBezTo>
                  <a:cubicBezTo>
                    <a:pt x="148912" y="554011"/>
                    <a:pt x="145059" y="548530"/>
                    <a:pt x="145059" y="542184"/>
                  </a:cubicBezTo>
                  <a:cubicBezTo>
                    <a:pt x="145059" y="535742"/>
                    <a:pt x="148912" y="530262"/>
                    <a:pt x="154403" y="527762"/>
                  </a:cubicBezTo>
                  <a:cubicBezTo>
                    <a:pt x="148912" y="525358"/>
                    <a:pt x="145059" y="519877"/>
                    <a:pt x="145059" y="513435"/>
                  </a:cubicBezTo>
                  <a:cubicBezTo>
                    <a:pt x="145059" y="507089"/>
                    <a:pt x="148912" y="501513"/>
                    <a:pt x="154403" y="499109"/>
                  </a:cubicBezTo>
                  <a:close/>
                  <a:moveTo>
                    <a:pt x="396249" y="337144"/>
                  </a:moveTo>
                  <a:lnTo>
                    <a:pt x="426219" y="354378"/>
                  </a:lnTo>
                  <a:cubicBezTo>
                    <a:pt x="432000" y="357748"/>
                    <a:pt x="434024" y="365258"/>
                    <a:pt x="430651" y="371035"/>
                  </a:cubicBezTo>
                  <a:cubicBezTo>
                    <a:pt x="428435" y="374886"/>
                    <a:pt x="424291" y="377101"/>
                    <a:pt x="420148" y="377101"/>
                  </a:cubicBezTo>
                  <a:cubicBezTo>
                    <a:pt x="418028" y="377101"/>
                    <a:pt x="416004" y="376620"/>
                    <a:pt x="414077" y="375464"/>
                  </a:cubicBezTo>
                  <a:lnTo>
                    <a:pt x="384107" y="358133"/>
                  </a:lnTo>
                  <a:cubicBezTo>
                    <a:pt x="378229" y="354860"/>
                    <a:pt x="376302" y="347350"/>
                    <a:pt x="379578" y="341573"/>
                  </a:cubicBezTo>
                  <a:cubicBezTo>
                    <a:pt x="382951" y="335796"/>
                    <a:pt x="390371" y="333774"/>
                    <a:pt x="396249" y="337144"/>
                  </a:cubicBezTo>
                  <a:close/>
                  <a:moveTo>
                    <a:pt x="36058" y="337144"/>
                  </a:moveTo>
                  <a:cubicBezTo>
                    <a:pt x="41839" y="333774"/>
                    <a:pt x="49356" y="335796"/>
                    <a:pt x="52729" y="341573"/>
                  </a:cubicBezTo>
                  <a:cubicBezTo>
                    <a:pt x="56005" y="347350"/>
                    <a:pt x="54078" y="354860"/>
                    <a:pt x="48200" y="358133"/>
                  </a:cubicBezTo>
                  <a:lnTo>
                    <a:pt x="18230" y="375464"/>
                  </a:lnTo>
                  <a:cubicBezTo>
                    <a:pt x="16303" y="376620"/>
                    <a:pt x="14183" y="377101"/>
                    <a:pt x="12159" y="377101"/>
                  </a:cubicBezTo>
                  <a:cubicBezTo>
                    <a:pt x="7919" y="377101"/>
                    <a:pt x="3872" y="374886"/>
                    <a:pt x="1656" y="371035"/>
                  </a:cubicBezTo>
                  <a:cubicBezTo>
                    <a:pt x="-1717" y="365258"/>
                    <a:pt x="210" y="357748"/>
                    <a:pt x="6088" y="354378"/>
                  </a:cubicBezTo>
                  <a:close/>
                  <a:moveTo>
                    <a:pt x="18230" y="119232"/>
                  </a:moveTo>
                  <a:lnTo>
                    <a:pt x="48200" y="136535"/>
                  </a:lnTo>
                  <a:cubicBezTo>
                    <a:pt x="54078" y="139804"/>
                    <a:pt x="56005" y="147301"/>
                    <a:pt x="52729" y="153069"/>
                  </a:cubicBezTo>
                  <a:cubicBezTo>
                    <a:pt x="50416" y="156914"/>
                    <a:pt x="46369" y="159125"/>
                    <a:pt x="42129" y="159125"/>
                  </a:cubicBezTo>
                  <a:cubicBezTo>
                    <a:pt x="40105" y="159125"/>
                    <a:pt x="37985" y="158644"/>
                    <a:pt x="36058" y="157491"/>
                  </a:cubicBezTo>
                  <a:lnTo>
                    <a:pt x="6088" y="140188"/>
                  </a:lnTo>
                  <a:cubicBezTo>
                    <a:pt x="210" y="136920"/>
                    <a:pt x="-1717" y="129422"/>
                    <a:pt x="1656" y="123654"/>
                  </a:cubicBezTo>
                  <a:cubicBezTo>
                    <a:pt x="4932" y="117887"/>
                    <a:pt x="12448" y="115868"/>
                    <a:pt x="18230" y="119232"/>
                  </a:cubicBezTo>
                  <a:close/>
                  <a:moveTo>
                    <a:pt x="414077" y="119232"/>
                  </a:moveTo>
                  <a:cubicBezTo>
                    <a:pt x="419859" y="115868"/>
                    <a:pt x="427279" y="117887"/>
                    <a:pt x="430651" y="123654"/>
                  </a:cubicBezTo>
                  <a:cubicBezTo>
                    <a:pt x="434024" y="129422"/>
                    <a:pt x="432097" y="136920"/>
                    <a:pt x="426219" y="140188"/>
                  </a:cubicBezTo>
                  <a:lnTo>
                    <a:pt x="396249" y="157491"/>
                  </a:lnTo>
                  <a:cubicBezTo>
                    <a:pt x="394322" y="158644"/>
                    <a:pt x="392202" y="159125"/>
                    <a:pt x="390178" y="159125"/>
                  </a:cubicBezTo>
                  <a:cubicBezTo>
                    <a:pt x="385938" y="159125"/>
                    <a:pt x="381891" y="156914"/>
                    <a:pt x="379578" y="153069"/>
                  </a:cubicBezTo>
                  <a:cubicBezTo>
                    <a:pt x="376302" y="147301"/>
                    <a:pt x="378229" y="139804"/>
                    <a:pt x="384107" y="136535"/>
                  </a:cubicBezTo>
                  <a:close/>
                  <a:moveTo>
                    <a:pt x="216153" y="94416"/>
                  </a:moveTo>
                  <a:cubicBezTo>
                    <a:pt x="302151" y="94416"/>
                    <a:pt x="372067" y="164332"/>
                    <a:pt x="372067" y="250212"/>
                  </a:cubicBezTo>
                  <a:cubicBezTo>
                    <a:pt x="372067" y="288777"/>
                    <a:pt x="353384" y="325899"/>
                    <a:pt x="335376" y="361866"/>
                  </a:cubicBezTo>
                  <a:cubicBezTo>
                    <a:pt x="317849" y="396680"/>
                    <a:pt x="301285" y="429667"/>
                    <a:pt x="301285" y="462269"/>
                  </a:cubicBezTo>
                  <a:cubicBezTo>
                    <a:pt x="301285" y="470155"/>
                    <a:pt x="294832" y="476598"/>
                    <a:pt x="286935" y="476598"/>
                  </a:cubicBezTo>
                  <a:lnTo>
                    <a:pt x="284046" y="476598"/>
                  </a:lnTo>
                  <a:lnTo>
                    <a:pt x="148163" y="476598"/>
                  </a:lnTo>
                  <a:lnTo>
                    <a:pt x="145371" y="476598"/>
                  </a:lnTo>
                  <a:cubicBezTo>
                    <a:pt x="137377" y="476598"/>
                    <a:pt x="131021" y="470155"/>
                    <a:pt x="131021" y="462269"/>
                  </a:cubicBezTo>
                  <a:cubicBezTo>
                    <a:pt x="131021" y="431013"/>
                    <a:pt x="114650" y="398219"/>
                    <a:pt x="97316" y="363501"/>
                  </a:cubicBezTo>
                  <a:cubicBezTo>
                    <a:pt x="79018" y="326860"/>
                    <a:pt x="60239" y="289065"/>
                    <a:pt x="60239" y="250212"/>
                  </a:cubicBezTo>
                  <a:cubicBezTo>
                    <a:pt x="60239" y="164332"/>
                    <a:pt x="130155" y="94416"/>
                    <a:pt x="216153" y="94416"/>
                  </a:cubicBezTo>
                  <a:close/>
                  <a:moveTo>
                    <a:pt x="216154" y="0"/>
                  </a:moveTo>
                  <a:cubicBezTo>
                    <a:pt x="222877" y="0"/>
                    <a:pt x="228256" y="5385"/>
                    <a:pt x="228256" y="12117"/>
                  </a:cubicBezTo>
                  <a:lnTo>
                    <a:pt x="228256" y="46735"/>
                  </a:lnTo>
                  <a:cubicBezTo>
                    <a:pt x="228256" y="53371"/>
                    <a:pt x="222877" y="58852"/>
                    <a:pt x="216154" y="58852"/>
                  </a:cubicBezTo>
                  <a:cubicBezTo>
                    <a:pt x="209431" y="58852"/>
                    <a:pt x="204052" y="53371"/>
                    <a:pt x="204052" y="46735"/>
                  </a:cubicBezTo>
                  <a:lnTo>
                    <a:pt x="204052" y="12117"/>
                  </a:lnTo>
                  <a:cubicBezTo>
                    <a:pt x="204052" y="5385"/>
                    <a:pt x="209431" y="0"/>
                    <a:pt x="2161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business-bars-graphic_70650"/>
            <p:cNvSpPr>
              <a:spLocks noChangeAspect="1"/>
            </p:cNvSpPr>
            <p:nvPr/>
          </p:nvSpPr>
          <p:spPr bwMode="auto">
            <a:xfrm>
              <a:off x="9961086" y="4423552"/>
              <a:ext cx="266261" cy="309575"/>
            </a:xfrm>
            <a:custGeom>
              <a:avLst/>
              <a:gdLst>
                <a:gd name="T0" fmla="*/ 4142 w 5720"/>
                <a:gd name="T1" fmla="*/ 1476 h 6660"/>
                <a:gd name="T2" fmla="*/ 4753 w 5720"/>
                <a:gd name="T3" fmla="*/ 1195 h 6660"/>
                <a:gd name="T4" fmla="*/ 4177 w 5720"/>
                <a:gd name="T5" fmla="*/ 1044 h 6660"/>
                <a:gd name="T6" fmla="*/ 3935 w 5720"/>
                <a:gd name="T7" fmla="*/ 1135 h 6660"/>
                <a:gd name="T8" fmla="*/ 2861 w 5720"/>
                <a:gd name="T9" fmla="*/ 1062 h 6660"/>
                <a:gd name="T10" fmla="*/ 1617 w 5720"/>
                <a:gd name="T11" fmla="*/ 1094 h 6660"/>
                <a:gd name="T12" fmla="*/ 967 w 5720"/>
                <a:gd name="T13" fmla="*/ 852 h 6660"/>
                <a:gd name="T14" fmla="*/ 1176 w 5720"/>
                <a:gd name="T15" fmla="*/ 1287 h 6660"/>
                <a:gd name="T16" fmla="*/ 1210 w 5720"/>
                <a:gd name="T17" fmla="*/ 1311 h 6660"/>
                <a:gd name="T18" fmla="*/ 1488 w 5720"/>
                <a:gd name="T19" fmla="*/ 1476 h 6660"/>
                <a:gd name="T20" fmla="*/ 0 w 5720"/>
                <a:gd name="T21" fmla="*/ 1676 h 6660"/>
                <a:gd name="T22" fmla="*/ 200 w 5720"/>
                <a:gd name="T23" fmla="*/ 3544 h 6660"/>
                <a:gd name="T24" fmla="*/ 403 w 5720"/>
                <a:gd name="T25" fmla="*/ 6460 h 6660"/>
                <a:gd name="T26" fmla="*/ 5116 w 5720"/>
                <a:gd name="T27" fmla="*/ 6660 h 6660"/>
                <a:gd name="T28" fmla="*/ 5316 w 5720"/>
                <a:gd name="T29" fmla="*/ 3544 h 6660"/>
                <a:gd name="T30" fmla="*/ 5720 w 5720"/>
                <a:gd name="T31" fmla="*/ 3344 h 6660"/>
                <a:gd name="T32" fmla="*/ 5520 w 5720"/>
                <a:gd name="T33" fmla="*/ 1476 h 6660"/>
                <a:gd name="T34" fmla="*/ 3558 w 5720"/>
                <a:gd name="T35" fmla="*/ 742 h 6660"/>
                <a:gd name="T36" fmla="*/ 3535 w 5720"/>
                <a:gd name="T37" fmla="*/ 733 h 6660"/>
                <a:gd name="T38" fmla="*/ 2674 w 5720"/>
                <a:gd name="T39" fmla="*/ 1476 h 6660"/>
                <a:gd name="T40" fmla="*/ 2129 w 5720"/>
                <a:gd name="T41" fmla="*/ 699 h 6660"/>
                <a:gd name="T42" fmla="*/ 3480 w 5720"/>
                <a:gd name="T43" fmla="*/ 6260 h 6660"/>
                <a:gd name="T44" fmla="*/ 3280 w 5720"/>
                <a:gd name="T45" fmla="*/ 3733 h 6660"/>
                <a:gd name="T46" fmla="*/ 2240 w 5720"/>
                <a:gd name="T47" fmla="*/ 3933 h 6660"/>
                <a:gd name="T48" fmla="*/ 803 w 5720"/>
                <a:gd name="T49" fmla="*/ 6260 h 6660"/>
                <a:gd name="T50" fmla="*/ 4916 w 5720"/>
                <a:gd name="T51" fmla="*/ 3544 h 6660"/>
                <a:gd name="T52" fmla="*/ 5320 w 5720"/>
                <a:gd name="T53" fmla="*/ 3144 h 6660"/>
                <a:gd name="T54" fmla="*/ 603 w 5720"/>
                <a:gd name="T55" fmla="*/ 3144 h 6660"/>
                <a:gd name="T56" fmla="*/ 400 w 5720"/>
                <a:gd name="T57" fmla="*/ 1876 h 6660"/>
                <a:gd name="T58" fmla="*/ 2240 w 5720"/>
                <a:gd name="T59" fmla="*/ 2730 h 6660"/>
                <a:gd name="T60" fmla="*/ 3280 w 5720"/>
                <a:gd name="T61" fmla="*/ 2930 h 6660"/>
                <a:gd name="T62" fmla="*/ 3480 w 5720"/>
                <a:gd name="T63" fmla="*/ 1876 h 6660"/>
                <a:gd name="T64" fmla="*/ 5320 w 5720"/>
                <a:gd name="T65" fmla="*/ 31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0" h="6660">
                  <a:moveTo>
                    <a:pt x="5520" y="1476"/>
                  </a:moveTo>
                  <a:lnTo>
                    <a:pt x="4142" y="1476"/>
                  </a:lnTo>
                  <a:cubicBezTo>
                    <a:pt x="4263" y="1432"/>
                    <a:pt x="4426" y="1384"/>
                    <a:pt x="4546" y="1388"/>
                  </a:cubicBezTo>
                  <a:cubicBezTo>
                    <a:pt x="4657" y="1392"/>
                    <a:pt x="4749" y="1305"/>
                    <a:pt x="4753" y="1195"/>
                  </a:cubicBezTo>
                  <a:cubicBezTo>
                    <a:pt x="4757" y="1085"/>
                    <a:pt x="4670" y="992"/>
                    <a:pt x="4560" y="988"/>
                  </a:cubicBezTo>
                  <a:cubicBezTo>
                    <a:pt x="4435" y="984"/>
                    <a:pt x="4298" y="1010"/>
                    <a:pt x="4177" y="1044"/>
                  </a:cubicBezTo>
                  <a:cubicBezTo>
                    <a:pt x="4169" y="1046"/>
                    <a:pt x="4159" y="1049"/>
                    <a:pt x="4149" y="1052"/>
                  </a:cubicBezTo>
                  <a:cubicBezTo>
                    <a:pt x="4128" y="1056"/>
                    <a:pt x="4020" y="1088"/>
                    <a:pt x="3935" y="1135"/>
                  </a:cubicBezTo>
                  <a:cubicBezTo>
                    <a:pt x="3985" y="866"/>
                    <a:pt x="3920" y="704"/>
                    <a:pt x="3920" y="704"/>
                  </a:cubicBezTo>
                  <a:cubicBezTo>
                    <a:pt x="3643" y="0"/>
                    <a:pt x="3057" y="719"/>
                    <a:pt x="2861" y="1062"/>
                  </a:cubicBezTo>
                  <a:cubicBezTo>
                    <a:pt x="2665" y="687"/>
                    <a:pt x="2264" y="112"/>
                    <a:pt x="1772" y="453"/>
                  </a:cubicBezTo>
                  <a:cubicBezTo>
                    <a:pt x="1503" y="629"/>
                    <a:pt x="1506" y="867"/>
                    <a:pt x="1617" y="1094"/>
                  </a:cubicBezTo>
                  <a:cubicBezTo>
                    <a:pt x="1507" y="1036"/>
                    <a:pt x="1367" y="939"/>
                    <a:pt x="1249" y="835"/>
                  </a:cubicBezTo>
                  <a:cubicBezTo>
                    <a:pt x="1166" y="762"/>
                    <a:pt x="1040" y="770"/>
                    <a:pt x="967" y="852"/>
                  </a:cubicBezTo>
                  <a:cubicBezTo>
                    <a:pt x="893" y="935"/>
                    <a:pt x="901" y="1062"/>
                    <a:pt x="984" y="1135"/>
                  </a:cubicBezTo>
                  <a:cubicBezTo>
                    <a:pt x="988" y="1138"/>
                    <a:pt x="1066" y="1207"/>
                    <a:pt x="1176" y="1287"/>
                  </a:cubicBezTo>
                  <a:cubicBezTo>
                    <a:pt x="1176" y="1287"/>
                    <a:pt x="1176" y="1287"/>
                    <a:pt x="1177" y="1287"/>
                  </a:cubicBezTo>
                  <a:cubicBezTo>
                    <a:pt x="1187" y="1295"/>
                    <a:pt x="1198" y="1303"/>
                    <a:pt x="1210" y="1311"/>
                  </a:cubicBezTo>
                  <a:cubicBezTo>
                    <a:pt x="1224" y="1321"/>
                    <a:pt x="1239" y="1331"/>
                    <a:pt x="1253" y="1341"/>
                  </a:cubicBezTo>
                  <a:cubicBezTo>
                    <a:pt x="1338" y="1398"/>
                    <a:pt x="1416" y="1443"/>
                    <a:pt x="1488" y="1476"/>
                  </a:cubicBezTo>
                  <a:lnTo>
                    <a:pt x="200" y="1476"/>
                  </a:lnTo>
                  <a:cubicBezTo>
                    <a:pt x="89" y="1476"/>
                    <a:pt x="0" y="1566"/>
                    <a:pt x="0" y="1676"/>
                  </a:cubicBezTo>
                  <a:lnTo>
                    <a:pt x="0" y="3344"/>
                  </a:lnTo>
                  <a:cubicBezTo>
                    <a:pt x="0" y="3455"/>
                    <a:pt x="89" y="3544"/>
                    <a:pt x="200" y="3544"/>
                  </a:cubicBezTo>
                  <a:lnTo>
                    <a:pt x="403" y="3544"/>
                  </a:lnTo>
                  <a:lnTo>
                    <a:pt x="403" y="6460"/>
                  </a:lnTo>
                  <a:cubicBezTo>
                    <a:pt x="403" y="6571"/>
                    <a:pt x="493" y="6660"/>
                    <a:pt x="603" y="6660"/>
                  </a:cubicBezTo>
                  <a:lnTo>
                    <a:pt x="5116" y="6660"/>
                  </a:lnTo>
                  <a:cubicBezTo>
                    <a:pt x="5227" y="6660"/>
                    <a:pt x="5316" y="6571"/>
                    <a:pt x="5316" y="6460"/>
                  </a:cubicBezTo>
                  <a:lnTo>
                    <a:pt x="5316" y="3544"/>
                  </a:lnTo>
                  <a:lnTo>
                    <a:pt x="5520" y="3544"/>
                  </a:lnTo>
                  <a:cubicBezTo>
                    <a:pt x="5630" y="3544"/>
                    <a:pt x="5720" y="3455"/>
                    <a:pt x="5720" y="3344"/>
                  </a:cubicBezTo>
                  <a:lnTo>
                    <a:pt x="5720" y="1676"/>
                  </a:lnTo>
                  <a:cubicBezTo>
                    <a:pt x="5720" y="1566"/>
                    <a:pt x="5630" y="1476"/>
                    <a:pt x="5520" y="1476"/>
                  </a:cubicBezTo>
                  <a:close/>
                  <a:moveTo>
                    <a:pt x="3535" y="733"/>
                  </a:moveTo>
                  <a:cubicBezTo>
                    <a:pt x="3545" y="729"/>
                    <a:pt x="3553" y="736"/>
                    <a:pt x="3558" y="742"/>
                  </a:cubicBezTo>
                  <a:cubicBezTo>
                    <a:pt x="3631" y="836"/>
                    <a:pt x="3236" y="1522"/>
                    <a:pt x="3046" y="1436"/>
                  </a:cubicBezTo>
                  <a:cubicBezTo>
                    <a:pt x="2997" y="1341"/>
                    <a:pt x="3421" y="777"/>
                    <a:pt x="3535" y="733"/>
                  </a:cubicBezTo>
                  <a:close/>
                  <a:moveTo>
                    <a:pt x="2129" y="699"/>
                  </a:moveTo>
                  <a:cubicBezTo>
                    <a:pt x="2404" y="776"/>
                    <a:pt x="2594" y="1244"/>
                    <a:pt x="2674" y="1476"/>
                  </a:cubicBezTo>
                  <a:lnTo>
                    <a:pt x="2442" y="1476"/>
                  </a:lnTo>
                  <a:cubicBezTo>
                    <a:pt x="2175" y="1209"/>
                    <a:pt x="1610" y="552"/>
                    <a:pt x="2129" y="699"/>
                  </a:cubicBezTo>
                  <a:close/>
                  <a:moveTo>
                    <a:pt x="4916" y="6260"/>
                  </a:moveTo>
                  <a:lnTo>
                    <a:pt x="3480" y="6260"/>
                  </a:lnTo>
                  <a:lnTo>
                    <a:pt x="3480" y="3933"/>
                  </a:lnTo>
                  <a:cubicBezTo>
                    <a:pt x="3480" y="3822"/>
                    <a:pt x="3390" y="3733"/>
                    <a:pt x="3280" y="3733"/>
                  </a:cubicBezTo>
                  <a:lnTo>
                    <a:pt x="2440" y="3733"/>
                  </a:lnTo>
                  <a:cubicBezTo>
                    <a:pt x="2329" y="3733"/>
                    <a:pt x="2240" y="3822"/>
                    <a:pt x="2240" y="3933"/>
                  </a:cubicBezTo>
                  <a:lnTo>
                    <a:pt x="2240" y="6260"/>
                  </a:lnTo>
                  <a:lnTo>
                    <a:pt x="803" y="6260"/>
                  </a:lnTo>
                  <a:lnTo>
                    <a:pt x="803" y="3544"/>
                  </a:lnTo>
                  <a:lnTo>
                    <a:pt x="4916" y="3544"/>
                  </a:lnTo>
                  <a:lnTo>
                    <a:pt x="4916" y="6260"/>
                  </a:lnTo>
                  <a:close/>
                  <a:moveTo>
                    <a:pt x="5320" y="3144"/>
                  </a:moveTo>
                  <a:lnTo>
                    <a:pt x="5116" y="3144"/>
                  </a:lnTo>
                  <a:lnTo>
                    <a:pt x="603" y="3144"/>
                  </a:lnTo>
                  <a:lnTo>
                    <a:pt x="400" y="3144"/>
                  </a:lnTo>
                  <a:lnTo>
                    <a:pt x="400" y="1876"/>
                  </a:lnTo>
                  <a:lnTo>
                    <a:pt x="2240" y="1876"/>
                  </a:lnTo>
                  <a:lnTo>
                    <a:pt x="2240" y="2730"/>
                  </a:lnTo>
                  <a:cubicBezTo>
                    <a:pt x="2240" y="2841"/>
                    <a:pt x="2329" y="2930"/>
                    <a:pt x="2440" y="2930"/>
                  </a:cubicBezTo>
                  <a:lnTo>
                    <a:pt x="3280" y="2930"/>
                  </a:lnTo>
                  <a:cubicBezTo>
                    <a:pt x="3390" y="2930"/>
                    <a:pt x="3480" y="2841"/>
                    <a:pt x="3480" y="2730"/>
                  </a:cubicBezTo>
                  <a:lnTo>
                    <a:pt x="3480" y="1876"/>
                  </a:lnTo>
                  <a:lnTo>
                    <a:pt x="5320" y="1876"/>
                  </a:lnTo>
                  <a:lnTo>
                    <a:pt x="5320" y="314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business-bars-graphic_70650"/>
            <p:cNvSpPr>
              <a:spLocks noChangeAspect="1"/>
            </p:cNvSpPr>
            <p:nvPr/>
          </p:nvSpPr>
          <p:spPr bwMode="auto">
            <a:xfrm>
              <a:off x="8931048" y="2528888"/>
              <a:ext cx="309575" cy="284466"/>
            </a:xfrm>
            <a:custGeom>
              <a:avLst/>
              <a:gdLst>
                <a:gd name="connsiteX0" fmla="*/ 366665 w 604675"/>
                <a:gd name="connsiteY0" fmla="*/ 388199 h 555632"/>
                <a:gd name="connsiteX1" fmla="*/ 366665 w 604675"/>
                <a:gd name="connsiteY1" fmla="*/ 481413 h 555632"/>
                <a:gd name="connsiteX2" fmla="*/ 426977 w 604675"/>
                <a:gd name="connsiteY2" fmla="*/ 481413 h 555632"/>
                <a:gd name="connsiteX3" fmla="*/ 426977 w 604675"/>
                <a:gd name="connsiteY3" fmla="*/ 388199 h 555632"/>
                <a:gd name="connsiteX4" fmla="*/ 189710 w 604675"/>
                <a:gd name="connsiteY4" fmla="*/ 388199 h 555632"/>
                <a:gd name="connsiteX5" fmla="*/ 189710 w 604675"/>
                <a:gd name="connsiteY5" fmla="*/ 481413 h 555632"/>
                <a:gd name="connsiteX6" fmla="*/ 250022 w 604675"/>
                <a:gd name="connsiteY6" fmla="*/ 481413 h 555632"/>
                <a:gd name="connsiteX7" fmla="*/ 250022 w 604675"/>
                <a:gd name="connsiteY7" fmla="*/ 388199 h 555632"/>
                <a:gd name="connsiteX8" fmla="*/ 366665 w 604675"/>
                <a:gd name="connsiteY8" fmla="*/ 291853 h 555632"/>
                <a:gd name="connsiteX9" fmla="*/ 366665 w 604675"/>
                <a:gd name="connsiteY9" fmla="*/ 385067 h 555632"/>
                <a:gd name="connsiteX10" fmla="*/ 426977 w 604675"/>
                <a:gd name="connsiteY10" fmla="*/ 385067 h 555632"/>
                <a:gd name="connsiteX11" fmla="*/ 426977 w 604675"/>
                <a:gd name="connsiteY11" fmla="*/ 291853 h 555632"/>
                <a:gd name="connsiteX12" fmla="*/ 189710 w 604675"/>
                <a:gd name="connsiteY12" fmla="*/ 291853 h 555632"/>
                <a:gd name="connsiteX13" fmla="*/ 189710 w 604675"/>
                <a:gd name="connsiteY13" fmla="*/ 385067 h 555632"/>
                <a:gd name="connsiteX14" fmla="*/ 250022 w 604675"/>
                <a:gd name="connsiteY14" fmla="*/ 385067 h 555632"/>
                <a:gd name="connsiteX15" fmla="*/ 250022 w 604675"/>
                <a:gd name="connsiteY15" fmla="*/ 291853 h 555632"/>
                <a:gd name="connsiteX16" fmla="*/ 257380 w 604675"/>
                <a:gd name="connsiteY16" fmla="*/ 53277 h 555632"/>
                <a:gd name="connsiteX17" fmla="*/ 359428 w 604675"/>
                <a:gd name="connsiteY17" fmla="*/ 53277 h 555632"/>
                <a:gd name="connsiteX18" fmla="*/ 366665 w 604675"/>
                <a:gd name="connsiteY18" fmla="*/ 60503 h 555632"/>
                <a:gd name="connsiteX19" fmla="*/ 366665 w 604675"/>
                <a:gd name="connsiteY19" fmla="*/ 96030 h 555632"/>
                <a:gd name="connsiteX20" fmla="*/ 557612 w 604675"/>
                <a:gd name="connsiteY20" fmla="*/ 96030 h 555632"/>
                <a:gd name="connsiteX21" fmla="*/ 559301 w 604675"/>
                <a:gd name="connsiteY21" fmla="*/ 97596 h 555632"/>
                <a:gd name="connsiteX22" fmla="*/ 557612 w 604675"/>
                <a:gd name="connsiteY22" fmla="*/ 99162 h 555632"/>
                <a:gd name="connsiteX23" fmla="*/ 366665 w 604675"/>
                <a:gd name="connsiteY23" fmla="*/ 99162 h 555632"/>
                <a:gd name="connsiteX24" fmla="*/ 366665 w 604675"/>
                <a:gd name="connsiteY24" fmla="*/ 192376 h 555632"/>
                <a:gd name="connsiteX25" fmla="*/ 557612 w 604675"/>
                <a:gd name="connsiteY25" fmla="*/ 192376 h 555632"/>
                <a:gd name="connsiteX26" fmla="*/ 559301 w 604675"/>
                <a:gd name="connsiteY26" fmla="*/ 193942 h 555632"/>
                <a:gd name="connsiteX27" fmla="*/ 557612 w 604675"/>
                <a:gd name="connsiteY27" fmla="*/ 195507 h 555632"/>
                <a:gd name="connsiteX28" fmla="*/ 366665 w 604675"/>
                <a:gd name="connsiteY28" fmla="*/ 195507 h 555632"/>
                <a:gd name="connsiteX29" fmla="*/ 366665 w 604675"/>
                <a:gd name="connsiteY29" fmla="*/ 288722 h 555632"/>
                <a:gd name="connsiteX30" fmla="*/ 426977 w 604675"/>
                <a:gd name="connsiteY30" fmla="*/ 288722 h 555632"/>
                <a:gd name="connsiteX31" fmla="*/ 426977 w 604675"/>
                <a:gd name="connsiteY31" fmla="*/ 237177 h 555632"/>
                <a:gd name="connsiteX32" fmla="*/ 434214 w 604675"/>
                <a:gd name="connsiteY32" fmla="*/ 229830 h 555632"/>
                <a:gd name="connsiteX33" fmla="*/ 536262 w 604675"/>
                <a:gd name="connsiteY33" fmla="*/ 229830 h 555632"/>
                <a:gd name="connsiteX34" fmla="*/ 543620 w 604675"/>
                <a:gd name="connsiteY34" fmla="*/ 237177 h 555632"/>
                <a:gd name="connsiteX35" fmla="*/ 543620 w 604675"/>
                <a:gd name="connsiteY35" fmla="*/ 288722 h 555632"/>
                <a:gd name="connsiteX36" fmla="*/ 557612 w 604675"/>
                <a:gd name="connsiteY36" fmla="*/ 288722 h 555632"/>
                <a:gd name="connsiteX37" fmla="*/ 559301 w 604675"/>
                <a:gd name="connsiteY37" fmla="*/ 290287 h 555632"/>
                <a:gd name="connsiteX38" fmla="*/ 557612 w 604675"/>
                <a:gd name="connsiteY38" fmla="*/ 291853 h 555632"/>
                <a:gd name="connsiteX39" fmla="*/ 543620 w 604675"/>
                <a:gd name="connsiteY39" fmla="*/ 291853 h 555632"/>
                <a:gd name="connsiteX40" fmla="*/ 543620 w 604675"/>
                <a:gd name="connsiteY40" fmla="*/ 385067 h 555632"/>
                <a:gd name="connsiteX41" fmla="*/ 557612 w 604675"/>
                <a:gd name="connsiteY41" fmla="*/ 385067 h 555632"/>
                <a:gd name="connsiteX42" fmla="*/ 559301 w 604675"/>
                <a:gd name="connsiteY42" fmla="*/ 386633 h 555632"/>
                <a:gd name="connsiteX43" fmla="*/ 557612 w 604675"/>
                <a:gd name="connsiteY43" fmla="*/ 388199 h 555632"/>
                <a:gd name="connsiteX44" fmla="*/ 543620 w 604675"/>
                <a:gd name="connsiteY44" fmla="*/ 388199 h 555632"/>
                <a:gd name="connsiteX45" fmla="*/ 543620 w 604675"/>
                <a:gd name="connsiteY45" fmla="*/ 481413 h 555632"/>
                <a:gd name="connsiteX46" fmla="*/ 557612 w 604675"/>
                <a:gd name="connsiteY46" fmla="*/ 481413 h 555632"/>
                <a:gd name="connsiteX47" fmla="*/ 559301 w 604675"/>
                <a:gd name="connsiteY47" fmla="*/ 482979 h 555632"/>
                <a:gd name="connsiteX48" fmla="*/ 557612 w 604675"/>
                <a:gd name="connsiteY48" fmla="*/ 484544 h 555632"/>
                <a:gd name="connsiteX49" fmla="*/ 543620 w 604675"/>
                <a:gd name="connsiteY49" fmla="*/ 484544 h 555632"/>
                <a:gd name="connsiteX50" fmla="*/ 536262 w 604675"/>
                <a:gd name="connsiteY50" fmla="*/ 491770 h 555632"/>
                <a:gd name="connsiteX51" fmla="*/ 434214 w 604675"/>
                <a:gd name="connsiteY51" fmla="*/ 491770 h 555632"/>
                <a:gd name="connsiteX52" fmla="*/ 426977 w 604675"/>
                <a:gd name="connsiteY52" fmla="*/ 484544 h 555632"/>
                <a:gd name="connsiteX53" fmla="*/ 366665 w 604675"/>
                <a:gd name="connsiteY53" fmla="*/ 484544 h 555632"/>
                <a:gd name="connsiteX54" fmla="*/ 359428 w 604675"/>
                <a:gd name="connsiteY54" fmla="*/ 491770 h 555632"/>
                <a:gd name="connsiteX55" fmla="*/ 257380 w 604675"/>
                <a:gd name="connsiteY55" fmla="*/ 491770 h 555632"/>
                <a:gd name="connsiteX56" fmla="*/ 250022 w 604675"/>
                <a:gd name="connsiteY56" fmla="*/ 484544 h 555632"/>
                <a:gd name="connsiteX57" fmla="*/ 189710 w 604675"/>
                <a:gd name="connsiteY57" fmla="*/ 484544 h 555632"/>
                <a:gd name="connsiteX58" fmla="*/ 182473 w 604675"/>
                <a:gd name="connsiteY58" fmla="*/ 491770 h 555632"/>
                <a:gd name="connsiteX59" fmla="*/ 80425 w 604675"/>
                <a:gd name="connsiteY59" fmla="*/ 491770 h 555632"/>
                <a:gd name="connsiteX60" fmla="*/ 73187 w 604675"/>
                <a:gd name="connsiteY60" fmla="*/ 484544 h 555632"/>
                <a:gd name="connsiteX61" fmla="*/ 47012 w 604675"/>
                <a:gd name="connsiteY61" fmla="*/ 484544 h 555632"/>
                <a:gd name="connsiteX62" fmla="*/ 45444 w 604675"/>
                <a:gd name="connsiteY62" fmla="*/ 482979 h 555632"/>
                <a:gd name="connsiteX63" fmla="*/ 47012 w 604675"/>
                <a:gd name="connsiteY63" fmla="*/ 481413 h 555632"/>
                <a:gd name="connsiteX64" fmla="*/ 73187 w 604675"/>
                <a:gd name="connsiteY64" fmla="*/ 481413 h 555632"/>
                <a:gd name="connsiteX65" fmla="*/ 73187 w 604675"/>
                <a:gd name="connsiteY65" fmla="*/ 388199 h 555632"/>
                <a:gd name="connsiteX66" fmla="*/ 47012 w 604675"/>
                <a:gd name="connsiteY66" fmla="*/ 388199 h 555632"/>
                <a:gd name="connsiteX67" fmla="*/ 45444 w 604675"/>
                <a:gd name="connsiteY67" fmla="*/ 386633 h 555632"/>
                <a:gd name="connsiteX68" fmla="*/ 47012 w 604675"/>
                <a:gd name="connsiteY68" fmla="*/ 385067 h 555632"/>
                <a:gd name="connsiteX69" fmla="*/ 73187 w 604675"/>
                <a:gd name="connsiteY69" fmla="*/ 385067 h 555632"/>
                <a:gd name="connsiteX70" fmla="*/ 73187 w 604675"/>
                <a:gd name="connsiteY70" fmla="*/ 291853 h 555632"/>
                <a:gd name="connsiteX71" fmla="*/ 47012 w 604675"/>
                <a:gd name="connsiteY71" fmla="*/ 291853 h 555632"/>
                <a:gd name="connsiteX72" fmla="*/ 45444 w 604675"/>
                <a:gd name="connsiteY72" fmla="*/ 290287 h 555632"/>
                <a:gd name="connsiteX73" fmla="*/ 47012 w 604675"/>
                <a:gd name="connsiteY73" fmla="*/ 288722 h 555632"/>
                <a:gd name="connsiteX74" fmla="*/ 73187 w 604675"/>
                <a:gd name="connsiteY74" fmla="*/ 288722 h 555632"/>
                <a:gd name="connsiteX75" fmla="*/ 73187 w 604675"/>
                <a:gd name="connsiteY75" fmla="*/ 237177 h 555632"/>
                <a:gd name="connsiteX76" fmla="*/ 80425 w 604675"/>
                <a:gd name="connsiteY76" fmla="*/ 229830 h 555632"/>
                <a:gd name="connsiteX77" fmla="*/ 182473 w 604675"/>
                <a:gd name="connsiteY77" fmla="*/ 229830 h 555632"/>
                <a:gd name="connsiteX78" fmla="*/ 189710 w 604675"/>
                <a:gd name="connsiteY78" fmla="*/ 237177 h 555632"/>
                <a:gd name="connsiteX79" fmla="*/ 189710 w 604675"/>
                <a:gd name="connsiteY79" fmla="*/ 288722 h 555632"/>
                <a:gd name="connsiteX80" fmla="*/ 250022 w 604675"/>
                <a:gd name="connsiteY80" fmla="*/ 288722 h 555632"/>
                <a:gd name="connsiteX81" fmla="*/ 250022 w 604675"/>
                <a:gd name="connsiteY81" fmla="*/ 195507 h 555632"/>
                <a:gd name="connsiteX82" fmla="*/ 47012 w 604675"/>
                <a:gd name="connsiteY82" fmla="*/ 195507 h 555632"/>
                <a:gd name="connsiteX83" fmla="*/ 45444 w 604675"/>
                <a:gd name="connsiteY83" fmla="*/ 193942 h 555632"/>
                <a:gd name="connsiteX84" fmla="*/ 47012 w 604675"/>
                <a:gd name="connsiteY84" fmla="*/ 192376 h 555632"/>
                <a:gd name="connsiteX85" fmla="*/ 250022 w 604675"/>
                <a:gd name="connsiteY85" fmla="*/ 192376 h 555632"/>
                <a:gd name="connsiteX86" fmla="*/ 250022 w 604675"/>
                <a:gd name="connsiteY86" fmla="*/ 99162 h 555632"/>
                <a:gd name="connsiteX87" fmla="*/ 47012 w 604675"/>
                <a:gd name="connsiteY87" fmla="*/ 99162 h 555632"/>
                <a:gd name="connsiteX88" fmla="*/ 45444 w 604675"/>
                <a:gd name="connsiteY88" fmla="*/ 97596 h 555632"/>
                <a:gd name="connsiteX89" fmla="*/ 47012 w 604675"/>
                <a:gd name="connsiteY89" fmla="*/ 96030 h 555632"/>
                <a:gd name="connsiteX90" fmla="*/ 250022 w 604675"/>
                <a:gd name="connsiteY90" fmla="*/ 96030 h 555632"/>
                <a:gd name="connsiteX91" fmla="*/ 250022 w 604675"/>
                <a:gd name="connsiteY91" fmla="*/ 60503 h 555632"/>
                <a:gd name="connsiteX92" fmla="*/ 257380 w 604675"/>
                <a:gd name="connsiteY92" fmla="*/ 53277 h 555632"/>
                <a:gd name="connsiteX93" fmla="*/ 16043 w 604675"/>
                <a:gd name="connsiteY93" fmla="*/ 0 h 555632"/>
                <a:gd name="connsiteX94" fmla="*/ 32206 w 604675"/>
                <a:gd name="connsiteY94" fmla="*/ 16020 h 555632"/>
                <a:gd name="connsiteX95" fmla="*/ 32206 w 604675"/>
                <a:gd name="connsiteY95" fmla="*/ 523593 h 555632"/>
                <a:gd name="connsiteX96" fmla="*/ 588632 w 604675"/>
                <a:gd name="connsiteY96" fmla="*/ 523593 h 555632"/>
                <a:gd name="connsiteX97" fmla="*/ 604675 w 604675"/>
                <a:gd name="connsiteY97" fmla="*/ 539612 h 555632"/>
                <a:gd name="connsiteX98" fmla="*/ 588632 w 604675"/>
                <a:gd name="connsiteY98" fmla="*/ 555632 h 555632"/>
                <a:gd name="connsiteX99" fmla="*/ 16043 w 604675"/>
                <a:gd name="connsiteY99" fmla="*/ 555632 h 555632"/>
                <a:gd name="connsiteX100" fmla="*/ 0 w 604675"/>
                <a:gd name="connsiteY100" fmla="*/ 539612 h 555632"/>
                <a:gd name="connsiteX101" fmla="*/ 0 w 604675"/>
                <a:gd name="connsiteY101" fmla="*/ 16020 h 555632"/>
                <a:gd name="connsiteX102" fmla="*/ 16043 w 604675"/>
                <a:gd name="connsiteY102" fmla="*/ 0 h 5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4675" h="555632">
                  <a:moveTo>
                    <a:pt x="366665" y="388199"/>
                  </a:moveTo>
                  <a:lnTo>
                    <a:pt x="366665" y="481413"/>
                  </a:lnTo>
                  <a:lnTo>
                    <a:pt x="426977" y="481413"/>
                  </a:lnTo>
                  <a:lnTo>
                    <a:pt x="426977" y="388199"/>
                  </a:lnTo>
                  <a:close/>
                  <a:moveTo>
                    <a:pt x="189710" y="388199"/>
                  </a:moveTo>
                  <a:lnTo>
                    <a:pt x="189710" y="481413"/>
                  </a:lnTo>
                  <a:lnTo>
                    <a:pt x="250022" y="481413"/>
                  </a:lnTo>
                  <a:lnTo>
                    <a:pt x="250022" y="388199"/>
                  </a:lnTo>
                  <a:close/>
                  <a:moveTo>
                    <a:pt x="366665" y="291853"/>
                  </a:moveTo>
                  <a:lnTo>
                    <a:pt x="366665" y="385067"/>
                  </a:lnTo>
                  <a:lnTo>
                    <a:pt x="426977" y="385067"/>
                  </a:lnTo>
                  <a:lnTo>
                    <a:pt x="426977" y="291853"/>
                  </a:lnTo>
                  <a:close/>
                  <a:moveTo>
                    <a:pt x="189710" y="291853"/>
                  </a:moveTo>
                  <a:lnTo>
                    <a:pt x="189710" y="385067"/>
                  </a:lnTo>
                  <a:lnTo>
                    <a:pt x="250022" y="385067"/>
                  </a:lnTo>
                  <a:lnTo>
                    <a:pt x="250022" y="291853"/>
                  </a:lnTo>
                  <a:close/>
                  <a:moveTo>
                    <a:pt x="257380" y="53277"/>
                  </a:moveTo>
                  <a:lnTo>
                    <a:pt x="359428" y="53277"/>
                  </a:lnTo>
                  <a:cubicBezTo>
                    <a:pt x="363408" y="53277"/>
                    <a:pt x="366665" y="56529"/>
                    <a:pt x="366665" y="60503"/>
                  </a:cubicBezTo>
                  <a:lnTo>
                    <a:pt x="366665" y="96030"/>
                  </a:lnTo>
                  <a:lnTo>
                    <a:pt x="557612" y="96030"/>
                  </a:lnTo>
                  <a:cubicBezTo>
                    <a:pt x="558577" y="96030"/>
                    <a:pt x="559301" y="96753"/>
                    <a:pt x="559301" y="97596"/>
                  </a:cubicBezTo>
                  <a:cubicBezTo>
                    <a:pt x="559301" y="98439"/>
                    <a:pt x="558577" y="99162"/>
                    <a:pt x="557612" y="99162"/>
                  </a:cubicBezTo>
                  <a:lnTo>
                    <a:pt x="366665" y="99162"/>
                  </a:lnTo>
                  <a:lnTo>
                    <a:pt x="366665" y="192376"/>
                  </a:lnTo>
                  <a:lnTo>
                    <a:pt x="557612" y="192376"/>
                  </a:lnTo>
                  <a:cubicBezTo>
                    <a:pt x="558577" y="192376"/>
                    <a:pt x="559301" y="193099"/>
                    <a:pt x="559301" y="193942"/>
                  </a:cubicBezTo>
                  <a:cubicBezTo>
                    <a:pt x="559301" y="194785"/>
                    <a:pt x="558577" y="195507"/>
                    <a:pt x="557612" y="195507"/>
                  </a:cubicBezTo>
                  <a:lnTo>
                    <a:pt x="366665" y="195507"/>
                  </a:lnTo>
                  <a:lnTo>
                    <a:pt x="366665" y="288722"/>
                  </a:lnTo>
                  <a:lnTo>
                    <a:pt x="426977" y="288722"/>
                  </a:lnTo>
                  <a:lnTo>
                    <a:pt x="426977" y="237177"/>
                  </a:lnTo>
                  <a:cubicBezTo>
                    <a:pt x="426977" y="233082"/>
                    <a:pt x="430234" y="229830"/>
                    <a:pt x="434214" y="229830"/>
                  </a:cubicBezTo>
                  <a:lnTo>
                    <a:pt x="536262" y="229830"/>
                  </a:lnTo>
                  <a:cubicBezTo>
                    <a:pt x="540363" y="229830"/>
                    <a:pt x="543620" y="233082"/>
                    <a:pt x="543620" y="237177"/>
                  </a:cubicBezTo>
                  <a:lnTo>
                    <a:pt x="543620" y="288722"/>
                  </a:lnTo>
                  <a:lnTo>
                    <a:pt x="557612" y="288722"/>
                  </a:lnTo>
                  <a:cubicBezTo>
                    <a:pt x="558577" y="288722"/>
                    <a:pt x="559301" y="289444"/>
                    <a:pt x="559301" y="290287"/>
                  </a:cubicBezTo>
                  <a:cubicBezTo>
                    <a:pt x="559301" y="291130"/>
                    <a:pt x="558577" y="291853"/>
                    <a:pt x="557612" y="291853"/>
                  </a:cubicBezTo>
                  <a:lnTo>
                    <a:pt x="543620" y="291853"/>
                  </a:lnTo>
                  <a:lnTo>
                    <a:pt x="543620" y="385067"/>
                  </a:lnTo>
                  <a:lnTo>
                    <a:pt x="557612" y="385067"/>
                  </a:lnTo>
                  <a:cubicBezTo>
                    <a:pt x="558577" y="385067"/>
                    <a:pt x="559301" y="385790"/>
                    <a:pt x="559301" y="386633"/>
                  </a:cubicBezTo>
                  <a:cubicBezTo>
                    <a:pt x="559301" y="387476"/>
                    <a:pt x="558577" y="388199"/>
                    <a:pt x="557612" y="388199"/>
                  </a:cubicBezTo>
                  <a:lnTo>
                    <a:pt x="543620" y="388199"/>
                  </a:lnTo>
                  <a:lnTo>
                    <a:pt x="543620" y="481413"/>
                  </a:lnTo>
                  <a:lnTo>
                    <a:pt x="557612" y="481413"/>
                  </a:lnTo>
                  <a:cubicBezTo>
                    <a:pt x="558577" y="481413"/>
                    <a:pt x="559301" y="482136"/>
                    <a:pt x="559301" y="482979"/>
                  </a:cubicBezTo>
                  <a:cubicBezTo>
                    <a:pt x="559301" y="483822"/>
                    <a:pt x="558577" y="484544"/>
                    <a:pt x="557612" y="484544"/>
                  </a:cubicBezTo>
                  <a:lnTo>
                    <a:pt x="543620" y="484544"/>
                  </a:lnTo>
                  <a:cubicBezTo>
                    <a:pt x="543499" y="488518"/>
                    <a:pt x="540243" y="491770"/>
                    <a:pt x="536262" y="491770"/>
                  </a:cubicBezTo>
                  <a:lnTo>
                    <a:pt x="434214" y="491770"/>
                  </a:lnTo>
                  <a:cubicBezTo>
                    <a:pt x="430234" y="491770"/>
                    <a:pt x="426977" y="488518"/>
                    <a:pt x="426977" y="484544"/>
                  </a:cubicBezTo>
                  <a:lnTo>
                    <a:pt x="366665" y="484544"/>
                  </a:lnTo>
                  <a:cubicBezTo>
                    <a:pt x="366665" y="488518"/>
                    <a:pt x="363408" y="491770"/>
                    <a:pt x="359428" y="491770"/>
                  </a:cubicBezTo>
                  <a:lnTo>
                    <a:pt x="257380" y="491770"/>
                  </a:lnTo>
                  <a:cubicBezTo>
                    <a:pt x="253399" y="491770"/>
                    <a:pt x="250142" y="488518"/>
                    <a:pt x="250022" y="484544"/>
                  </a:cubicBezTo>
                  <a:lnTo>
                    <a:pt x="189710" y="484544"/>
                  </a:lnTo>
                  <a:cubicBezTo>
                    <a:pt x="189710" y="488518"/>
                    <a:pt x="186453" y="491770"/>
                    <a:pt x="182473" y="491770"/>
                  </a:cubicBezTo>
                  <a:lnTo>
                    <a:pt x="80425" y="491770"/>
                  </a:lnTo>
                  <a:cubicBezTo>
                    <a:pt x="76444" y="491770"/>
                    <a:pt x="73187" y="488518"/>
                    <a:pt x="73187" y="484544"/>
                  </a:cubicBezTo>
                  <a:lnTo>
                    <a:pt x="47012" y="484544"/>
                  </a:lnTo>
                  <a:cubicBezTo>
                    <a:pt x="46168" y="484544"/>
                    <a:pt x="45444" y="483822"/>
                    <a:pt x="45444" y="482979"/>
                  </a:cubicBezTo>
                  <a:cubicBezTo>
                    <a:pt x="45444" y="482136"/>
                    <a:pt x="46168" y="481413"/>
                    <a:pt x="47012" y="481413"/>
                  </a:cubicBezTo>
                  <a:lnTo>
                    <a:pt x="73187" y="481413"/>
                  </a:lnTo>
                  <a:lnTo>
                    <a:pt x="73187" y="388199"/>
                  </a:lnTo>
                  <a:lnTo>
                    <a:pt x="47012" y="388199"/>
                  </a:lnTo>
                  <a:cubicBezTo>
                    <a:pt x="46168" y="388199"/>
                    <a:pt x="45444" y="387476"/>
                    <a:pt x="45444" y="386633"/>
                  </a:cubicBezTo>
                  <a:cubicBezTo>
                    <a:pt x="45444" y="385790"/>
                    <a:pt x="46168" y="385067"/>
                    <a:pt x="47012" y="385067"/>
                  </a:cubicBezTo>
                  <a:lnTo>
                    <a:pt x="73187" y="385067"/>
                  </a:lnTo>
                  <a:lnTo>
                    <a:pt x="73187" y="291853"/>
                  </a:lnTo>
                  <a:lnTo>
                    <a:pt x="47012" y="291853"/>
                  </a:lnTo>
                  <a:cubicBezTo>
                    <a:pt x="46168" y="291853"/>
                    <a:pt x="45444" y="291130"/>
                    <a:pt x="45444" y="290287"/>
                  </a:cubicBezTo>
                  <a:cubicBezTo>
                    <a:pt x="45444" y="289444"/>
                    <a:pt x="46168" y="288722"/>
                    <a:pt x="47012" y="288722"/>
                  </a:cubicBezTo>
                  <a:lnTo>
                    <a:pt x="73187" y="288722"/>
                  </a:lnTo>
                  <a:lnTo>
                    <a:pt x="73187" y="237177"/>
                  </a:lnTo>
                  <a:cubicBezTo>
                    <a:pt x="73187" y="233082"/>
                    <a:pt x="76444" y="229830"/>
                    <a:pt x="80425" y="229830"/>
                  </a:cubicBezTo>
                  <a:lnTo>
                    <a:pt x="182473" y="229830"/>
                  </a:lnTo>
                  <a:cubicBezTo>
                    <a:pt x="186453" y="229830"/>
                    <a:pt x="189710" y="233082"/>
                    <a:pt x="189710" y="237177"/>
                  </a:cubicBezTo>
                  <a:lnTo>
                    <a:pt x="189710" y="288722"/>
                  </a:lnTo>
                  <a:lnTo>
                    <a:pt x="250022" y="288722"/>
                  </a:lnTo>
                  <a:lnTo>
                    <a:pt x="250022" y="195507"/>
                  </a:lnTo>
                  <a:lnTo>
                    <a:pt x="47012" y="195507"/>
                  </a:lnTo>
                  <a:cubicBezTo>
                    <a:pt x="46168" y="195507"/>
                    <a:pt x="45444" y="194785"/>
                    <a:pt x="45444" y="193942"/>
                  </a:cubicBezTo>
                  <a:cubicBezTo>
                    <a:pt x="45444" y="193099"/>
                    <a:pt x="46168" y="192376"/>
                    <a:pt x="47012" y="192376"/>
                  </a:cubicBezTo>
                  <a:lnTo>
                    <a:pt x="250022" y="192376"/>
                  </a:lnTo>
                  <a:lnTo>
                    <a:pt x="250022" y="99162"/>
                  </a:lnTo>
                  <a:lnTo>
                    <a:pt x="47012" y="99162"/>
                  </a:lnTo>
                  <a:cubicBezTo>
                    <a:pt x="46168" y="99162"/>
                    <a:pt x="45444" y="98439"/>
                    <a:pt x="45444" y="97596"/>
                  </a:cubicBezTo>
                  <a:cubicBezTo>
                    <a:pt x="45444" y="96753"/>
                    <a:pt x="46168" y="96030"/>
                    <a:pt x="47012" y="96030"/>
                  </a:cubicBezTo>
                  <a:lnTo>
                    <a:pt x="250022" y="96030"/>
                  </a:lnTo>
                  <a:lnTo>
                    <a:pt x="250022" y="60503"/>
                  </a:lnTo>
                  <a:cubicBezTo>
                    <a:pt x="250022" y="56529"/>
                    <a:pt x="253279" y="53277"/>
                    <a:pt x="257380" y="53277"/>
                  </a:cubicBezTo>
                  <a:close/>
                  <a:moveTo>
                    <a:pt x="16043" y="0"/>
                  </a:moveTo>
                  <a:cubicBezTo>
                    <a:pt x="24969" y="0"/>
                    <a:pt x="32206" y="7227"/>
                    <a:pt x="32206" y="16020"/>
                  </a:cubicBezTo>
                  <a:lnTo>
                    <a:pt x="32206" y="523593"/>
                  </a:lnTo>
                  <a:lnTo>
                    <a:pt x="588632" y="523593"/>
                  </a:lnTo>
                  <a:cubicBezTo>
                    <a:pt x="597558" y="523593"/>
                    <a:pt x="604675" y="530699"/>
                    <a:pt x="604675" y="539612"/>
                  </a:cubicBezTo>
                  <a:cubicBezTo>
                    <a:pt x="604675" y="548526"/>
                    <a:pt x="597558" y="555632"/>
                    <a:pt x="588632" y="555632"/>
                  </a:cubicBezTo>
                  <a:lnTo>
                    <a:pt x="16043" y="555632"/>
                  </a:lnTo>
                  <a:cubicBezTo>
                    <a:pt x="7237" y="555632"/>
                    <a:pt x="0" y="548526"/>
                    <a:pt x="0" y="539612"/>
                  </a:cubicBezTo>
                  <a:lnTo>
                    <a:pt x="0" y="16020"/>
                  </a:lnTo>
                  <a:cubicBezTo>
                    <a:pt x="0" y="7227"/>
                    <a:pt x="7237" y="0"/>
                    <a:pt x="16043" y="0"/>
                  </a:cubicBezTo>
                  <a:close/>
                </a:path>
              </a:pathLst>
            </a:custGeom>
            <a:solidFill>
              <a:schemeClr val="bg1"/>
            </a:solidFill>
            <a:ln>
              <a:noFill/>
            </a:ln>
          </p:spPr>
          <p:txBody>
            <a:bodyPr/>
            <a:lstStyle/>
            <a:p>
              <a:endParaRPr lang="zh-CN" altLang="en-US">
                <a:cs typeface="+mn-ea"/>
                <a:sym typeface="+mn-lt"/>
              </a:endParaRPr>
            </a:p>
          </p:txBody>
        </p:sp>
        <p:grpSp>
          <p:nvGrpSpPr>
            <p:cNvPr id="32" name="组合 31"/>
            <p:cNvGrpSpPr/>
            <p:nvPr/>
          </p:nvGrpSpPr>
          <p:grpSpPr>
            <a:xfrm>
              <a:off x="8338887" y="2948431"/>
              <a:ext cx="1446083" cy="636020"/>
              <a:chOff x="2058780" y="4836685"/>
              <a:chExt cx="1446083" cy="636020"/>
            </a:xfrm>
          </p:grpSpPr>
          <p:sp>
            <p:nvSpPr>
              <p:cNvPr id="39" name="矩形 38"/>
              <p:cNvSpPr/>
              <p:nvPr/>
            </p:nvSpPr>
            <p:spPr>
              <a:xfrm>
                <a:off x="2058780" y="5056147"/>
                <a:ext cx="1446083" cy="4165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bg1"/>
                    </a:solidFill>
                    <a:cs typeface="+mn-ea"/>
                    <a:sym typeface="+mn-lt"/>
                  </a:rPr>
                  <a:t>标题数字等都可以通过点击和重新输入进行更改</a:t>
                </a:r>
              </a:p>
            </p:txBody>
          </p:sp>
          <p:sp>
            <p:nvSpPr>
              <p:cNvPr id="40" name="矩形 39"/>
              <p:cNvSpPr/>
              <p:nvPr/>
            </p:nvSpPr>
            <p:spPr>
              <a:xfrm>
                <a:off x="2297481" y="4836685"/>
                <a:ext cx="1016493" cy="240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bg1"/>
                    </a:solidFill>
                    <a:cs typeface="+mn-ea"/>
                    <a:sym typeface="+mn-lt"/>
                  </a:rPr>
                  <a:t>文本信息</a:t>
                </a:r>
              </a:p>
            </p:txBody>
          </p:sp>
        </p:grpSp>
        <p:sp>
          <p:nvSpPr>
            <p:cNvPr id="33" name="矩形 32"/>
            <p:cNvSpPr/>
            <p:nvPr/>
          </p:nvSpPr>
          <p:spPr>
            <a:xfrm>
              <a:off x="8386698" y="4117505"/>
              <a:ext cx="1398273" cy="4165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bg1"/>
                  </a:solidFill>
                  <a:cs typeface="+mn-ea"/>
                  <a:sym typeface="+mn-lt"/>
                </a:rPr>
                <a:t>标题数字等都可以通过点击和重新输入进行更改</a:t>
              </a:r>
            </a:p>
          </p:txBody>
        </p:sp>
        <p:sp>
          <p:nvSpPr>
            <p:cNvPr id="34" name="矩形 33"/>
            <p:cNvSpPr/>
            <p:nvPr/>
          </p:nvSpPr>
          <p:spPr>
            <a:xfrm>
              <a:off x="8544742" y="3897046"/>
              <a:ext cx="1016493" cy="240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bg1"/>
                  </a:solidFill>
                  <a:cs typeface="+mn-ea"/>
                  <a:sym typeface="+mn-lt"/>
                </a:rPr>
                <a:t>文本信息</a:t>
              </a:r>
            </a:p>
          </p:txBody>
        </p:sp>
        <p:sp>
          <p:nvSpPr>
            <p:cNvPr id="35" name="矩形 34"/>
            <p:cNvSpPr/>
            <p:nvPr/>
          </p:nvSpPr>
          <p:spPr>
            <a:xfrm>
              <a:off x="7246757" y="5001533"/>
              <a:ext cx="1504882" cy="4165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bg1"/>
                  </a:solidFill>
                  <a:cs typeface="+mn-ea"/>
                  <a:sym typeface="+mn-lt"/>
                </a:rPr>
                <a:t>标题数字等都可以通过点击和重新输入进行更改</a:t>
              </a:r>
            </a:p>
          </p:txBody>
        </p:sp>
        <p:sp>
          <p:nvSpPr>
            <p:cNvPr id="36" name="矩形 35"/>
            <p:cNvSpPr/>
            <p:nvPr/>
          </p:nvSpPr>
          <p:spPr>
            <a:xfrm>
              <a:off x="7514704" y="4782917"/>
              <a:ext cx="1016493" cy="240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bg1"/>
                  </a:solidFill>
                  <a:cs typeface="+mn-ea"/>
                  <a:sym typeface="+mn-lt"/>
                </a:rPr>
                <a:t>文本信息</a:t>
              </a:r>
            </a:p>
          </p:txBody>
        </p:sp>
        <p:sp>
          <p:nvSpPr>
            <p:cNvPr id="37" name="矩形 36"/>
            <p:cNvSpPr/>
            <p:nvPr/>
          </p:nvSpPr>
          <p:spPr>
            <a:xfrm>
              <a:off x="9388623" y="4998895"/>
              <a:ext cx="1392606" cy="4165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bg1"/>
                  </a:solidFill>
                  <a:cs typeface="+mn-ea"/>
                  <a:sym typeface="+mn-lt"/>
                </a:rPr>
                <a:t>标题数字等都可以通过点击和重新输入进行更改</a:t>
              </a:r>
            </a:p>
          </p:txBody>
        </p:sp>
        <p:sp>
          <p:nvSpPr>
            <p:cNvPr id="38" name="矩形 37"/>
            <p:cNvSpPr/>
            <p:nvPr/>
          </p:nvSpPr>
          <p:spPr>
            <a:xfrm>
              <a:off x="9589275" y="4780086"/>
              <a:ext cx="1016493" cy="240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bg1"/>
                  </a:solidFill>
                  <a:cs typeface="+mn-ea"/>
                  <a:sym typeface="+mn-lt"/>
                </a:rPr>
                <a:t>文本信息</a:t>
              </a:r>
            </a:p>
          </p:txBody>
        </p:sp>
      </p:grpSp>
      <p:sp>
        <p:nvSpPr>
          <p:cNvPr id="5" name="矩形 4"/>
          <p:cNvSpPr/>
          <p:nvPr/>
        </p:nvSpPr>
        <p:spPr>
          <a:xfrm>
            <a:off x="1153779" y="2522277"/>
            <a:ext cx="5643837" cy="9325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solidFill>
                  <a:srgbClr val="5C5A5D"/>
                </a:solidFill>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400" dirty="0">
              <a:solidFill>
                <a:srgbClr val="5C5A5D"/>
              </a:solidFill>
              <a:cs typeface="+mn-ea"/>
              <a:sym typeface="+mn-lt"/>
            </a:endParaRPr>
          </a:p>
        </p:txBody>
      </p:sp>
      <p:sp>
        <p:nvSpPr>
          <p:cNvPr id="6" name="矩形 5"/>
          <p:cNvSpPr/>
          <p:nvPr/>
        </p:nvSpPr>
        <p:spPr>
          <a:xfrm>
            <a:off x="1173835" y="2113909"/>
            <a:ext cx="23939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002944"/>
                </a:solidFill>
                <a:cs typeface="+mn-ea"/>
                <a:sym typeface="+mn-lt"/>
              </a:rPr>
              <a:t>添加关键信息</a:t>
            </a:r>
          </a:p>
        </p:txBody>
      </p:sp>
      <p:sp>
        <p:nvSpPr>
          <p:cNvPr id="7" name="椭圆 6"/>
          <p:cNvSpPr/>
          <p:nvPr/>
        </p:nvSpPr>
        <p:spPr>
          <a:xfrm>
            <a:off x="1202396" y="3915972"/>
            <a:ext cx="602736" cy="60273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椭圆 7"/>
          <p:cNvSpPr/>
          <p:nvPr/>
        </p:nvSpPr>
        <p:spPr>
          <a:xfrm>
            <a:off x="1202396" y="4905085"/>
            <a:ext cx="602736" cy="60273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椭圆 8"/>
          <p:cNvSpPr/>
          <p:nvPr/>
        </p:nvSpPr>
        <p:spPr>
          <a:xfrm>
            <a:off x="4019578" y="3872634"/>
            <a:ext cx="602736" cy="60273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椭圆 9"/>
          <p:cNvSpPr/>
          <p:nvPr/>
        </p:nvSpPr>
        <p:spPr>
          <a:xfrm>
            <a:off x="4019578" y="4861747"/>
            <a:ext cx="602736" cy="60273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business-bars-graphic_70650"/>
          <p:cNvSpPr>
            <a:spLocks noChangeAspect="1"/>
          </p:cNvSpPr>
          <p:nvPr/>
        </p:nvSpPr>
        <p:spPr bwMode="auto">
          <a:xfrm>
            <a:off x="1374576" y="5082294"/>
            <a:ext cx="258376" cy="309575"/>
          </a:xfrm>
          <a:custGeom>
            <a:avLst/>
            <a:gdLst>
              <a:gd name="connsiteX0" fmla="*/ 485852 w 492308"/>
              <a:gd name="connsiteY0" fmla="*/ 451239 h 589863"/>
              <a:gd name="connsiteX1" fmla="*/ 492308 w 492308"/>
              <a:gd name="connsiteY1" fmla="*/ 497178 h 589863"/>
              <a:gd name="connsiteX2" fmla="*/ 488273 w 492308"/>
              <a:gd name="connsiteY2" fmla="*/ 496373 h 589863"/>
              <a:gd name="connsiteX3" fmla="*/ 475360 w 492308"/>
              <a:gd name="connsiteY3" fmla="*/ 562461 h 589863"/>
              <a:gd name="connsiteX4" fmla="*/ 414024 w 492308"/>
              <a:gd name="connsiteY4" fmla="*/ 589863 h 589863"/>
              <a:gd name="connsiteX5" fmla="*/ 387392 w 492308"/>
              <a:gd name="connsiteY5" fmla="*/ 589863 h 589863"/>
              <a:gd name="connsiteX6" fmla="*/ 233245 w 492308"/>
              <a:gd name="connsiteY6" fmla="*/ 526193 h 589863"/>
              <a:gd name="connsiteX7" fmla="*/ 93626 w 492308"/>
              <a:gd name="connsiteY7" fmla="*/ 485895 h 589863"/>
              <a:gd name="connsiteX8" fmla="*/ 81520 w 492308"/>
              <a:gd name="connsiteY8" fmla="*/ 477030 h 589863"/>
              <a:gd name="connsiteX9" fmla="*/ 91205 w 492308"/>
              <a:gd name="connsiteY9" fmla="*/ 464940 h 589863"/>
              <a:gd name="connsiteX10" fmla="*/ 248579 w 492308"/>
              <a:gd name="connsiteY10" fmla="*/ 511686 h 589863"/>
              <a:gd name="connsiteX11" fmla="*/ 413217 w 492308"/>
              <a:gd name="connsiteY11" fmla="*/ 568102 h 589863"/>
              <a:gd name="connsiteX12" fmla="*/ 458412 w 492308"/>
              <a:gd name="connsiteY12" fmla="*/ 549565 h 589863"/>
              <a:gd name="connsiteX13" fmla="*/ 465675 w 492308"/>
              <a:gd name="connsiteY13" fmla="*/ 492343 h 589863"/>
              <a:gd name="connsiteX14" fmla="*/ 447113 w 492308"/>
              <a:gd name="connsiteY14" fmla="*/ 489119 h 589863"/>
              <a:gd name="connsiteX15" fmla="*/ 453562 w 492308"/>
              <a:gd name="connsiteY15" fmla="*/ 404600 h 589863"/>
              <a:gd name="connsiteX16" fmla="*/ 475336 w 492308"/>
              <a:gd name="connsiteY16" fmla="*/ 434373 h 589863"/>
              <a:gd name="connsiteX17" fmla="*/ 432595 w 492308"/>
              <a:gd name="connsiteY17" fmla="*/ 477021 h 589863"/>
              <a:gd name="connsiteX18" fmla="*/ 403563 w 492308"/>
              <a:gd name="connsiteY18" fmla="*/ 456904 h 589863"/>
              <a:gd name="connsiteX19" fmla="*/ 258279 w 492308"/>
              <a:gd name="connsiteY19" fmla="*/ 178915 h 589863"/>
              <a:gd name="connsiteX20" fmla="*/ 442300 w 492308"/>
              <a:gd name="connsiteY20" fmla="*/ 391628 h 589863"/>
              <a:gd name="connsiteX21" fmla="*/ 388224 w 492308"/>
              <a:gd name="connsiteY21" fmla="*/ 447223 h 589863"/>
              <a:gd name="connsiteX22" fmla="*/ 171919 w 492308"/>
              <a:gd name="connsiteY22" fmla="*/ 263516 h 589863"/>
              <a:gd name="connsiteX23" fmla="*/ 258279 w 492308"/>
              <a:gd name="connsiteY23" fmla="*/ 178915 h 589863"/>
              <a:gd name="connsiteX24" fmla="*/ 119450 w 492308"/>
              <a:gd name="connsiteY24" fmla="*/ 0 h 589863"/>
              <a:gd name="connsiteX25" fmla="*/ 238900 w 492308"/>
              <a:gd name="connsiteY25" fmla="*/ 119255 h 589863"/>
              <a:gd name="connsiteX26" fmla="*/ 119450 w 492308"/>
              <a:gd name="connsiteY26" fmla="*/ 238510 h 589863"/>
              <a:gd name="connsiteX27" fmla="*/ 0 w 492308"/>
              <a:gd name="connsiteY27" fmla="*/ 119255 h 589863"/>
              <a:gd name="connsiteX28" fmla="*/ 119450 w 492308"/>
              <a:gd name="connsiteY28" fmla="*/ 0 h 58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308" h="589863">
                <a:moveTo>
                  <a:pt x="485852" y="451239"/>
                </a:moveTo>
                <a:lnTo>
                  <a:pt x="492308" y="497178"/>
                </a:lnTo>
                <a:lnTo>
                  <a:pt x="488273" y="496373"/>
                </a:lnTo>
                <a:cubicBezTo>
                  <a:pt x="490694" y="513298"/>
                  <a:pt x="491501" y="540700"/>
                  <a:pt x="475360" y="562461"/>
                </a:cubicBezTo>
                <a:cubicBezTo>
                  <a:pt x="462447" y="579386"/>
                  <a:pt x="442271" y="589057"/>
                  <a:pt x="414024" y="589863"/>
                </a:cubicBezTo>
                <a:cubicBezTo>
                  <a:pt x="404340" y="589863"/>
                  <a:pt x="395462" y="589863"/>
                  <a:pt x="387392" y="589863"/>
                </a:cubicBezTo>
                <a:cubicBezTo>
                  <a:pt x="318792" y="589863"/>
                  <a:pt x="282475" y="580192"/>
                  <a:pt x="233245" y="526193"/>
                </a:cubicBezTo>
                <a:cubicBezTo>
                  <a:pt x="184822" y="474612"/>
                  <a:pt x="95240" y="485895"/>
                  <a:pt x="93626" y="485895"/>
                </a:cubicBezTo>
                <a:cubicBezTo>
                  <a:pt x="87976" y="486701"/>
                  <a:pt x="82327" y="482671"/>
                  <a:pt x="81520" y="477030"/>
                </a:cubicBezTo>
                <a:cubicBezTo>
                  <a:pt x="80713" y="470582"/>
                  <a:pt x="85555" y="465746"/>
                  <a:pt x="91205" y="464940"/>
                </a:cubicBezTo>
                <a:cubicBezTo>
                  <a:pt x="95240" y="464134"/>
                  <a:pt x="192893" y="452045"/>
                  <a:pt x="248579" y="511686"/>
                </a:cubicBezTo>
                <a:cubicBezTo>
                  <a:pt x="297002" y="564073"/>
                  <a:pt x="325249" y="570520"/>
                  <a:pt x="413217" y="568102"/>
                </a:cubicBezTo>
                <a:cubicBezTo>
                  <a:pt x="434200" y="567296"/>
                  <a:pt x="449534" y="561655"/>
                  <a:pt x="458412" y="549565"/>
                </a:cubicBezTo>
                <a:cubicBezTo>
                  <a:pt x="471325" y="531029"/>
                  <a:pt x="468097" y="503626"/>
                  <a:pt x="465675" y="492343"/>
                </a:cubicBezTo>
                <a:lnTo>
                  <a:pt x="447113" y="489119"/>
                </a:lnTo>
                <a:close/>
                <a:moveTo>
                  <a:pt x="453562" y="404600"/>
                </a:moveTo>
                <a:lnTo>
                  <a:pt x="475336" y="434373"/>
                </a:lnTo>
                <a:lnTo>
                  <a:pt x="432595" y="477021"/>
                </a:lnTo>
                <a:lnTo>
                  <a:pt x="403563" y="456904"/>
                </a:lnTo>
                <a:close/>
                <a:moveTo>
                  <a:pt x="258279" y="178915"/>
                </a:moveTo>
                <a:lnTo>
                  <a:pt x="442300" y="391628"/>
                </a:lnTo>
                <a:lnTo>
                  <a:pt x="388224" y="447223"/>
                </a:lnTo>
                <a:lnTo>
                  <a:pt x="171919" y="263516"/>
                </a:lnTo>
                <a:cubicBezTo>
                  <a:pt x="171919" y="263516"/>
                  <a:pt x="230838" y="230482"/>
                  <a:pt x="258279" y="178915"/>
                </a:cubicBezTo>
                <a:close/>
                <a:moveTo>
                  <a:pt x="119450" y="0"/>
                </a:moveTo>
                <a:cubicBezTo>
                  <a:pt x="185420" y="0"/>
                  <a:pt x="238900" y="53392"/>
                  <a:pt x="238900" y="119255"/>
                </a:cubicBezTo>
                <a:cubicBezTo>
                  <a:pt x="238900" y="185118"/>
                  <a:pt x="185420" y="238510"/>
                  <a:pt x="119450" y="238510"/>
                </a:cubicBezTo>
                <a:cubicBezTo>
                  <a:pt x="53480" y="238510"/>
                  <a:pt x="0" y="185118"/>
                  <a:pt x="0" y="119255"/>
                </a:cubicBezTo>
                <a:cubicBezTo>
                  <a:pt x="0" y="53392"/>
                  <a:pt x="53480" y="0"/>
                  <a:pt x="11945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business-bars-graphic_70650"/>
          <p:cNvSpPr>
            <a:spLocks noChangeAspect="1"/>
          </p:cNvSpPr>
          <p:nvPr/>
        </p:nvSpPr>
        <p:spPr bwMode="auto">
          <a:xfrm>
            <a:off x="4210424" y="4006869"/>
            <a:ext cx="221043" cy="309575"/>
          </a:xfrm>
          <a:custGeom>
            <a:avLst/>
            <a:gdLst>
              <a:gd name="connsiteX0" fmla="*/ 154403 w 432307"/>
              <a:gd name="connsiteY0" fmla="*/ 499109 h 605451"/>
              <a:gd name="connsiteX1" fmla="*/ 277904 w 432307"/>
              <a:gd name="connsiteY1" fmla="*/ 499109 h 605451"/>
              <a:gd name="connsiteX2" fmla="*/ 287248 w 432307"/>
              <a:gd name="connsiteY2" fmla="*/ 513435 h 605451"/>
              <a:gd name="connsiteX3" fmla="*/ 277904 w 432307"/>
              <a:gd name="connsiteY3" fmla="*/ 527762 h 605451"/>
              <a:gd name="connsiteX4" fmla="*/ 287248 w 432307"/>
              <a:gd name="connsiteY4" fmla="*/ 542184 h 605451"/>
              <a:gd name="connsiteX5" fmla="*/ 277904 w 432307"/>
              <a:gd name="connsiteY5" fmla="*/ 556511 h 605451"/>
              <a:gd name="connsiteX6" fmla="*/ 287248 w 432307"/>
              <a:gd name="connsiteY6" fmla="*/ 570837 h 605451"/>
              <a:gd name="connsiteX7" fmla="*/ 271449 w 432307"/>
              <a:gd name="connsiteY7" fmla="*/ 586606 h 605451"/>
              <a:gd name="connsiteX8" fmla="*/ 268078 w 432307"/>
              <a:gd name="connsiteY8" fmla="*/ 586606 h 605451"/>
              <a:gd name="connsiteX9" fmla="*/ 239081 w 432307"/>
              <a:gd name="connsiteY9" fmla="*/ 605451 h 605451"/>
              <a:gd name="connsiteX10" fmla="*/ 193226 w 432307"/>
              <a:gd name="connsiteY10" fmla="*/ 605451 h 605451"/>
              <a:gd name="connsiteX11" fmla="*/ 164229 w 432307"/>
              <a:gd name="connsiteY11" fmla="*/ 586606 h 605451"/>
              <a:gd name="connsiteX12" fmla="*/ 160761 w 432307"/>
              <a:gd name="connsiteY12" fmla="*/ 586606 h 605451"/>
              <a:gd name="connsiteX13" fmla="*/ 145059 w 432307"/>
              <a:gd name="connsiteY13" fmla="*/ 570837 h 605451"/>
              <a:gd name="connsiteX14" fmla="*/ 154403 w 432307"/>
              <a:gd name="connsiteY14" fmla="*/ 556511 h 605451"/>
              <a:gd name="connsiteX15" fmla="*/ 145059 w 432307"/>
              <a:gd name="connsiteY15" fmla="*/ 542184 h 605451"/>
              <a:gd name="connsiteX16" fmla="*/ 154403 w 432307"/>
              <a:gd name="connsiteY16" fmla="*/ 527762 h 605451"/>
              <a:gd name="connsiteX17" fmla="*/ 145059 w 432307"/>
              <a:gd name="connsiteY17" fmla="*/ 513435 h 605451"/>
              <a:gd name="connsiteX18" fmla="*/ 154403 w 432307"/>
              <a:gd name="connsiteY18" fmla="*/ 499109 h 605451"/>
              <a:gd name="connsiteX19" fmla="*/ 396249 w 432307"/>
              <a:gd name="connsiteY19" fmla="*/ 337144 h 605451"/>
              <a:gd name="connsiteX20" fmla="*/ 426219 w 432307"/>
              <a:gd name="connsiteY20" fmla="*/ 354378 h 605451"/>
              <a:gd name="connsiteX21" fmla="*/ 430651 w 432307"/>
              <a:gd name="connsiteY21" fmla="*/ 371035 h 605451"/>
              <a:gd name="connsiteX22" fmla="*/ 420148 w 432307"/>
              <a:gd name="connsiteY22" fmla="*/ 377101 h 605451"/>
              <a:gd name="connsiteX23" fmla="*/ 414077 w 432307"/>
              <a:gd name="connsiteY23" fmla="*/ 375464 h 605451"/>
              <a:gd name="connsiteX24" fmla="*/ 384107 w 432307"/>
              <a:gd name="connsiteY24" fmla="*/ 358133 h 605451"/>
              <a:gd name="connsiteX25" fmla="*/ 379578 w 432307"/>
              <a:gd name="connsiteY25" fmla="*/ 341573 h 605451"/>
              <a:gd name="connsiteX26" fmla="*/ 396249 w 432307"/>
              <a:gd name="connsiteY26" fmla="*/ 337144 h 605451"/>
              <a:gd name="connsiteX27" fmla="*/ 36058 w 432307"/>
              <a:gd name="connsiteY27" fmla="*/ 337144 h 605451"/>
              <a:gd name="connsiteX28" fmla="*/ 52729 w 432307"/>
              <a:gd name="connsiteY28" fmla="*/ 341573 h 605451"/>
              <a:gd name="connsiteX29" fmla="*/ 48200 w 432307"/>
              <a:gd name="connsiteY29" fmla="*/ 358133 h 605451"/>
              <a:gd name="connsiteX30" fmla="*/ 18230 w 432307"/>
              <a:gd name="connsiteY30" fmla="*/ 375464 h 605451"/>
              <a:gd name="connsiteX31" fmla="*/ 12159 w 432307"/>
              <a:gd name="connsiteY31" fmla="*/ 377101 h 605451"/>
              <a:gd name="connsiteX32" fmla="*/ 1656 w 432307"/>
              <a:gd name="connsiteY32" fmla="*/ 371035 h 605451"/>
              <a:gd name="connsiteX33" fmla="*/ 6088 w 432307"/>
              <a:gd name="connsiteY33" fmla="*/ 354378 h 605451"/>
              <a:gd name="connsiteX34" fmla="*/ 18230 w 432307"/>
              <a:gd name="connsiteY34" fmla="*/ 119232 h 605451"/>
              <a:gd name="connsiteX35" fmla="*/ 48200 w 432307"/>
              <a:gd name="connsiteY35" fmla="*/ 136535 h 605451"/>
              <a:gd name="connsiteX36" fmla="*/ 52729 w 432307"/>
              <a:gd name="connsiteY36" fmla="*/ 153069 h 605451"/>
              <a:gd name="connsiteX37" fmla="*/ 42129 w 432307"/>
              <a:gd name="connsiteY37" fmla="*/ 159125 h 605451"/>
              <a:gd name="connsiteX38" fmla="*/ 36058 w 432307"/>
              <a:gd name="connsiteY38" fmla="*/ 157491 h 605451"/>
              <a:gd name="connsiteX39" fmla="*/ 6088 w 432307"/>
              <a:gd name="connsiteY39" fmla="*/ 140188 h 605451"/>
              <a:gd name="connsiteX40" fmla="*/ 1656 w 432307"/>
              <a:gd name="connsiteY40" fmla="*/ 123654 h 605451"/>
              <a:gd name="connsiteX41" fmla="*/ 18230 w 432307"/>
              <a:gd name="connsiteY41" fmla="*/ 119232 h 605451"/>
              <a:gd name="connsiteX42" fmla="*/ 414077 w 432307"/>
              <a:gd name="connsiteY42" fmla="*/ 119232 h 605451"/>
              <a:gd name="connsiteX43" fmla="*/ 430651 w 432307"/>
              <a:gd name="connsiteY43" fmla="*/ 123654 h 605451"/>
              <a:gd name="connsiteX44" fmla="*/ 426219 w 432307"/>
              <a:gd name="connsiteY44" fmla="*/ 140188 h 605451"/>
              <a:gd name="connsiteX45" fmla="*/ 396249 w 432307"/>
              <a:gd name="connsiteY45" fmla="*/ 157491 h 605451"/>
              <a:gd name="connsiteX46" fmla="*/ 390178 w 432307"/>
              <a:gd name="connsiteY46" fmla="*/ 159125 h 605451"/>
              <a:gd name="connsiteX47" fmla="*/ 379578 w 432307"/>
              <a:gd name="connsiteY47" fmla="*/ 153069 h 605451"/>
              <a:gd name="connsiteX48" fmla="*/ 384107 w 432307"/>
              <a:gd name="connsiteY48" fmla="*/ 136535 h 605451"/>
              <a:gd name="connsiteX49" fmla="*/ 216153 w 432307"/>
              <a:gd name="connsiteY49" fmla="*/ 94416 h 605451"/>
              <a:gd name="connsiteX50" fmla="*/ 372067 w 432307"/>
              <a:gd name="connsiteY50" fmla="*/ 250212 h 605451"/>
              <a:gd name="connsiteX51" fmla="*/ 335376 w 432307"/>
              <a:gd name="connsiteY51" fmla="*/ 361866 h 605451"/>
              <a:gd name="connsiteX52" fmla="*/ 301285 w 432307"/>
              <a:gd name="connsiteY52" fmla="*/ 462269 h 605451"/>
              <a:gd name="connsiteX53" fmla="*/ 286935 w 432307"/>
              <a:gd name="connsiteY53" fmla="*/ 476598 h 605451"/>
              <a:gd name="connsiteX54" fmla="*/ 284046 w 432307"/>
              <a:gd name="connsiteY54" fmla="*/ 476598 h 605451"/>
              <a:gd name="connsiteX55" fmla="*/ 148163 w 432307"/>
              <a:gd name="connsiteY55" fmla="*/ 476598 h 605451"/>
              <a:gd name="connsiteX56" fmla="*/ 145371 w 432307"/>
              <a:gd name="connsiteY56" fmla="*/ 476598 h 605451"/>
              <a:gd name="connsiteX57" fmla="*/ 131021 w 432307"/>
              <a:gd name="connsiteY57" fmla="*/ 462269 h 605451"/>
              <a:gd name="connsiteX58" fmla="*/ 97316 w 432307"/>
              <a:gd name="connsiteY58" fmla="*/ 363501 h 605451"/>
              <a:gd name="connsiteX59" fmla="*/ 60239 w 432307"/>
              <a:gd name="connsiteY59" fmla="*/ 250212 h 605451"/>
              <a:gd name="connsiteX60" fmla="*/ 216153 w 432307"/>
              <a:gd name="connsiteY60" fmla="*/ 94416 h 605451"/>
              <a:gd name="connsiteX61" fmla="*/ 216154 w 432307"/>
              <a:gd name="connsiteY61" fmla="*/ 0 h 605451"/>
              <a:gd name="connsiteX62" fmla="*/ 228256 w 432307"/>
              <a:gd name="connsiteY62" fmla="*/ 12117 h 605451"/>
              <a:gd name="connsiteX63" fmla="*/ 228256 w 432307"/>
              <a:gd name="connsiteY63" fmla="*/ 46735 h 605451"/>
              <a:gd name="connsiteX64" fmla="*/ 216154 w 432307"/>
              <a:gd name="connsiteY64" fmla="*/ 58852 h 605451"/>
              <a:gd name="connsiteX65" fmla="*/ 204052 w 432307"/>
              <a:gd name="connsiteY65" fmla="*/ 46735 h 605451"/>
              <a:gd name="connsiteX66" fmla="*/ 204052 w 432307"/>
              <a:gd name="connsiteY66" fmla="*/ 12117 h 605451"/>
              <a:gd name="connsiteX67" fmla="*/ 216154 w 432307"/>
              <a:gd name="connsiteY67"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2307" h="605451">
                <a:moveTo>
                  <a:pt x="154403" y="499109"/>
                </a:moveTo>
                <a:lnTo>
                  <a:pt x="277904" y="499109"/>
                </a:lnTo>
                <a:cubicBezTo>
                  <a:pt x="283395" y="501513"/>
                  <a:pt x="287248" y="507089"/>
                  <a:pt x="287248" y="513435"/>
                </a:cubicBezTo>
                <a:cubicBezTo>
                  <a:pt x="287248" y="519877"/>
                  <a:pt x="283395" y="525358"/>
                  <a:pt x="277904" y="527762"/>
                </a:cubicBezTo>
                <a:cubicBezTo>
                  <a:pt x="283395" y="530262"/>
                  <a:pt x="287248" y="535742"/>
                  <a:pt x="287248" y="542184"/>
                </a:cubicBezTo>
                <a:cubicBezTo>
                  <a:pt x="287248" y="548530"/>
                  <a:pt x="283395" y="554011"/>
                  <a:pt x="277904" y="556511"/>
                </a:cubicBezTo>
                <a:cubicBezTo>
                  <a:pt x="283395" y="558914"/>
                  <a:pt x="287248" y="564395"/>
                  <a:pt x="287248" y="570837"/>
                </a:cubicBezTo>
                <a:cubicBezTo>
                  <a:pt x="287248" y="579491"/>
                  <a:pt x="280216" y="586606"/>
                  <a:pt x="271449" y="586606"/>
                </a:cubicBezTo>
                <a:lnTo>
                  <a:pt x="268078" y="586606"/>
                </a:lnTo>
                <a:cubicBezTo>
                  <a:pt x="263165" y="597663"/>
                  <a:pt x="251990" y="605451"/>
                  <a:pt x="239081" y="605451"/>
                </a:cubicBezTo>
                <a:lnTo>
                  <a:pt x="193226" y="605451"/>
                </a:lnTo>
                <a:cubicBezTo>
                  <a:pt x="180221" y="605451"/>
                  <a:pt x="169143" y="597663"/>
                  <a:pt x="164229" y="586606"/>
                </a:cubicBezTo>
                <a:lnTo>
                  <a:pt x="160761" y="586606"/>
                </a:lnTo>
                <a:cubicBezTo>
                  <a:pt x="152091" y="586606"/>
                  <a:pt x="145059" y="579491"/>
                  <a:pt x="145059" y="570837"/>
                </a:cubicBezTo>
                <a:cubicBezTo>
                  <a:pt x="145059" y="564395"/>
                  <a:pt x="148912" y="558914"/>
                  <a:pt x="154403" y="556511"/>
                </a:cubicBezTo>
                <a:cubicBezTo>
                  <a:pt x="148912" y="554011"/>
                  <a:pt x="145059" y="548530"/>
                  <a:pt x="145059" y="542184"/>
                </a:cubicBezTo>
                <a:cubicBezTo>
                  <a:pt x="145059" y="535742"/>
                  <a:pt x="148912" y="530262"/>
                  <a:pt x="154403" y="527762"/>
                </a:cubicBezTo>
                <a:cubicBezTo>
                  <a:pt x="148912" y="525358"/>
                  <a:pt x="145059" y="519877"/>
                  <a:pt x="145059" y="513435"/>
                </a:cubicBezTo>
                <a:cubicBezTo>
                  <a:pt x="145059" y="507089"/>
                  <a:pt x="148912" y="501513"/>
                  <a:pt x="154403" y="499109"/>
                </a:cubicBezTo>
                <a:close/>
                <a:moveTo>
                  <a:pt x="396249" y="337144"/>
                </a:moveTo>
                <a:lnTo>
                  <a:pt x="426219" y="354378"/>
                </a:lnTo>
                <a:cubicBezTo>
                  <a:pt x="432000" y="357748"/>
                  <a:pt x="434024" y="365258"/>
                  <a:pt x="430651" y="371035"/>
                </a:cubicBezTo>
                <a:cubicBezTo>
                  <a:pt x="428435" y="374886"/>
                  <a:pt x="424291" y="377101"/>
                  <a:pt x="420148" y="377101"/>
                </a:cubicBezTo>
                <a:cubicBezTo>
                  <a:pt x="418028" y="377101"/>
                  <a:pt x="416004" y="376620"/>
                  <a:pt x="414077" y="375464"/>
                </a:cubicBezTo>
                <a:lnTo>
                  <a:pt x="384107" y="358133"/>
                </a:lnTo>
                <a:cubicBezTo>
                  <a:pt x="378229" y="354860"/>
                  <a:pt x="376302" y="347350"/>
                  <a:pt x="379578" y="341573"/>
                </a:cubicBezTo>
                <a:cubicBezTo>
                  <a:pt x="382951" y="335796"/>
                  <a:pt x="390371" y="333774"/>
                  <a:pt x="396249" y="337144"/>
                </a:cubicBezTo>
                <a:close/>
                <a:moveTo>
                  <a:pt x="36058" y="337144"/>
                </a:moveTo>
                <a:cubicBezTo>
                  <a:pt x="41839" y="333774"/>
                  <a:pt x="49356" y="335796"/>
                  <a:pt x="52729" y="341573"/>
                </a:cubicBezTo>
                <a:cubicBezTo>
                  <a:pt x="56005" y="347350"/>
                  <a:pt x="54078" y="354860"/>
                  <a:pt x="48200" y="358133"/>
                </a:cubicBezTo>
                <a:lnTo>
                  <a:pt x="18230" y="375464"/>
                </a:lnTo>
                <a:cubicBezTo>
                  <a:pt x="16303" y="376620"/>
                  <a:pt x="14183" y="377101"/>
                  <a:pt x="12159" y="377101"/>
                </a:cubicBezTo>
                <a:cubicBezTo>
                  <a:pt x="7919" y="377101"/>
                  <a:pt x="3872" y="374886"/>
                  <a:pt x="1656" y="371035"/>
                </a:cubicBezTo>
                <a:cubicBezTo>
                  <a:pt x="-1717" y="365258"/>
                  <a:pt x="210" y="357748"/>
                  <a:pt x="6088" y="354378"/>
                </a:cubicBezTo>
                <a:close/>
                <a:moveTo>
                  <a:pt x="18230" y="119232"/>
                </a:moveTo>
                <a:lnTo>
                  <a:pt x="48200" y="136535"/>
                </a:lnTo>
                <a:cubicBezTo>
                  <a:pt x="54078" y="139804"/>
                  <a:pt x="56005" y="147301"/>
                  <a:pt x="52729" y="153069"/>
                </a:cubicBezTo>
                <a:cubicBezTo>
                  <a:pt x="50416" y="156914"/>
                  <a:pt x="46369" y="159125"/>
                  <a:pt x="42129" y="159125"/>
                </a:cubicBezTo>
                <a:cubicBezTo>
                  <a:pt x="40105" y="159125"/>
                  <a:pt x="37985" y="158644"/>
                  <a:pt x="36058" y="157491"/>
                </a:cubicBezTo>
                <a:lnTo>
                  <a:pt x="6088" y="140188"/>
                </a:lnTo>
                <a:cubicBezTo>
                  <a:pt x="210" y="136920"/>
                  <a:pt x="-1717" y="129422"/>
                  <a:pt x="1656" y="123654"/>
                </a:cubicBezTo>
                <a:cubicBezTo>
                  <a:pt x="4932" y="117887"/>
                  <a:pt x="12448" y="115868"/>
                  <a:pt x="18230" y="119232"/>
                </a:cubicBezTo>
                <a:close/>
                <a:moveTo>
                  <a:pt x="414077" y="119232"/>
                </a:moveTo>
                <a:cubicBezTo>
                  <a:pt x="419859" y="115868"/>
                  <a:pt x="427279" y="117887"/>
                  <a:pt x="430651" y="123654"/>
                </a:cubicBezTo>
                <a:cubicBezTo>
                  <a:pt x="434024" y="129422"/>
                  <a:pt x="432097" y="136920"/>
                  <a:pt x="426219" y="140188"/>
                </a:cubicBezTo>
                <a:lnTo>
                  <a:pt x="396249" y="157491"/>
                </a:lnTo>
                <a:cubicBezTo>
                  <a:pt x="394322" y="158644"/>
                  <a:pt x="392202" y="159125"/>
                  <a:pt x="390178" y="159125"/>
                </a:cubicBezTo>
                <a:cubicBezTo>
                  <a:pt x="385938" y="159125"/>
                  <a:pt x="381891" y="156914"/>
                  <a:pt x="379578" y="153069"/>
                </a:cubicBezTo>
                <a:cubicBezTo>
                  <a:pt x="376302" y="147301"/>
                  <a:pt x="378229" y="139804"/>
                  <a:pt x="384107" y="136535"/>
                </a:cubicBezTo>
                <a:close/>
                <a:moveTo>
                  <a:pt x="216153" y="94416"/>
                </a:moveTo>
                <a:cubicBezTo>
                  <a:pt x="302151" y="94416"/>
                  <a:pt x="372067" y="164332"/>
                  <a:pt x="372067" y="250212"/>
                </a:cubicBezTo>
                <a:cubicBezTo>
                  <a:pt x="372067" y="288777"/>
                  <a:pt x="353384" y="325899"/>
                  <a:pt x="335376" y="361866"/>
                </a:cubicBezTo>
                <a:cubicBezTo>
                  <a:pt x="317849" y="396680"/>
                  <a:pt x="301285" y="429667"/>
                  <a:pt x="301285" y="462269"/>
                </a:cubicBezTo>
                <a:cubicBezTo>
                  <a:pt x="301285" y="470155"/>
                  <a:pt x="294832" y="476598"/>
                  <a:pt x="286935" y="476598"/>
                </a:cubicBezTo>
                <a:lnTo>
                  <a:pt x="284046" y="476598"/>
                </a:lnTo>
                <a:lnTo>
                  <a:pt x="148163" y="476598"/>
                </a:lnTo>
                <a:lnTo>
                  <a:pt x="145371" y="476598"/>
                </a:lnTo>
                <a:cubicBezTo>
                  <a:pt x="137377" y="476598"/>
                  <a:pt x="131021" y="470155"/>
                  <a:pt x="131021" y="462269"/>
                </a:cubicBezTo>
                <a:cubicBezTo>
                  <a:pt x="131021" y="431013"/>
                  <a:pt x="114650" y="398219"/>
                  <a:pt x="97316" y="363501"/>
                </a:cubicBezTo>
                <a:cubicBezTo>
                  <a:pt x="79018" y="326860"/>
                  <a:pt x="60239" y="289065"/>
                  <a:pt x="60239" y="250212"/>
                </a:cubicBezTo>
                <a:cubicBezTo>
                  <a:pt x="60239" y="164332"/>
                  <a:pt x="130155" y="94416"/>
                  <a:pt x="216153" y="94416"/>
                </a:cubicBezTo>
                <a:close/>
                <a:moveTo>
                  <a:pt x="216154" y="0"/>
                </a:moveTo>
                <a:cubicBezTo>
                  <a:pt x="222877" y="0"/>
                  <a:pt x="228256" y="5385"/>
                  <a:pt x="228256" y="12117"/>
                </a:cubicBezTo>
                <a:lnTo>
                  <a:pt x="228256" y="46735"/>
                </a:lnTo>
                <a:cubicBezTo>
                  <a:pt x="228256" y="53371"/>
                  <a:pt x="222877" y="58852"/>
                  <a:pt x="216154" y="58852"/>
                </a:cubicBezTo>
                <a:cubicBezTo>
                  <a:pt x="209431" y="58852"/>
                  <a:pt x="204052" y="53371"/>
                  <a:pt x="204052" y="46735"/>
                </a:cubicBezTo>
                <a:lnTo>
                  <a:pt x="204052" y="12117"/>
                </a:lnTo>
                <a:cubicBezTo>
                  <a:pt x="204052" y="5385"/>
                  <a:pt x="209431" y="0"/>
                  <a:pt x="2161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business-bars-graphic_70650"/>
          <p:cNvSpPr>
            <a:spLocks noChangeAspect="1"/>
          </p:cNvSpPr>
          <p:nvPr/>
        </p:nvSpPr>
        <p:spPr bwMode="auto">
          <a:xfrm>
            <a:off x="4187814" y="4982317"/>
            <a:ext cx="266261" cy="309575"/>
          </a:xfrm>
          <a:custGeom>
            <a:avLst/>
            <a:gdLst>
              <a:gd name="T0" fmla="*/ 4142 w 5720"/>
              <a:gd name="T1" fmla="*/ 1476 h 6660"/>
              <a:gd name="T2" fmla="*/ 4753 w 5720"/>
              <a:gd name="T3" fmla="*/ 1195 h 6660"/>
              <a:gd name="T4" fmla="*/ 4177 w 5720"/>
              <a:gd name="T5" fmla="*/ 1044 h 6660"/>
              <a:gd name="T6" fmla="*/ 3935 w 5720"/>
              <a:gd name="T7" fmla="*/ 1135 h 6660"/>
              <a:gd name="T8" fmla="*/ 2861 w 5720"/>
              <a:gd name="T9" fmla="*/ 1062 h 6660"/>
              <a:gd name="T10" fmla="*/ 1617 w 5720"/>
              <a:gd name="T11" fmla="*/ 1094 h 6660"/>
              <a:gd name="T12" fmla="*/ 967 w 5720"/>
              <a:gd name="T13" fmla="*/ 852 h 6660"/>
              <a:gd name="T14" fmla="*/ 1176 w 5720"/>
              <a:gd name="T15" fmla="*/ 1287 h 6660"/>
              <a:gd name="T16" fmla="*/ 1210 w 5720"/>
              <a:gd name="T17" fmla="*/ 1311 h 6660"/>
              <a:gd name="T18" fmla="*/ 1488 w 5720"/>
              <a:gd name="T19" fmla="*/ 1476 h 6660"/>
              <a:gd name="T20" fmla="*/ 0 w 5720"/>
              <a:gd name="T21" fmla="*/ 1676 h 6660"/>
              <a:gd name="T22" fmla="*/ 200 w 5720"/>
              <a:gd name="T23" fmla="*/ 3544 h 6660"/>
              <a:gd name="T24" fmla="*/ 403 w 5720"/>
              <a:gd name="T25" fmla="*/ 6460 h 6660"/>
              <a:gd name="T26" fmla="*/ 5116 w 5720"/>
              <a:gd name="T27" fmla="*/ 6660 h 6660"/>
              <a:gd name="T28" fmla="*/ 5316 w 5720"/>
              <a:gd name="T29" fmla="*/ 3544 h 6660"/>
              <a:gd name="T30" fmla="*/ 5720 w 5720"/>
              <a:gd name="T31" fmla="*/ 3344 h 6660"/>
              <a:gd name="T32" fmla="*/ 5520 w 5720"/>
              <a:gd name="T33" fmla="*/ 1476 h 6660"/>
              <a:gd name="T34" fmla="*/ 3558 w 5720"/>
              <a:gd name="T35" fmla="*/ 742 h 6660"/>
              <a:gd name="T36" fmla="*/ 3535 w 5720"/>
              <a:gd name="T37" fmla="*/ 733 h 6660"/>
              <a:gd name="T38" fmla="*/ 2674 w 5720"/>
              <a:gd name="T39" fmla="*/ 1476 h 6660"/>
              <a:gd name="T40" fmla="*/ 2129 w 5720"/>
              <a:gd name="T41" fmla="*/ 699 h 6660"/>
              <a:gd name="T42" fmla="*/ 3480 w 5720"/>
              <a:gd name="T43" fmla="*/ 6260 h 6660"/>
              <a:gd name="T44" fmla="*/ 3280 w 5720"/>
              <a:gd name="T45" fmla="*/ 3733 h 6660"/>
              <a:gd name="T46" fmla="*/ 2240 w 5720"/>
              <a:gd name="T47" fmla="*/ 3933 h 6660"/>
              <a:gd name="T48" fmla="*/ 803 w 5720"/>
              <a:gd name="T49" fmla="*/ 6260 h 6660"/>
              <a:gd name="T50" fmla="*/ 4916 w 5720"/>
              <a:gd name="T51" fmla="*/ 3544 h 6660"/>
              <a:gd name="T52" fmla="*/ 5320 w 5720"/>
              <a:gd name="T53" fmla="*/ 3144 h 6660"/>
              <a:gd name="T54" fmla="*/ 603 w 5720"/>
              <a:gd name="T55" fmla="*/ 3144 h 6660"/>
              <a:gd name="T56" fmla="*/ 400 w 5720"/>
              <a:gd name="T57" fmla="*/ 1876 h 6660"/>
              <a:gd name="T58" fmla="*/ 2240 w 5720"/>
              <a:gd name="T59" fmla="*/ 2730 h 6660"/>
              <a:gd name="T60" fmla="*/ 3280 w 5720"/>
              <a:gd name="T61" fmla="*/ 2930 h 6660"/>
              <a:gd name="T62" fmla="*/ 3480 w 5720"/>
              <a:gd name="T63" fmla="*/ 1876 h 6660"/>
              <a:gd name="T64" fmla="*/ 5320 w 5720"/>
              <a:gd name="T65" fmla="*/ 31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0" h="6660">
                <a:moveTo>
                  <a:pt x="5520" y="1476"/>
                </a:moveTo>
                <a:lnTo>
                  <a:pt x="4142" y="1476"/>
                </a:lnTo>
                <a:cubicBezTo>
                  <a:pt x="4263" y="1432"/>
                  <a:pt x="4426" y="1384"/>
                  <a:pt x="4546" y="1388"/>
                </a:cubicBezTo>
                <a:cubicBezTo>
                  <a:pt x="4657" y="1392"/>
                  <a:pt x="4749" y="1305"/>
                  <a:pt x="4753" y="1195"/>
                </a:cubicBezTo>
                <a:cubicBezTo>
                  <a:pt x="4757" y="1085"/>
                  <a:pt x="4670" y="992"/>
                  <a:pt x="4560" y="988"/>
                </a:cubicBezTo>
                <a:cubicBezTo>
                  <a:pt x="4435" y="984"/>
                  <a:pt x="4298" y="1010"/>
                  <a:pt x="4177" y="1044"/>
                </a:cubicBezTo>
                <a:cubicBezTo>
                  <a:pt x="4169" y="1046"/>
                  <a:pt x="4159" y="1049"/>
                  <a:pt x="4149" y="1052"/>
                </a:cubicBezTo>
                <a:cubicBezTo>
                  <a:pt x="4128" y="1056"/>
                  <a:pt x="4020" y="1088"/>
                  <a:pt x="3935" y="1135"/>
                </a:cubicBezTo>
                <a:cubicBezTo>
                  <a:pt x="3985" y="866"/>
                  <a:pt x="3920" y="704"/>
                  <a:pt x="3920" y="704"/>
                </a:cubicBezTo>
                <a:cubicBezTo>
                  <a:pt x="3643" y="0"/>
                  <a:pt x="3057" y="719"/>
                  <a:pt x="2861" y="1062"/>
                </a:cubicBezTo>
                <a:cubicBezTo>
                  <a:pt x="2665" y="687"/>
                  <a:pt x="2264" y="112"/>
                  <a:pt x="1772" y="453"/>
                </a:cubicBezTo>
                <a:cubicBezTo>
                  <a:pt x="1503" y="629"/>
                  <a:pt x="1506" y="867"/>
                  <a:pt x="1617" y="1094"/>
                </a:cubicBezTo>
                <a:cubicBezTo>
                  <a:pt x="1507" y="1036"/>
                  <a:pt x="1367" y="939"/>
                  <a:pt x="1249" y="835"/>
                </a:cubicBezTo>
                <a:cubicBezTo>
                  <a:pt x="1166" y="762"/>
                  <a:pt x="1040" y="770"/>
                  <a:pt x="967" y="852"/>
                </a:cubicBezTo>
                <a:cubicBezTo>
                  <a:pt x="893" y="935"/>
                  <a:pt x="901" y="1062"/>
                  <a:pt x="984" y="1135"/>
                </a:cubicBezTo>
                <a:cubicBezTo>
                  <a:pt x="988" y="1138"/>
                  <a:pt x="1066" y="1207"/>
                  <a:pt x="1176" y="1287"/>
                </a:cubicBezTo>
                <a:cubicBezTo>
                  <a:pt x="1176" y="1287"/>
                  <a:pt x="1176" y="1287"/>
                  <a:pt x="1177" y="1287"/>
                </a:cubicBezTo>
                <a:cubicBezTo>
                  <a:pt x="1187" y="1295"/>
                  <a:pt x="1198" y="1303"/>
                  <a:pt x="1210" y="1311"/>
                </a:cubicBezTo>
                <a:cubicBezTo>
                  <a:pt x="1224" y="1321"/>
                  <a:pt x="1239" y="1331"/>
                  <a:pt x="1253" y="1341"/>
                </a:cubicBezTo>
                <a:cubicBezTo>
                  <a:pt x="1338" y="1398"/>
                  <a:pt x="1416" y="1443"/>
                  <a:pt x="1488" y="1476"/>
                </a:cubicBezTo>
                <a:lnTo>
                  <a:pt x="200" y="1476"/>
                </a:lnTo>
                <a:cubicBezTo>
                  <a:pt x="89" y="1476"/>
                  <a:pt x="0" y="1566"/>
                  <a:pt x="0" y="1676"/>
                </a:cubicBezTo>
                <a:lnTo>
                  <a:pt x="0" y="3344"/>
                </a:lnTo>
                <a:cubicBezTo>
                  <a:pt x="0" y="3455"/>
                  <a:pt x="89" y="3544"/>
                  <a:pt x="200" y="3544"/>
                </a:cubicBezTo>
                <a:lnTo>
                  <a:pt x="403" y="3544"/>
                </a:lnTo>
                <a:lnTo>
                  <a:pt x="403" y="6460"/>
                </a:lnTo>
                <a:cubicBezTo>
                  <a:pt x="403" y="6571"/>
                  <a:pt x="493" y="6660"/>
                  <a:pt x="603" y="6660"/>
                </a:cubicBezTo>
                <a:lnTo>
                  <a:pt x="5116" y="6660"/>
                </a:lnTo>
                <a:cubicBezTo>
                  <a:pt x="5227" y="6660"/>
                  <a:pt x="5316" y="6571"/>
                  <a:pt x="5316" y="6460"/>
                </a:cubicBezTo>
                <a:lnTo>
                  <a:pt x="5316" y="3544"/>
                </a:lnTo>
                <a:lnTo>
                  <a:pt x="5520" y="3544"/>
                </a:lnTo>
                <a:cubicBezTo>
                  <a:pt x="5630" y="3544"/>
                  <a:pt x="5720" y="3455"/>
                  <a:pt x="5720" y="3344"/>
                </a:cubicBezTo>
                <a:lnTo>
                  <a:pt x="5720" y="1676"/>
                </a:lnTo>
                <a:cubicBezTo>
                  <a:pt x="5720" y="1566"/>
                  <a:pt x="5630" y="1476"/>
                  <a:pt x="5520" y="1476"/>
                </a:cubicBezTo>
                <a:close/>
                <a:moveTo>
                  <a:pt x="3535" y="733"/>
                </a:moveTo>
                <a:cubicBezTo>
                  <a:pt x="3545" y="729"/>
                  <a:pt x="3553" y="736"/>
                  <a:pt x="3558" y="742"/>
                </a:cubicBezTo>
                <a:cubicBezTo>
                  <a:pt x="3631" y="836"/>
                  <a:pt x="3236" y="1522"/>
                  <a:pt x="3046" y="1436"/>
                </a:cubicBezTo>
                <a:cubicBezTo>
                  <a:pt x="2997" y="1341"/>
                  <a:pt x="3421" y="777"/>
                  <a:pt x="3535" y="733"/>
                </a:cubicBezTo>
                <a:close/>
                <a:moveTo>
                  <a:pt x="2129" y="699"/>
                </a:moveTo>
                <a:cubicBezTo>
                  <a:pt x="2404" y="776"/>
                  <a:pt x="2594" y="1244"/>
                  <a:pt x="2674" y="1476"/>
                </a:cubicBezTo>
                <a:lnTo>
                  <a:pt x="2442" y="1476"/>
                </a:lnTo>
                <a:cubicBezTo>
                  <a:pt x="2175" y="1209"/>
                  <a:pt x="1610" y="552"/>
                  <a:pt x="2129" y="699"/>
                </a:cubicBezTo>
                <a:close/>
                <a:moveTo>
                  <a:pt x="4916" y="6260"/>
                </a:moveTo>
                <a:lnTo>
                  <a:pt x="3480" y="6260"/>
                </a:lnTo>
                <a:lnTo>
                  <a:pt x="3480" y="3933"/>
                </a:lnTo>
                <a:cubicBezTo>
                  <a:pt x="3480" y="3822"/>
                  <a:pt x="3390" y="3733"/>
                  <a:pt x="3280" y="3733"/>
                </a:cubicBezTo>
                <a:lnTo>
                  <a:pt x="2440" y="3733"/>
                </a:lnTo>
                <a:cubicBezTo>
                  <a:pt x="2329" y="3733"/>
                  <a:pt x="2240" y="3822"/>
                  <a:pt x="2240" y="3933"/>
                </a:cubicBezTo>
                <a:lnTo>
                  <a:pt x="2240" y="6260"/>
                </a:lnTo>
                <a:lnTo>
                  <a:pt x="803" y="6260"/>
                </a:lnTo>
                <a:lnTo>
                  <a:pt x="803" y="3544"/>
                </a:lnTo>
                <a:lnTo>
                  <a:pt x="4916" y="3544"/>
                </a:lnTo>
                <a:lnTo>
                  <a:pt x="4916" y="6260"/>
                </a:lnTo>
                <a:close/>
                <a:moveTo>
                  <a:pt x="5320" y="3144"/>
                </a:moveTo>
                <a:lnTo>
                  <a:pt x="5116" y="3144"/>
                </a:lnTo>
                <a:lnTo>
                  <a:pt x="603" y="3144"/>
                </a:lnTo>
                <a:lnTo>
                  <a:pt x="400" y="3144"/>
                </a:lnTo>
                <a:lnTo>
                  <a:pt x="400" y="1876"/>
                </a:lnTo>
                <a:lnTo>
                  <a:pt x="2240" y="1876"/>
                </a:lnTo>
                <a:lnTo>
                  <a:pt x="2240" y="2730"/>
                </a:lnTo>
                <a:cubicBezTo>
                  <a:pt x="2240" y="2841"/>
                  <a:pt x="2329" y="2930"/>
                  <a:pt x="2440" y="2930"/>
                </a:cubicBezTo>
                <a:lnTo>
                  <a:pt x="3280" y="2930"/>
                </a:lnTo>
                <a:cubicBezTo>
                  <a:pt x="3390" y="2930"/>
                  <a:pt x="3480" y="2841"/>
                  <a:pt x="3480" y="2730"/>
                </a:cubicBezTo>
                <a:lnTo>
                  <a:pt x="3480" y="1876"/>
                </a:lnTo>
                <a:lnTo>
                  <a:pt x="5320" y="1876"/>
                </a:lnTo>
                <a:lnTo>
                  <a:pt x="5320" y="314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business-bars-graphic_70650"/>
          <p:cNvSpPr>
            <a:spLocks noChangeAspect="1"/>
          </p:cNvSpPr>
          <p:nvPr/>
        </p:nvSpPr>
        <p:spPr bwMode="auto">
          <a:xfrm>
            <a:off x="1392093" y="4049276"/>
            <a:ext cx="309575" cy="284466"/>
          </a:xfrm>
          <a:custGeom>
            <a:avLst/>
            <a:gdLst>
              <a:gd name="connsiteX0" fmla="*/ 366665 w 604675"/>
              <a:gd name="connsiteY0" fmla="*/ 388199 h 555632"/>
              <a:gd name="connsiteX1" fmla="*/ 366665 w 604675"/>
              <a:gd name="connsiteY1" fmla="*/ 481413 h 555632"/>
              <a:gd name="connsiteX2" fmla="*/ 426977 w 604675"/>
              <a:gd name="connsiteY2" fmla="*/ 481413 h 555632"/>
              <a:gd name="connsiteX3" fmla="*/ 426977 w 604675"/>
              <a:gd name="connsiteY3" fmla="*/ 388199 h 555632"/>
              <a:gd name="connsiteX4" fmla="*/ 189710 w 604675"/>
              <a:gd name="connsiteY4" fmla="*/ 388199 h 555632"/>
              <a:gd name="connsiteX5" fmla="*/ 189710 w 604675"/>
              <a:gd name="connsiteY5" fmla="*/ 481413 h 555632"/>
              <a:gd name="connsiteX6" fmla="*/ 250022 w 604675"/>
              <a:gd name="connsiteY6" fmla="*/ 481413 h 555632"/>
              <a:gd name="connsiteX7" fmla="*/ 250022 w 604675"/>
              <a:gd name="connsiteY7" fmla="*/ 388199 h 555632"/>
              <a:gd name="connsiteX8" fmla="*/ 366665 w 604675"/>
              <a:gd name="connsiteY8" fmla="*/ 291853 h 555632"/>
              <a:gd name="connsiteX9" fmla="*/ 366665 w 604675"/>
              <a:gd name="connsiteY9" fmla="*/ 385067 h 555632"/>
              <a:gd name="connsiteX10" fmla="*/ 426977 w 604675"/>
              <a:gd name="connsiteY10" fmla="*/ 385067 h 555632"/>
              <a:gd name="connsiteX11" fmla="*/ 426977 w 604675"/>
              <a:gd name="connsiteY11" fmla="*/ 291853 h 555632"/>
              <a:gd name="connsiteX12" fmla="*/ 189710 w 604675"/>
              <a:gd name="connsiteY12" fmla="*/ 291853 h 555632"/>
              <a:gd name="connsiteX13" fmla="*/ 189710 w 604675"/>
              <a:gd name="connsiteY13" fmla="*/ 385067 h 555632"/>
              <a:gd name="connsiteX14" fmla="*/ 250022 w 604675"/>
              <a:gd name="connsiteY14" fmla="*/ 385067 h 555632"/>
              <a:gd name="connsiteX15" fmla="*/ 250022 w 604675"/>
              <a:gd name="connsiteY15" fmla="*/ 291853 h 555632"/>
              <a:gd name="connsiteX16" fmla="*/ 257380 w 604675"/>
              <a:gd name="connsiteY16" fmla="*/ 53277 h 555632"/>
              <a:gd name="connsiteX17" fmla="*/ 359428 w 604675"/>
              <a:gd name="connsiteY17" fmla="*/ 53277 h 555632"/>
              <a:gd name="connsiteX18" fmla="*/ 366665 w 604675"/>
              <a:gd name="connsiteY18" fmla="*/ 60503 h 555632"/>
              <a:gd name="connsiteX19" fmla="*/ 366665 w 604675"/>
              <a:gd name="connsiteY19" fmla="*/ 96030 h 555632"/>
              <a:gd name="connsiteX20" fmla="*/ 557612 w 604675"/>
              <a:gd name="connsiteY20" fmla="*/ 96030 h 555632"/>
              <a:gd name="connsiteX21" fmla="*/ 559301 w 604675"/>
              <a:gd name="connsiteY21" fmla="*/ 97596 h 555632"/>
              <a:gd name="connsiteX22" fmla="*/ 557612 w 604675"/>
              <a:gd name="connsiteY22" fmla="*/ 99162 h 555632"/>
              <a:gd name="connsiteX23" fmla="*/ 366665 w 604675"/>
              <a:gd name="connsiteY23" fmla="*/ 99162 h 555632"/>
              <a:gd name="connsiteX24" fmla="*/ 366665 w 604675"/>
              <a:gd name="connsiteY24" fmla="*/ 192376 h 555632"/>
              <a:gd name="connsiteX25" fmla="*/ 557612 w 604675"/>
              <a:gd name="connsiteY25" fmla="*/ 192376 h 555632"/>
              <a:gd name="connsiteX26" fmla="*/ 559301 w 604675"/>
              <a:gd name="connsiteY26" fmla="*/ 193942 h 555632"/>
              <a:gd name="connsiteX27" fmla="*/ 557612 w 604675"/>
              <a:gd name="connsiteY27" fmla="*/ 195507 h 555632"/>
              <a:gd name="connsiteX28" fmla="*/ 366665 w 604675"/>
              <a:gd name="connsiteY28" fmla="*/ 195507 h 555632"/>
              <a:gd name="connsiteX29" fmla="*/ 366665 w 604675"/>
              <a:gd name="connsiteY29" fmla="*/ 288722 h 555632"/>
              <a:gd name="connsiteX30" fmla="*/ 426977 w 604675"/>
              <a:gd name="connsiteY30" fmla="*/ 288722 h 555632"/>
              <a:gd name="connsiteX31" fmla="*/ 426977 w 604675"/>
              <a:gd name="connsiteY31" fmla="*/ 237177 h 555632"/>
              <a:gd name="connsiteX32" fmla="*/ 434214 w 604675"/>
              <a:gd name="connsiteY32" fmla="*/ 229830 h 555632"/>
              <a:gd name="connsiteX33" fmla="*/ 536262 w 604675"/>
              <a:gd name="connsiteY33" fmla="*/ 229830 h 555632"/>
              <a:gd name="connsiteX34" fmla="*/ 543620 w 604675"/>
              <a:gd name="connsiteY34" fmla="*/ 237177 h 555632"/>
              <a:gd name="connsiteX35" fmla="*/ 543620 w 604675"/>
              <a:gd name="connsiteY35" fmla="*/ 288722 h 555632"/>
              <a:gd name="connsiteX36" fmla="*/ 557612 w 604675"/>
              <a:gd name="connsiteY36" fmla="*/ 288722 h 555632"/>
              <a:gd name="connsiteX37" fmla="*/ 559301 w 604675"/>
              <a:gd name="connsiteY37" fmla="*/ 290287 h 555632"/>
              <a:gd name="connsiteX38" fmla="*/ 557612 w 604675"/>
              <a:gd name="connsiteY38" fmla="*/ 291853 h 555632"/>
              <a:gd name="connsiteX39" fmla="*/ 543620 w 604675"/>
              <a:gd name="connsiteY39" fmla="*/ 291853 h 555632"/>
              <a:gd name="connsiteX40" fmla="*/ 543620 w 604675"/>
              <a:gd name="connsiteY40" fmla="*/ 385067 h 555632"/>
              <a:gd name="connsiteX41" fmla="*/ 557612 w 604675"/>
              <a:gd name="connsiteY41" fmla="*/ 385067 h 555632"/>
              <a:gd name="connsiteX42" fmla="*/ 559301 w 604675"/>
              <a:gd name="connsiteY42" fmla="*/ 386633 h 555632"/>
              <a:gd name="connsiteX43" fmla="*/ 557612 w 604675"/>
              <a:gd name="connsiteY43" fmla="*/ 388199 h 555632"/>
              <a:gd name="connsiteX44" fmla="*/ 543620 w 604675"/>
              <a:gd name="connsiteY44" fmla="*/ 388199 h 555632"/>
              <a:gd name="connsiteX45" fmla="*/ 543620 w 604675"/>
              <a:gd name="connsiteY45" fmla="*/ 481413 h 555632"/>
              <a:gd name="connsiteX46" fmla="*/ 557612 w 604675"/>
              <a:gd name="connsiteY46" fmla="*/ 481413 h 555632"/>
              <a:gd name="connsiteX47" fmla="*/ 559301 w 604675"/>
              <a:gd name="connsiteY47" fmla="*/ 482979 h 555632"/>
              <a:gd name="connsiteX48" fmla="*/ 557612 w 604675"/>
              <a:gd name="connsiteY48" fmla="*/ 484544 h 555632"/>
              <a:gd name="connsiteX49" fmla="*/ 543620 w 604675"/>
              <a:gd name="connsiteY49" fmla="*/ 484544 h 555632"/>
              <a:gd name="connsiteX50" fmla="*/ 536262 w 604675"/>
              <a:gd name="connsiteY50" fmla="*/ 491770 h 555632"/>
              <a:gd name="connsiteX51" fmla="*/ 434214 w 604675"/>
              <a:gd name="connsiteY51" fmla="*/ 491770 h 555632"/>
              <a:gd name="connsiteX52" fmla="*/ 426977 w 604675"/>
              <a:gd name="connsiteY52" fmla="*/ 484544 h 555632"/>
              <a:gd name="connsiteX53" fmla="*/ 366665 w 604675"/>
              <a:gd name="connsiteY53" fmla="*/ 484544 h 555632"/>
              <a:gd name="connsiteX54" fmla="*/ 359428 w 604675"/>
              <a:gd name="connsiteY54" fmla="*/ 491770 h 555632"/>
              <a:gd name="connsiteX55" fmla="*/ 257380 w 604675"/>
              <a:gd name="connsiteY55" fmla="*/ 491770 h 555632"/>
              <a:gd name="connsiteX56" fmla="*/ 250022 w 604675"/>
              <a:gd name="connsiteY56" fmla="*/ 484544 h 555632"/>
              <a:gd name="connsiteX57" fmla="*/ 189710 w 604675"/>
              <a:gd name="connsiteY57" fmla="*/ 484544 h 555632"/>
              <a:gd name="connsiteX58" fmla="*/ 182473 w 604675"/>
              <a:gd name="connsiteY58" fmla="*/ 491770 h 555632"/>
              <a:gd name="connsiteX59" fmla="*/ 80425 w 604675"/>
              <a:gd name="connsiteY59" fmla="*/ 491770 h 555632"/>
              <a:gd name="connsiteX60" fmla="*/ 73187 w 604675"/>
              <a:gd name="connsiteY60" fmla="*/ 484544 h 555632"/>
              <a:gd name="connsiteX61" fmla="*/ 47012 w 604675"/>
              <a:gd name="connsiteY61" fmla="*/ 484544 h 555632"/>
              <a:gd name="connsiteX62" fmla="*/ 45444 w 604675"/>
              <a:gd name="connsiteY62" fmla="*/ 482979 h 555632"/>
              <a:gd name="connsiteX63" fmla="*/ 47012 w 604675"/>
              <a:gd name="connsiteY63" fmla="*/ 481413 h 555632"/>
              <a:gd name="connsiteX64" fmla="*/ 73187 w 604675"/>
              <a:gd name="connsiteY64" fmla="*/ 481413 h 555632"/>
              <a:gd name="connsiteX65" fmla="*/ 73187 w 604675"/>
              <a:gd name="connsiteY65" fmla="*/ 388199 h 555632"/>
              <a:gd name="connsiteX66" fmla="*/ 47012 w 604675"/>
              <a:gd name="connsiteY66" fmla="*/ 388199 h 555632"/>
              <a:gd name="connsiteX67" fmla="*/ 45444 w 604675"/>
              <a:gd name="connsiteY67" fmla="*/ 386633 h 555632"/>
              <a:gd name="connsiteX68" fmla="*/ 47012 w 604675"/>
              <a:gd name="connsiteY68" fmla="*/ 385067 h 555632"/>
              <a:gd name="connsiteX69" fmla="*/ 73187 w 604675"/>
              <a:gd name="connsiteY69" fmla="*/ 385067 h 555632"/>
              <a:gd name="connsiteX70" fmla="*/ 73187 w 604675"/>
              <a:gd name="connsiteY70" fmla="*/ 291853 h 555632"/>
              <a:gd name="connsiteX71" fmla="*/ 47012 w 604675"/>
              <a:gd name="connsiteY71" fmla="*/ 291853 h 555632"/>
              <a:gd name="connsiteX72" fmla="*/ 45444 w 604675"/>
              <a:gd name="connsiteY72" fmla="*/ 290287 h 555632"/>
              <a:gd name="connsiteX73" fmla="*/ 47012 w 604675"/>
              <a:gd name="connsiteY73" fmla="*/ 288722 h 555632"/>
              <a:gd name="connsiteX74" fmla="*/ 73187 w 604675"/>
              <a:gd name="connsiteY74" fmla="*/ 288722 h 555632"/>
              <a:gd name="connsiteX75" fmla="*/ 73187 w 604675"/>
              <a:gd name="connsiteY75" fmla="*/ 237177 h 555632"/>
              <a:gd name="connsiteX76" fmla="*/ 80425 w 604675"/>
              <a:gd name="connsiteY76" fmla="*/ 229830 h 555632"/>
              <a:gd name="connsiteX77" fmla="*/ 182473 w 604675"/>
              <a:gd name="connsiteY77" fmla="*/ 229830 h 555632"/>
              <a:gd name="connsiteX78" fmla="*/ 189710 w 604675"/>
              <a:gd name="connsiteY78" fmla="*/ 237177 h 555632"/>
              <a:gd name="connsiteX79" fmla="*/ 189710 w 604675"/>
              <a:gd name="connsiteY79" fmla="*/ 288722 h 555632"/>
              <a:gd name="connsiteX80" fmla="*/ 250022 w 604675"/>
              <a:gd name="connsiteY80" fmla="*/ 288722 h 555632"/>
              <a:gd name="connsiteX81" fmla="*/ 250022 w 604675"/>
              <a:gd name="connsiteY81" fmla="*/ 195507 h 555632"/>
              <a:gd name="connsiteX82" fmla="*/ 47012 w 604675"/>
              <a:gd name="connsiteY82" fmla="*/ 195507 h 555632"/>
              <a:gd name="connsiteX83" fmla="*/ 45444 w 604675"/>
              <a:gd name="connsiteY83" fmla="*/ 193942 h 555632"/>
              <a:gd name="connsiteX84" fmla="*/ 47012 w 604675"/>
              <a:gd name="connsiteY84" fmla="*/ 192376 h 555632"/>
              <a:gd name="connsiteX85" fmla="*/ 250022 w 604675"/>
              <a:gd name="connsiteY85" fmla="*/ 192376 h 555632"/>
              <a:gd name="connsiteX86" fmla="*/ 250022 w 604675"/>
              <a:gd name="connsiteY86" fmla="*/ 99162 h 555632"/>
              <a:gd name="connsiteX87" fmla="*/ 47012 w 604675"/>
              <a:gd name="connsiteY87" fmla="*/ 99162 h 555632"/>
              <a:gd name="connsiteX88" fmla="*/ 45444 w 604675"/>
              <a:gd name="connsiteY88" fmla="*/ 97596 h 555632"/>
              <a:gd name="connsiteX89" fmla="*/ 47012 w 604675"/>
              <a:gd name="connsiteY89" fmla="*/ 96030 h 555632"/>
              <a:gd name="connsiteX90" fmla="*/ 250022 w 604675"/>
              <a:gd name="connsiteY90" fmla="*/ 96030 h 555632"/>
              <a:gd name="connsiteX91" fmla="*/ 250022 w 604675"/>
              <a:gd name="connsiteY91" fmla="*/ 60503 h 555632"/>
              <a:gd name="connsiteX92" fmla="*/ 257380 w 604675"/>
              <a:gd name="connsiteY92" fmla="*/ 53277 h 555632"/>
              <a:gd name="connsiteX93" fmla="*/ 16043 w 604675"/>
              <a:gd name="connsiteY93" fmla="*/ 0 h 555632"/>
              <a:gd name="connsiteX94" fmla="*/ 32206 w 604675"/>
              <a:gd name="connsiteY94" fmla="*/ 16020 h 555632"/>
              <a:gd name="connsiteX95" fmla="*/ 32206 w 604675"/>
              <a:gd name="connsiteY95" fmla="*/ 523593 h 555632"/>
              <a:gd name="connsiteX96" fmla="*/ 588632 w 604675"/>
              <a:gd name="connsiteY96" fmla="*/ 523593 h 555632"/>
              <a:gd name="connsiteX97" fmla="*/ 604675 w 604675"/>
              <a:gd name="connsiteY97" fmla="*/ 539612 h 555632"/>
              <a:gd name="connsiteX98" fmla="*/ 588632 w 604675"/>
              <a:gd name="connsiteY98" fmla="*/ 555632 h 555632"/>
              <a:gd name="connsiteX99" fmla="*/ 16043 w 604675"/>
              <a:gd name="connsiteY99" fmla="*/ 555632 h 555632"/>
              <a:gd name="connsiteX100" fmla="*/ 0 w 604675"/>
              <a:gd name="connsiteY100" fmla="*/ 539612 h 555632"/>
              <a:gd name="connsiteX101" fmla="*/ 0 w 604675"/>
              <a:gd name="connsiteY101" fmla="*/ 16020 h 555632"/>
              <a:gd name="connsiteX102" fmla="*/ 16043 w 604675"/>
              <a:gd name="connsiteY102" fmla="*/ 0 h 5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4675" h="555632">
                <a:moveTo>
                  <a:pt x="366665" y="388199"/>
                </a:moveTo>
                <a:lnTo>
                  <a:pt x="366665" y="481413"/>
                </a:lnTo>
                <a:lnTo>
                  <a:pt x="426977" y="481413"/>
                </a:lnTo>
                <a:lnTo>
                  <a:pt x="426977" y="388199"/>
                </a:lnTo>
                <a:close/>
                <a:moveTo>
                  <a:pt x="189710" y="388199"/>
                </a:moveTo>
                <a:lnTo>
                  <a:pt x="189710" y="481413"/>
                </a:lnTo>
                <a:lnTo>
                  <a:pt x="250022" y="481413"/>
                </a:lnTo>
                <a:lnTo>
                  <a:pt x="250022" y="388199"/>
                </a:lnTo>
                <a:close/>
                <a:moveTo>
                  <a:pt x="366665" y="291853"/>
                </a:moveTo>
                <a:lnTo>
                  <a:pt x="366665" y="385067"/>
                </a:lnTo>
                <a:lnTo>
                  <a:pt x="426977" y="385067"/>
                </a:lnTo>
                <a:lnTo>
                  <a:pt x="426977" y="291853"/>
                </a:lnTo>
                <a:close/>
                <a:moveTo>
                  <a:pt x="189710" y="291853"/>
                </a:moveTo>
                <a:lnTo>
                  <a:pt x="189710" y="385067"/>
                </a:lnTo>
                <a:lnTo>
                  <a:pt x="250022" y="385067"/>
                </a:lnTo>
                <a:lnTo>
                  <a:pt x="250022" y="291853"/>
                </a:lnTo>
                <a:close/>
                <a:moveTo>
                  <a:pt x="257380" y="53277"/>
                </a:moveTo>
                <a:lnTo>
                  <a:pt x="359428" y="53277"/>
                </a:lnTo>
                <a:cubicBezTo>
                  <a:pt x="363408" y="53277"/>
                  <a:pt x="366665" y="56529"/>
                  <a:pt x="366665" y="60503"/>
                </a:cubicBezTo>
                <a:lnTo>
                  <a:pt x="366665" y="96030"/>
                </a:lnTo>
                <a:lnTo>
                  <a:pt x="557612" y="96030"/>
                </a:lnTo>
                <a:cubicBezTo>
                  <a:pt x="558577" y="96030"/>
                  <a:pt x="559301" y="96753"/>
                  <a:pt x="559301" y="97596"/>
                </a:cubicBezTo>
                <a:cubicBezTo>
                  <a:pt x="559301" y="98439"/>
                  <a:pt x="558577" y="99162"/>
                  <a:pt x="557612" y="99162"/>
                </a:cubicBezTo>
                <a:lnTo>
                  <a:pt x="366665" y="99162"/>
                </a:lnTo>
                <a:lnTo>
                  <a:pt x="366665" y="192376"/>
                </a:lnTo>
                <a:lnTo>
                  <a:pt x="557612" y="192376"/>
                </a:lnTo>
                <a:cubicBezTo>
                  <a:pt x="558577" y="192376"/>
                  <a:pt x="559301" y="193099"/>
                  <a:pt x="559301" y="193942"/>
                </a:cubicBezTo>
                <a:cubicBezTo>
                  <a:pt x="559301" y="194785"/>
                  <a:pt x="558577" y="195507"/>
                  <a:pt x="557612" y="195507"/>
                </a:cubicBezTo>
                <a:lnTo>
                  <a:pt x="366665" y="195507"/>
                </a:lnTo>
                <a:lnTo>
                  <a:pt x="366665" y="288722"/>
                </a:lnTo>
                <a:lnTo>
                  <a:pt x="426977" y="288722"/>
                </a:lnTo>
                <a:lnTo>
                  <a:pt x="426977" y="237177"/>
                </a:lnTo>
                <a:cubicBezTo>
                  <a:pt x="426977" y="233082"/>
                  <a:pt x="430234" y="229830"/>
                  <a:pt x="434214" y="229830"/>
                </a:cubicBezTo>
                <a:lnTo>
                  <a:pt x="536262" y="229830"/>
                </a:lnTo>
                <a:cubicBezTo>
                  <a:pt x="540363" y="229830"/>
                  <a:pt x="543620" y="233082"/>
                  <a:pt x="543620" y="237177"/>
                </a:cubicBezTo>
                <a:lnTo>
                  <a:pt x="543620" y="288722"/>
                </a:lnTo>
                <a:lnTo>
                  <a:pt x="557612" y="288722"/>
                </a:lnTo>
                <a:cubicBezTo>
                  <a:pt x="558577" y="288722"/>
                  <a:pt x="559301" y="289444"/>
                  <a:pt x="559301" y="290287"/>
                </a:cubicBezTo>
                <a:cubicBezTo>
                  <a:pt x="559301" y="291130"/>
                  <a:pt x="558577" y="291853"/>
                  <a:pt x="557612" y="291853"/>
                </a:cubicBezTo>
                <a:lnTo>
                  <a:pt x="543620" y="291853"/>
                </a:lnTo>
                <a:lnTo>
                  <a:pt x="543620" y="385067"/>
                </a:lnTo>
                <a:lnTo>
                  <a:pt x="557612" y="385067"/>
                </a:lnTo>
                <a:cubicBezTo>
                  <a:pt x="558577" y="385067"/>
                  <a:pt x="559301" y="385790"/>
                  <a:pt x="559301" y="386633"/>
                </a:cubicBezTo>
                <a:cubicBezTo>
                  <a:pt x="559301" y="387476"/>
                  <a:pt x="558577" y="388199"/>
                  <a:pt x="557612" y="388199"/>
                </a:cubicBezTo>
                <a:lnTo>
                  <a:pt x="543620" y="388199"/>
                </a:lnTo>
                <a:lnTo>
                  <a:pt x="543620" y="481413"/>
                </a:lnTo>
                <a:lnTo>
                  <a:pt x="557612" y="481413"/>
                </a:lnTo>
                <a:cubicBezTo>
                  <a:pt x="558577" y="481413"/>
                  <a:pt x="559301" y="482136"/>
                  <a:pt x="559301" y="482979"/>
                </a:cubicBezTo>
                <a:cubicBezTo>
                  <a:pt x="559301" y="483822"/>
                  <a:pt x="558577" y="484544"/>
                  <a:pt x="557612" y="484544"/>
                </a:cubicBezTo>
                <a:lnTo>
                  <a:pt x="543620" y="484544"/>
                </a:lnTo>
                <a:cubicBezTo>
                  <a:pt x="543499" y="488518"/>
                  <a:pt x="540243" y="491770"/>
                  <a:pt x="536262" y="491770"/>
                </a:cubicBezTo>
                <a:lnTo>
                  <a:pt x="434214" y="491770"/>
                </a:lnTo>
                <a:cubicBezTo>
                  <a:pt x="430234" y="491770"/>
                  <a:pt x="426977" y="488518"/>
                  <a:pt x="426977" y="484544"/>
                </a:cubicBezTo>
                <a:lnTo>
                  <a:pt x="366665" y="484544"/>
                </a:lnTo>
                <a:cubicBezTo>
                  <a:pt x="366665" y="488518"/>
                  <a:pt x="363408" y="491770"/>
                  <a:pt x="359428" y="491770"/>
                </a:cubicBezTo>
                <a:lnTo>
                  <a:pt x="257380" y="491770"/>
                </a:lnTo>
                <a:cubicBezTo>
                  <a:pt x="253399" y="491770"/>
                  <a:pt x="250142" y="488518"/>
                  <a:pt x="250022" y="484544"/>
                </a:cubicBezTo>
                <a:lnTo>
                  <a:pt x="189710" y="484544"/>
                </a:lnTo>
                <a:cubicBezTo>
                  <a:pt x="189710" y="488518"/>
                  <a:pt x="186453" y="491770"/>
                  <a:pt x="182473" y="491770"/>
                </a:cubicBezTo>
                <a:lnTo>
                  <a:pt x="80425" y="491770"/>
                </a:lnTo>
                <a:cubicBezTo>
                  <a:pt x="76444" y="491770"/>
                  <a:pt x="73187" y="488518"/>
                  <a:pt x="73187" y="484544"/>
                </a:cubicBezTo>
                <a:lnTo>
                  <a:pt x="47012" y="484544"/>
                </a:lnTo>
                <a:cubicBezTo>
                  <a:pt x="46168" y="484544"/>
                  <a:pt x="45444" y="483822"/>
                  <a:pt x="45444" y="482979"/>
                </a:cubicBezTo>
                <a:cubicBezTo>
                  <a:pt x="45444" y="482136"/>
                  <a:pt x="46168" y="481413"/>
                  <a:pt x="47012" y="481413"/>
                </a:cubicBezTo>
                <a:lnTo>
                  <a:pt x="73187" y="481413"/>
                </a:lnTo>
                <a:lnTo>
                  <a:pt x="73187" y="388199"/>
                </a:lnTo>
                <a:lnTo>
                  <a:pt x="47012" y="388199"/>
                </a:lnTo>
                <a:cubicBezTo>
                  <a:pt x="46168" y="388199"/>
                  <a:pt x="45444" y="387476"/>
                  <a:pt x="45444" y="386633"/>
                </a:cubicBezTo>
                <a:cubicBezTo>
                  <a:pt x="45444" y="385790"/>
                  <a:pt x="46168" y="385067"/>
                  <a:pt x="47012" y="385067"/>
                </a:cubicBezTo>
                <a:lnTo>
                  <a:pt x="73187" y="385067"/>
                </a:lnTo>
                <a:lnTo>
                  <a:pt x="73187" y="291853"/>
                </a:lnTo>
                <a:lnTo>
                  <a:pt x="47012" y="291853"/>
                </a:lnTo>
                <a:cubicBezTo>
                  <a:pt x="46168" y="291853"/>
                  <a:pt x="45444" y="291130"/>
                  <a:pt x="45444" y="290287"/>
                </a:cubicBezTo>
                <a:cubicBezTo>
                  <a:pt x="45444" y="289444"/>
                  <a:pt x="46168" y="288722"/>
                  <a:pt x="47012" y="288722"/>
                </a:cubicBezTo>
                <a:lnTo>
                  <a:pt x="73187" y="288722"/>
                </a:lnTo>
                <a:lnTo>
                  <a:pt x="73187" y="237177"/>
                </a:lnTo>
                <a:cubicBezTo>
                  <a:pt x="73187" y="233082"/>
                  <a:pt x="76444" y="229830"/>
                  <a:pt x="80425" y="229830"/>
                </a:cubicBezTo>
                <a:lnTo>
                  <a:pt x="182473" y="229830"/>
                </a:lnTo>
                <a:cubicBezTo>
                  <a:pt x="186453" y="229830"/>
                  <a:pt x="189710" y="233082"/>
                  <a:pt x="189710" y="237177"/>
                </a:cubicBezTo>
                <a:lnTo>
                  <a:pt x="189710" y="288722"/>
                </a:lnTo>
                <a:lnTo>
                  <a:pt x="250022" y="288722"/>
                </a:lnTo>
                <a:lnTo>
                  <a:pt x="250022" y="195507"/>
                </a:lnTo>
                <a:lnTo>
                  <a:pt x="47012" y="195507"/>
                </a:lnTo>
                <a:cubicBezTo>
                  <a:pt x="46168" y="195507"/>
                  <a:pt x="45444" y="194785"/>
                  <a:pt x="45444" y="193942"/>
                </a:cubicBezTo>
                <a:cubicBezTo>
                  <a:pt x="45444" y="193099"/>
                  <a:pt x="46168" y="192376"/>
                  <a:pt x="47012" y="192376"/>
                </a:cubicBezTo>
                <a:lnTo>
                  <a:pt x="250022" y="192376"/>
                </a:lnTo>
                <a:lnTo>
                  <a:pt x="250022" y="99162"/>
                </a:lnTo>
                <a:lnTo>
                  <a:pt x="47012" y="99162"/>
                </a:lnTo>
                <a:cubicBezTo>
                  <a:pt x="46168" y="99162"/>
                  <a:pt x="45444" y="98439"/>
                  <a:pt x="45444" y="97596"/>
                </a:cubicBezTo>
                <a:cubicBezTo>
                  <a:pt x="45444" y="96753"/>
                  <a:pt x="46168" y="96030"/>
                  <a:pt x="47012" y="96030"/>
                </a:cubicBezTo>
                <a:lnTo>
                  <a:pt x="250022" y="96030"/>
                </a:lnTo>
                <a:lnTo>
                  <a:pt x="250022" y="60503"/>
                </a:lnTo>
                <a:cubicBezTo>
                  <a:pt x="250022" y="56529"/>
                  <a:pt x="253279" y="53277"/>
                  <a:pt x="257380" y="53277"/>
                </a:cubicBezTo>
                <a:close/>
                <a:moveTo>
                  <a:pt x="16043" y="0"/>
                </a:moveTo>
                <a:cubicBezTo>
                  <a:pt x="24969" y="0"/>
                  <a:pt x="32206" y="7227"/>
                  <a:pt x="32206" y="16020"/>
                </a:cubicBezTo>
                <a:lnTo>
                  <a:pt x="32206" y="523593"/>
                </a:lnTo>
                <a:lnTo>
                  <a:pt x="588632" y="523593"/>
                </a:lnTo>
                <a:cubicBezTo>
                  <a:pt x="597558" y="523593"/>
                  <a:pt x="604675" y="530699"/>
                  <a:pt x="604675" y="539612"/>
                </a:cubicBezTo>
                <a:cubicBezTo>
                  <a:pt x="604675" y="548526"/>
                  <a:pt x="597558" y="555632"/>
                  <a:pt x="588632" y="555632"/>
                </a:cubicBezTo>
                <a:lnTo>
                  <a:pt x="16043" y="555632"/>
                </a:lnTo>
                <a:cubicBezTo>
                  <a:pt x="7237" y="555632"/>
                  <a:pt x="0" y="548526"/>
                  <a:pt x="0" y="539612"/>
                </a:cubicBezTo>
                <a:lnTo>
                  <a:pt x="0" y="16020"/>
                </a:lnTo>
                <a:cubicBezTo>
                  <a:pt x="0" y="7227"/>
                  <a:pt x="7237" y="0"/>
                  <a:pt x="16043" y="0"/>
                </a:cubicBezTo>
                <a:close/>
              </a:path>
            </a:pathLst>
          </a:custGeom>
          <a:solidFill>
            <a:schemeClr val="bg1"/>
          </a:solidFill>
          <a:ln>
            <a:noFill/>
          </a:ln>
        </p:spPr>
        <p:txBody>
          <a:bodyPr/>
          <a:lstStyle/>
          <a:p>
            <a:endParaRPr lang="zh-CN" altLang="en-US">
              <a:cs typeface="+mn-ea"/>
              <a:sym typeface="+mn-lt"/>
            </a:endParaRPr>
          </a:p>
        </p:txBody>
      </p:sp>
      <p:grpSp>
        <p:nvGrpSpPr>
          <p:cNvPr id="15" name="组合 14"/>
          <p:cNvGrpSpPr/>
          <p:nvPr/>
        </p:nvGrpSpPr>
        <p:grpSpPr>
          <a:xfrm>
            <a:off x="1872272" y="3835798"/>
            <a:ext cx="2160174" cy="730786"/>
            <a:chOff x="1981394" y="4836619"/>
            <a:chExt cx="2160174" cy="730786"/>
          </a:xfrm>
        </p:grpSpPr>
        <p:sp>
          <p:nvSpPr>
            <p:cNvPr id="25" name="矩形 24"/>
            <p:cNvSpPr/>
            <p:nvPr/>
          </p:nvSpPr>
          <p:spPr>
            <a:xfrm>
              <a:off x="1981394" y="5054957"/>
              <a:ext cx="2160174" cy="5124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dirty="0">
                  <a:cs typeface="+mn-ea"/>
                  <a:sym typeface="+mn-lt"/>
                </a:rPr>
                <a:t>标题数字等都可以通过点击和重新输入进行更改</a:t>
              </a:r>
            </a:p>
          </p:txBody>
        </p:sp>
        <p:sp>
          <p:nvSpPr>
            <p:cNvPr id="26" name="矩形 25"/>
            <p:cNvSpPr/>
            <p:nvPr/>
          </p:nvSpPr>
          <p:spPr>
            <a:xfrm>
              <a:off x="2033510" y="4836619"/>
              <a:ext cx="101649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rgbClr val="002944"/>
                  </a:solidFill>
                  <a:cs typeface="+mn-ea"/>
                  <a:sym typeface="+mn-lt"/>
                </a:rPr>
                <a:t>文本信息</a:t>
              </a:r>
            </a:p>
          </p:txBody>
        </p:sp>
      </p:grpSp>
      <p:grpSp>
        <p:nvGrpSpPr>
          <p:cNvPr id="16" name="组合 15"/>
          <p:cNvGrpSpPr/>
          <p:nvPr/>
        </p:nvGrpSpPr>
        <p:grpSpPr>
          <a:xfrm>
            <a:off x="4637442" y="3835798"/>
            <a:ext cx="2160174" cy="730786"/>
            <a:chOff x="1981394" y="4836619"/>
            <a:chExt cx="2160174" cy="730786"/>
          </a:xfrm>
        </p:grpSpPr>
        <p:sp>
          <p:nvSpPr>
            <p:cNvPr id="23" name="矩形 22"/>
            <p:cNvSpPr/>
            <p:nvPr/>
          </p:nvSpPr>
          <p:spPr>
            <a:xfrm>
              <a:off x="1981394" y="5054957"/>
              <a:ext cx="2160174" cy="5124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dirty="0">
                  <a:cs typeface="+mn-ea"/>
                  <a:sym typeface="+mn-lt"/>
                </a:rPr>
                <a:t>标题数字等都可以通过点击和重新输入进行更改</a:t>
              </a:r>
            </a:p>
          </p:txBody>
        </p:sp>
        <p:sp>
          <p:nvSpPr>
            <p:cNvPr id="24" name="矩形 23"/>
            <p:cNvSpPr/>
            <p:nvPr/>
          </p:nvSpPr>
          <p:spPr>
            <a:xfrm>
              <a:off x="2033510" y="4836619"/>
              <a:ext cx="101649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rgbClr val="002944"/>
                  </a:solidFill>
                  <a:cs typeface="+mn-ea"/>
                  <a:sym typeface="+mn-lt"/>
                </a:rPr>
                <a:t>文本信息</a:t>
              </a:r>
            </a:p>
          </p:txBody>
        </p:sp>
      </p:grpSp>
      <p:grpSp>
        <p:nvGrpSpPr>
          <p:cNvPr id="17" name="组合 16"/>
          <p:cNvGrpSpPr/>
          <p:nvPr/>
        </p:nvGrpSpPr>
        <p:grpSpPr>
          <a:xfrm>
            <a:off x="1909398" y="4856578"/>
            <a:ext cx="2160174" cy="730786"/>
            <a:chOff x="1981394" y="4836619"/>
            <a:chExt cx="2160174" cy="730786"/>
          </a:xfrm>
        </p:grpSpPr>
        <p:sp>
          <p:nvSpPr>
            <p:cNvPr id="21" name="矩形 20"/>
            <p:cNvSpPr/>
            <p:nvPr/>
          </p:nvSpPr>
          <p:spPr>
            <a:xfrm>
              <a:off x="1981394" y="5054957"/>
              <a:ext cx="2160174" cy="5124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dirty="0">
                  <a:cs typeface="+mn-ea"/>
                  <a:sym typeface="+mn-lt"/>
                </a:rPr>
                <a:t>标题数字等都可以通过点击和重新输入进行更改</a:t>
              </a:r>
            </a:p>
          </p:txBody>
        </p:sp>
        <p:sp>
          <p:nvSpPr>
            <p:cNvPr id="22" name="矩形 21"/>
            <p:cNvSpPr/>
            <p:nvPr/>
          </p:nvSpPr>
          <p:spPr>
            <a:xfrm>
              <a:off x="2033510" y="4836619"/>
              <a:ext cx="101649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rgbClr val="002944"/>
                  </a:solidFill>
                  <a:cs typeface="+mn-ea"/>
                  <a:sym typeface="+mn-lt"/>
                </a:rPr>
                <a:t>文本信息</a:t>
              </a:r>
            </a:p>
          </p:txBody>
        </p:sp>
      </p:grpSp>
      <p:grpSp>
        <p:nvGrpSpPr>
          <p:cNvPr id="18" name="组合 17"/>
          <p:cNvGrpSpPr/>
          <p:nvPr/>
        </p:nvGrpSpPr>
        <p:grpSpPr>
          <a:xfrm>
            <a:off x="4674568" y="4856578"/>
            <a:ext cx="2160174" cy="730786"/>
            <a:chOff x="1981394" y="4836619"/>
            <a:chExt cx="2160174" cy="730786"/>
          </a:xfrm>
        </p:grpSpPr>
        <p:sp>
          <p:nvSpPr>
            <p:cNvPr id="19" name="矩形 18"/>
            <p:cNvSpPr/>
            <p:nvPr/>
          </p:nvSpPr>
          <p:spPr>
            <a:xfrm>
              <a:off x="1981394" y="5054957"/>
              <a:ext cx="2160174" cy="5124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dirty="0">
                  <a:cs typeface="+mn-ea"/>
                  <a:sym typeface="+mn-lt"/>
                </a:rPr>
                <a:t>标题数字等都可以通过点击和重新输入进行更改</a:t>
              </a:r>
            </a:p>
          </p:txBody>
        </p:sp>
        <p:sp>
          <p:nvSpPr>
            <p:cNvPr id="20" name="矩形 19"/>
            <p:cNvSpPr/>
            <p:nvPr/>
          </p:nvSpPr>
          <p:spPr>
            <a:xfrm>
              <a:off x="2033510" y="4836619"/>
              <a:ext cx="101649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rgbClr val="002944"/>
                  </a:solidFill>
                  <a:cs typeface="+mn-ea"/>
                  <a:sym typeface="+mn-lt"/>
                </a:rPr>
                <a:t>文本信息</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circle(in)">
                                      <p:cBhvr>
                                        <p:cTn id="7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09296" y="2279366"/>
            <a:ext cx="3463453" cy="3352357"/>
            <a:chOff x="1912237" y="1437316"/>
            <a:chExt cx="4408830" cy="4267409"/>
          </a:xfrm>
          <a:solidFill>
            <a:srgbClr val="96D7F3"/>
          </a:solidFill>
        </p:grpSpPr>
        <p:sp>
          <p:nvSpPr>
            <p:cNvPr id="15" name="圆: 空心 14"/>
            <p:cNvSpPr/>
            <p:nvPr/>
          </p:nvSpPr>
          <p:spPr>
            <a:xfrm>
              <a:off x="2510307" y="1923526"/>
              <a:ext cx="3212690" cy="3212690"/>
            </a:xfrm>
            <a:prstGeom prst="donut">
              <a:avLst>
                <a:gd name="adj" fmla="val 6406"/>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6" name="圆: 空心 15"/>
            <p:cNvSpPr/>
            <p:nvPr/>
          </p:nvSpPr>
          <p:spPr>
            <a:xfrm>
              <a:off x="4973557" y="1456559"/>
              <a:ext cx="1347510" cy="1347510"/>
            </a:xfrm>
            <a:prstGeom prst="donut">
              <a:avLst>
                <a:gd name="adj" fmla="val 15253"/>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7" name="圆: 空心 16"/>
            <p:cNvSpPr/>
            <p:nvPr/>
          </p:nvSpPr>
          <p:spPr>
            <a:xfrm>
              <a:off x="4866508" y="4357215"/>
              <a:ext cx="1347510" cy="1347510"/>
            </a:xfrm>
            <a:prstGeom prst="donut">
              <a:avLst>
                <a:gd name="adj" fmla="val 15236"/>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8" name="圆: 空心 17"/>
            <p:cNvSpPr/>
            <p:nvPr/>
          </p:nvSpPr>
          <p:spPr>
            <a:xfrm>
              <a:off x="1912237" y="1437316"/>
              <a:ext cx="1347510" cy="1347510"/>
            </a:xfrm>
            <a:prstGeom prst="donut">
              <a:avLst>
                <a:gd name="adj" fmla="val 14668"/>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9" name="圆: 空心 18"/>
            <p:cNvSpPr/>
            <p:nvPr/>
          </p:nvSpPr>
          <p:spPr>
            <a:xfrm>
              <a:off x="1965003" y="4320036"/>
              <a:ext cx="1347510" cy="1347510"/>
            </a:xfrm>
            <a:prstGeom prst="donut">
              <a:avLst>
                <a:gd name="adj" fmla="val 14701"/>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5" name="voice-microphone-symbol_26706"/>
          <p:cNvSpPr>
            <a:spLocks noChangeAspect="1"/>
          </p:cNvSpPr>
          <p:nvPr/>
        </p:nvSpPr>
        <p:spPr bwMode="auto">
          <a:xfrm>
            <a:off x="4464014" y="2598026"/>
            <a:ext cx="163430" cy="22467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2828" h="608768">
                <a:moveTo>
                  <a:pt x="26237" y="155244"/>
                </a:moveTo>
                <a:lnTo>
                  <a:pt x="64831" y="155244"/>
                </a:lnTo>
                <a:lnTo>
                  <a:pt x="64831" y="309528"/>
                </a:lnTo>
                <a:cubicBezTo>
                  <a:pt x="64831" y="395814"/>
                  <a:pt x="135135" y="466021"/>
                  <a:pt x="221541" y="466021"/>
                </a:cubicBezTo>
                <a:cubicBezTo>
                  <a:pt x="308070" y="466021"/>
                  <a:pt x="378375" y="395814"/>
                  <a:pt x="378375" y="309528"/>
                </a:cubicBezTo>
                <a:lnTo>
                  <a:pt x="378375" y="155244"/>
                </a:lnTo>
                <a:lnTo>
                  <a:pt x="416846" y="155244"/>
                </a:lnTo>
                <a:cubicBezTo>
                  <a:pt x="416846" y="155244"/>
                  <a:pt x="444132" y="171446"/>
                  <a:pt x="442780" y="188261"/>
                </a:cubicBezTo>
                <a:cubicBezTo>
                  <a:pt x="442043" y="198939"/>
                  <a:pt x="428031" y="210968"/>
                  <a:pt x="416846" y="218946"/>
                </a:cubicBezTo>
                <a:lnTo>
                  <a:pt x="416846" y="309528"/>
                </a:lnTo>
                <a:cubicBezTo>
                  <a:pt x="416846" y="401215"/>
                  <a:pt x="353055" y="478295"/>
                  <a:pt x="267510" y="499039"/>
                </a:cubicBezTo>
                <a:lnTo>
                  <a:pt x="267510" y="567527"/>
                </a:lnTo>
                <a:lnTo>
                  <a:pt x="303277" y="567527"/>
                </a:lnTo>
                <a:lnTo>
                  <a:pt x="303277" y="608768"/>
                </a:lnTo>
                <a:lnTo>
                  <a:pt x="267510" y="608768"/>
                </a:lnTo>
                <a:lnTo>
                  <a:pt x="175327" y="608768"/>
                </a:lnTo>
                <a:lnTo>
                  <a:pt x="139560" y="608768"/>
                </a:lnTo>
                <a:lnTo>
                  <a:pt x="139560" y="567527"/>
                </a:lnTo>
                <a:lnTo>
                  <a:pt x="175327" y="567527"/>
                </a:lnTo>
                <a:lnTo>
                  <a:pt x="175327" y="498916"/>
                </a:lnTo>
                <a:cubicBezTo>
                  <a:pt x="89904" y="478173"/>
                  <a:pt x="26237" y="401092"/>
                  <a:pt x="26237" y="309528"/>
                </a:cubicBezTo>
                <a:lnTo>
                  <a:pt x="26237" y="219191"/>
                </a:lnTo>
                <a:cubicBezTo>
                  <a:pt x="15052" y="211091"/>
                  <a:pt x="794" y="198939"/>
                  <a:pt x="57" y="188261"/>
                </a:cubicBezTo>
                <a:cubicBezTo>
                  <a:pt x="-1418" y="170341"/>
                  <a:pt x="26237" y="155244"/>
                  <a:pt x="26237" y="155244"/>
                </a:cubicBezTo>
                <a:close/>
                <a:moveTo>
                  <a:pt x="221393" y="0"/>
                </a:moveTo>
                <a:cubicBezTo>
                  <a:pt x="282227" y="0"/>
                  <a:pt x="331510" y="49215"/>
                  <a:pt x="331510" y="109967"/>
                </a:cubicBezTo>
                <a:lnTo>
                  <a:pt x="331510" y="298236"/>
                </a:lnTo>
                <a:cubicBezTo>
                  <a:pt x="331510" y="358865"/>
                  <a:pt x="282227" y="408080"/>
                  <a:pt x="221393" y="408080"/>
                </a:cubicBezTo>
                <a:cubicBezTo>
                  <a:pt x="160557" y="408080"/>
                  <a:pt x="111275" y="358865"/>
                  <a:pt x="111275" y="298236"/>
                </a:cubicBezTo>
                <a:lnTo>
                  <a:pt x="111275" y="109967"/>
                </a:lnTo>
                <a:cubicBezTo>
                  <a:pt x="111275" y="49215"/>
                  <a:pt x="160557" y="0"/>
                  <a:pt x="221393" y="0"/>
                </a:cubicBezTo>
                <a:close/>
              </a:path>
            </a:pathLst>
          </a:custGeom>
          <a:solidFill>
            <a:schemeClr val="tx1">
              <a:lumMod val="75000"/>
              <a:lumOff val="25000"/>
            </a:schemeClr>
          </a:solidFill>
          <a:ln>
            <a:noFill/>
          </a:ln>
        </p:spPr>
        <p:txBody>
          <a:bodyPr/>
          <a:lstStyle/>
          <a:p>
            <a:endParaRPr lang="zh-CN" altLang="en-US">
              <a:cs typeface="+mn-ea"/>
              <a:sym typeface="+mn-lt"/>
            </a:endParaRPr>
          </a:p>
        </p:txBody>
      </p:sp>
      <p:sp>
        <p:nvSpPr>
          <p:cNvPr id="6" name="voice-microphone-symbol_26706"/>
          <p:cNvSpPr>
            <a:spLocks noChangeAspect="1"/>
          </p:cNvSpPr>
          <p:nvPr/>
        </p:nvSpPr>
        <p:spPr bwMode="auto">
          <a:xfrm>
            <a:off x="6852383" y="2598026"/>
            <a:ext cx="223970" cy="224672"/>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tx1">
              <a:lumMod val="75000"/>
              <a:lumOff val="2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voice-microphone-symbol_26706"/>
          <p:cNvSpPr>
            <a:spLocks noChangeAspect="1"/>
          </p:cNvSpPr>
          <p:nvPr/>
        </p:nvSpPr>
        <p:spPr bwMode="auto">
          <a:xfrm>
            <a:off x="4464015" y="4832554"/>
            <a:ext cx="224672" cy="224344"/>
          </a:xfrm>
          <a:custGeom>
            <a:avLst/>
            <a:gdLst>
              <a:gd name="connsiteX0" fmla="*/ 351512 w 608453"/>
              <a:gd name="connsiteY0" fmla="*/ 527474 h 607566"/>
              <a:gd name="connsiteX1" fmla="*/ 365947 w 608453"/>
              <a:gd name="connsiteY1" fmla="*/ 533451 h 607566"/>
              <a:gd name="connsiteX2" fmla="*/ 371935 w 608453"/>
              <a:gd name="connsiteY2" fmla="*/ 548009 h 607566"/>
              <a:gd name="connsiteX3" fmla="*/ 365947 w 608453"/>
              <a:gd name="connsiteY3" fmla="*/ 562567 h 607566"/>
              <a:gd name="connsiteX4" fmla="*/ 351512 w 608453"/>
              <a:gd name="connsiteY4" fmla="*/ 568543 h 607566"/>
              <a:gd name="connsiteX5" fmla="*/ 336925 w 608453"/>
              <a:gd name="connsiteY5" fmla="*/ 562567 h 607566"/>
              <a:gd name="connsiteX6" fmla="*/ 330936 w 608453"/>
              <a:gd name="connsiteY6" fmla="*/ 548009 h 607566"/>
              <a:gd name="connsiteX7" fmla="*/ 336925 w 608453"/>
              <a:gd name="connsiteY7" fmla="*/ 533451 h 607566"/>
              <a:gd name="connsiteX8" fmla="*/ 351512 w 608453"/>
              <a:gd name="connsiteY8" fmla="*/ 527474 h 607566"/>
              <a:gd name="connsiteX9" fmla="*/ 96651 w 608453"/>
              <a:gd name="connsiteY9" fmla="*/ 340302 h 607566"/>
              <a:gd name="connsiteX10" fmla="*/ 59316 w 608453"/>
              <a:gd name="connsiteY10" fmla="*/ 414406 h 607566"/>
              <a:gd name="connsiteX11" fmla="*/ 59008 w 608453"/>
              <a:gd name="connsiteY11" fmla="*/ 548652 h 607566"/>
              <a:gd name="connsiteX12" fmla="*/ 193448 w 608453"/>
              <a:gd name="connsiteY12" fmla="*/ 548345 h 607566"/>
              <a:gd name="connsiteX13" fmla="*/ 267659 w 608453"/>
              <a:gd name="connsiteY13" fmla="*/ 511063 h 607566"/>
              <a:gd name="connsiteX14" fmla="*/ 176086 w 608453"/>
              <a:gd name="connsiteY14" fmla="*/ 431743 h 607566"/>
              <a:gd name="connsiteX15" fmla="*/ 96651 w 608453"/>
              <a:gd name="connsiteY15" fmla="*/ 340302 h 607566"/>
              <a:gd name="connsiteX16" fmla="*/ 304192 w 608453"/>
              <a:gd name="connsiteY16" fmla="*/ 257606 h 607566"/>
              <a:gd name="connsiteX17" fmla="*/ 257941 w 608453"/>
              <a:gd name="connsiteY17" fmla="*/ 303782 h 607566"/>
              <a:gd name="connsiteX18" fmla="*/ 304192 w 608453"/>
              <a:gd name="connsiteY18" fmla="*/ 349958 h 607566"/>
              <a:gd name="connsiteX19" fmla="*/ 350442 w 608453"/>
              <a:gd name="connsiteY19" fmla="*/ 303782 h 607566"/>
              <a:gd name="connsiteX20" fmla="*/ 304192 w 608453"/>
              <a:gd name="connsiteY20" fmla="*/ 257606 h 607566"/>
              <a:gd name="connsiteX21" fmla="*/ 545278 w 608453"/>
              <a:gd name="connsiteY21" fmla="*/ 234698 h 607566"/>
              <a:gd name="connsiteX22" fmla="*/ 559861 w 608453"/>
              <a:gd name="connsiteY22" fmla="*/ 240687 h 607566"/>
              <a:gd name="connsiteX23" fmla="*/ 565848 w 608453"/>
              <a:gd name="connsiteY23" fmla="*/ 255121 h 607566"/>
              <a:gd name="connsiteX24" fmla="*/ 559861 w 608453"/>
              <a:gd name="connsiteY24" fmla="*/ 269709 h 607566"/>
              <a:gd name="connsiteX25" fmla="*/ 545278 w 608453"/>
              <a:gd name="connsiteY25" fmla="*/ 275697 h 607566"/>
              <a:gd name="connsiteX26" fmla="*/ 530848 w 608453"/>
              <a:gd name="connsiteY26" fmla="*/ 269709 h 607566"/>
              <a:gd name="connsiteX27" fmla="*/ 524708 w 608453"/>
              <a:gd name="connsiteY27" fmla="*/ 255121 h 607566"/>
              <a:gd name="connsiteX28" fmla="*/ 530848 w 608453"/>
              <a:gd name="connsiteY28" fmla="*/ 240687 h 607566"/>
              <a:gd name="connsiteX29" fmla="*/ 545278 w 608453"/>
              <a:gd name="connsiteY29" fmla="*/ 234698 h 607566"/>
              <a:gd name="connsiteX30" fmla="*/ 304192 w 608453"/>
              <a:gd name="connsiteY30" fmla="*/ 216492 h 607566"/>
              <a:gd name="connsiteX31" fmla="*/ 391622 w 608453"/>
              <a:gd name="connsiteY31" fmla="*/ 303782 h 607566"/>
              <a:gd name="connsiteX32" fmla="*/ 304192 w 608453"/>
              <a:gd name="connsiteY32" fmla="*/ 391071 h 607566"/>
              <a:gd name="connsiteX33" fmla="*/ 216761 w 608453"/>
              <a:gd name="connsiteY33" fmla="*/ 303782 h 607566"/>
              <a:gd name="connsiteX34" fmla="*/ 304192 w 608453"/>
              <a:gd name="connsiteY34" fmla="*/ 216492 h 607566"/>
              <a:gd name="connsiteX35" fmla="*/ 304227 w 608453"/>
              <a:gd name="connsiteY35" fmla="*/ 120599 h 607566"/>
              <a:gd name="connsiteX36" fmla="*/ 205125 w 608453"/>
              <a:gd name="connsiteY36" fmla="*/ 204829 h 607566"/>
              <a:gd name="connsiteX37" fmla="*/ 120774 w 608453"/>
              <a:gd name="connsiteY37" fmla="*/ 303787 h 607566"/>
              <a:gd name="connsiteX38" fmla="*/ 205125 w 608453"/>
              <a:gd name="connsiteY38" fmla="*/ 402746 h 607566"/>
              <a:gd name="connsiteX39" fmla="*/ 304227 w 608453"/>
              <a:gd name="connsiteY39" fmla="*/ 486822 h 607566"/>
              <a:gd name="connsiteX40" fmla="*/ 403328 w 608453"/>
              <a:gd name="connsiteY40" fmla="*/ 402746 h 607566"/>
              <a:gd name="connsiteX41" fmla="*/ 487526 w 608453"/>
              <a:gd name="connsiteY41" fmla="*/ 303787 h 607566"/>
              <a:gd name="connsiteX42" fmla="*/ 403328 w 608453"/>
              <a:gd name="connsiteY42" fmla="*/ 204829 h 607566"/>
              <a:gd name="connsiteX43" fmla="*/ 304227 w 608453"/>
              <a:gd name="connsiteY43" fmla="*/ 120599 h 607566"/>
              <a:gd name="connsiteX44" fmla="*/ 112054 w 608453"/>
              <a:gd name="connsiteY44" fmla="*/ 41068 h 607566"/>
              <a:gd name="connsiteX45" fmla="*/ 59008 w 608453"/>
              <a:gd name="connsiteY45" fmla="*/ 58923 h 607566"/>
              <a:gd name="connsiteX46" fmla="*/ 59316 w 608453"/>
              <a:gd name="connsiteY46" fmla="*/ 193169 h 607566"/>
              <a:gd name="connsiteX47" fmla="*/ 96651 w 608453"/>
              <a:gd name="connsiteY47" fmla="*/ 267272 h 607566"/>
              <a:gd name="connsiteX48" fmla="*/ 176086 w 608453"/>
              <a:gd name="connsiteY48" fmla="*/ 175832 h 607566"/>
              <a:gd name="connsiteX49" fmla="*/ 267659 w 608453"/>
              <a:gd name="connsiteY49" fmla="*/ 96512 h 607566"/>
              <a:gd name="connsiteX50" fmla="*/ 193448 w 608453"/>
              <a:gd name="connsiteY50" fmla="*/ 59230 h 607566"/>
              <a:gd name="connsiteX51" fmla="*/ 112054 w 608453"/>
              <a:gd name="connsiteY51" fmla="*/ 41068 h 607566"/>
              <a:gd name="connsiteX52" fmla="*/ 103297 w 608453"/>
              <a:gd name="connsiteY52" fmla="*/ 200 h 607566"/>
              <a:gd name="connsiteX53" fmla="*/ 208352 w 608453"/>
              <a:gd name="connsiteY53" fmla="*/ 21027 h 607566"/>
              <a:gd name="connsiteX54" fmla="*/ 304227 w 608453"/>
              <a:gd name="connsiteY54" fmla="*/ 71044 h 607566"/>
              <a:gd name="connsiteX55" fmla="*/ 400101 w 608453"/>
              <a:gd name="connsiteY55" fmla="*/ 21027 h 607566"/>
              <a:gd name="connsiteX56" fmla="*/ 505080 w 608453"/>
              <a:gd name="connsiteY56" fmla="*/ 200 h 607566"/>
              <a:gd name="connsiteX57" fmla="*/ 578484 w 608453"/>
              <a:gd name="connsiteY57" fmla="*/ 29773 h 607566"/>
              <a:gd name="connsiteX58" fmla="*/ 586166 w 608453"/>
              <a:gd name="connsiteY58" fmla="*/ 211273 h 607566"/>
              <a:gd name="connsiteX59" fmla="*/ 559432 w 608453"/>
              <a:gd name="connsiteY59" fmla="*/ 222626 h 607566"/>
              <a:gd name="connsiteX60" fmla="*/ 548062 w 608453"/>
              <a:gd name="connsiteY60" fmla="*/ 195930 h 607566"/>
              <a:gd name="connsiteX61" fmla="*/ 549445 w 608453"/>
              <a:gd name="connsiteY61" fmla="*/ 58923 h 607566"/>
              <a:gd name="connsiteX62" fmla="*/ 415005 w 608453"/>
              <a:gd name="connsiteY62" fmla="*/ 59230 h 607566"/>
              <a:gd name="connsiteX63" fmla="*/ 340794 w 608453"/>
              <a:gd name="connsiteY63" fmla="*/ 96512 h 607566"/>
              <a:gd name="connsiteX64" fmla="*/ 432367 w 608453"/>
              <a:gd name="connsiteY64" fmla="*/ 175832 h 607566"/>
              <a:gd name="connsiteX65" fmla="*/ 587395 w 608453"/>
              <a:gd name="connsiteY65" fmla="*/ 399524 h 607566"/>
              <a:gd name="connsiteX66" fmla="*/ 578484 w 608453"/>
              <a:gd name="connsiteY66" fmla="*/ 577649 h 607566"/>
              <a:gd name="connsiteX67" fmla="*/ 496898 w 608453"/>
              <a:gd name="connsiteY67" fmla="*/ 607566 h 607566"/>
              <a:gd name="connsiteX68" fmla="*/ 396875 w 608453"/>
              <a:gd name="connsiteY68" fmla="*/ 585320 h 607566"/>
              <a:gd name="connsiteX69" fmla="*/ 385505 w 608453"/>
              <a:gd name="connsiteY69" fmla="*/ 558624 h 607566"/>
              <a:gd name="connsiteX70" fmla="*/ 412086 w 608453"/>
              <a:gd name="connsiteY70" fmla="*/ 547271 h 607566"/>
              <a:gd name="connsiteX71" fmla="*/ 549445 w 608453"/>
              <a:gd name="connsiteY71" fmla="*/ 548652 h 607566"/>
              <a:gd name="connsiteX72" fmla="*/ 549138 w 608453"/>
              <a:gd name="connsiteY72" fmla="*/ 414406 h 607566"/>
              <a:gd name="connsiteX73" fmla="*/ 511802 w 608453"/>
              <a:gd name="connsiteY73" fmla="*/ 340302 h 607566"/>
              <a:gd name="connsiteX74" fmla="*/ 432367 w 608453"/>
              <a:gd name="connsiteY74" fmla="*/ 431743 h 607566"/>
              <a:gd name="connsiteX75" fmla="*/ 208352 w 608453"/>
              <a:gd name="connsiteY75" fmla="*/ 586547 h 607566"/>
              <a:gd name="connsiteX76" fmla="*/ 111555 w 608453"/>
              <a:gd name="connsiteY76" fmla="*/ 607566 h 607566"/>
              <a:gd name="connsiteX77" fmla="*/ 29816 w 608453"/>
              <a:gd name="connsiteY77" fmla="*/ 577649 h 607566"/>
              <a:gd name="connsiteX78" fmla="*/ 21058 w 608453"/>
              <a:gd name="connsiteY78" fmla="*/ 399524 h 607566"/>
              <a:gd name="connsiteX79" fmla="*/ 71146 w 608453"/>
              <a:gd name="connsiteY79" fmla="*/ 303787 h 607566"/>
              <a:gd name="connsiteX80" fmla="*/ 21058 w 608453"/>
              <a:gd name="connsiteY80" fmla="*/ 208051 h 607566"/>
              <a:gd name="connsiteX81" fmla="*/ 29816 w 608453"/>
              <a:gd name="connsiteY81" fmla="*/ 29773 h 607566"/>
              <a:gd name="connsiteX82" fmla="*/ 103297 w 608453"/>
              <a:gd name="connsiteY82" fmla="*/ 200 h 60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453" h="607566">
                <a:moveTo>
                  <a:pt x="351512" y="527474"/>
                </a:moveTo>
                <a:cubicBezTo>
                  <a:pt x="356887" y="527474"/>
                  <a:pt x="362108" y="529620"/>
                  <a:pt x="365947" y="533451"/>
                </a:cubicBezTo>
                <a:cubicBezTo>
                  <a:pt x="369785" y="537282"/>
                  <a:pt x="371935" y="542645"/>
                  <a:pt x="371935" y="548009"/>
                </a:cubicBezTo>
                <a:cubicBezTo>
                  <a:pt x="371935" y="553372"/>
                  <a:pt x="369785" y="558736"/>
                  <a:pt x="365947" y="562567"/>
                </a:cubicBezTo>
                <a:cubicBezTo>
                  <a:pt x="362108" y="566398"/>
                  <a:pt x="356887" y="568543"/>
                  <a:pt x="351512" y="568543"/>
                </a:cubicBezTo>
                <a:cubicBezTo>
                  <a:pt x="345984" y="568543"/>
                  <a:pt x="340764" y="566398"/>
                  <a:pt x="336925" y="562567"/>
                </a:cubicBezTo>
                <a:cubicBezTo>
                  <a:pt x="333086" y="558736"/>
                  <a:pt x="330936" y="553372"/>
                  <a:pt x="330936" y="548009"/>
                </a:cubicBezTo>
                <a:cubicBezTo>
                  <a:pt x="330936" y="542645"/>
                  <a:pt x="333086" y="537282"/>
                  <a:pt x="336925" y="533451"/>
                </a:cubicBezTo>
                <a:cubicBezTo>
                  <a:pt x="340764" y="529620"/>
                  <a:pt x="345984" y="527474"/>
                  <a:pt x="351512" y="527474"/>
                </a:cubicBezTo>
                <a:close/>
                <a:moveTo>
                  <a:pt x="96651" y="340302"/>
                </a:moveTo>
                <a:cubicBezTo>
                  <a:pt x="81287" y="365464"/>
                  <a:pt x="68688" y="390318"/>
                  <a:pt x="59316" y="414406"/>
                </a:cubicBezTo>
                <a:cubicBezTo>
                  <a:pt x="35193" y="475929"/>
                  <a:pt x="35040" y="524871"/>
                  <a:pt x="59008" y="548652"/>
                </a:cubicBezTo>
                <a:cubicBezTo>
                  <a:pt x="82823" y="572586"/>
                  <a:pt x="131836" y="572432"/>
                  <a:pt x="193448" y="548345"/>
                </a:cubicBezTo>
                <a:cubicBezTo>
                  <a:pt x="217571" y="538986"/>
                  <a:pt x="242461" y="526405"/>
                  <a:pt x="267659" y="511063"/>
                </a:cubicBezTo>
                <a:cubicBezTo>
                  <a:pt x="236162" y="487742"/>
                  <a:pt x="205433" y="461200"/>
                  <a:pt x="176086" y="431743"/>
                </a:cubicBezTo>
                <a:cubicBezTo>
                  <a:pt x="146586" y="402439"/>
                  <a:pt x="119852" y="371601"/>
                  <a:pt x="96651" y="340302"/>
                </a:cubicBezTo>
                <a:close/>
                <a:moveTo>
                  <a:pt x="304192" y="257606"/>
                </a:moveTo>
                <a:cubicBezTo>
                  <a:pt x="278685" y="257606"/>
                  <a:pt x="257941" y="278316"/>
                  <a:pt x="257941" y="303782"/>
                </a:cubicBezTo>
                <a:cubicBezTo>
                  <a:pt x="257941" y="329248"/>
                  <a:pt x="278685" y="349958"/>
                  <a:pt x="304192" y="349958"/>
                </a:cubicBezTo>
                <a:cubicBezTo>
                  <a:pt x="329699" y="349958"/>
                  <a:pt x="350442" y="329248"/>
                  <a:pt x="350442" y="303782"/>
                </a:cubicBezTo>
                <a:cubicBezTo>
                  <a:pt x="350442" y="278316"/>
                  <a:pt x="329699" y="257606"/>
                  <a:pt x="304192" y="257606"/>
                </a:cubicBezTo>
                <a:close/>
                <a:moveTo>
                  <a:pt x="545278" y="234698"/>
                </a:moveTo>
                <a:cubicBezTo>
                  <a:pt x="550651" y="234698"/>
                  <a:pt x="556024" y="236848"/>
                  <a:pt x="559861" y="240687"/>
                </a:cubicBezTo>
                <a:cubicBezTo>
                  <a:pt x="563699" y="244526"/>
                  <a:pt x="565848" y="249747"/>
                  <a:pt x="565848" y="255121"/>
                </a:cubicBezTo>
                <a:cubicBezTo>
                  <a:pt x="565848" y="260649"/>
                  <a:pt x="563699" y="265870"/>
                  <a:pt x="559861" y="269709"/>
                </a:cubicBezTo>
                <a:cubicBezTo>
                  <a:pt x="556024" y="273547"/>
                  <a:pt x="550651" y="275697"/>
                  <a:pt x="545278" y="275697"/>
                </a:cubicBezTo>
                <a:cubicBezTo>
                  <a:pt x="539905" y="275697"/>
                  <a:pt x="534686" y="273547"/>
                  <a:pt x="530848" y="269709"/>
                </a:cubicBezTo>
                <a:cubicBezTo>
                  <a:pt x="527011" y="265870"/>
                  <a:pt x="524708" y="260649"/>
                  <a:pt x="524708" y="255121"/>
                </a:cubicBezTo>
                <a:cubicBezTo>
                  <a:pt x="524708" y="249747"/>
                  <a:pt x="527011" y="244526"/>
                  <a:pt x="530848" y="240687"/>
                </a:cubicBezTo>
                <a:cubicBezTo>
                  <a:pt x="534533" y="236848"/>
                  <a:pt x="539905" y="234698"/>
                  <a:pt x="545278" y="234698"/>
                </a:cubicBezTo>
                <a:close/>
                <a:moveTo>
                  <a:pt x="304192" y="216492"/>
                </a:moveTo>
                <a:cubicBezTo>
                  <a:pt x="352440" y="216492"/>
                  <a:pt x="391622" y="255611"/>
                  <a:pt x="391622" y="303782"/>
                </a:cubicBezTo>
                <a:cubicBezTo>
                  <a:pt x="391622" y="351952"/>
                  <a:pt x="352440" y="391071"/>
                  <a:pt x="304192" y="391071"/>
                </a:cubicBezTo>
                <a:cubicBezTo>
                  <a:pt x="255944" y="391071"/>
                  <a:pt x="216761" y="351952"/>
                  <a:pt x="216761" y="303782"/>
                </a:cubicBezTo>
                <a:cubicBezTo>
                  <a:pt x="216761" y="255611"/>
                  <a:pt x="255944" y="216492"/>
                  <a:pt x="304192" y="216492"/>
                </a:cubicBezTo>
                <a:close/>
                <a:moveTo>
                  <a:pt x="304227" y="120599"/>
                </a:moveTo>
                <a:cubicBezTo>
                  <a:pt x="270578" y="144533"/>
                  <a:pt x="237084" y="172917"/>
                  <a:pt x="205125" y="204829"/>
                </a:cubicBezTo>
                <a:cubicBezTo>
                  <a:pt x="173167" y="236741"/>
                  <a:pt x="144743" y="270188"/>
                  <a:pt x="120774" y="303787"/>
                </a:cubicBezTo>
                <a:cubicBezTo>
                  <a:pt x="144743" y="337387"/>
                  <a:pt x="173167" y="370833"/>
                  <a:pt x="205125" y="402746"/>
                </a:cubicBezTo>
                <a:cubicBezTo>
                  <a:pt x="236776" y="434504"/>
                  <a:pt x="270117" y="462734"/>
                  <a:pt x="304227" y="486822"/>
                </a:cubicBezTo>
                <a:cubicBezTo>
                  <a:pt x="337875" y="463041"/>
                  <a:pt x="371370" y="434658"/>
                  <a:pt x="403328" y="402746"/>
                </a:cubicBezTo>
                <a:cubicBezTo>
                  <a:pt x="435133" y="370987"/>
                  <a:pt x="463403" y="337847"/>
                  <a:pt x="487526" y="303787"/>
                </a:cubicBezTo>
                <a:cubicBezTo>
                  <a:pt x="463711" y="270188"/>
                  <a:pt x="435286" y="236588"/>
                  <a:pt x="403328" y="204829"/>
                </a:cubicBezTo>
                <a:cubicBezTo>
                  <a:pt x="371370" y="172917"/>
                  <a:pt x="337875" y="144533"/>
                  <a:pt x="304227" y="120599"/>
                </a:cubicBezTo>
                <a:close/>
                <a:moveTo>
                  <a:pt x="112054" y="41068"/>
                </a:moveTo>
                <a:cubicBezTo>
                  <a:pt x="89123" y="41011"/>
                  <a:pt x="70916" y="46956"/>
                  <a:pt x="59008" y="58923"/>
                </a:cubicBezTo>
                <a:cubicBezTo>
                  <a:pt x="35040" y="82704"/>
                  <a:pt x="35193" y="131646"/>
                  <a:pt x="59316" y="193169"/>
                </a:cubicBezTo>
                <a:cubicBezTo>
                  <a:pt x="68688" y="217256"/>
                  <a:pt x="81287" y="242111"/>
                  <a:pt x="96651" y="267272"/>
                </a:cubicBezTo>
                <a:cubicBezTo>
                  <a:pt x="119852" y="235974"/>
                  <a:pt x="146586" y="205136"/>
                  <a:pt x="176086" y="175832"/>
                </a:cubicBezTo>
                <a:cubicBezTo>
                  <a:pt x="205433" y="146375"/>
                  <a:pt x="236315" y="119679"/>
                  <a:pt x="267659" y="96512"/>
                </a:cubicBezTo>
                <a:cubicBezTo>
                  <a:pt x="242461" y="81170"/>
                  <a:pt x="217417" y="68589"/>
                  <a:pt x="193448" y="59230"/>
                </a:cubicBezTo>
                <a:cubicBezTo>
                  <a:pt x="162642" y="47186"/>
                  <a:pt x="134986" y="41126"/>
                  <a:pt x="112054" y="41068"/>
                </a:cubicBezTo>
                <a:close/>
                <a:moveTo>
                  <a:pt x="103297" y="200"/>
                </a:moveTo>
                <a:cubicBezTo>
                  <a:pt x="133527" y="-1296"/>
                  <a:pt x="169019" y="5608"/>
                  <a:pt x="208352" y="21027"/>
                </a:cubicBezTo>
                <a:cubicBezTo>
                  <a:pt x="239542" y="33148"/>
                  <a:pt x="271807" y="50178"/>
                  <a:pt x="304227" y="71044"/>
                </a:cubicBezTo>
                <a:cubicBezTo>
                  <a:pt x="336646" y="50178"/>
                  <a:pt x="368911" y="33148"/>
                  <a:pt x="400101" y="21027"/>
                </a:cubicBezTo>
                <a:cubicBezTo>
                  <a:pt x="439358" y="5608"/>
                  <a:pt x="474850" y="-1296"/>
                  <a:pt x="505080" y="200"/>
                </a:cubicBezTo>
                <a:cubicBezTo>
                  <a:pt x="535309" y="1696"/>
                  <a:pt x="560277" y="11592"/>
                  <a:pt x="578484" y="29773"/>
                </a:cubicBezTo>
                <a:cubicBezTo>
                  <a:pt x="615666" y="66748"/>
                  <a:pt x="618278" y="131186"/>
                  <a:pt x="586166" y="211273"/>
                </a:cubicBezTo>
                <a:cubicBezTo>
                  <a:pt x="582018" y="221859"/>
                  <a:pt x="570033" y="226922"/>
                  <a:pt x="559432" y="222626"/>
                </a:cubicBezTo>
                <a:cubicBezTo>
                  <a:pt x="548830" y="218484"/>
                  <a:pt x="543760" y="206517"/>
                  <a:pt x="548062" y="195930"/>
                </a:cubicBezTo>
                <a:cubicBezTo>
                  <a:pt x="573260" y="133180"/>
                  <a:pt x="573721" y="83164"/>
                  <a:pt x="549445" y="58923"/>
                </a:cubicBezTo>
                <a:cubicBezTo>
                  <a:pt x="525630" y="34989"/>
                  <a:pt x="476617" y="35142"/>
                  <a:pt x="415005" y="59230"/>
                </a:cubicBezTo>
                <a:cubicBezTo>
                  <a:pt x="390883" y="68589"/>
                  <a:pt x="365992" y="81170"/>
                  <a:pt x="340794" y="96512"/>
                </a:cubicBezTo>
                <a:cubicBezTo>
                  <a:pt x="372138" y="119679"/>
                  <a:pt x="403021" y="146375"/>
                  <a:pt x="432367" y="175832"/>
                </a:cubicBezTo>
                <a:cubicBezTo>
                  <a:pt x="503812" y="247021"/>
                  <a:pt x="558817" y="326494"/>
                  <a:pt x="587395" y="399524"/>
                </a:cubicBezTo>
                <a:cubicBezTo>
                  <a:pt x="618278" y="477923"/>
                  <a:pt x="615052" y="541287"/>
                  <a:pt x="578484" y="577649"/>
                </a:cubicBezTo>
                <a:cubicBezTo>
                  <a:pt x="558664" y="597594"/>
                  <a:pt x="530854" y="607566"/>
                  <a:pt x="496898" y="607566"/>
                </a:cubicBezTo>
                <a:cubicBezTo>
                  <a:pt x="467706" y="607566"/>
                  <a:pt x="433903" y="600202"/>
                  <a:pt x="396875" y="585320"/>
                </a:cubicBezTo>
                <a:cubicBezTo>
                  <a:pt x="386273" y="581177"/>
                  <a:pt x="381203" y="569210"/>
                  <a:pt x="385505" y="558624"/>
                </a:cubicBezTo>
                <a:cubicBezTo>
                  <a:pt x="389654" y="548191"/>
                  <a:pt x="401638" y="542975"/>
                  <a:pt x="412086" y="547271"/>
                </a:cubicBezTo>
                <a:cubicBezTo>
                  <a:pt x="475080" y="572432"/>
                  <a:pt x="525169" y="572892"/>
                  <a:pt x="549445" y="548652"/>
                </a:cubicBezTo>
                <a:cubicBezTo>
                  <a:pt x="573414" y="524871"/>
                  <a:pt x="573260" y="475929"/>
                  <a:pt x="549138" y="414406"/>
                </a:cubicBezTo>
                <a:cubicBezTo>
                  <a:pt x="539765" y="390318"/>
                  <a:pt x="527166" y="365464"/>
                  <a:pt x="511802" y="340302"/>
                </a:cubicBezTo>
                <a:cubicBezTo>
                  <a:pt x="488448" y="371754"/>
                  <a:pt x="461867" y="402439"/>
                  <a:pt x="432367" y="431743"/>
                </a:cubicBezTo>
                <a:cubicBezTo>
                  <a:pt x="361075" y="503085"/>
                  <a:pt x="281487" y="558010"/>
                  <a:pt x="208352" y="586547"/>
                </a:cubicBezTo>
                <a:cubicBezTo>
                  <a:pt x="172552" y="600509"/>
                  <a:pt x="139980" y="607566"/>
                  <a:pt x="111555" y="607566"/>
                </a:cubicBezTo>
                <a:cubicBezTo>
                  <a:pt x="77599" y="607566"/>
                  <a:pt x="49790" y="597594"/>
                  <a:pt x="29816" y="577649"/>
                </a:cubicBezTo>
                <a:cubicBezTo>
                  <a:pt x="-6598" y="541287"/>
                  <a:pt x="-9825" y="477923"/>
                  <a:pt x="21058" y="399524"/>
                </a:cubicBezTo>
                <a:cubicBezTo>
                  <a:pt x="33196" y="368379"/>
                  <a:pt x="50251" y="336160"/>
                  <a:pt x="71146" y="303787"/>
                </a:cubicBezTo>
                <a:cubicBezTo>
                  <a:pt x="50251" y="271415"/>
                  <a:pt x="33196" y="239196"/>
                  <a:pt x="21058" y="208051"/>
                </a:cubicBezTo>
                <a:cubicBezTo>
                  <a:pt x="-9825" y="129498"/>
                  <a:pt x="-6598" y="66287"/>
                  <a:pt x="29816" y="29773"/>
                </a:cubicBezTo>
                <a:cubicBezTo>
                  <a:pt x="48100" y="11592"/>
                  <a:pt x="73067" y="1696"/>
                  <a:pt x="103297" y="200"/>
                </a:cubicBezTo>
                <a:close/>
              </a:path>
            </a:pathLst>
          </a:custGeom>
          <a:solidFill>
            <a:schemeClr val="tx1">
              <a:lumMod val="75000"/>
              <a:lumOff val="2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voice-microphone-symbol_26706"/>
          <p:cNvSpPr>
            <a:spLocks noChangeAspect="1"/>
          </p:cNvSpPr>
          <p:nvPr/>
        </p:nvSpPr>
        <p:spPr bwMode="auto">
          <a:xfrm>
            <a:off x="6764133" y="4850222"/>
            <a:ext cx="224672" cy="208964"/>
          </a:xfrm>
          <a:custGeom>
            <a:avLst/>
            <a:gdLst>
              <a:gd name="connsiteX0" fmla="*/ 80464 w 542555"/>
              <a:gd name="connsiteY0" fmla="*/ 402778 h 504622"/>
              <a:gd name="connsiteX1" fmla="*/ 384617 w 542555"/>
              <a:gd name="connsiteY1" fmla="*/ 402778 h 504622"/>
              <a:gd name="connsiteX2" fmla="*/ 384617 w 542555"/>
              <a:gd name="connsiteY2" fmla="*/ 425768 h 504622"/>
              <a:gd name="connsiteX3" fmla="*/ 80464 w 542555"/>
              <a:gd name="connsiteY3" fmla="*/ 425768 h 504622"/>
              <a:gd name="connsiteX4" fmla="*/ 476530 w 542555"/>
              <a:gd name="connsiteY4" fmla="*/ 395670 h 504622"/>
              <a:gd name="connsiteX5" fmla="*/ 453565 w 542555"/>
              <a:gd name="connsiteY5" fmla="*/ 401404 h 504622"/>
              <a:gd name="connsiteX6" fmla="*/ 453565 w 542555"/>
              <a:gd name="connsiteY6" fmla="*/ 427208 h 504622"/>
              <a:gd name="connsiteX7" fmla="*/ 479401 w 542555"/>
              <a:gd name="connsiteY7" fmla="*/ 422908 h 504622"/>
              <a:gd name="connsiteX8" fmla="*/ 80464 w 542555"/>
              <a:gd name="connsiteY8" fmla="*/ 355419 h 504622"/>
              <a:gd name="connsiteX9" fmla="*/ 384617 w 542555"/>
              <a:gd name="connsiteY9" fmla="*/ 355419 h 504622"/>
              <a:gd name="connsiteX10" fmla="*/ 384617 w 542555"/>
              <a:gd name="connsiteY10" fmla="*/ 379788 h 504622"/>
              <a:gd name="connsiteX11" fmla="*/ 80464 w 542555"/>
              <a:gd name="connsiteY11" fmla="*/ 379788 h 504622"/>
              <a:gd name="connsiteX12" fmla="*/ 80464 w 542555"/>
              <a:gd name="connsiteY12" fmla="*/ 303923 h 504622"/>
              <a:gd name="connsiteX13" fmla="*/ 384617 w 542555"/>
              <a:gd name="connsiteY13" fmla="*/ 303923 h 504622"/>
              <a:gd name="connsiteX14" fmla="*/ 384617 w 542555"/>
              <a:gd name="connsiteY14" fmla="*/ 326913 h 504622"/>
              <a:gd name="connsiteX15" fmla="*/ 80464 w 542555"/>
              <a:gd name="connsiteY15" fmla="*/ 326913 h 504622"/>
              <a:gd name="connsiteX16" fmla="*/ 163686 w 542555"/>
              <a:gd name="connsiteY16" fmla="*/ 235184 h 504622"/>
              <a:gd name="connsiteX17" fmla="*/ 384616 w 542555"/>
              <a:gd name="connsiteY17" fmla="*/ 235184 h 504622"/>
              <a:gd name="connsiteX18" fmla="*/ 384616 w 542555"/>
              <a:gd name="connsiteY18" fmla="*/ 257944 h 504622"/>
              <a:gd name="connsiteX19" fmla="*/ 163686 w 542555"/>
              <a:gd name="connsiteY19" fmla="*/ 257944 h 504622"/>
              <a:gd name="connsiteX20" fmla="*/ 479401 w 542555"/>
              <a:gd name="connsiteY20" fmla="*/ 232241 h 504622"/>
              <a:gd name="connsiteX21" fmla="*/ 496625 w 542555"/>
              <a:gd name="connsiteY21" fmla="*/ 364131 h 504622"/>
              <a:gd name="connsiteX22" fmla="*/ 512413 w 542555"/>
              <a:gd name="connsiteY22" fmla="*/ 359830 h 504622"/>
              <a:gd name="connsiteX23" fmla="*/ 453565 w 542555"/>
              <a:gd name="connsiteY23" fmla="*/ 226506 h 504622"/>
              <a:gd name="connsiteX24" fmla="*/ 453565 w 542555"/>
              <a:gd name="connsiteY24" fmla="*/ 375599 h 504622"/>
              <a:gd name="connsiteX25" fmla="*/ 472224 w 542555"/>
              <a:gd name="connsiteY25" fmla="*/ 371299 h 504622"/>
              <a:gd name="connsiteX26" fmla="*/ 163686 w 542555"/>
              <a:gd name="connsiteY26" fmla="*/ 183457 h 504622"/>
              <a:gd name="connsiteX27" fmla="*/ 384616 w 542555"/>
              <a:gd name="connsiteY27" fmla="*/ 183457 h 504622"/>
              <a:gd name="connsiteX28" fmla="*/ 384616 w 542555"/>
              <a:gd name="connsiteY28" fmla="*/ 207826 h 504622"/>
              <a:gd name="connsiteX29" fmla="*/ 163686 w 542555"/>
              <a:gd name="connsiteY29" fmla="*/ 207826 h 504622"/>
              <a:gd name="connsiteX30" fmla="*/ 71785 w 542555"/>
              <a:gd name="connsiteY30" fmla="*/ 154720 h 504622"/>
              <a:gd name="connsiteX31" fmla="*/ 64601 w 542555"/>
              <a:gd name="connsiteY31" fmla="*/ 171944 h 504622"/>
              <a:gd name="connsiteX32" fmla="*/ 90464 w 542555"/>
              <a:gd name="connsiteY32" fmla="*/ 202085 h 504622"/>
              <a:gd name="connsiteX33" fmla="*/ 99085 w 542555"/>
              <a:gd name="connsiteY33" fmla="*/ 202085 h 504622"/>
              <a:gd name="connsiteX34" fmla="*/ 78969 w 542555"/>
              <a:gd name="connsiteY34" fmla="*/ 207826 h 504622"/>
              <a:gd name="connsiteX35" fmla="*/ 54543 w 542555"/>
              <a:gd name="connsiteY35" fmla="*/ 177685 h 504622"/>
              <a:gd name="connsiteX36" fmla="*/ 71785 w 542555"/>
              <a:gd name="connsiteY36" fmla="*/ 154720 h 504622"/>
              <a:gd name="connsiteX37" fmla="*/ 88913 w 542555"/>
              <a:gd name="connsiteY37" fmla="*/ 149082 h 504622"/>
              <a:gd name="connsiteX38" fmla="*/ 116214 w 542555"/>
              <a:gd name="connsiteY38" fmla="*/ 167721 h 504622"/>
              <a:gd name="connsiteX39" fmla="*/ 98971 w 542555"/>
              <a:gd name="connsiteY39" fmla="*/ 196398 h 504622"/>
              <a:gd name="connsiteX40" fmla="*/ 70234 w 542555"/>
              <a:gd name="connsiteY40" fmla="*/ 179192 h 504622"/>
              <a:gd name="connsiteX41" fmla="*/ 88913 w 542555"/>
              <a:gd name="connsiteY41" fmla="*/ 149082 h 504622"/>
              <a:gd name="connsiteX42" fmla="*/ 24400 w 542555"/>
              <a:gd name="connsiteY42" fmla="*/ 124722 h 504622"/>
              <a:gd name="connsiteX43" fmla="*/ 24400 w 542555"/>
              <a:gd name="connsiteY43" fmla="*/ 465915 h 504622"/>
              <a:gd name="connsiteX44" fmla="*/ 429164 w 542555"/>
              <a:gd name="connsiteY44" fmla="*/ 465915 h 504622"/>
              <a:gd name="connsiteX45" fmla="*/ 429164 w 542555"/>
              <a:gd name="connsiteY45" fmla="*/ 124722 h 504622"/>
              <a:gd name="connsiteX46" fmla="*/ 434905 w 542555"/>
              <a:gd name="connsiteY46" fmla="*/ 86015 h 504622"/>
              <a:gd name="connsiteX47" fmla="*/ 324385 w 542555"/>
              <a:gd name="connsiteY47" fmla="*/ 100351 h 504622"/>
              <a:gd name="connsiteX48" fmla="*/ 436341 w 542555"/>
              <a:gd name="connsiteY48" fmla="*/ 100351 h 504622"/>
              <a:gd name="connsiteX49" fmla="*/ 426293 w 542555"/>
              <a:gd name="connsiteY49" fmla="*/ 30105 h 504622"/>
              <a:gd name="connsiteX50" fmla="*/ 182287 w 542555"/>
              <a:gd name="connsiteY50" fmla="*/ 94617 h 504622"/>
              <a:gd name="connsiteX51" fmla="*/ 434905 w 542555"/>
              <a:gd name="connsiteY51" fmla="*/ 60211 h 504622"/>
              <a:gd name="connsiteX52" fmla="*/ 443517 w 542555"/>
              <a:gd name="connsiteY52" fmla="*/ 0 h 504622"/>
              <a:gd name="connsiteX53" fmla="*/ 542555 w 542555"/>
              <a:gd name="connsiteY53" fmla="*/ 378466 h 504622"/>
              <a:gd name="connsiteX54" fmla="*/ 499495 w 542555"/>
              <a:gd name="connsiteY54" fmla="*/ 388502 h 504622"/>
              <a:gd name="connsiteX55" fmla="*/ 508107 w 542555"/>
              <a:gd name="connsiteY55" fmla="*/ 444411 h 504622"/>
              <a:gd name="connsiteX56" fmla="*/ 453565 w 542555"/>
              <a:gd name="connsiteY56" fmla="*/ 451579 h 504622"/>
              <a:gd name="connsiteX57" fmla="*/ 453565 w 542555"/>
              <a:gd name="connsiteY57" fmla="*/ 490286 h 504622"/>
              <a:gd name="connsiteX58" fmla="*/ 163628 w 542555"/>
              <a:gd name="connsiteY58" fmla="*/ 490286 h 504622"/>
              <a:gd name="connsiteX59" fmla="*/ 57413 w 542555"/>
              <a:gd name="connsiteY59" fmla="*/ 504622 h 504622"/>
              <a:gd name="connsiteX60" fmla="*/ 55978 w 542555"/>
              <a:gd name="connsiteY60" fmla="*/ 490286 h 504622"/>
              <a:gd name="connsiteX61" fmla="*/ 0 w 542555"/>
              <a:gd name="connsiteY61" fmla="*/ 490286 h 504622"/>
              <a:gd name="connsiteX62" fmla="*/ 0 w 542555"/>
              <a:gd name="connsiteY62" fmla="*/ 100351 h 504622"/>
              <a:gd name="connsiteX63" fmla="*/ 61719 w 542555"/>
              <a:gd name="connsiteY63" fmla="*/ 100351 h 5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2555" h="504622">
                <a:moveTo>
                  <a:pt x="80464" y="402778"/>
                </a:moveTo>
                <a:lnTo>
                  <a:pt x="384617" y="402778"/>
                </a:lnTo>
                <a:lnTo>
                  <a:pt x="384617" y="425768"/>
                </a:lnTo>
                <a:lnTo>
                  <a:pt x="80464" y="425768"/>
                </a:lnTo>
                <a:close/>
                <a:moveTo>
                  <a:pt x="476530" y="395670"/>
                </a:moveTo>
                <a:lnTo>
                  <a:pt x="453565" y="401404"/>
                </a:lnTo>
                <a:lnTo>
                  <a:pt x="453565" y="427208"/>
                </a:lnTo>
                <a:lnTo>
                  <a:pt x="479401" y="422908"/>
                </a:lnTo>
                <a:close/>
                <a:moveTo>
                  <a:pt x="80464" y="355419"/>
                </a:moveTo>
                <a:lnTo>
                  <a:pt x="384617" y="355419"/>
                </a:lnTo>
                <a:lnTo>
                  <a:pt x="384617" y="379788"/>
                </a:lnTo>
                <a:lnTo>
                  <a:pt x="80464" y="379788"/>
                </a:lnTo>
                <a:close/>
                <a:moveTo>
                  <a:pt x="80464" y="303923"/>
                </a:moveTo>
                <a:lnTo>
                  <a:pt x="384617" y="303923"/>
                </a:lnTo>
                <a:lnTo>
                  <a:pt x="384617" y="326913"/>
                </a:lnTo>
                <a:lnTo>
                  <a:pt x="80464" y="326913"/>
                </a:lnTo>
                <a:close/>
                <a:moveTo>
                  <a:pt x="163686" y="235184"/>
                </a:moveTo>
                <a:lnTo>
                  <a:pt x="384616" y="235184"/>
                </a:lnTo>
                <a:lnTo>
                  <a:pt x="384616" y="257944"/>
                </a:lnTo>
                <a:lnTo>
                  <a:pt x="163686" y="257944"/>
                </a:lnTo>
                <a:close/>
                <a:moveTo>
                  <a:pt x="479401" y="232241"/>
                </a:moveTo>
                <a:lnTo>
                  <a:pt x="496625" y="364131"/>
                </a:lnTo>
                <a:lnTo>
                  <a:pt x="512413" y="359830"/>
                </a:lnTo>
                <a:close/>
                <a:moveTo>
                  <a:pt x="453565" y="226506"/>
                </a:moveTo>
                <a:lnTo>
                  <a:pt x="453565" y="375599"/>
                </a:lnTo>
                <a:lnTo>
                  <a:pt x="472224" y="371299"/>
                </a:lnTo>
                <a:close/>
                <a:moveTo>
                  <a:pt x="163686" y="183457"/>
                </a:moveTo>
                <a:lnTo>
                  <a:pt x="384616" y="183457"/>
                </a:lnTo>
                <a:lnTo>
                  <a:pt x="384616" y="207826"/>
                </a:lnTo>
                <a:lnTo>
                  <a:pt x="163686" y="207826"/>
                </a:lnTo>
                <a:close/>
                <a:moveTo>
                  <a:pt x="71785" y="154720"/>
                </a:moveTo>
                <a:cubicBezTo>
                  <a:pt x="67475" y="159026"/>
                  <a:pt x="64601" y="164767"/>
                  <a:pt x="64601" y="171944"/>
                </a:cubicBezTo>
                <a:cubicBezTo>
                  <a:pt x="63164" y="186297"/>
                  <a:pt x="74659" y="200650"/>
                  <a:pt x="90464" y="202085"/>
                </a:cubicBezTo>
                <a:cubicBezTo>
                  <a:pt x="93338" y="202085"/>
                  <a:pt x="96212" y="202085"/>
                  <a:pt x="99085" y="202085"/>
                </a:cubicBezTo>
                <a:cubicBezTo>
                  <a:pt x="93338" y="206391"/>
                  <a:pt x="87590" y="207826"/>
                  <a:pt x="78969" y="207826"/>
                </a:cubicBezTo>
                <a:cubicBezTo>
                  <a:pt x="64601" y="206391"/>
                  <a:pt x="53106" y="192038"/>
                  <a:pt x="54543" y="177685"/>
                </a:cubicBezTo>
                <a:cubicBezTo>
                  <a:pt x="55979" y="167638"/>
                  <a:pt x="63164" y="159026"/>
                  <a:pt x="71785" y="154720"/>
                </a:cubicBezTo>
                <a:close/>
                <a:moveTo>
                  <a:pt x="88913" y="149082"/>
                </a:moveTo>
                <a:cubicBezTo>
                  <a:pt x="101845" y="146214"/>
                  <a:pt x="113340" y="154817"/>
                  <a:pt x="116214" y="167721"/>
                </a:cubicBezTo>
                <a:cubicBezTo>
                  <a:pt x="119087" y="182059"/>
                  <a:pt x="111903" y="193530"/>
                  <a:pt x="98971" y="196398"/>
                </a:cubicBezTo>
                <a:cubicBezTo>
                  <a:pt x="86039" y="200699"/>
                  <a:pt x="73108" y="192096"/>
                  <a:pt x="70234" y="179192"/>
                </a:cubicBezTo>
                <a:cubicBezTo>
                  <a:pt x="67360" y="166287"/>
                  <a:pt x="75981" y="153383"/>
                  <a:pt x="88913" y="149082"/>
                </a:cubicBezTo>
                <a:close/>
                <a:moveTo>
                  <a:pt x="24400" y="124722"/>
                </a:moveTo>
                <a:lnTo>
                  <a:pt x="24400" y="465915"/>
                </a:lnTo>
                <a:lnTo>
                  <a:pt x="429164" y="465915"/>
                </a:lnTo>
                <a:lnTo>
                  <a:pt x="429164" y="124722"/>
                </a:lnTo>
                <a:close/>
                <a:moveTo>
                  <a:pt x="434905" y="86015"/>
                </a:moveTo>
                <a:lnTo>
                  <a:pt x="324385" y="100351"/>
                </a:lnTo>
                <a:lnTo>
                  <a:pt x="436341" y="100351"/>
                </a:lnTo>
                <a:close/>
                <a:moveTo>
                  <a:pt x="426293" y="30105"/>
                </a:moveTo>
                <a:lnTo>
                  <a:pt x="182287" y="94617"/>
                </a:lnTo>
                <a:lnTo>
                  <a:pt x="434905" y="60211"/>
                </a:lnTo>
                <a:close/>
                <a:moveTo>
                  <a:pt x="443517" y="0"/>
                </a:moveTo>
                <a:lnTo>
                  <a:pt x="542555" y="378466"/>
                </a:lnTo>
                <a:lnTo>
                  <a:pt x="499495" y="388502"/>
                </a:lnTo>
                <a:lnTo>
                  <a:pt x="508107" y="444411"/>
                </a:lnTo>
                <a:lnTo>
                  <a:pt x="453565" y="451579"/>
                </a:lnTo>
                <a:lnTo>
                  <a:pt x="453565" y="490286"/>
                </a:lnTo>
                <a:lnTo>
                  <a:pt x="163628" y="490286"/>
                </a:lnTo>
                <a:lnTo>
                  <a:pt x="57413" y="504622"/>
                </a:lnTo>
                <a:lnTo>
                  <a:pt x="55978" y="490286"/>
                </a:lnTo>
                <a:lnTo>
                  <a:pt x="0" y="490286"/>
                </a:lnTo>
                <a:lnTo>
                  <a:pt x="0" y="100351"/>
                </a:lnTo>
                <a:lnTo>
                  <a:pt x="61719" y="100351"/>
                </a:lnTo>
                <a:close/>
              </a:path>
            </a:pathLst>
          </a:custGeom>
          <a:solidFill>
            <a:schemeClr val="tx1">
              <a:lumMod val="75000"/>
              <a:lumOff val="2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文本框 28"/>
          <p:cNvSpPr txBox="1"/>
          <p:nvPr/>
        </p:nvSpPr>
        <p:spPr>
          <a:xfrm>
            <a:off x="3853783" y="2800565"/>
            <a:ext cx="1349012" cy="2308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900" b="0" spc="0" dirty="0">
                <a:solidFill>
                  <a:schemeClr val="tx1">
                    <a:lumMod val="75000"/>
                    <a:lumOff val="25000"/>
                  </a:schemeClr>
                </a:solidFill>
                <a:latin typeface="+mn-lt"/>
                <a:ea typeface="+mn-ea"/>
                <a:cs typeface="+mn-ea"/>
                <a:sym typeface="+mn-lt"/>
              </a:rPr>
              <a:t>添加标题文本</a:t>
            </a:r>
          </a:p>
        </p:txBody>
      </p:sp>
      <p:sp>
        <p:nvSpPr>
          <p:cNvPr id="10" name="文本框 29"/>
          <p:cNvSpPr txBox="1"/>
          <p:nvPr/>
        </p:nvSpPr>
        <p:spPr>
          <a:xfrm>
            <a:off x="6289862" y="2822698"/>
            <a:ext cx="1349012" cy="2308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900" b="0" spc="0" dirty="0">
                <a:solidFill>
                  <a:schemeClr val="tx1">
                    <a:lumMod val="75000"/>
                    <a:lumOff val="25000"/>
                  </a:schemeClr>
                </a:solidFill>
                <a:latin typeface="+mn-lt"/>
                <a:ea typeface="+mn-ea"/>
                <a:cs typeface="+mn-ea"/>
                <a:sym typeface="+mn-lt"/>
              </a:rPr>
              <a:t>添加标题文本</a:t>
            </a:r>
          </a:p>
        </p:txBody>
      </p:sp>
      <p:sp>
        <p:nvSpPr>
          <p:cNvPr id="11" name="文本框 30"/>
          <p:cNvSpPr txBox="1"/>
          <p:nvPr/>
        </p:nvSpPr>
        <p:spPr>
          <a:xfrm>
            <a:off x="3901845" y="5062172"/>
            <a:ext cx="1349012" cy="2308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900" b="0" spc="0" dirty="0">
                <a:solidFill>
                  <a:schemeClr val="tx1">
                    <a:lumMod val="75000"/>
                    <a:lumOff val="25000"/>
                  </a:schemeClr>
                </a:solidFill>
                <a:latin typeface="+mn-lt"/>
                <a:ea typeface="+mn-ea"/>
                <a:cs typeface="+mn-ea"/>
                <a:sym typeface="+mn-lt"/>
              </a:rPr>
              <a:t>添加标题文本</a:t>
            </a:r>
          </a:p>
        </p:txBody>
      </p:sp>
      <p:sp>
        <p:nvSpPr>
          <p:cNvPr id="12" name="文本框 31"/>
          <p:cNvSpPr txBox="1"/>
          <p:nvPr/>
        </p:nvSpPr>
        <p:spPr>
          <a:xfrm>
            <a:off x="6184865" y="5073233"/>
            <a:ext cx="1349012" cy="2308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900" b="0" spc="0" dirty="0">
                <a:solidFill>
                  <a:schemeClr val="tx1">
                    <a:lumMod val="75000"/>
                    <a:lumOff val="25000"/>
                  </a:schemeClr>
                </a:solidFill>
                <a:latin typeface="+mn-lt"/>
                <a:ea typeface="+mn-ea"/>
                <a:cs typeface="+mn-ea"/>
                <a:sym typeface="+mn-lt"/>
              </a:rPr>
              <a:t>添加标题文本</a:t>
            </a:r>
          </a:p>
        </p:txBody>
      </p:sp>
      <p:sp>
        <p:nvSpPr>
          <p:cNvPr id="13" name="矩形 12"/>
          <p:cNvSpPr/>
          <p:nvPr/>
        </p:nvSpPr>
        <p:spPr>
          <a:xfrm>
            <a:off x="1046651" y="2354353"/>
            <a:ext cx="2595496" cy="1142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30000"/>
              </a:lnSpc>
              <a:buFont typeface="Wingdings" panose="05000000000000000000" pitchFamily="2" charset="2"/>
              <a:buChar char="n"/>
            </a:pPr>
            <a:r>
              <a:rPr lang="zh-CN" altLang="en-US" sz="1050" dirty="0">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050" dirty="0">
              <a:cs typeface="+mn-ea"/>
              <a:sym typeface="+mn-lt"/>
            </a:endParaRPr>
          </a:p>
        </p:txBody>
      </p:sp>
      <p:sp>
        <p:nvSpPr>
          <p:cNvPr id="14" name="矩形 13"/>
          <p:cNvSpPr/>
          <p:nvPr/>
        </p:nvSpPr>
        <p:spPr>
          <a:xfrm>
            <a:off x="1091469" y="4543950"/>
            <a:ext cx="2595496" cy="1142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30000"/>
              </a:lnSpc>
              <a:buFont typeface="Wingdings" panose="05000000000000000000" pitchFamily="2" charset="2"/>
              <a:buChar char="n"/>
            </a:pPr>
            <a:r>
              <a:rPr lang="zh-CN" altLang="en-US" sz="1050" dirty="0">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050" dirty="0">
              <a:cs typeface="+mn-ea"/>
              <a:sym typeface="+mn-lt"/>
            </a:endParaRPr>
          </a:p>
        </p:txBody>
      </p:sp>
      <p:sp>
        <p:nvSpPr>
          <p:cNvPr id="20" name="矩形 19"/>
          <p:cNvSpPr/>
          <p:nvPr/>
        </p:nvSpPr>
        <p:spPr>
          <a:xfrm>
            <a:off x="8171189" y="2354353"/>
            <a:ext cx="2595496" cy="1142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30000"/>
              </a:lnSpc>
              <a:buFont typeface="Wingdings" panose="05000000000000000000" pitchFamily="2" charset="2"/>
              <a:buChar char="n"/>
            </a:pPr>
            <a:r>
              <a:rPr lang="zh-CN" altLang="en-US" sz="1050" dirty="0">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050" dirty="0">
              <a:cs typeface="+mn-ea"/>
              <a:sym typeface="+mn-lt"/>
            </a:endParaRPr>
          </a:p>
        </p:txBody>
      </p:sp>
      <p:sp>
        <p:nvSpPr>
          <p:cNvPr id="21" name="矩形 20"/>
          <p:cNvSpPr/>
          <p:nvPr/>
        </p:nvSpPr>
        <p:spPr>
          <a:xfrm>
            <a:off x="8216007" y="4543950"/>
            <a:ext cx="2595496" cy="1142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30000"/>
              </a:lnSpc>
              <a:buFont typeface="Wingdings" panose="05000000000000000000" pitchFamily="2" charset="2"/>
              <a:buChar char="n"/>
            </a:pPr>
            <a:r>
              <a:rPr lang="zh-CN" altLang="en-US" sz="1050" dirty="0">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05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0"/>
            <a:ext cx="12192000" cy="6858000"/>
          </a:xfrm>
          <a:prstGeom prst="rect">
            <a:avLst/>
          </a:prstGeom>
        </p:spPr>
      </p:pic>
      <p:sp>
        <p:nvSpPr>
          <p:cNvPr id="4" name="Text box0"/>
          <p:cNvSpPr txBox="1"/>
          <p:nvPr/>
        </p:nvSpPr>
        <p:spPr>
          <a:xfrm>
            <a:off x="3043169" y="1890880"/>
            <a:ext cx="800219" cy="2902534"/>
          </a:xfrm>
          <a:prstGeom prst="rect">
            <a:avLst/>
          </a:prstGeom>
          <a:solidFill>
            <a:schemeClr val="bg1"/>
          </a:solid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rgbClr val="002944"/>
                </a:solidFill>
                <a:cs typeface="+mn-ea"/>
                <a:sym typeface="+mn-lt"/>
              </a:rPr>
              <a:t>目   录</a:t>
            </a:r>
          </a:p>
        </p:txBody>
      </p:sp>
      <p:sp>
        <p:nvSpPr>
          <p:cNvPr id="5" name="AutoShape0"/>
          <p:cNvSpPr/>
          <p:nvPr/>
        </p:nvSpPr>
        <p:spPr>
          <a:xfrm>
            <a:off x="2956293" y="1734644"/>
            <a:ext cx="975995" cy="321500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 name="Text box1"/>
          <p:cNvSpPr txBox="1"/>
          <p:nvPr/>
        </p:nvSpPr>
        <p:spPr>
          <a:xfrm>
            <a:off x="4568995" y="1890880"/>
            <a:ext cx="677108" cy="290253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bg1"/>
                </a:solidFill>
                <a:cs typeface="+mn-ea"/>
                <a:sym typeface="+mn-lt"/>
              </a:rPr>
              <a:t>活动背景介绍</a:t>
            </a:r>
          </a:p>
        </p:txBody>
      </p:sp>
      <p:sp>
        <p:nvSpPr>
          <p:cNvPr id="7" name="AutoShape1"/>
          <p:cNvSpPr/>
          <p:nvPr/>
        </p:nvSpPr>
        <p:spPr>
          <a:xfrm>
            <a:off x="4555224" y="1734644"/>
            <a:ext cx="690880" cy="321500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Text box3"/>
          <p:cNvSpPr txBox="1"/>
          <p:nvPr/>
        </p:nvSpPr>
        <p:spPr>
          <a:xfrm>
            <a:off x="8321568" y="1903054"/>
            <a:ext cx="677108" cy="290253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bg1"/>
                </a:solidFill>
                <a:cs typeface="+mn-ea"/>
                <a:sym typeface="+mn-lt"/>
              </a:rPr>
              <a:t>活动预期效果</a:t>
            </a:r>
          </a:p>
        </p:txBody>
      </p:sp>
      <p:sp>
        <p:nvSpPr>
          <p:cNvPr id="10" name="AutoShape2"/>
          <p:cNvSpPr/>
          <p:nvPr/>
        </p:nvSpPr>
        <p:spPr>
          <a:xfrm>
            <a:off x="8305891" y="1734644"/>
            <a:ext cx="692785" cy="321500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Text box5"/>
          <p:cNvSpPr txBox="1"/>
          <p:nvPr/>
        </p:nvSpPr>
        <p:spPr>
          <a:xfrm>
            <a:off x="7006034" y="1890880"/>
            <a:ext cx="677108" cy="290253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bg1"/>
                </a:solidFill>
                <a:cs typeface="+mn-ea"/>
                <a:sym typeface="+mn-lt"/>
              </a:rPr>
              <a:t>活动预算经费</a:t>
            </a:r>
          </a:p>
        </p:txBody>
      </p:sp>
      <p:sp>
        <p:nvSpPr>
          <p:cNvPr id="13" name="AutoShape3"/>
          <p:cNvSpPr/>
          <p:nvPr/>
        </p:nvSpPr>
        <p:spPr>
          <a:xfrm>
            <a:off x="6990357" y="1734644"/>
            <a:ext cx="692785" cy="321500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Text box7"/>
          <p:cNvSpPr txBox="1"/>
          <p:nvPr/>
        </p:nvSpPr>
        <p:spPr>
          <a:xfrm>
            <a:off x="5755809" y="1890880"/>
            <a:ext cx="677108" cy="290253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bg1"/>
                </a:solidFill>
                <a:cs typeface="+mn-ea"/>
                <a:sym typeface="+mn-lt"/>
              </a:rPr>
              <a:t>活动细节安排</a:t>
            </a:r>
          </a:p>
        </p:txBody>
      </p:sp>
      <p:sp>
        <p:nvSpPr>
          <p:cNvPr id="16" name="AutoShape4"/>
          <p:cNvSpPr/>
          <p:nvPr/>
        </p:nvSpPr>
        <p:spPr>
          <a:xfrm>
            <a:off x="5740132" y="1734644"/>
            <a:ext cx="677109" cy="321500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2" name="图片 21"/>
          <p:cNvPicPr>
            <a:picLocks noChangeAspect="1"/>
          </p:cNvPicPr>
          <p:nvPr/>
        </p:nvPicPr>
        <p:blipFill>
          <a:blip r:embed="rId3"/>
          <a:stretch>
            <a:fillRect/>
          </a:stretch>
        </p:blipFill>
        <p:spPr>
          <a:xfrm flipH="1">
            <a:off x="-2454" y="1734644"/>
            <a:ext cx="2664833" cy="5123356"/>
          </a:xfrm>
          <a:prstGeom prst="rect">
            <a:avLst/>
          </a:prstGeom>
        </p:spPr>
      </p:pic>
      <p:pic>
        <p:nvPicPr>
          <p:cNvPr id="23" name="图片 22"/>
          <p:cNvPicPr>
            <a:picLocks noChangeAspect="1"/>
          </p:cNvPicPr>
          <p:nvPr/>
        </p:nvPicPr>
        <p:blipFill>
          <a:blip r:embed="rId4" cstate="screen"/>
          <a:stretch>
            <a:fillRect/>
          </a:stretch>
        </p:blipFill>
        <p:spPr>
          <a:xfrm>
            <a:off x="9148831" y="424543"/>
            <a:ext cx="2331512" cy="1589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1+#ppt_w/2"/>
                                          </p:val>
                                        </p:tav>
                                        <p:tav tm="100000">
                                          <p:val>
                                            <p:strVal val="#ppt_x"/>
                                          </p:val>
                                        </p:tav>
                                      </p:tavLst>
                                    </p:anim>
                                    <p:anim calcmode="lin" valueType="num">
                                      <p:cBhvr additive="base">
                                        <p:cTn id="15"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0" grpId="0" animBg="1"/>
      <p:bldP spid="12" grpId="0"/>
      <p:bldP spid="13" grpId="0" animBg="1"/>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0371" y="3775420"/>
            <a:ext cx="11691258"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flipV="1">
            <a:off x="1226431" y="4113478"/>
            <a:ext cx="1101687" cy="1226151"/>
            <a:chOff x="3272010" y="658081"/>
            <a:chExt cx="1509310" cy="1679826"/>
          </a:xfrm>
        </p:grpSpPr>
        <p:sp>
          <p:nvSpPr>
            <p:cNvPr id="35" name="任意多边形: 形状 34"/>
            <p:cNvSpPr/>
            <p:nvPr/>
          </p:nvSpPr>
          <p:spPr>
            <a:xfrm flipV="1">
              <a:off x="3272010" y="658081"/>
              <a:ext cx="1509310" cy="1679826"/>
            </a:xfrm>
            <a:custGeom>
              <a:avLst/>
              <a:gdLst>
                <a:gd name="connsiteX0" fmla="*/ 754655 w 1509310"/>
                <a:gd name="connsiteY0" fmla="*/ 1679826 h 1679826"/>
                <a:gd name="connsiteX1" fmla="*/ 1509310 w 1509310"/>
                <a:gd name="connsiteY1" fmla="*/ 925171 h 1679826"/>
                <a:gd name="connsiteX2" fmla="*/ 906744 w 1509310"/>
                <a:gd name="connsiteY2" fmla="*/ 185848 h 1679826"/>
                <a:gd name="connsiteX3" fmla="*/ 859696 w 1509310"/>
                <a:gd name="connsiteY3" fmla="*/ 181105 h 1679826"/>
                <a:gd name="connsiteX4" fmla="*/ 754655 w 1509310"/>
                <a:gd name="connsiteY4" fmla="*/ 0 h 1679826"/>
                <a:gd name="connsiteX5" fmla="*/ 649614 w 1509310"/>
                <a:gd name="connsiteY5" fmla="*/ 181105 h 1679826"/>
                <a:gd name="connsiteX6" fmla="*/ 602566 w 1509310"/>
                <a:gd name="connsiteY6" fmla="*/ 185848 h 1679826"/>
                <a:gd name="connsiteX7" fmla="*/ 0 w 1509310"/>
                <a:gd name="connsiteY7" fmla="*/ 925171 h 1679826"/>
                <a:gd name="connsiteX8" fmla="*/ 754655 w 1509310"/>
                <a:gd name="connsiteY8" fmla="*/ 1679826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310" h="1679826">
                  <a:moveTo>
                    <a:pt x="754655" y="1679826"/>
                  </a:moveTo>
                  <a:cubicBezTo>
                    <a:pt x="1171439" y="1679826"/>
                    <a:pt x="1509310" y="1341955"/>
                    <a:pt x="1509310" y="925171"/>
                  </a:cubicBezTo>
                  <a:cubicBezTo>
                    <a:pt x="1509310" y="560485"/>
                    <a:pt x="1250628" y="256217"/>
                    <a:pt x="906744" y="185848"/>
                  </a:cubicBezTo>
                  <a:lnTo>
                    <a:pt x="859696" y="181105"/>
                  </a:lnTo>
                  <a:lnTo>
                    <a:pt x="754655" y="0"/>
                  </a:lnTo>
                  <a:lnTo>
                    <a:pt x="649614" y="181105"/>
                  </a:lnTo>
                  <a:lnTo>
                    <a:pt x="602566" y="185848"/>
                  </a:lnTo>
                  <a:cubicBezTo>
                    <a:pt x="258682" y="256217"/>
                    <a:pt x="0" y="560485"/>
                    <a:pt x="0" y="925171"/>
                  </a:cubicBezTo>
                  <a:cubicBezTo>
                    <a:pt x="0" y="1341955"/>
                    <a:pt x="337871" y="1679826"/>
                    <a:pt x="754655" y="1679826"/>
                  </a:cubicBezTo>
                  <a:close/>
                </a:path>
              </a:pathLst>
            </a:custGeom>
            <a:solidFill>
              <a:srgbClr val="002944"/>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6" name="椭圆 35"/>
            <p:cNvSpPr/>
            <p:nvPr/>
          </p:nvSpPr>
          <p:spPr>
            <a:xfrm>
              <a:off x="3395759" y="781831"/>
              <a:ext cx="1261813" cy="126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6" name="speech-bubble-with-lines_17127"/>
          <p:cNvSpPr>
            <a:spLocks noChangeAspect="1"/>
          </p:cNvSpPr>
          <p:nvPr/>
        </p:nvSpPr>
        <p:spPr bwMode="auto">
          <a:xfrm>
            <a:off x="1567752" y="4637586"/>
            <a:ext cx="419044" cy="302397"/>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133965"/>
          </a:solidFill>
          <a:ln>
            <a:noFill/>
          </a:ln>
        </p:spPr>
        <p:txBody>
          <a:bodyPr/>
          <a:lstStyle/>
          <a:p>
            <a:endParaRPr lang="zh-CN" altLang="en-US">
              <a:cs typeface="+mn-ea"/>
              <a:sym typeface="+mn-lt"/>
            </a:endParaRPr>
          </a:p>
        </p:txBody>
      </p:sp>
      <p:grpSp>
        <p:nvGrpSpPr>
          <p:cNvPr id="7" name="组合 6"/>
          <p:cNvGrpSpPr/>
          <p:nvPr/>
        </p:nvGrpSpPr>
        <p:grpSpPr>
          <a:xfrm>
            <a:off x="4364402" y="2270077"/>
            <a:ext cx="1101687" cy="1226151"/>
            <a:chOff x="3272010" y="658081"/>
            <a:chExt cx="1509310" cy="1679826"/>
          </a:xfrm>
        </p:grpSpPr>
        <p:sp>
          <p:nvSpPr>
            <p:cNvPr id="33" name="任意多边形: 形状 32"/>
            <p:cNvSpPr/>
            <p:nvPr/>
          </p:nvSpPr>
          <p:spPr>
            <a:xfrm flipV="1">
              <a:off x="3272010" y="658081"/>
              <a:ext cx="1509310" cy="1679826"/>
            </a:xfrm>
            <a:custGeom>
              <a:avLst/>
              <a:gdLst>
                <a:gd name="connsiteX0" fmla="*/ 754655 w 1509310"/>
                <a:gd name="connsiteY0" fmla="*/ 1679826 h 1679826"/>
                <a:gd name="connsiteX1" fmla="*/ 1509310 w 1509310"/>
                <a:gd name="connsiteY1" fmla="*/ 925171 h 1679826"/>
                <a:gd name="connsiteX2" fmla="*/ 906744 w 1509310"/>
                <a:gd name="connsiteY2" fmla="*/ 185848 h 1679826"/>
                <a:gd name="connsiteX3" fmla="*/ 859696 w 1509310"/>
                <a:gd name="connsiteY3" fmla="*/ 181105 h 1679826"/>
                <a:gd name="connsiteX4" fmla="*/ 754655 w 1509310"/>
                <a:gd name="connsiteY4" fmla="*/ 0 h 1679826"/>
                <a:gd name="connsiteX5" fmla="*/ 649614 w 1509310"/>
                <a:gd name="connsiteY5" fmla="*/ 181105 h 1679826"/>
                <a:gd name="connsiteX6" fmla="*/ 602566 w 1509310"/>
                <a:gd name="connsiteY6" fmla="*/ 185848 h 1679826"/>
                <a:gd name="connsiteX7" fmla="*/ 0 w 1509310"/>
                <a:gd name="connsiteY7" fmla="*/ 925171 h 1679826"/>
                <a:gd name="connsiteX8" fmla="*/ 754655 w 1509310"/>
                <a:gd name="connsiteY8" fmla="*/ 1679826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310" h="1679826">
                  <a:moveTo>
                    <a:pt x="754655" y="1679826"/>
                  </a:moveTo>
                  <a:cubicBezTo>
                    <a:pt x="1171439" y="1679826"/>
                    <a:pt x="1509310" y="1341955"/>
                    <a:pt x="1509310" y="925171"/>
                  </a:cubicBezTo>
                  <a:cubicBezTo>
                    <a:pt x="1509310" y="560485"/>
                    <a:pt x="1250628" y="256217"/>
                    <a:pt x="906744" y="185848"/>
                  </a:cubicBezTo>
                  <a:lnTo>
                    <a:pt x="859696" y="181105"/>
                  </a:lnTo>
                  <a:lnTo>
                    <a:pt x="754655" y="0"/>
                  </a:lnTo>
                  <a:lnTo>
                    <a:pt x="649614" y="181105"/>
                  </a:lnTo>
                  <a:lnTo>
                    <a:pt x="602566" y="185848"/>
                  </a:lnTo>
                  <a:cubicBezTo>
                    <a:pt x="258682" y="256217"/>
                    <a:pt x="0" y="560485"/>
                    <a:pt x="0" y="925171"/>
                  </a:cubicBezTo>
                  <a:cubicBezTo>
                    <a:pt x="0" y="1341955"/>
                    <a:pt x="337871" y="1679826"/>
                    <a:pt x="754655" y="1679826"/>
                  </a:cubicBezTo>
                  <a:close/>
                </a:path>
              </a:pathLst>
            </a:custGeom>
            <a:solidFill>
              <a:srgbClr val="002944"/>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椭圆 33"/>
            <p:cNvSpPr/>
            <p:nvPr/>
          </p:nvSpPr>
          <p:spPr>
            <a:xfrm>
              <a:off x="3395759" y="781831"/>
              <a:ext cx="1261813" cy="126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8" name="speech-bubble-with-lines_17127"/>
          <p:cNvSpPr>
            <a:spLocks noChangeAspect="1"/>
          </p:cNvSpPr>
          <p:nvPr/>
        </p:nvSpPr>
        <p:spPr bwMode="auto">
          <a:xfrm>
            <a:off x="4721593" y="2623877"/>
            <a:ext cx="387304" cy="419043"/>
          </a:xfrm>
          <a:custGeom>
            <a:avLst/>
            <a:gdLst>
              <a:gd name="connsiteX0" fmla="*/ 14361 w 560767"/>
              <a:gd name="connsiteY0" fmla="*/ 152139 h 606722"/>
              <a:gd name="connsiteX1" fmla="*/ 28606 w 560767"/>
              <a:gd name="connsiteY1" fmla="*/ 166369 h 606722"/>
              <a:gd name="connsiteX2" fmla="*/ 28606 w 560767"/>
              <a:gd name="connsiteY2" fmla="*/ 191804 h 606722"/>
              <a:gd name="connsiteX3" fmla="*/ 14361 w 560767"/>
              <a:gd name="connsiteY3" fmla="*/ 206122 h 606722"/>
              <a:gd name="connsiteX4" fmla="*/ 27 w 560767"/>
              <a:gd name="connsiteY4" fmla="*/ 191804 h 606722"/>
              <a:gd name="connsiteX5" fmla="*/ 27 w 560767"/>
              <a:gd name="connsiteY5" fmla="*/ 166369 h 606722"/>
              <a:gd name="connsiteX6" fmla="*/ 14361 w 560767"/>
              <a:gd name="connsiteY6" fmla="*/ 152139 h 606722"/>
              <a:gd name="connsiteX7" fmla="*/ 540496 w 560767"/>
              <a:gd name="connsiteY7" fmla="*/ 115445 h 606722"/>
              <a:gd name="connsiteX8" fmla="*/ 554741 w 560767"/>
              <a:gd name="connsiteY8" fmla="*/ 129745 h 606722"/>
              <a:gd name="connsiteX9" fmla="*/ 554741 w 560767"/>
              <a:gd name="connsiteY9" fmla="*/ 155147 h 606722"/>
              <a:gd name="connsiteX10" fmla="*/ 540496 w 560767"/>
              <a:gd name="connsiteY10" fmla="*/ 169357 h 606722"/>
              <a:gd name="connsiteX11" fmla="*/ 526162 w 560767"/>
              <a:gd name="connsiteY11" fmla="*/ 155147 h 606722"/>
              <a:gd name="connsiteX12" fmla="*/ 526162 w 560767"/>
              <a:gd name="connsiteY12" fmla="*/ 129745 h 606722"/>
              <a:gd name="connsiteX13" fmla="*/ 540496 w 560767"/>
              <a:gd name="connsiteY13" fmla="*/ 115445 h 606722"/>
              <a:gd name="connsiteX14" fmla="*/ 349092 w 560767"/>
              <a:gd name="connsiteY14" fmla="*/ 108879 h 606722"/>
              <a:gd name="connsiteX15" fmla="*/ 374190 w 560767"/>
              <a:gd name="connsiteY15" fmla="*/ 149848 h 606722"/>
              <a:gd name="connsiteX16" fmla="*/ 408366 w 560767"/>
              <a:gd name="connsiteY16" fmla="*/ 321364 h 606722"/>
              <a:gd name="connsiteX17" fmla="*/ 480279 w 560767"/>
              <a:gd name="connsiteY17" fmla="*/ 301191 h 606722"/>
              <a:gd name="connsiteX18" fmla="*/ 529319 w 560767"/>
              <a:gd name="connsiteY18" fmla="*/ 310167 h 606722"/>
              <a:gd name="connsiteX19" fmla="*/ 454024 w 560767"/>
              <a:gd name="connsiteY19" fmla="*/ 168510 h 606722"/>
              <a:gd name="connsiteX20" fmla="*/ 349092 w 560767"/>
              <a:gd name="connsiteY20" fmla="*/ 108879 h 606722"/>
              <a:gd name="connsiteX21" fmla="*/ 211763 w 560767"/>
              <a:gd name="connsiteY21" fmla="*/ 108879 h 606722"/>
              <a:gd name="connsiteX22" fmla="*/ 106920 w 560767"/>
              <a:gd name="connsiteY22" fmla="*/ 168421 h 606722"/>
              <a:gd name="connsiteX23" fmla="*/ 31447 w 560767"/>
              <a:gd name="connsiteY23" fmla="*/ 309989 h 606722"/>
              <a:gd name="connsiteX24" fmla="*/ 80220 w 560767"/>
              <a:gd name="connsiteY24" fmla="*/ 301191 h 606722"/>
              <a:gd name="connsiteX25" fmla="*/ 152400 w 560767"/>
              <a:gd name="connsiteY25" fmla="*/ 321631 h 606722"/>
              <a:gd name="connsiteX26" fmla="*/ 186576 w 560767"/>
              <a:gd name="connsiteY26" fmla="*/ 149848 h 606722"/>
              <a:gd name="connsiteX27" fmla="*/ 211763 w 560767"/>
              <a:gd name="connsiteY27" fmla="*/ 108879 h 606722"/>
              <a:gd name="connsiteX28" fmla="*/ 279315 w 560767"/>
              <a:gd name="connsiteY28" fmla="*/ 99459 h 606722"/>
              <a:gd name="connsiteX29" fmla="*/ 212475 w 560767"/>
              <a:gd name="connsiteY29" fmla="*/ 162023 h 606722"/>
              <a:gd name="connsiteX30" fmla="*/ 181058 w 560767"/>
              <a:gd name="connsiteY30" fmla="*/ 323408 h 606722"/>
              <a:gd name="connsiteX31" fmla="*/ 181058 w 560767"/>
              <a:gd name="connsiteY31" fmla="*/ 326252 h 606722"/>
              <a:gd name="connsiteX32" fmla="*/ 280383 w 560767"/>
              <a:gd name="connsiteY32" fmla="*/ 301191 h 606722"/>
              <a:gd name="connsiteX33" fmla="*/ 379975 w 560767"/>
              <a:gd name="connsiteY33" fmla="*/ 326163 h 606722"/>
              <a:gd name="connsiteX34" fmla="*/ 379797 w 560767"/>
              <a:gd name="connsiteY34" fmla="*/ 323408 h 606722"/>
              <a:gd name="connsiteX35" fmla="*/ 348291 w 560767"/>
              <a:gd name="connsiteY35" fmla="*/ 162023 h 606722"/>
              <a:gd name="connsiteX36" fmla="*/ 281451 w 560767"/>
              <a:gd name="connsiteY36" fmla="*/ 99459 h 606722"/>
              <a:gd name="connsiteX37" fmla="*/ 280383 w 560767"/>
              <a:gd name="connsiteY37" fmla="*/ 99459 h 606722"/>
              <a:gd name="connsiteX38" fmla="*/ 279315 w 560767"/>
              <a:gd name="connsiteY38" fmla="*/ 99459 h 606722"/>
              <a:gd name="connsiteX39" fmla="*/ 280383 w 560767"/>
              <a:gd name="connsiteY39" fmla="*/ 38317 h 606722"/>
              <a:gd name="connsiteX40" fmla="*/ 294712 w 560767"/>
              <a:gd name="connsiteY40" fmla="*/ 52625 h 606722"/>
              <a:gd name="connsiteX41" fmla="*/ 294712 w 560767"/>
              <a:gd name="connsiteY41" fmla="*/ 71199 h 606722"/>
              <a:gd name="connsiteX42" fmla="*/ 473693 w 560767"/>
              <a:gd name="connsiteY42" fmla="*/ 147804 h 606722"/>
              <a:gd name="connsiteX43" fmla="*/ 560736 w 560767"/>
              <a:gd name="connsiteY43" fmla="*/ 333806 h 606722"/>
              <a:gd name="connsiteX44" fmla="*/ 553794 w 560767"/>
              <a:gd name="connsiteY44" fmla="*/ 347048 h 606722"/>
              <a:gd name="connsiteX45" fmla="*/ 538842 w 560767"/>
              <a:gd name="connsiteY45" fmla="*/ 346781 h 606722"/>
              <a:gd name="connsiteX46" fmla="*/ 480279 w 560767"/>
              <a:gd name="connsiteY46" fmla="*/ 329718 h 606722"/>
              <a:gd name="connsiteX47" fmla="*/ 403382 w 560767"/>
              <a:gd name="connsiteY47" fmla="*/ 361444 h 606722"/>
              <a:gd name="connsiteX48" fmla="*/ 384959 w 560767"/>
              <a:gd name="connsiteY48" fmla="*/ 362955 h 606722"/>
              <a:gd name="connsiteX49" fmla="*/ 293199 w 560767"/>
              <a:gd name="connsiteY49" fmla="*/ 330162 h 606722"/>
              <a:gd name="connsiteX50" fmla="*/ 293199 w 560767"/>
              <a:gd name="connsiteY50" fmla="*/ 549757 h 606722"/>
              <a:gd name="connsiteX51" fmla="*/ 321679 w 560767"/>
              <a:gd name="connsiteY51" fmla="*/ 578106 h 606722"/>
              <a:gd name="connsiteX52" fmla="*/ 350160 w 560767"/>
              <a:gd name="connsiteY52" fmla="*/ 549757 h 606722"/>
              <a:gd name="connsiteX53" fmla="*/ 364489 w 560767"/>
              <a:gd name="connsiteY53" fmla="*/ 535449 h 606722"/>
              <a:gd name="connsiteX54" fmla="*/ 378729 w 560767"/>
              <a:gd name="connsiteY54" fmla="*/ 549757 h 606722"/>
              <a:gd name="connsiteX55" fmla="*/ 321679 w 560767"/>
              <a:gd name="connsiteY55" fmla="*/ 606722 h 606722"/>
              <a:gd name="connsiteX56" fmla="*/ 264630 w 560767"/>
              <a:gd name="connsiteY56" fmla="*/ 549757 h 606722"/>
              <a:gd name="connsiteX57" fmla="*/ 264630 w 560767"/>
              <a:gd name="connsiteY57" fmla="*/ 330429 h 606722"/>
              <a:gd name="connsiteX58" fmla="*/ 175896 w 560767"/>
              <a:gd name="connsiteY58" fmla="*/ 363044 h 606722"/>
              <a:gd name="connsiteX59" fmla="*/ 175629 w 560767"/>
              <a:gd name="connsiteY59" fmla="*/ 363222 h 606722"/>
              <a:gd name="connsiteX60" fmla="*/ 175362 w 560767"/>
              <a:gd name="connsiteY60" fmla="*/ 363399 h 606722"/>
              <a:gd name="connsiteX61" fmla="*/ 167352 w 560767"/>
              <a:gd name="connsiteY61" fmla="*/ 365799 h 606722"/>
              <a:gd name="connsiteX62" fmla="*/ 156850 w 560767"/>
              <a:gd name="connsiteY62" fmla="*/ 361178 h 606722"/>
              <a:gd name="connsiteX63" fmla="*/ 80220 w 560767"/>
              <a:gd name="connsiteY63" fmla="*/ 329718 h 606722"/>
              <a:gd name="connsiteX64" fmla="*/ 22013 w 560767"/>
              <a:gd name="connsiteY64" fmla="*/ 346514 h 606722"/>
              <a:gd name="connsiteX65" fmla="*/ 7061 w 560767"/>
              <a:gd name="connsiteY65" fmla="*/ 346781 h 606722"/>
              <a:gd name="connsiteX66" fmla="*/ 30 w 560767"/>
              <a:gd name="connsiteY66" fmla="*/ 333628 h 606722"/>
              <a:gd name="connsiteX67" fmla="*/ 87251 w 560767"/>
              <a:gd name="connsiteY67" fmla="*/ 147715 h 606722"/>
              <a:gd name="connsiteX68" fmla="*/ 266143 w 560767"/>
              <a:gd name="connsiteY68" fmla="*/ 71199 h 606722"/>
              <a:gd name="connsiteX69" fmla="*/ 266143 w 560767"/>
              <a:gd name="connsiteY69" fmla="*/ 52625 h 606722"/>
              <a:gd name="connsiteX70" fmla="*/ 280383 w 560767"/>
              <a:gd name="connsiteY70" fmla="*/ 38317 h 606722"/>
              <a:gd name="connsiteX71" fmla="*/ 398651 w 560767"/>
              <a:gd name="connsiteY71" fmla="*/ 12702 h 606722"/>
              <a:gd name="connsiteX72" fmla="*/ 412976 w 560767"/>
              <a:gd name="connsiteY72" fmla="*/ 27021 h 606722"/>
              <a:gd name="connsiteX73" fmla="*/ 412976 w 560767"/>
              <a:gd name="connsiteY73" fmla="*/ 52456 h 606722"/>
              <a:gd name="connsiteX74" fmla="*/ 398651 w 560767"/>
              <a:gd name="connsiteY74" fmla="*/ 66685 h 606722"/>
              <a:gd name="connsiteX75" fmla="*/ 384326 w 560767"/>
              <a:gd name="connsiteY75" fmla="*/ 52456 h 606722"/>
              <a:gd name="connsiteX76" fmla="*/ 384326 w 560767"/>
              <a:gd name="connsiteY76" fmla="*/ 27021 h 606722"/>
              <a:gd name="connsiteX77" fmla="*/ 398651 w 560767"/>
              <a:gd name="connsiteY77" fmla="*/ 12702 h 606722"/>
              <a:gd name="connsiteX78" fmla="*/ 134736 w 560767"/>
              <a:gd name="connsiteY78" fmla="*/ 0 h 606722"/>
              <a:gd name="connsiteX79" fmla="*/ 149061 w 560767"/>
              <a:gd name="connsiteY79" fmla="*/ 14300 h 606722"/>
              <a:gd name="connsiteX80" fmla="*/ 149061 w 560767"/>
              <a:gd name="connsiteY80" fmla="*/ 39702 h 606722"/>
              <a:gd name="connsiteX81" fmla="*/ 134736 w 560767"/>
              <a:gd name="connsiteY81" fmla="*/ 53912 h 606722"/>
              <a:gd name="connsiteX82" fmla="*/ 120411 w 560767"/>
              <a:gd name="connsiteY82" fmla="*/ 39702 h 606722"/>
              <a:gd name="connsiteX83" fmla="*/ 120411 w 560767"/>
              <a:gd name="connsiteY83" fmla="*/ 14300 h 606722"/>
              <a:gd name="connsiteX84" fmla="*/ 134736 w 560767"/>
              <a:gd name="connsiteY8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0767" h="606722">
                <a:moveTo>
                  <a:pt x="14361" y="152139"/>
                </a:moveTo>
                <a:cubicBezTo>
                  <a:pt x="22196" y="152139"/>
                  <a:pt x="28606" y="158543"/>
                  <a:pt x="28606" y="166369"/>
                </a:cubicBezTo>
                <a:lnTo>
                  <a:pt x="28606" y="191804"/>
                </a:lnTo>
                <a:cubicBezTo>
                  <a:pt x="28606" y="199719"/>
                  <a:pt x="22196" y="206122"/>
                  <a:pt x="14361" y="206122"/>
                </a:cubicBezTo>
                <a:cubicBezTo>
                  <a:pt x="6437" y="206122"/>
                  <a:pt x="27" y="199719"/>
                  <a:pt x="27" y="191804"/>
                </a:cubicBezTo>
                <a:lnTo>
                  <a:pt x="27" y="166369"/>
                </a:lnTo>
                <a:cubicBezTo>
                  <a:pt x="27" y="158543"/>
                  <a:pt x="6437" y="152139"/>
                  <a:pt x="14361" y="152139"/>
                </a:cubicBezTo>
                <a:close/>
                <a:moveTo>
                  <a:pt x="540496" y="115445"/>
                </a:moveTo>
                <a:cubicBezTo>
                  <a:pt x="548331" y="115445"/>
                  <a:pt x="554741" y="121840"/>
                  <a:pt x="554741" y="129745"/>
                </a:cubicBezTo>
                <a:lnTo>
                  <a:pt x="554741" y="155147"/>
                </a:lnTo>
                <a:cubicBezTo>
                  <a:pt x="554741" y="163051"/>
                  <a:pt x="548331" y="169357"/>
                  <a:pt x="540496" y="169357"/>
                </a:cubicBezTo>
                <a:cubicBezTo>
                  <a:pt x="532572" y="169357"/>
                  <a:pt x="526162" y="163051"/>
                  <a:pt x="526162" y="155147"/>
                </a:cubicBezTo>
                <a:lnTo>
                  <a:pt x="526162" y="129745"/>
                </a:lnTo>
                <a:cubicBezTo>
                  <a:pt x="526162" y="121840"/>
                  <a:pt x="532572" y="115445"/>
                  <a:pt x="540496" y="115445"/>
                </a:cubicBezTo>
                <a:close/>
                <a:moveTo>
                  <a:pt x="349092" y="108879"/>
                </a:moveTo>
                <a:cubicBezTo>
                  <a:pt x="358259" y="120254"/>
                  <a:pt x="366714" y="133940"/>
                  <a:pt x="374190" y="149848"/>
                </a:cubicBezTo>
                <a:cubicBezTo>
                  <a:pt x="395995" y="196148"/>
                  <a:pt x="408099" y="256935"/>
                  <a:pt x="408366" y="321364"/>
                </a:cubicBezTo>
                <a:cubicBezTo>
                  <a:pt x="429816" y="308212"/>
                  <a:pt x="454469" y="301191"/>
                  <a:pt x="480279" y="301191"/>
                </a:cubicBezTo>
                <a:cubicBezTo>
                  <a:pt x="497189" y="301191"/>
                  <a:pt x="513744" y="304213"/>
                  <a:pt x="529319" y="310167"/>
                </a:cubicBezTo>
                <a:cubicBezTo>
                  <a:pt x="520508" y="256224"/>
                  <a:pt x="494252" y="206635"/>
                  <a:pt x="454024" y="168510"/>
                </a:cubicBezTo>
                <a:cubicBezTo>
                  <a:pt x="424031" y="140161"/>
                  <a:pt x="387985" y="119899"/>
                  <a:pt x="349092" y="108879"/>
                </a:cubicBezTo>
                <a:close/>
                <a:moveTo>
                  <a:pt x="211763" y="108879"/>
                </a:moveTo>
                <a:cubicBezTo>
                  <a:pt x="172781" y="119810"/>
                  <a:pt x="136824" y="140072"/>
                  <a:pt x="106920" y="168421"/>
                </a:cubicBezTo>
                <a:cubicBezTo>
                  <a:pt x="66603" y="206546"/>
                  <a:pt x="40347" y="256135"/>
                  <a:pt x="31447" y="309989"/>
                </a:cubicBezTo>
                <a:cubicBezTo>
                  <a:pt x="46934" y="304213"/>
                  <a:pt x="63399" y="301191"/>
                  <a:pt x="80220" y="301191"/>
                </a:cubicBezTo>
                <a:cubicBezTo>
                  <a:pt x="106119" y="301191"/>
                  <a:pt x="130950" y="308301"/>
                  <a:pt x="152400" y="321631"/>
                </a:cubicBezTo>
                <a:cubicBezTo>
                  <a:pt x="152667" y="257112"/>
                  <a:pt x="164771" y="196148"/>
                  <a:pt x="186576" y="149848"/>
                </a:cubicBezTo>
                <a:cubicBezTo>
                  <a:pt x="194141" y="133940"/>
                  <a:pt x="202596" y="120254"/>
                  <a:pt x="211763" y="108879"/>
                </a:cubicBezTo>
                <a:close/>
                <a:moveTo>
                  <a:pt x="279315" y="99459"/>
                </a:moveTo>
                <a:cubicBezTo>
                  <a:pt x="255285" y="100081"/>
                  <a:pt x="230898" y="122920"/>
                  <a:pt x="212475" y="162023"/>
                </a:cubicBezTo>
                <a:cubicBezTo>
                  <a:pt x="192183" y="205035"/>
                  <a:pt x="181058" y="262356"/>
                  <a:pt x="181058" y="323408"/>
                </a:cubicBezTo>
                <a:cubicBezTo>
                  <a:pt x="181058" y="324386"/>
                  <a:pt x="181058" y="325275"/>
                  <a:pt x="181058" y="326252"/>
                </a:cubicBezTo>
                <a:cubicBezTo>
                  <a:pt x="211407" y="309723"/>
                  <a:pt x="245317" y="301191"/>
                  <a:pt x="280383" y="301191"/>
                </a:cubicBezTo>
                <a:cubicBezTo>
                  <a:pt x="315627" y="301191"/>
                  <a:pt x="349626" y="309723"/>
                  <a:pt x="379975" y="326163"/>
                </a:cubicBezTo>
                <a:cubicBezTo>
                  <a:pt x="379797" y="325364"/>
                  <a:pt x="379797" y="324475"/>
                  <a:pt x="379797" y="323408"/>
                </a:cubicBezTo>
                <a:cubicBezTo>
                  <a:pt x="379797" y="262356"/>
                  <a:pt x="368583" y="205035"/>
                  <a:pt x="348291" y="162023"/>
                </a:cubicBezTo>
                <a:cubicBezTo>
                  <a:pt x="329868" y="122920"/>
                  <a:pt x="305481" y="100081"/>
                  <a:pt x="281451" y="99459"/>
                </a:cubicBezTo>
                <a:cubicBezTo>
                  <a:pt x="281095" y="99459"/>
                  <a:pt x="280739" y="99459"/>
                  <a:pt x="280383" y="99459"/>
                </a:cubicBezTo>
                <a:cubicBezTo>
                  <a:pt x="280027" y="99459"/>
                  <a:pt x="279671" y="99459"/>
                  <a:pt x="279315" y="99459"/>
                </a:cubicBezTo>
                <a:close/>
                <a:moveTo>
                  <a:pt x="280383" y="38317"/>
                </a:moveTo>
                <a:cubicBezTo>
                  <a:pt x="288304" y="38317"/>
                  <a:pt x="294712" y="44716"/>
                  <a:pt x="294712" y="52625"/>
                </a:cubicBezTo>
                <a:lnTo>
                  <a:pt x="294712" y="71199"/>
                </a:lnTo>
                <a:cubicBezTo>
                  <a:pt x="361641" y="74576"/>
                  <a:pt x="424832" y="101503"/>
                  <a:pt x="473693" y="147804"/>
                </a:cubicBezTo>
                <a:cubicBezTo>
                  <a:pt x="525492" y="196859"/>
                  <a:pt x="556375" y="262889"/>
                  <a:pt x="560736" y="333806"/>
                </a:cubicBezTo>
                <a:cubicBezTo>
                  <a:pt x="561092" y="339227"/>
                  <a:pt x="558422" y="344293"/>
                  <a:pt x="553794" y="347048"/>
                </a:cubicBezTo>
                <a:cubicBezTo>
                  <a:pt x="549077" y="349714"/>
                  <a:pt x="543381" y="349625"/>
                  <a:pt x="538842" y="346781"/>
                </a:cubicBezTo>
                <a:cubicBezTo>
                  <a:pt x="521309" y="335583"/>
                  <a:pt x="501105" y="329718"/>
                  <a:pt x="480279" y="329718"/>
                </a:cubicBezTo>
                <a:cubicBezTo>
                  <a:pt x="451265" y="329718"/>
                  <a:pt x="423942" y="341004"/>
                  <a:pt x="403382" y="361444"/>
                </a:cubicBezTo>
                <a:cubicBezTo>
                  <a:pt x="398398" y="366332"/>
                  <a:pt x="390655" y="366954"/>
                  <a:pt x="384959" y="362955"/>
                </a:cubicBezTo>
                <a:cubicBezTo>
                  <a:pt x="357903" y="343671"/>
                  <a:pt x="326396" y="332473"/>
                  <a:pt x="293199" y="330162"/>
                </a:cubicBezTo>
                <a:lnTo>
                  <a:pt x="293199" y="549757"/>
                </a:lnTo>
                <a:cubicBezTo>
                  <a:pt x="293199" y="565398"/>
                  <a:pt x="306015" y="578106"/>
                  <a:pt x="321679" y="578106"/>
                </a:cubicBezTo>
                <a:cubicBezTo>
                  <a:pt x="337344" y="578106"/>
                  <a:pt x="350160" y="565398"/>
                  <a:pt x="350160" y="549757"/>
                </a:cubicBezTo>
                <a:cubicBezTo>
                  <a:pt x="350160" y="541848"/>
                  <a:pt x="356568" y="535449"/>
                  <a:pt x="364489" y="535449"/>
                </a:cubicBezTo>
                <a:cubicBezTo>
                  <a:pt x="372321" y="535449"/>
                  <a:pt x="378729" y="541848"/>
                  <a:pt x="378729" y="549757"/>
                </a:cubicBezTo>
                <a:cubicBezTo>
                  <a:pt x="378729" y="581128"/>
                  <a:pt x="353186" y="606722"/>
                  <a:pt x="321679" y="606722"/>
                </a:cubicBezTo>
                <a:cubicBezTo>
                  <a:pt x="290262" y="606722"/>
                  <a:pt x="264630" y="581128"/>
                  <a:pt x="264630" y="549757"/>
                </a:cubicBezTo>
                <a:lnTo>
                  <a:pt x="264630" y="330429"/>
                </a:lnTo>
                <a:cubicBezTo>
                  <a:pt x="232678" y="333184"/>
                  <a:pt x="202240" y="344293"/>
                  <a:pt x="175896" y="363044"/>
                </a:cubicBezTo>
                <a:cubicBezTo>
                  <a:pt x="175807" y="363044"/>
                  <a:pt x="175718" y="363133"/>
                  <a:pt x="175629" y="363222"/>
                </a:cubicBezTo>
                <a:lnTo>
                  <a:pt x="175362" y="363399"/>
                </a:lnTo>
                <a:cubicBezTo>
                  <a:pt x="172959" y="364999"/>
                  <a:pt x="170200" y="365799"/>
                  <a:pt x="167352" y="365799"/>
                </a:cubicBezTo>
                <a:cubicBezTo>
                  <a:pt x="163436" y="365799"/>
                  <a:pt x="159609" y="364199"/>
                  <a:pt x="156850" y="361178"/>
                </a:cubicBezTo>
                <a:cubicBezTo>
                  <a:pt x="136290" y="340916"/>
                  <a:pt x="109056" y="329718"/>
                  <a:pt x="80220" y="329718"/>
                </a:cubicBezTo>
                <a:cubicBezTo>
                  <a:pt x="59483" y="329718"/>
                  <a:pt x="39368" y="335495"/>
                  <a:pt x="22013" y="346514"/>
                </a:cubicBezTo>
                <a:cubicBezTo>
                  <a:pt x="17474" y="349447"/>
                  <a:pt x="11689" y="349536"/>
                  <a:pt x="7061" y="346781"/>
                </a:cubicBezTo>
                <a:cubicBezTo>
                  <a:pt x="2433" y="344026"/>
                  <a:pt x="-326" y="338960"/>
                  <a:pt x="30" y="333628"/>
                </a:cubicBezTo>
                <a:cubicBezTo>
                  <a:pt x="4480" y="262711"/>
                  <a:pt x="35452" y="196681"/>
                  <a:pt x="87251" y="147715"/>
                </a:cubicBezTo>
                <a:cubicBezTo>
                  <a:pt x="136112" y="101503"/>
                  <a:pt x="199214" y="74576"/>
                  <a:pt x="266143" y="71199"/>
                </a:cubicBezTo>
                <a:lnTo>
                  <a:pt x="266143" y="52625"/>
                </a:lnTo>
                <a:cubicBezTo>
                  <a:pt x="266143" y="44716"/>
                  <a:pt x="272462" y="38317"/>
                  <a:pt x="280383" y="38317"/>
                </a:cubicBezTo>
                <a:close/>
                <a:moveTo>
                  <a:pt x="398651" y="12702"/>
                </a:moveTo>
                <a:cubicBezTo>
                  <a:pt x="406570" y="12702"/>
                  <a:pt x="412976" y="19106"/>
                  <a:pt x="412976" y="27021"/>
                </a:cubicBezTo>
                <a:lnTo>
                  <a:pt x="412976" y="52456"/>
                </a:lnTo>
                <a:cubicBezTo>
                  <a:pt x="412976" y="60282"/>
                  <a:pt x="406570" y="66685"/>
                  <a:pt x="398651" y="66685"/>
                </a:cubicBezTo>
                <a:cubicBezTo>
                  <a:pt x="390732" y="66685"/>
                  <a:pt x="384326" y="60282"/>
                  <a:pt x="384326" y="52456"/>
                </a:cubicBezTo>
                <a:lnTo>
                  <a:pt x="384326" y="27021"/>
                </a:lnTo>
                <a:cubicBezTo>
                  <a:pt x="384326" y="19106"/>
                  <a:pt x="390732" y="12702"/>
                  <a:pt x="398651" y="12702"/>
                </a:cubicBezTo>
                <a:close/>
                <a:moveTo>
                  <a:pt x="134736" y="0"/>
                </a:moveTo>
                <a:cubicBezTo>
                  <a:pt x="142655" y="0"/>
                  <a:pt x="149061" y="6395"/>
                  <a:pt x="149061" y="14300"/>
                </a:cubicBezTo>
                <a:lnTo>
                  <a:pt x="149061" y="39702"/>
                </a:lnTo>
                <a:cubicBezTo>
                  <a:pt x="149061" y="47517"/>
                  <a:pt x="142655" y="53912"/>
                  <a:pt x="134736" y="53912"/>
                </a:cubicBezTo>
                <a:cubicBezTo>
                  <a:pt x="126817" y="53912"/>
                  <a:pt x="120411" y="47517"/>
                  <a:pt x="120411" y="39702"/>
                </a:cubicBezTo>
                <a:lnTo>
                  <a:pt x="120411" y="14300"/>
                </a:lnTo>
                <a:cubicBezTo>
                  <a:pt x="120411" y="6395"/>
                  <a:pt x="126817" y="0"/>
                  <a:pt x="134736" y="0"/>
                </a:cubicBezTo>
                <a:close/>
              </a:path>
            </a:pathLst>
          </a:cu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任意多边形: 形状 8"/>
          <p:cNvSpPr/>
          <p:nvPr/>
        </p:nvSpPr>
        <p:spPr>
          <a:xfrm flipV="1">
            <a:off x="785756" y="2807411"/>
            <a:ext cx="1972018" cy="688817"/>
          </a:xfrm>
          <a:custGeom>
            <a:avLst/>
            <a:gdLst>
              <a:gd name="connsiteX0" fmla="*/ 0 w 1972018"/>
              <a:gd name="connsiteY0" fmla="*/ 688817 h 688817"/>
              <a:gd name="connsiteX1" fmla="*/ 1972018 w 1972018"/>
              <a:gd name="connsiteY1" fmla="*/ 688817 h 688817"/>
              <a:gd name="connsiteX2" fmla="*/ 1972018 w 1972018"/>
              <a:gd name="connsiteY2" fmla="*/ 145531 h 688817"/>
              <a:gd name="connsiteX3" fmla="*/ 1055206 w 1972018"/>
              <a:gd name="connsiteY3" fmla="*/ 145531 h 688817"/>
              <a:gd name="connsiteX4" fmla="*/ 986009 w 1972018"/>
              <a:gd name="connsiteY4" fmla="*/ 0 h 688817"/>
              <a:gd name="connsiteX5" fmla="*/ 916812 w 1972018"/>
              <a:gd name="connsiteY5" fmla="*/ 145531 h 688817"/>
              <a:gd name="connsiteX6" fmla="*/ 0 w 1972018"/>
              <a:gd name="connsiteY6" fmla="*/ 145531 h 6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18" h="688817">
                <a:moveTo>
                  <a:pt x="0" y="688817"/>
                </a:moveTo>
                <a:lnTo>
                  <a:pt x="1972018" y="688817"/>
                </a:lnTo>
                <a:lnTo>
                  <a:pt x="1972018" y="145531"/>
                </a:lnTo>
                <a:lnTo>
                  <a:pt x="1055206" y="145531"/>
                </a:lnTo>
                <a:lnTo>
                  <a:pt x="986009" y="0"/>
                </a:lnTo>
                <a:lnTo>
                  <a:pt x="916812" y="145531"/>
                </a:lnTo>
                <a:lnTo>
                  <a:pt x="0" y="145531"/>
                </a:lnTo>
                <a:close/>
              </a:path>
            </a:pathLst>
          </a:custGeom>
          <a:solidFill>
            <a:srgbClr val="133965"/>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任意多边形: 形状 9"/>
          <p:cNvSpPr/>
          <p:nvPr/>
        </p:nvSpPr>
        <p:spPr>
          <a:xfrm rot="10800000" flipV="1">
            <a:off x="3929236" y="4042725"/>
            <a:ext cx="1972018" cy="688817"/>
          </a:xfrm>
          <a:custGeom>
            <a:avLst/>
            <a:gdLst>
              <a:gd name="connsiteX0" fmla="*/ 0 w 1972018"/>
              <a:gd name="connsiteY0" fmla="*/ 688817 h 688817"/>
              <a:gd name="connsiteX1" fmla="*/ 1972018 w 1972018"/>
              <a:gd name="connsiteY1" fmla="*/ 688817 h 688817"/>
              <a:gd name="connsiteX2" fmla="*/ 1972018 w 1972018"/>
              <a:gd name="connsiteY2" fmla="*/ 145531 h 688817"/>
              <a:gd name="connsiteX3" fmla="*/ 1055206 w 1972018"/>
              <a:gd name="connsiteY3" fmla="*/ 145531 h 688817"/>
              <a:gd name="connsiteX4" fmla="*/ 986009 w 1972018"/>
              <a:gd name="connsiteY4" fmla="*/ 0 h 688817"/>
              <a:gd name="connsiteX5" fmla="*/ 916812 w 1972018"/>
              <a:gd name="connsiteY5" fmla="*/ 145531 h 688817"/>
              <a:gd name="connsiteX6" fmla="*/ 0 w 1972018"/>
              <a:gd name="connsiteY6" fmla="*/ 145531 h 6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18" h="688817">
                <a:moveTo>
                  <a:pt x="0" y="688817"/>
                </a:moveTo>
                <a:lnTo>
                  <a:pt x="1972018" y="688817"/>
                </a:lnTo>
                <a:lnTo>
                  <a:pt x="1972018" y="145531"/>
                </a:lnTo>
                <a:lnTo>
                  <a:pt x="1055206" y="145531"/>
                </a:lnTo>
                <a:lnTo>
                  <a:pt x="986009" y="0"/>
                </a:lnTo>
                <a:lnTo>
                  <a:pt x="916812" y="145531"/>
                </a:lnTo>
                <a:lnTo>
                  <a:pt x="0" y="145531"/>
                </a:lnTo>
                <a:close/>
              </a:path>
            </a:pathLst>
          </a:custGeom>
          <a:solidFill>
            <a:srgbClr val="002944"/>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1" name="组合 10"/>
          <p:cNvGrpSpPr/>
          <p:nvPr/>
        </p:nvGrpSpPr>
        <p:grpSpPr>
          <a:xfrm flipV="1">
            <a:off x="6957037" y="4113478"/>
            <a:ext cx="1101687" cy="1226151"/>
            <a:chOff x="3272010" y="658081"/>
            <a:chExt cx="1509310" cy="1679826"/>
          </a:xfrm>
        </p:grpSpPr>
        <p:sp>
          <p:nvSpPr>
            <p:cNvPr id="31" name="任意多边形: 形状 30"/>
            <p:cNvSpPr/>
            <p:nvPr/>
          </p:nvSpPr>
          <p:spPr>
            <a:xfrm flipV="1">
              <a:off x="3272010" y="658081"/>
              <a:ext cx="1509310" cy="1679826"/>
            </a:xfrm>
            <a:custGeom>
              <a:avLst/>
              <a:gdLst>
                <a:gd name="connsiteX0" fmla="*/ 754655 w 1509310"/>
                <a:gd name="connsiteY0" fmla="*/ 1679826 h 1679826"/>
                <a:gd name="connsiteX1" fmla="*/ 1509310 w 1509310"/>
                <a:gd name="connsiteY1" fmla="*/ 925171 h 1679826"/>
                <a:gd name="connsiteX2" fmla="*/ 906744 w 1509310"/>
                <a:gd name="connsiteY2" fmla="*/ 185848 h 1679826"/>
                <a:gd name="connsiteX3" fmla="*/ 859696 w 1509310"/>
                <a:gd name="connsiteY3" fmla="*/ 181105 h 1679826"/>
                <a:gd name="connsiteX4" fmla="*/ 754655 w 1509310"/>
                <a:gd name="connsiteY4" fmla="*/ 0 h 1679826"/>
                <a:gd name="connsiteX5" fmla="*/ 649614 w 1509310"/>
                <a:gd name="connsiteY5" fmla="*/ 181105 h 1679826"/>
                <a:gd name="connsiteX6" fmla="*/ 602566 w 1509310"/>
                <a:gd name="connsiteY6" fmla="*/ 185848 h 1679826"/>
                <a:gd name="connsiteX7" fmla="*/ 0 w 1509310"/>
                <a:gd name="connsiteY7" fmla="*/ 925171 h 1679826"/>
                <a:gd name="connsiteX8" fmla="*/ 754655 w 1509310"/>
                <a:gd name="connsiteY8" fmla="*/ 1679826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310" h="1679826">
                  <a:moveTo>
                    <a:pt x="754655" y="1679826"/>
                  </a:moveTo>
                  <a:cubicBezTo>
                    <a:pt x="1171439" y="1679826"/>
                    <a:pt x="1509310" y="1341955"/>
                    <a:pt x="1509310" y="925171"/>
                  </a:cubicBezTo>
                  <a:cubicBezTo>
                    <a:pt x="1509310" y="560485"/>
                    <a:pt x="1250628" y="256217"/>
                    <a:pt x="906744" y="185848"/>
                  </a:cubicBezTo>
                  <a:lnTo>
                    <a:pt x="859696" y="181105"/>
                  </a:lnTo>
                  <a:lnTo>
                    <a:pt x="754655" y="0"/>
                  </a:lnTo>
                  <a:lnTo>
                    <a:pt x="649614" y="181105"/>
                  </a:lnTo>
                  <a:lnTo>
                    <a:pt x="602566" y="185848"/>
                  </a:lnTo>
                  <a:cubicBezTo>
                    <a:pt x="258682" y="256217"/>
                    <a:pt x="0" y="560485"/>
                    <a:pt x="0" y="925171"/>
                  </a:cubicBezTo>
                  <a:cubicBezTo>
                    <a:pt x="0" y="1341955"/>
                    <a:pt x="337871" y="1679826"/>
                    <a:pt x="754655" y="1679826"/>
                  </a:cubicBezTo>
                  <a:close/>
                </a:path>
              </a:pathLst>
            </a:custGeom>
            <a:solidFill>
              <a:srgbClr val="133965"/>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2" name="椭圆 31"/>
            <p:cNvSpPr/>
            <p:nvPr/>
          </p:nvSpPr>
          <p:spPr>
            <a:xfrm>
              <a:off x="3395759" y="781831"/>
              <a:ext cx="1261813" cy="126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2" name="speech-bubble-with-lines_17127"/>
          <p:cNvSpPr>
            <a:spLocks noChangeAspect="1"/>
          </p:cNvSpPr>
          <p:nvPr/>
        </p:nvSpPr>
        <p:spPr bwMode="auto">
          <a:xfrm>
            <a:off x="7298358" y="4632858"/>
            <a:ext cx="419043" cy="311853"/>
          </a:xfrm>
          <a:custGeom>
            <a:avLst/>
            <a:gdLst>
              <a:gd name="connsiteX0" fmla="*/ 312129 w 545932"/>
              <a:gd name="connsiteY0" fmla="*/ 308763 h 406284"/>
              <a:gd name="connsiteX1" fmla="*/ 322988 w 545932"/>
              <a:gd name="connsiteY1" fmla="*/ 328897 h 406284"/>
              <a:gd name="connsiteX2" fmla="*/ 321601 w 545932"/>
              <a:gd name="connsiteY2" fmla="*/ 330192 h 406284"/>
              <a:gd name="connsiteX3" fmla="*/ 428099 w 545932"/>
              <a:gd name="connsiteY3" fmla="*/ 203863 h 406284"/>
              <a:gd name="connsiteX4" fmla="*/ 409141 w 545932"/>
              <a:gd name="connsiteY4" fmla="*/ 216180 h 406284"/>
              <a:gd name="connsiteX5" fmla="*/ 425738 w 545932"/>
              <a:gd name="connsiteY5" fmla="*/ 204956 h 406284"/>
              <a:gd name="connsiteX6" fmla="*/ 429064 w 545932"/>
              <a:gd name="connsiteY6" fmla="*/ 203417 h 406284"/>
              <a:gd name="connsiteX7" fmla="*/ 428099 w 545932"/>
              <a:gd name="connsiteY7" fmla="*/ 203863 h 406284"/>
              <a:gd name="connsiteX8" fmla="*/ 428444 w 545932"/>
              <a:gd name="connsiteY8" fmla="*/ 203639 h 406284"/>
              <a:gd name="connsiteX9" fmla="*/ 287470 w 545932"/>
              <a:gd name="connsiteY9" fmla="*/ 191839 h 406284"/>
              <a:gd name="connsiteX10" fmla="*/ 281505 w 545932"/>
              <a:gd name="connsiteY10" fmla="*/ 221678 h 406284"/>
              <a:gd name="connsiteX11" fmla="*/ 311721 w 545932"/>
              <a:gd name="connsiteY11" fmla="*/ 307841 h 406284"/>
              <a:gd name="connsiteX12" fmla="*/ 312129 w 545932"/>
              <a:gd name="connsiteY12" fmla="*/ 308763 h 406284"/>
              <a:gd name="connsiteX13" fmla="*/ 311683 w 545932"/>
              <a:gd name="connsiteY13" fmla="*/ 307937 h 406284"/>
              <a:gd name="connsiteX14" fmla="*/ 287459 w 545932"/>
              <a:gd name="connsiteY14" fmla="*/ 191856 h 406284"/>
              <a:gd name="connsiteX15" fmla="*/ 287728 w 545932"/>
              <a:gd name="connsiteY15" fmla="*/ 191438 h 406284"/>
              <a:gd name="connsiteX16" fmla="*/ 287470 w 545932"/>
              <a:gd name="connsiteY16" fmla="*/ 191839 h 406284"/>
              <a:gd name="connsiteX17" fmla="*/ 287488 w 545932"/>
              <a:gd name="connsiteY17" fmla="*/ 191748 h 406284"/>
              <a:gd name="connsiteX18" fmla="*/ 308095 w 545932"/>
              <a:gd name="connsiteY18" fmla="*/ 165182 h 406284"/>
              <a:gd name="connsiteX19" fmla="*/ 287728 w 545932"/>
              <a:gd name="connsiteY19" fmla="*/ 191438 h 406284"/>
              <a:gd name="connsiteX20" fmla="*/ 301993 w 545932"/>
              <a:gd name="connsiteY20" fmla="*/ 169310 h 406284"/>
              <a:gd name="connsiteX21" fmla="*/ 457823 w 545932"/>
              <a:gd name="connsiteY21" fmla="*/ 161277 h 406284"/>
              <a:gd name="connsiteX22" fmla="*/ 484585 w 545932"/>
              <a:gd name="connsiteY22" fmla="*/ 167562 h 406284"/>
              <a:gd name="connsiteX23" fmla="*/ 537898 w 545932"/>
              <a:gd name="connsiteY23" fmla="*/ 294942 h 406284"/>
              <a:gd name="connsiteX24" fmla="*/ 418347 w 545932"/>
              <a:gd name="connsiteY24" fmla="*/ 378786 h 406284"/>
              <a:gd name="connsiteX25" fmla="*/ 366650 w 545932"/>
              <a:gd name="connsiteY25" fmla="*/ 396523 h 406284"/>
              <a:gd name="connsiteX26" fmla="*/ 347263 w 545932"/>
              <a:gd name="connsiteY26" fmla="*/ 401360 h 406284"/>
              <a:gd name="connsiteX27" fmla="*/ 331107 w 545932"/>
              <a:gd name="connsiteY27" fmla="*/ 398135 h 406284"/>
              <a:gd name="connsiteX28" fmla="*/ 306874 w 545932"/>
              <a:gd name="connsiteY28" fmla="*/ 370724 h 406284"/>
              <a:gd name="connsiteX29" fmla="*/ 298153 w 545932"/>
              <a:gd name="connsiteY29" fmla="*/ 352073 h 406284"/>
              <a:gd name="connsiteX30" fmla="*/ 321601 w 545932"/>
              <a:gd name="connsiteY30" fmla="*/ 330192 h 406284"/>
              <a:gd name="connsiteX31" fmla="*/ 335954 w 545932"/>
              <a:gd name="connsiteY31" fmla="*/ 362662 h 406284"/>
              <a:gd name="connsiteX32" fmla="*/ 342416 w 545932"/>
              <a:gd name="connsiteY32" fmla="*/ 369112 h 406284"/>
              <a:gd name="connsiteX33" fmla="*/ 344032 w 545932"/>
              <a:gd name="connsiteY33" fmla="*/ 369112 h 406284"/>
              <a:gd name="connsiteX34" fmla="*/ 347263 w 545932"/>
              <a:gd name="connsiteY34" fmla="*/ 369112 h 406284"/>
              <a:gd name="connsiteX35" fmla="*/ 352110 w 545932"/>
              <a:gd name="connsiteY35" fmla="*/ 369112 h 406284"/>
              <a:gd name="connsiteX36" fmla="*/ 408654 w 545932"/>
              <a:gd name="connsiteY36" fmla="*/ 348151 h 406284"/>
              <a:gd name="connsiteX37" fmla="*/ 508818 w 545932"/>
              <a:gd name="connsiteY37" fmla="*/ 283655 h 406284"/>
              <a:gd name="connsiteX38" fmla="*/ 471660 w 545932"/>
              <a:gd name="connsiteY38" fmla="*/ 196585 h 406284"/>
              <a:gd name="connsiteX39" fmla="*/ 457120 w 545932"/>
              <a:gd name="connsiteY39" fmla="*/ 193360 h 406284"/>
              <a:gd name="connsiteX40" fmla="*/ 429064 w 545932"/>
              <a:gd name="connsiteY40" fmla="*/ 203417 h 406284"/>
              <a:gd name="connsiteX41" fmla="*/ 450568 w 545932"/>
              <a:gd name="connsiteY41" fmla="*/ 193469 h 406284"/>
              <a:gd name="connsiteX42" fmla="*/ 317861 w 545932"/>
              <a:gd name="connsiteY42" fmla="*/ 158575 h 406284"/>
              <a:gd name="connsiteX43" fmla="*/ 308095 w 545932"/>
              <a:gd name="connsiteY43" fmla="*/ 165182 h 406284"/>
              <a:gd name="connsiteX44" fmla="*/ 311721 w 545932"/>
              <a:gd name="connsiteY44" fmla="*/ 160508 h 406284"/>
              <a:gd name="connsiteX45" fmla="*/ 335601 w 545932"/>
              <a:gd name="connsiteY45" fmla="*/ 152989 h 406284"/>
              <a:gd name="connsiteX46" fmla="*/ 317861 w 545932"/>
              <a:gd name="connsiteY46" fmla="*/ 158575 h 406284"/>
              <a:gd name="connsiteX47" fmla="*/ 322584 w 545932"/>
              <a:gd name="connsiteY47" fmla="*/ 155379 h 406284"/>
              <a:gd name="connsiteX48" fmla="*/ 345647 w 545932"/>
              <a:gd name="connsiteY48" fmla="*/ 149826 h 406284"/>
              <a:gd name="connsiteX49" fmla="*/ 374727 w 545932"/>
              <a:gd name="connsiteY49" fmla="*/ 156275 h 406284"/>
              <a:gd name="connsiteX50" fmla="*/ 407038 w 545932"/>
              <a:gd name="connsiteY50" fmla="*/ 217546 h 406284"/>
              <a:gd name="connsiteX51" fmla="*/ 409141 w 545932"/>
              <a:gd name="connsiteY51" fmla="*/ 216180 h 406284"/>
              <a:gd name="connsiteX52" fmla="*/ 406964 w 545932"/>
              <a:gd name="connsiteY52" fmla="*/ 217652 h 406284"/>
              <a:gd name="connsiteX53" fmla="*/ 374666 w 545932"/>
              <a:gd name="connsiteY53" fmla="*/ 156387 h 406284"/>
              <a:gd name="connsiteX54" fmla="*/ 347414 w 545932"/>
              <a:gd name="connsiteY54" fmla="*/ 150820 h 406284"/>
              <a:gd name="connsiteX55" fmla="*/ 335601 w 545932"/>
              <a:gd name="connsiteY55" fmla="*/ 152989 h 406284"/>
              <a:gd name="connsiteX56" fmla="*/ 129195 w 545932"/>
              <a:gd name="connsiteY56" fmla="*/ 0 h 406284"/>
              <a:gd name="connsiteX57" fmla="*/ 232551 w 545932"/>
              <a:gd name="connsiteY57" fmla="*/ 53204 h 406284"/>
              <a:gd name="connsiteX58" fmla="*/ 334292 w 545932"/>
              <a:gd name="connsiteY58" fmla="*/ 0 h 406284"/>
              <a:gd name="connsiteX59" fmla="*/ 465102 w 545932"/>
              <a:gd name="connsiteY59" fmla="*/ 128979 h 406284"/>
              <a:gd name="connsiteX60" fmla="*/ 457823 w 545932"/>
              <a:gd name="connsiteY60" fmla="*/ 161277 h 406284"/>
              <a:gd name="connsiteX61" fmla="*/ 457120 w 545932"/>
              <a:gd name="connsiteY61" fmla="*/ 161112 h 406284"/>
              <a:gd name="connsiteX62" fmla="*/ 426425 w 545932"/>
              <a:gd name="connsiteY62" fmla="*/ 167562 h 406284"/>
              <a:gd name="connsiteX63" fmla="*/ 386036 w 545932"/>
              <a:gd name="connsiteY63" fmla="*/ 125640 h 406284"/>
              <a:gd name="connsiteX64" fmla="*/ 345647 w 545932"/>
              <a:gd name="connsiteY64" fmla="*/ 119190 h 406284"/>
              <a:gd name="connsiteX65" fmla="*/ 258408 w 545932"/>
              <a:gd name="connsiteY65" fmla="*/ 178849 h 406284"/>
              <a:gd name="connsiteX66" fmla="*/ 284256 w 545932"/>
              <a:gd name="connsiteY66" fmla="*/ 322352 h 406284"/>
              <a:gd name="connsiteX67" fmla="*/ 298153 w 545932"/>
              <a:gd name="connsiteY67" fmla="*/ 352073 h 406284"/>
              <a:gd name="connsiteX68" fmla="*/ 248700 w 545932"/>
              <a:gd name="connsiteY68" fmla="*/ 398223 h 406284"/>
              <a:gd name="connsiteX69" fmla="*/ 232551 w 545932"/>
              <a:gd name="connsiteY69" fmla="*/ 406284 h 406284"/>
              <a:gd name="connsiteX70" fmla="*/ 230936 w 545932"/>
              <a:gd name="connsiteY70" fmla="*/ 406284 h 406284"/>
              <a:gd name="connsiteX71" fmla="*/ 214787 w 545932"/>
              <a:gd name="connsiteY71" fmla="*/ 398223 h 406284"/>
              <a:gd name="connsiteX72" fmla="*/ 130810 w 545932"/>
              <a:gd name="connsiteY72" fmla="*/ 319223 h 406284"/>
              <a:gd name="connsiteX73" fmla="*/ 0 w 545932"/>
              <a:gd name="connsiteY73" fmla="*/ 128979 h 406284"/>
              <a:gd name="connsiteX74" fmla="*/ 129195 w 545932"/>
              <a:gd name="connsiteY74" fmla="*/ 0 h 4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45932" h="406284">
                <a:moveTo>
                  <a:pt x="312129" y="308763"/>
                </a:moveTo>
                <a:lnTo>
                  <a:pt x="322988" y="328897"/>
                </a:lnTo>
                <a:lnTo>
                  <a:pt x="321601" y="330192"/>
                </a:lnTo>
                <a:close/>
                <a:moveTo>
                  <a:pt x="428099" y="203863"/>
                </a:moveTo>
                <a:lnTo>
                  <a:pt x="409141" y="216180"/>
                </a:lnTo>
                <a:lnTo>
                  <a:pt x="425738" y="204956"/>
                </a:lnTo>
                <a:close/>
                <a:moveTo>
                  <a:pt x="429064" y="203417"/>
                </a:moveTo>
                <a:lnTo>
                  <a:pt x="428099" y="203863"/>
                </a:lnTo>
                <a:lnTo>
                  <a:pt x="428444" y="203639"/>
                </a:lnTo>
                <a:close/>
                <a:moveTo>
                  <a:pt x="287470" y="191839"/>
                </a:moveTo>
                <a:lnTo>
                  <a:pt x="281505" y="221678"/>
                </a:lnTo>
                <a:cubicBezTo>
                  <a:pt x="281126" y="251306"/>
                  <a:pt x="295970" y="280027"/>
                  <a:pt x="311721" y="307841"/>
                </a:cubicBezTo>
                <a:lnTo>
                  <a:pt x="312129" y="308763"/>
                </a:lnTo>
                <a:lnTo>
                  <a:pt x="311683" y="307937"/>
                </a:lnTo>
                <a:cubicBezTo>
                  <a:pt x="290689" y="270856"/>
                  <a:pt x="271310" y="232162"/>
                  <a:pt x="287459" y="191856"/>
                </a:cubicBezTo>
                <a:close/>
                <a:moveTo>
                  <a:pt x="287728" y="191438"/>
                </a:moveTo>
                <a:lnTo>
                  <a:pt x="287470" y="191839"/>
                </a:lnTo>
                <a:lnTo>
                  <a:pt x="287488" y="191748"/>
                </a:lnTo>
                <a:close/>
                <a:moveTo>
                  <a:pt x="308095" y="165182"/>
                </a:moveTo>
                <a:lnTo>
                  <a:pt x="287728" y="191438"/>
                </a:lnTo>
                <a:lnTo>
                  <a:pt x="301993" y="169310"/>
                </a:lnTo>
                <a:close/>
                <a:moveTo>
                  <a:pt x="457823" y="161277"/>
                </a:moveTo>
                <a:lnTo>
                  <a:pt x="484585" y="167562"/>
                </a:lnTo>
                <a:cubicBezTo>
                  <a:pt x="537898" y="191748"/>
                  <a:pt x="558900" y="243345"/>
                  <a:pt x="537898" y="294942"/>
                </a:cubicBezTo>
                <a:cubicBezTo>
                  <a:pt x="515280" y="348151"/>
                  <a:pt x="461967" y="364275"/>
                  <a:pt x="418347" y="378786"/>
                </a:cubicBezTo>
                <a:cubicBezTo>
                  <a:pt x="400576" y="383624"/>
                  <a:pt x="381190" y="388461"/>
                  <a:pt x="366650" y="396523"/>
                </a:cubicBezTo>
                <a:cubicBezTo>
                  <a:pt x="361803" y="399748"/>
                  <a:pt x="353725" y="401360"/>
                  <a:pt x="347263" y="401360"/>
                </a:cubicBezTo>
                <a:cubicBezTo>
                  <a:pt x="342416" y="401360"/>
                  <a:pt x="335954" y="399748"/>
                  <a:pt x="331107" y="398135"/>
                </a:cubicBezTo>
                <a:cubicBezTo>
                  <a:pt x="319799" y="393298"/>
                  <a:pt x="310105" y="383624"/>
                  <a:pt x="306874" y="370724"/>
                </a:cubicBezTo>
                <a:lnTo>
                  <a:pt x="298153" y="352073"/>
                </a:lnTo>
                <a:lnTo>
                  <a:pt x="321601" y="330192"/>
                </a:lnTo>
                <a:lnTo>
                  <a:pt x="335954" y="362662"/>
                </a:lnTo>
                <a:cubicBezTo>
                  <a:pt x="337570" y="364275"/>
                  <a:pt x="339185" y="367500"/>
                  <a:pt x="342416" y="369112"/>
                </a:cubicBezTo>
                <a:lnTo>
                  <a:pt x="344032" y="369112"/>
                </a:lnTo>
                <a:cubicBezTo>
                  <a:pt x="344032" y="369112"/>
                  <a:pt x="345647" y="369112"/>
                  <a:pt x="347263" y="369112"/>
                </a:cubicBezTo>
                <a:cubicBezTo>
                  <a:pt x="348878" y="369112"/>
                  <a:pt x="350494" y="369112"/>
                  <a:pt x="352110" y="369112"/>
                </a:cubicBezTo>
                <a:cubicBezTo>
                  <a:pt x="369881" y="359438"/>
                  <a:pt x="389267" y="352988"/>
                  <a:pt x="408654" y="348151"/>
                </a:cubicBezTo>
                <a:cubicBezTo>
                  <a:pt x="449043" y="335252"/>
                  <a:pt x="491047" y="322352"/>
                  <a:pt x="508818" y="283655"/>
                </a:cubicBezTo>
                <a:cubicBezTo>
                  <a:pt x="523358" y="246570"/>
                  <a:pt x="507202" y="212709"/>
                  <a:pt x="471660" y="196585"/>
                </a:cubicBezTo>
                <a:cubicBezTo>
                  <a:pt x="466814" y="193360"/>
                  <a:pt x="461967" y="193360"/>
                  <a:pt x="457120" y="193360"/>
                </a:cubicBezTo>
                <a:lnTo>
                  <a:pt x="429064" y="203417"/>
                </a:lnTo>
                <a:lnTo>
                  <a:pt x="450568" y="193469"/>
                </a:lnTo>
                <a:close/>
                <a:moveTo>
                  <a:pt x="317861" y="158575"/>
                </a:moveTo>
                <a:lnTo>
                  <a:pt x="308095" y="165182"/>
                </a:lnTo>
                <a:lnTo>
                  <a:pt x="311721" y="160508"/>
                </a:lnTo>
                <a:close/>
                <a:moveTo>
                  <a:pt x="335601" y="152989"/>
                </a:moveTo>
                <a:lnTo>
                  <a:pt x="317861" y="158575"/>
                </a:lnTo>
                <a:lnTo>
                  <a:pt x="322584" y="155379"/>
                </a:lnTo>
                <a:close/>
                <a:moveTo>
                  <a:pt x="345647" y="149826"/>
                </a:moveTo>
                <a:cubicBezTo>
                  <a:pt x="355341" y="149826"/>
                  <a:pt x="365034" y="151438"/>
                  <a:pt x="374727" y="156275"/>
                </a:cubicBezTo>
                <a:cubicBezTo>
                  <a:pt x="403807" y="167562"/>
                  <a:pt x="402192" y="203035"/>
                  <a:pt x="407038" y="217546"/>
                </a:cubicBezTo>
                <a:lnTo>
                  <a:pt x="409141" y="216180"/>
                </a:lnTo>
                <a:lnTo>
                  <a:pt x="406964" y="217652"/>
                </a:lnTo>
                <a:cubicBezTo>
                  <a:pt x="402119" y="203142"/>
                  <a:pt x="403734" y="167673"/>
                  <a:pt x="374666" y="156387"/>
                </a:cubicBezTo>
                <a:cubicBezTo>
                  <a:pt x="365380" y="152760"/>
                  <a:pt x="356195" y="150946"/>
                  <a:pt x="347414" y="150820"/>
                </a:cubicBezTo>
                <a:lnTo>
                  <a:pt x="335601" y="152989"/>
                </a:lnTo>
                <a:close/>
                <a:moveTo>
                  <a:pt x="129195" y="0"/>
                </a:moveTo>
                <a:cubicBezTo>
                  <a:pt x="174413" y="0"/>
                  <a:pt x="211557" y="32245"/>
                  <a:pt x="232551" y="53204"/>
                </a:cubicBezTo>
                <a:cubicBezTo>
                  <a:pt x="253545" y="32245"/>
                  <a:pt x="290689" y="0"/>
                  <a:pt x="334292" y="0"/>
                </a:cubicBezTo>
                <a:cubicBezTo>
                  <a:pt x="411809" y="0"/>
                  <a:pt x="465102" y="53204"/>
                  <a:pt x="465102" y="128979"/>
                </a:cubicBezTo>
                <a:lnTo>
                  <a:pt x="457823" y="161277"/>
                </a:lnTo>
                <a:lnTo>
                  <a:pt x="457120" y="161112"/>
                </a:lnTo>
                <a:cubicBezTo>
                  <a:pt x="445812" y="161112"/>
                  <a:pt x="436118" y="164337"/>
                  <a:pt x="426425" y="167562"/>
                </a:cubicBezTo>
                <a:cubicBezTo>
                  <a:pt x="419963" y="151438"/>
                  <a:pt x="408654" y="135314"/>
                  <a:pt x="386036" y="125640"/>
                </a:cubicBezTo>
                <a:cubicBezTo>
                  <a:pt x="373112" y="120802"/>
                  <a:pt x="360187" y="119190"/>
                  <a:pt x="345647" y="119190"/>
                </a:cubicBezTo>
                <a:cubicBezTo>
                  <a:pt x="306874" y="119190"/>
                  <a:pt x="272948" y="141764"/>
                  <a:pt x="258408" y="178849"/>
                </a:cubicBezTo>
                <a:cubicBezTo>
                  <a:pt x="235790" y="233670"/>
                  <a:pt x="261639" y="282042"/>
                  <a:pt x="284256" y="322352"/>
                </a:cubicBezTo>
                <a:lnTo>
                  <a:pt x="298153" y="352073"/>
                </a:lnTo>
                <a:lnTo>
                  <a:pt x="248700" y="398223"/>
                </a:lnTo>
                <a:cubicBezTo>
                  <a:pt x="245470" y="403060"/>
                  <a:pt x="239011" y="406284"/>
                  <a:pt x="232551" y="406284"/>
                </a:cubicBezTo>
                <a:lnTo>
                  <a:pt x="230936" y="406284"/>
                </a:lnTo>
                <a:cubicBezTo>
                  <a:pt x="226091" y="406284"/>
                  <a:pt x="219632" y="403060"/>
                  <a:pt x="214787" y="398223"/>
                </a:cubicBezTo>
                <a:cubicBezTo>
                  <a:pt x="192178" y="369203"/>
                  <a:pt x="159879" y="345019"/>
                  <a:pt x="130810" y="319223"/>
                </a:cubicBezTo>
                <a:cubicBezTo>
                  <a:pt x="66212" y="267632"/>
                  <a:pt x="0" y="212815"/>
                  <a:pt x="0" y="128979"/>
                </a:cubicBezTo>
                <a:cubicBezTo>
                  <a:pt x="0" y="53204"/>
                  <a:pt x="53293" y="0"/>
                  <a:pt x="129195" y="0"/>
                </a:cubicBezTo>
                <a:close/>
              </a:path>
            </a:pathLst>
          </a:custGeom>
          <a:solidFill>
            <a:srgbClr val="13396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13" name="组合 12"/>
          <p:cNvGrpSpPr/>
          <p:nvPr/>
        </p:nvGrpSpPr>
        <p:grpSpPr>
          <a:xfrm>
            <a:off x="10095008" y="2270077"/>
            <a:ext cx="1101687" cy="1226151"/>
            <a:chOff x="3272010" y="658081"/>
            <a:chExt cx="1509310" cy="1679826"/>
          </a:xfrm>
        </p:grpSpPr>
        <p:sp>
          <p:nvSpPr>
            <p:cNvPr id="29" name="任意多边形: 形状 28"/>
            <p:cNvSpPr/>
            <p:nvPr/>
          </p:nvSpPr>
          <p:spPr>
            <a:xfrm flipV="1">
              <a:off x="3272010" y="658081"/>
              <a:ext cx="1509310" cy="1679826"/>
            </a:xfrm>
            <a:custGeom>
              <a:avLst/>
              <a:gdLst>
                <a:gd name="connsiteX0" fmla="*/ 754655 w 1509310"/>
                <a:gd name="connsiteY0" fmla="*/ 1679826 h 1679826"/>
                <a:gd name="connsiteX1" fmla="*/ 1509310 w 1509310"/>
                <a:gd name="connsiteY1" fmla="*/ 925171 h 1679826"/>
                <a:gd name="connsiteX2" fmla="*/ 906744 w 1509310"/>
                <a:gd name="connsiteY2" fmla="*/ 185848 h 1679826"/>
                <a:gd name="connsiteX3" fmla="*/ 859696 w 1509310"/>
                <a:gd name="connsiteY3" fmla="*/ 181105 h 1679826"/>
                <a:gd name="connsiteX4" fmla="*/ 754655 w 1509310"/>
                <a:gd name="connsiteY4" fmla="*/ 0 h 1679826"/>
                <a:gd name="connsiteX5" fmla="*/ 649614 w 1509310"/>
                <a:gd name="connsiteY5" fmla="*/ 181105 h 1679826"/>
                <a:gd name="connsiteX6" fmla="*/ 602566 w 1509310"/>
                <a:gd name="connsiteY6" fmla="*/ 185848 h 1679826"/>
                <a:gd name="connsiteX7" fmla="*/ 0 w 1509310"/>
                <a:gd name="connsiteY7" fmla="*/ 925171 h 1679826"/>
                <a:gd name="connsiteX8" fmla="*/ 754655 w 1509310"/>
                <a:gd name="connsiteY8" fmla="*/ 1679826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310" h="1679826">
                  <a:moveTo>
                    <a:pt x="754655" y="1679826"/>
                  </a:moveTo>
                  <a:cubicBezTo>
                    <a:pt x="1171439" y="1679826"/>
                    <a:pt x="1509310" y="1341955"/>
                    <a:pt x="1509310" y="925171"/>
                  </a:cubicBezTo>
                  <a:cubicBezTo>
                    <a:pt x="1509310" y="560485"/>
                    <a:pt x="1250628" y="256217"/>
                    <a:pt x="906744" y="185848"/>
                  </a:cubicBezTo>
                  <a:lnTo>
                    <a:pt x="859696" y="181105"/>
                  </a:lnTo>
                  <a:lnTo>
                    <a:pt x="754655" y="0"/>
                  </a:lnTo>
                  <a:lnTo>
                    <a:pt x="649614" y="181105"/>
                  </a:lnTo>
                  <a:lnTo>
                    <a:pt x="602566" y="185848"/>
                  </a:lnTo>
                  <a:cubicBezTo>
                    <a:pt x="258682" y="256217"/>
                    <a:pt x="0" y="560485"/>
                    <a:pt x="0" y="925171"/>
                  </a:cubicBezTo>
                  <a:cubicBezTo>
                    <a:pt x="0" y="1341955"/>
                    <a:pt x="337871" y="1679826"/>
                    <a:pt x="754655" y="1679826"/>
                  </a:cubicBezTo>
                  <a:close/>
                </a:path>
              </a:pathLst>
            </a:custGeom>
            <a:solidFill>
              <a:srgbClr val="002944"/>
            </a:solidFill>
            <a:ln>
              <a:solidFill>
                <a:srgbClr val="002944"/>
              </a:solid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0" name="椭圆 29"/>
            <p:cNvSpPr/>
            <p:nvPr/>
          </p:nvSpPr>
          <p:spPr>
            <a:xfrm>
              <a:off x="3395759" y="781831"/>
              <a:ext cx="1261813" cy="126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4" name="speech-bubble-with-lines_17127"/>
          <p:cNvSpPr>
            <a:spLocks noChangeAspect="1"/>
          </p:cNvSpPr>
          <p:nvPr/>
        </p:nvSpPr>
        <p:spPr bwMode="auto">
          <a:xfrm>
            <a:off x="10487301" y="2623877"/>
            <a:ext cx="317100" cy="419044"/>
          </a:xfrm>
          <a:custGeom>
            <a:avLst/>
            <a:gdLst>
              <a:gd name="T0" fmla="*/ 378 w 393"/>
              <a:gd name="T1" fmla="*/ 520 h 520"/>
              <a:gd name="T2" fmla="*/ 12 w 393"/>
              <a:gd name="T3" fmla="*/ 452 h 520"/>
              <a:gd name="T4" fmla="*/ 120 w 393"/>
              <a:gd name="T5" fmla="*/ 354 h 520"/>
              <a:gd name="T6" fmla="*/ 183 w 393"/>
              <a:gd name="T7" fmla="*/ 383 h 520"/>
              <a:gd name="T8" fmla="*/ 208 w 393"/>
              <a:gd name="T9" fmla="*/ 383 h 520"/>
              <a:gd name="T10" fmla="*/ 268 w 393"/>
              <a:gd name="T11" fmla="*/ 353 h 520"/>
              <a:gd name="T12" fmla="*/ 378 w 393"/>
              <a:gd name="T13" fmla="*/ 452 h 520"/>
              <a:gd name="T14" fmla="*/ 290 w 393"/>
              <a:gd name="T15" fmla="*/ 229 h 520"/>
              <a:gd name="T16" fmla="*/ 101 w 393"/>
              <a:gd name="T17" fmla="*/ 229 h 520"/>
              <a:gd name="T18" fmla="*/ 337 w 393"/>
              <a:gd name="T19" fmla="*/ 202 h 520"/>
              <a:gd name="T20" fmla="*/ 322 w 393"/>
              <a:gd name="T21" fmla="*/ 182 h 520"/>
              <a:gd name="T22" fmla="*/ 343 w 393"/>
              <a:gd name="T23" fmla="*/ 171 h 520"/>
              <a:gd name="T24" fmla="*/ 357 w 393"/>
              <a:gd name="T25" fmla="*/ 171 h 520"/>
              <a:gd name="T26" fmla="*/ 368 w 393"/>
              <a:gd name="T27" fmla="*/ 158 h 520"/>
              <a:gd name="T28" fmla="*/ 365 w 393"/>
              <a:gd name="T29" fmla="*/ 139 h 520"/>
              <a:gd name="T30" fmla="*/ 342 w 393"/>
              <a:gd name="T31" fmla="*/ 132 h 520"/>
              <a:gd name="T32" fmla="*/ 330 w 393"/>
              <a:gd name="T33" fmla="*/ 141 h 520"/>
              <a:gd name="T34" fmla="*/ 328 w 393"/>
              <a:gd name="T35" fmla="*/ 149 h 520"/>
              <a:gd name="T36" fmla="*/ 318 w 393"/>
              <a:gd name="T37" fmla="*/ 121 h 520"/>
              <a:gd name="T38" fmla="*/ 343 w 393"/>
              <a:gd name="T39" fmla="*/ 113 h 520"/>
              <a:gd name="T40" fmla="*/ 390 w 393"/>
              <a:gd name="T41" fmla="*/ 138 h 520"/>
              <a:gd name="T42" fmla="*/ 379 w 393"/>
              <a:gd name="T43" fmla="*/ 182 h 520"/>
              <a:gd name="T44" fmla="*/ 359 w 393"/>
              <a:gd name="T45" fmla="*/ 189 h 520"/>
              <a:gd name="T46" fmla="*/ 345 w 393"/>
              <a:gd name="T47" fmla="*/ 191 h 520"/>
              <a:gd name="T48" fmla="*/ 337 w 393"/>
              <a:gd name="T49" fmla="*/ 202 h 520"/>
              <a:gd name="T50" fmla="*/ 331 w 393"/>
              <a:gd name="T51" fmla="*/ 219 h 520"/>
              <a:gd name="T52" fmla="*/ 303 w 393"/>
              <a:gd name="T53" fmla="*/ 234 h 520"/>
              <a:gd name="T54" fmla="*/ 61 w 393"/>
              <a:gd name="T55" fmla="*/ 198 h 520"/>
              <a:gd name="T56" fmla="*/ 39 w 393"/>
              <a:gd name="T57" fmla="*/ 194 h 520"/>
              <a:gd name="T58" fmla="*/ 47 w 393"/>
              <a:gd name="T59" fmla="*/ 174 h 520"/>
              <a:gd name="T60" fmla="*/ 55 w 393"/>
              <a:gd name="T61" fmla="*/ 166 h 520"/>
              <a:gd name="T62" fmla="*/ 55 w 393"/>
              <a:gd name="T63" fmla="*/ 151 h 520"/>
              <a:gd name="T64" fmla="*/ 42 w 393"/>
              <a:gd name="T65" fmla="*/ 140 h 520"/>
              <a:gd name="T66" fmla="*/ 23 w 393"/>
              <a:gd name="T67" fmla="*/ 149 h 520"/>
              <a:gd name="T68" fmla="*/ 21 w 393"/>
              <a:gd name="T69" fmla="*/ 163 h 520"/>
              <a:gd name="T70" fmla="*/ 24 w 393"/>
              <a:gd name="T71" fmla="*/ 169 h 520"/>
              <a:gd name="T72" fmla="*/ 1 w 393"/>
              <a:gd name="T73" fmla="*/ 157 h 520"/>
              <a:gd name="T74" fmla="*/ 12 w 393"/>
              <a:gd name="T75" fmla="*/ 136 h 520"/>
              <a:gd name="T76" fmla="*/ 57 w 393"/>
              <a:gd name="T77" fmla="*/ 125 h 520"/>
              <a:gd name="T78" fmla="*/ 76 w 393"/>
              <a:gd name="T79" fmla="*/ 160 h 520"/>
              <a:gd name="T80" fmla="*/ 67 w 393"/>
              <a:gd name="T81" fmla="*/ 176 h 520"/>
              <a:gd name="T82" fmla="*/ 60 w 393"/>
              <a:gd name="T83" fmla="*/ 186 h 520"/>
              <a:gd name="T84" fmla="*/ 61 w 393"/>
              <a:gd name="T85" fmla="*/ 198 h 520"/>
              <a:gd name="T86" fmla="*/ 67 w 393"/>
              <a:gd name="T87" fmla="*/ 212 h 520"/>
              <a:gd name="T88" fmla="*/ 58 w 393"/>
              <a:gd name="T89" fmla="*/ 238 h 520"/>
              <a:gd name="T90" fmla="*/ 177 w 393"/>
              <a:gd name="T91" fmla="*/ 90 h 520"/>
              <a:gd name="T92" fmla="*/ 165 w 393"/>
              <a:gd name="T93" fmla="*/ 68 h 520"/>
              <a:gd name="T94" fmla="*/ 188 w 393"/>
              <a:gd name="T95" fmla="*/ 60 h 520"/>
              <a:gd name="T96" fmla="*/ 201 w 393"/>
              <a:gd name="T97" fmla="*/ 61 h 520"/>
              <a:gd name="T98" fmla="*/ 214 w 393"/>
              <a:gd name="T99" fmla="*/ 50 h 520"/>
              <a:gd name="T100" fmla="*/ 213 w 393"/>
              <a:gd name="T101" fmla="*/ 30 h 520"/>
              <a:gd name="T102" fmla="*/ 192 w 393"/>
              <a:gd name="T103" fmla="*/ 20 h 520"/>
              <a:gd name="T104" fmla="*/ 179 w 393"/>
              <a:gd name="T105" fmla="*/ 29 h 520"/>
              <a:gd name="T106" fmla="*/ 175 w 393"/>
              <a:gd name="T107" fmla="*/ 36 h 520"/>
              <a:gd name="T108" fmla="*/ 168 w 393"/>
              <a:gd name="T109" fmla="*/ 7 h 520"/>
              <a:gd name="T110" fmla="*/ 195 w 393"/>
              <a:gd name="T111" fmla="*/ 2 h 520"/>
              <a:gd name="T112" fmla="*/ 238 w 393"/>
              <a:gd name="T113" fmla="*/ 32 h 520"/>
              <a:gd name="T114" fmla="*/ 222 w 393"/>
              <a:gd name="T115" fmla="*/ 75 h 520"/>
              <a:gd name="T116" fmla="*/ 201 w 393"/>
              <a:gd name="T117" fmla="*/ 79 h 520"/>
              <a:gd name="T118" fmla="*/ 187 w 393"/>
              <a:gd name="T119" fmla="*/ 80 h 520"/>
              <a:gd name="T120" fmla="*/ 177 w 393"/>
              <a:gd name="T121" fmla="*/ 90 h 520"/>
              <a:gd name="T122" fmla="*/ 170 w 393"/>
              <a:gd name="T123" fmla="*/ 106 h 520"/>
              <a:gd name="T124" fmla="*/ 140 w 393"/>
              <a:gd name="T125" fmla="*/ 11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520">
                <a:moveTo>
                  <a:pt x="378" y="452"/>
                </a:moveTo>
                <a:lnTo>
                  <a:pt x="378" y="520"/>
                </a:lnTo>
                <a:lnTo>
                  <a:pt x="12" y="520"/>
                </a:lnTo>
                <a:lnTo>
                  <a:pt x="12" y="452"/>
                </a:lnTo>
                <a:cubicBezTo>
                  <a:pt x="12" y="426"/>
                  <a:pt x="34" y="395"/>
                  <a:pt x="61" y="382"/>
                </a:cubicBezTo>
                <a:lnTo>
                  <a:pt x="120" y="354"/>
                </a:lnTo>
                <a:lnTo>
                  <a:pt x="161" y="440"/>
                </a:lnTo>
                <a:lnTo>
                  <a:pt x="183" y="383"/>
                </a:lnTo>
                <a:cubicBezTo>
                  <a:pt x="187" y="384"/>
                  <a:pt x="191" y="385"/>
                  <a:pt x="195" y="385"/>
                </a:cubicBezTo>
                <a:cubicBezTo>
                  <a:pt x="200" y="385"/>
                  <a:pt x="204" y="384"/>
                  <a:pt x="208" y="383"/>
                </a:cubicBezTo>
                <a:lnTo>
                  <a:pt x="228" y="437"/>
                </a:lnTo>
                <a:lnTo>
                  <a:pt x="268" y="353"/>
                </a:lnTo>
                <a:lnTo>
                  <a:pt x="330" y="382"/>
                </a:lnTo>
                <a:cubicBezTo>
                  <a:pt x="356" y="395"/>
                  <a:pt x="378" y="426"/>
                  <a:pt x="378" y="452"/>
                </a:cubicBezTo>
                <a:close/>
                <a:moveTo>
                  <a:pt x="195" y="353"/>
                </a:moveTo>
                <a:cubicBezTo>
                  <a:pt x="247" y="353"/>
                  <a:pt x="290" y="288"/>
                  <a:pt x="290" y="229"/>
                </a:cubicBezTo>
                <a:cubicBezTo>
                  <a:pt x="290" y="169"/>
                  <a:pt x="247" y="137"/>
                  <a:pt x="195" y="137"/>
                </a:cubicBezTo>
                <a:cubicBezTo>
                  <a:pt x="143" y="137"/>
                  <a:pt x="101" y="169"/>
                  <a:pt x="101" y="229"/>
                </a:cubicBezTo>
                <a:cubicBezTo>
                  <a:pt x="101" y="288"/>
                  <a:pt x="143" y="353"/>
                  <a:pt x="195" y="353"/>
                </a:cubicBezTo>
                <a:close/>
                <a:moveTo>
                  <a:pt x="337" y="202"/>
                </a:moveTo>
                <a:lnTo>
                  <a:pt x="316" y="195"/>
                </a:lnTo>
                <a:cubicBezTo>
                  <a:pt x="318" y="189"/>
                  <a:pt x="320" y="185"/>
                  <a:pt x="322" y="182"/>
                </a:cubicBezTo>
                <a:cubicBezTo>
                  <a:pt x="323" y="179"/>
                  <a:pt x="326" y="176"/>
                  <a:pt x="329" y="175"/>
                </a:cubicBezTo>
                <a:cubicBezTo>
                  <a:pt x="332" y="173"/>
                  <a:pt x="337" y="172"/>
                  <a:pt x="343" y="171"/>
                </a:cubicBezTo>
                <a:cubicBezTo>
                  <a:pt x="346" y="171"/>
                  <a:pt x="349" y="171"/>
                  <a:pt x="351" y="171"/>
                </a:cubicBezTo>
                <a:cubicBezTo>
                  <a:pt x="353" y="171"/>
                  <a:pt x="355" y="171"/>
                  <a:pt x="357" y="171"/>
                </a:cubicBezTo>
                <a:cubicBezTo>
                  <a:pt x="358" y="170"/>
                  <a:pt x="360" y="170"/>
                  <a:pt x="361" y="169"/>
                </a:cubicBezTo>
                <a:cubicBezTo>
                  <a:pt x="364" y="167"/>
                  <a:pt x="366" y="163"/>
                  <a:pt x="368" y="158"/>
                </a:cubicBezTo>
                <a:cubicBezTo>
                  <a:pt x="370" y="151"/>
                  <a:pt x="371" y="147"/>
                  <a:pt x="369" y="144"/>
                </a:cubicBezTo>
                <a:cubicBezTo>
                  <a:pt x="369" y="142"/>
                  <a:pt x="367" y="140"/>
                  <a:pt x="365" y="139"/>
                </a:cubicBezTo>
                <a:cubicBezTo>
                  <a:pt x="363" y="138"/>
                  <a:pt x="359" y="136"/>
                  <a:pt x="354" y="135"/>
                </a:cubicBezTo>
                <a:cubicBezTo>
                  <a:pt x="349" y="133"/>
                  <a:pt x="345" y="132"/>
                  <a:pt x="342" y="132"/>
                </a:cubicBezTo>
                <a:cubicBezTo>
                  <a:pt x="340" y="131"/>
                  <a:pt x="338" y="132"/>
                  <a:pt x="336" y="133"/>
                </a:cubicBezTo>
                <a:cubicBezTo>
                  <a:pt x="334" y="134"/>
                  <a:pt x="332" y="137"/>
                  <a:pt x="330" y="141"/>
                </a:cubicBezTo>
                <a:cubicBezTo>
                  <a:pt x="330" y="142"/>
                  <a:pt x="330" y="143"/>
                  <a:pt x="330" y="144"/>
                </a:cubicBezTo>
                <a:lnTo>
                  <a:pt x="328" y="149"/>
                </a:lnTo>
                <a:lnTo>
                  <a:pt x="308" y="142"/>
                </a:lnTo>
                <a:cubicBezTo>
                  <a:pt x="311" y="132"/>
                  <a:pt x="314" y="125"/>
                  <a:pt x="318" y="121"/>
                </a:cubicBezTo>
                <a:cubicBezTo>
                  <a:pt x="321" y="117"/>
                  <a:pt x="325" y="114"/>
                  <a:pt x="329" y="113"/>
                </a:cubicBezTo>
                <a:cubicBezTo>
                  <a:pt x="333" y="112"/>
                  <a:pt x="338" y="112"/>
                  <a:pt x="343" y="113"/>
                </a:cubicBezTo>
                <a:cubicBezTo>
                  <a:pt x="348" y="114"/>
                  <a:pt x="354" y="115"/>
                  <a:pt x="361" y="118"/>
                </a:cubicBezTo>
                <a:cubicBezTo>
                  <a:pt x="377" y="123"/>
                  <a:pt x="387" y="130"/>
                  <a:pt x="390" y="138"/>
                </a:cubicBezTo>
                <a:cubicBezTo>
                  <a:pt x="393" y="144"/>
                  <a:pt x="392" y="154"/>
                  <a:pt x="388" y="165"/>
                </a:cubicBezTo>
                <a:cubicBezTo>
                  <a:pt x="385" y="173"/>
                  <a:pt x="382" y="179"/>
                  <a:pt x="379" y="182"/>
                </a:cubicBezTo>
                <a:cubicBezTo>
                  <a:pt x="375" y="185"/>
                  <a:pt x="371" y="187"/>
                  <a:pt x="366" y="188"/>
                </a:cubicBezTo>
                <a:cubicBezTo>
                  <a:pt x="365" y="188"/>
                  <a:pt x="362" y="189"/>
                  <a:pt x="359" y="189"/>
                </a:cubicBezTo>
                <a:cubicBezTo>
                  <a:pt x="355" y="189"/>
                  <a:pt x="352" y="189"/>
                  <a:pt x="350" y="189"/>
                </a:cubicBezTo>
                <a:cubicBezTo>
                  <a:pt x="349" y="190"/>
                  <a:pt x="347" y="190"/>
                  <a:pt x="345" y="191"/>
                </a:cubicBezTo>
                <a:cubicBezTo>
                  <a:pt x="342" y="192"/>
                  <a:pt x="341" y="193"/>
                  <a:pt x="340" y="194"/>
                </a:cubicBezTo>
                <a:cubicBezTo>
                  <a:pt x="339" y="195"/>
                  <a:pt x="338" y="198"/>
                  <a:pt x="337" y="202"/>
                </a:cubicBezTo>
                <a:close/>
                <a:moveTo>
                  <a:pt x="311" y="212"/>
                </a:moveTo>
                <a:lnTo>
                  <a:pt x="331" y="219"/>
                </a:lnTo>
                <a:lnTo>
                  <a:pt x="323" y="241"/>
                </a:lnTo>
                <a:lnTo>
                  <a:pt x="303" y="234"/>
                </a:lnTo>
                <a:lnTo>
                  <a:pt x="311" y="212"/>
                </a:lnTo>
                <a:close/>
                <a:moveTo>
                  <a:pt x="61" y="198"/>
                </a:moveTo>
                <a:lnTo>
                  <a:pt x="44" y="206"/>
                </a:lnTo>
                <a:cubicBezTo>
                  <a:pt x="42" y="200"/>
                  <a:pt x="40" y="196"/>
                  <a:pt x="39" y="194"/>
                </a:cubicBezTo>
                <a:cubicBezTo>
                  <a:pt x="39" y="191"/>
                  <a:pt x="39" y="188"/>
                  <a:pt x="40" y="185"/>
                </a:cubicBezTo>
                <a:cubicBezTo>
                  <a:pt x="41" y="182"/>
                  <a:pt x="44" y="178"/>
                  <a:pt x="47" y="174"/>
                </a:cubicBezTo>
                <a:cubicBezTo>
                  <a:pt x="49" y="172"/>
                  <a:pt x="51" y="171"/>
                  <a:pt x="52" y="169"/>
                </a:cubicBezTo>
                <a:cubicBezTo>
                  <a:pt x="53" y="168"/>
                  <a:pt x="54" y="167"/>
                  <a:pt x="55" y="166"/>
                </a:cubicBezTo>
                <a:cubicBezTo>
                  <a:pt x="56" y="165"/>
                  <a:pt x="57" y="163"/>
                  <a:pt x="57" y="162"/>
                </a:cubicBezTo>
                <a:cubicBezTo>
                  <a:pt x="58" y="159"/>
                  <a:pt x="57" y="155"/>
                  <a:pt x="55" y="151"/>
                </a:cubicBezTo>
                <a:cubicBezTo>
                  <a:pt x="53" y="145"/>
                  <a:pt x="50" y="142"/>
                  <a:pt x="47" y="141"/>
                </a:cubicBezTo>
                <a:cubicBezTo>
                  <a:pt x="46" y="140"/>
                  <a:pt x="44" y="140"/>
                  <a:pt x="42" y="140"/>
                </a:cubicBezTo>
                <a:cubicBezTo>
                  <a:pt x="39" y="141"/>
                  <a:pt x="36" y="142"/>
                  <a:pt x="32" y="144"/>
                </a:cubicBezTo>
                <a:cubicBezTo>
                  <a:pt x="28" y="146"/>
                  <a:pt x="25" y="148"/>
                  <a:pt x="23" y="149"/>
                </a:cubicBezTo>
                <a:cubicBezTo>
                  <a:pt x="21" y="150"/>
                  <a:pt x="20" y="152"/>
                  <a:pt x="19" y="154"/>
                </a:cubicBezTo>
                <a:cubicBezTo>
                  <a:pt x="19" y="156"/>
                  <a:pt x="20" y="159"/>
                  <a:pt x="21" y="163"/>
                </a:cubicBezTo>
                <a:cubicBezTo>
                  <a:pt x="21" y="163"/>
                  <a:pt x="22" y="164"/>
                  <a:pt x="22" y="165"/>
                </a:cubicBezTo>
                <a:lnTo>
                  <a:pt x="24" y="169"/>
                </a:lnTo>
                <a:lnTo>
                  <a:pt x="7" y="176"/>
                </a:lnTo>
                <a:cubicBezTo>
                  <a:pt x="3" y="168"/>
                  <a:pt x="1" y="162"/>
                  <a:pt x="1" y="157"/>
                </a:cubicBezTo>
                <a:cubicBezTo>
                  <a:pt x="0" y="152"/>
                  <a:pt x="1" y="148"/>
                  <a:pt x="3" y="145"/>
                </a:cubicBezTo>
                <a:cubicBezTo>
                  <a:pt x="6" y="142"/>
                  <a:pt x="9" y="139"/>
                  <a:pt x="12" y="136"/>
                </a:cubicBezTo>
                <a:cubicBezTo>
                  <a:pt x="16" y="134"/>
                  <a:pt x="21" y="132"/>
                  <a:pt x="27" y="129"/>
                </a:cubicBezTo>
                <a:cubicBezTo>
                  <a:pt x="40" y="123"/>
                  <a:pt x="50" y="122"/>
                  <a:pt x="57" y="125"/>
                </a:cubicBezTo>
                <a:cubicBezTo>
                  <a:pt x="63" y="128"/>
                  <a:pt x="68" y="134"/>
                  <a:pt x="72" y="144"/>
                </a:cubicBezTo>
                <a:cubicBezTo>
                  <a:pt x="75" y="151"/>
                  <a:pt x="77" y="156"/>
                  <a:pt x="76" y="160"/>
                </a:cubicBezTo>
                <a:cubicBezTo>
                  <a:pt x="76" y="164"/>
                  <a:pt x="75" y="168"/>
                  <a:pt x="72" y="171"/>
                </a:cubicBezTo>
                <a:cubicBezTo>
                  <a:pt x="71" y="172"/>
                  <a:pt x="70" y="174"/>
                  <a:pt x="67" y="176"/>
                </a:cubicBezTo>
                <a:cubicBezTo>
                  <a:pt x="65" y="179"/>
                  <a:pt x="63" y="180"/>
                  <a:pt x="62" y="182"/>
                </a:cubicBezTo>
                <a:cubicBezTo>
                  <a:pt x="61" y="183"/>
                  <a:pt x="60" y="184"/>
                  <a:pt x="60" y="186"/>
                </a:cubicBezTo>
                <a:cubicBezTo>
                  <a:pt x="59" y="188"/>
                  <a:pt x="58" y="189"/>
                  <a:pt x="59" y="191"/>
                </a:cubicBezTo>
                <a:cubicBezTo>
                  <a:pt x="59" y="192"/>
                  <a:pt x="60" y="194"/>
                  <a:pt x="61" y="198"/>
                </a:cubicBezTo>
                <a:close/>
                <a:moveTo>
                  <a:pt x="50" y="220"/>
                </a:moveTo>
                <a:lnTo>
                  <a:pt x="67" y="212"/>
                </a:lnTo>
                <a:lnTo>
                  <a:pt x="75" y="231"/>
                </a:lnTo>
                <a:lnTo>
                  <a:pt x="58" y="238"/>
                </a:lnTo>
                <a:lnTo>
                  <a:pt x="50" y="220"/>
                </a:lnTo>
                <a:close/>
                <a:moveTo>
                  <a:pt x="177" y="90"/>
                </a:moveTo>
                <a:lnTo>
                  <a:pt x="158" y="81"/>
                </a:lnTo>
                <a:cubicBezTo>
                  <a:pt x="161" y="75"/>
                  <a:pt x="163" y="70"/>
                  <a:pt x="165" y="68"/>
                </a:cubicBezTo>
                <a:cubicBezTo>
                  <a:pt x="167" y="65"/>
                  <a:pt x="170" y="63"/>
                  <a:pt x="173" y="62"/>
                </a:cubicBezTo>
                <a:cubicBezTo>
                  <a:pt x="177" y="60"/>
                  <a:pt x="182" y="60"/>
                  <a:pt x="188" y="60"/>
                </a:cubicBezTo>
                <a:cubicBezTo>
                  <a:pt x="191" y="60"/>
                  <a:pt x="193" y="61"/>
                  <a:pt x="195" y="61"/>
                </a:cubicBezTo>
                <a:cubicBezTo>
                  <a:pt x="197" y="61"/>
                  <a:pt x="199" y="61"/>
                  <a:pt x="201" y="61"/>
                </a:cubicBezTo>
                <a:cubicBezTo>
                  <a:pt x="203" y="61"/>
                  <a:pt x="204" y="60"/>
                  <a:pt x="205" y="60"/>
                </a:cubicBezTo>
                <a:cubicBezTo>
                  <a:pt x="209" y="58"/>
                  <a:pt x="212" y="55"/>
                  <a:pt x="214" y="50"/>
                </a:cubicBezTo>
                <a:cubicBezTo>
                  <a:pt x="217" y="44"/>
                  <a:pt x="218" y="39"/>
                  <a:pt x="217" y="36"/>
                </a:cubicBezTo>
                <a:cubicBezTo>
                  <a:pt x="217" y="34"/>
                  <a:pt x="215" y="32"/>
                  <a:pt x="213" y="30"/>
                </a:cubicBezTo>
                <a:cubicBezTo>
                  <a:pt x="211" y="29"/>
                  <a:pt x="208" y="27"/>
                  <a:pt x="203" y="25"/>
                </a:cubicBezTo>
                <a:cubicBezTo>
                  <a:pt x="198" y="22"/>
                  <a:pt x="194" y="21"/>
                  <a:pt x="192" y="20"/>
                </a:cubicBezTo>
                <a:cubicBezTo>
                  <a:pt x="189" y="20"/>
                  <a:pt x="187" y="20"/>
                  <a:pt x="185" y="21"/>
                </a:cubicBezTo>
                <a:cubicBezTo>
                  <a:pt x="183" y="22"/>
                  <a:pt x="181" y="24"/>
                  <a:pt x="179" y="29"/>
                </a:cubicBezTo>
                <a:cubicBezTo>
                  <a:pt x="178" y="29"/>
                  <a:pt x="178" y="30"/>
                  <a:pt x="178" y="31"/>
                </a:cubicBezTo>
                <a:lnTo>
                  <a:pt x="175" y="36"/>
                </a:lnTo>
                <a:lnTo>
                  <a:pt x="156" y="26"/>
                </a:lnTo>
                <a:cubicBezTo>
                  <a:pt x="160" y="17"/>
                  <a:pt x="165" y="11"/>
                  <a:pt x="168" y="7"/>
                </a:cubicBezTo>
                <a:cubicBezTo>
                  <a:pt x="172" y="3"/>
                  <a:pt x="176" y="1"/>
                  <a:pt x="180" y="0"/>
                </a:cubicBezTo>
                <a:cubicBezTo>
                  <a:pt x="185" y="0"/>
                  <a:pt x="190" y="0"/>
                  <a:pt x="195" y="2"/>
                </a:cubicBezTo>
                <a:cubicBezTo>
                  <a:pt x="200" y="3"/>
                  <a:pt x="206" y="6"/>
                  <a:pt x="212" y="9"/>
                </a:cubicBezTo>
                <a:cubicBezTo>
                  <a:pt x="227" y="17"/>
                  <a:pt x="236" y="24"/>
                  <a:pt x="238" y="32"/>
                </a:cubicBezTo>
                <a:cubicBezTo>
                  <a:pt x="240" y="39"/>
                  <a:pt x="239" y="48"/>
                  <a:pt x="233" y="60"/>
                </a:cubicBezTo>
                <a:cubicBezTo>
                  <a:pt x="229" y="67"/>
                  <a:pt x="225" y="73"/>
                  <a:pt x="222" y="75"/>
                </a:cubicBezTo>
                <a:cubicBezTo>
                  <a:pt x="218" y="78"/>
                  <a:pt x="214" y="79"/>
                  <a:pt x="209" y="80"/>
                </a:cubicBezTo>
                <a:cubicBezTo>
                  <a:pt x="207" y="80"/>
                  <a:pt x="205" y="80"/>
                  <a:pt x="201" y="79"/>
                </a:cubicBezTo>
                <a:cubicBezTo>
                  <a:pt x="197" y="79"/>
                  <a:pt x="194" y="79"/>
                  <a:pt x="193" y="79"/>
                </a:cubicBezTo>
                <a:cubicBezTo>
                  <a:pt x="191" y="79"/>
                  <a:pt x="189" y="79"/>
                  <a:pt x="187" y="80"/>
                </a:cubicBezTo>
                <a:cubicBezTo>
                  <a:pt x="185" y="80"/>
                  <a:pt x="183" y="81"/>
                  <a:pt x="182" y="82"/>
                </a:cubicBezTo>
                <a:cubicBezTo>
                  <a:pt x="181" y="83"/>
                  <a:pt x="179" y="86"/>
                  <a:pt x="177" y="90"/>
                </a:cubicBezTo>
                <a:close/>
                <a:moveTo>
                  <a:pt x="150" y="96"/>
                </a:moveTo>
                <a:lnTo>
                  <a:pt x="170" y="106"/>
                </a:lnTo>
                <a:lnTo>
                  <a:pt x="159" y="127"/>
                </a:lnTo>
                <a:lnTo>
                  <a:pt x="140" y="117"/>
                </a:lnTo>
                <a:lnTo>
                  <a:pt x="150" y="96"/>
                </a:lnTo>
                <a:close/>
              </a:path>
            </a:pathLst>
          </a:cu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任意多边形: 形状 14"/>
          <p:cNvSpPr/>
          <p:nvPr/>
        </p:nvSpPr>
        <p:spPr>
          <a:xfrm flipV="1">
            <a:off x="6516362" y="2807411"/>
            <a:ext cx="1972018" cy="688817"/>
          </a:xfrm>
          <a:custGeom>
            <a:avLst/>
            <a:gdLst>
              <a:gd name="connsiteX0" fmla="*/ 0 w 1972018"/>
              <a:gd name="connsiteY0" fmla="*/ 688817 h 688817"/>
              <a:gd name="connsiteX1" fmla="*/ 1972018 w 1972018"/>
              <a:gd name="connsiteY1" fmla="*/ 688817 h 688817"/>
              <a:gd name="connsiteX2" fmla="*/ 1972018 w 1972018"/>
              <a:gd name="connsiteY2" fmla="*/ 145531 h 688817"/>
              <a:gd name="connsiteX3" fmla="*/ 1055206 w 1972018"/>
              <a:gd name="connsiteY3" fmla="*/ 145531 h 688817"/>
              <a:gd name="connsiteX4" fmla="*/ 986009 w 1972018"/>
              <a:gd name="connsiteY4" fmla="*/ 0 h 688817"/>
              <a:gd name="connsiteX5" fmla="*/ 916812 w 1972018"/>
              <a:gd name="connsiteY5" fmla="*/ 145531 h 688817"/>
              <a:gd name="connsiteX6" fmla="*/ 0 w 1972018"/>
              <a:gd name="connsiteY6" fmla="*/ 145531 h 6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18" h="688817">
                <a:moveTo>
                  <a:pt x="0" y="688817"/>
                </a:moveTo>
                <a:lnTo>
                  <a:pt x="1972018" y="688817"/>
                </a:lnTo>
                <a:lnTo>
                  <a:pt x="1972018" y="145531"/>
                </a:lnTo>
                <a:lnTo>
                  <a:pt x="1055206" y="145531"/>
                </a:lnTo>
                <a:lnTo>
                  <a:pt x="986009" y="0"/>
                </a:lnTo>
                <a:lnTo>
                  <a:pt x="916812" y="145531"/>
                </a:lnTo>
                <a:lnTo>
                  <a:pt x="0" y="145531"/>
                </a:lnTo>
                <a:close/>
              </a:path>
            </a:pathLst>
          </a:custGeom>
          <a:solidFill>
            <a:srgbClr val="133965"/>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任意多边形: 形状 15"/>
          <p:cNvSpPr/>
          <p:nvPr/>
        </p:nvSpPr>
        <p:spPr>
          <a:xfrm rot="10800000" flipV="1">
            <a:off x="9659842" y="4042725"/>
            <a:ext cx="1972018" cy="688817"/>
          </a:xfrm>
          <a:custGeom>
            <a:avLst/>
            <a:gdLst>
              <a:gd name="connsiteX0" fmla="*/ 0 w 1972018"/>
              <a:gd name="connsiteY0" fmla="*/ 688817 h 688817"/>
              <a:gd name="connsiteX1" fmla="*/ 1972018 w 1972018"/>
              <a:gd name="connsiteY1" fmla="*/ 688817 h 688817"/>
              <a:gd name="connsiteX2" fmla="*/ 1972018 w 1972018"/>
              <a:gd name="connsiteY2" fmla="*/ 145531 h 688817"/>
              <a:gd name="connsiteX3" fmla="*/ 1055206 w 1972018"/>
              <a:gd name="connsiteY3" fmla="*/ 145531 h 688817"/>
              <a:gd name="connsiteX4" fmla="*/ 986009 w 1972018"/>
              <a:gd name="connsiteY4" fmla="*/ 0 h 688817"/>
              <a:gd name="connsiteX5" fmla="*/ 916812 w 1972018"/>
              <a:gd name="connsiteY5" fmla="*/ 145531 h 688817"/>
              <a:gd name="connsiteX6" fmla="*/ 0 w 1972018"/>
              <a:gd name="connsiteY6" fmla="*/ 145531 h 6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18" h="688817">
                <a:moveTo>
                  <a:pt x="0" y="688817"/>
                </a:moveTo>
                <a:lnTo>
                  <a:pt x="1972018" y="688817"/>
                </a:lnTo>
                <a:lnTo>
                  <a:pt x="1972018" y="145531"/>
                </a:lnTo>
                <a:lnTo>
                  <a:pt x="1055206" y="145531"/>
                </a:lnTo>
                <a:lnTo>
                  <a:pt x="986009" y="0"/>
                </a:lnTo>
                <a:lnTo>
                  <a:pt x="916812" y="145531"/>
                </a:lnTo>
                <a:lnTo>
                  <a:pt x="0" y="145531"/>
                </a:lnTo>
                <a:close/>
              </a:path>
            </a:pathLst>
          </a:custGeom>
          <a:solidFill>
            <a:srgbClr val="002944"/>
          </a:solidFill>
          <a:ln>
            <a:noFill/>
          </a:ln>
          <a:effectLst>
            <a:outerShdw blurRad="1016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椭圆 16"/>
          <p:cNvSpPr/>
          <p:nvPr/>
        </p:nvSpPr>
        <p:spPr>
          <a:xfrm>
            <a:off x="1700156" y="3702238"/>
            <a:ext cx="136686" cy="136686"/>
          </a:xfrm>
          <a:prstGeom prst="ellipse">
            <a:avLst/>
          </a:prstGeom>
          <a:solidFill>
            <a:srgbClr val="13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8" name="椭圆 17"/>
          <p:cNvSpPr/>
          <p:nvPr/>
        </p:nvSpPr>
        <p:spPr>
          <a:xfrm>
            <a:off x="4844862" y="3710857"/>
            <a:ext cx="136686" cy="13668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椭圆 18"/>
          <p:cNvSpPr/>
          <p:nvPr/>
        </p:nvSpPr>
        <p:spPr>
          <a:xfrm>
            <a:off x="7425591" y="3722954"/>
            <a:ext cx="136686" cy="136686"/>
          </a:xfrm>
          <a:prstGeom prst="ellipse">
            <a:avLst/>
          </a:prstGeom>
          <a:solidFill>
            <a:srgbClr val="13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0" name="椭圆 19"/>
          <p:cNvSpPr/>
          <p:nvPr/>
        </p:nvSpPr>
        <p:spPr>
          <a:xfrm>
            <a:off x="10570297" y="3731573"/>
            <a:ext cx="136686" cy="136686"/>
          </a:xfrm>
          <a:prstGeom prst="ellipse">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53"/>
          <p:cNvSpPr txBox="1"/>
          <p:nvPr/>
        </p:nvSpPr>
        <p:spPr>
          <a:xfrm>
            <a:off x="3531241" y="4236596"/>
            <a:ext cx="2874439" cy="39946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a:solidFill>
                  <a:schemeClr val="bg1"/>
                </a:solidFill>
                <a:latin typeface="+mn-lt"/>
                <a:ea typeface="+mn-ea"/>
                <a:cs typeface="+mn-ea"/>
                <a:sym typeface="+mn-lt"/>
              </a:rPr>
              <a:t>添加关键信息</a:t>
            </a:r>
            <a:endParaRPr lang="zh-CN" altLang="en-US" sz="1800" dirty="0">
              <a:solidFill>
                <a:schemeClr val="bg1"/>
              </a:solidFill>
              <a:latin typeface="+mn-lt"/>
              <a:ea typeface="+mn-ea"/>
              <a:cs typeface="+mn-ea"/>
              <a:sym typeface="+mn-lt"/>
            </a:endParaRPr>
          </a:p>
        </p:txBody>
      </p:sp>
      <p:sp>
        <p:nvSpPr>
          <p:cNvPr id="22" name="矩形 21"/>
          <p:cNvSpPr/>
          <p:nvPr/>
        </p:nvSpPr>
        <p:spPr>
          <a:xfrm>
            <a:off x="3816009" y="4924836"/>
            <a:ext cx="2057706" cy="97257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cs typeface="+mn-ea"/>
                <a:sym typeface="+mn-lt"/>
              </a:rPr>
              <a:t>点击此处添加关键信息。单击此处输入相关说明文本内容，或者复制文本内容后粘贴，并选择只保留文字。</a:t>
            </a:r>
            <a:endParaRPr kumimoji="1" lang="zh-CN" altLang="en-US" sz="1100" dirty="0">
              <a:cs typeface="+mn-ea"/>
              <a:sym typeface="+mn-lt"/>
            </a:endParaRPr>
          </a:p>
        </p:txBody>
      </p:sp>
      <p:sp>
        <p:nvSpPr>
          <p:cNvPr id="23" name="文本框 55"/>
          <p:cNvSpPr txBox="1"/>
          <p:nvPr/>
        </p:nvSpPr>
        <p:spPr>
          <a:xfrm>
            <a:off x="9225695" y="4242339"/>
            <a:ext cx="2874439" cy="39946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dirty="0">
                <a:solidFill>
                  <a:schemeClr val="bg1"/>
                </a:solidFill>
                <a:latin typeface="+mn-lt"/>
                <a:ea typeface="+mn-ea"/>
                <a:cs typeface="+mn-ea"/>
                <a:sym typeface="+mn-lt"/>
              </a:rPr>
              <a:t>添加关键信息</a:t>
            </a:r>
          </a:p>
        </p:txBody>
      </p:sp>
      <p:sp>
        <p:nvSpPr>
          <p:cNvPr id="24" name="矩形 23"/>
          <p:cNvSpPr/>
          <p:nvPr/>
        </p:nvSpPr>
        <p:spPr>
          <a:xfrm>
            <a:off x="9574154" y="4936368"/>
            <a:ext cx="2057706" cy="97257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cs typeface="+mn-ea"/>
                <a:sym typeface="+mn-lt"/>
              </a:rPr>
              <a:t>点击此处添加关键信息。单击此处输入相关说明文本内容，或者复制文本内容后粘贴，并选择只保留文字。</a:t>
            </a:r>
            <a:endParaRPr kumimoji="1" lang="zh-CN" altLang="en-US" sz="1100" dirty="0">
              <a:cs typeface="+mn-ea"/>
              <a:sym typeface="+mn-lt"/>
            </a:endParaRPr>
          </a:p>
        </p:txBody>
      </p:sp>
      <p:sp>
        <p:nvSpPr>
          <p:cNvPr id="25" name="文本框 57"/>
          <p:cNvSpPr txBox="1"/>
          <p:nvPr/>
        </p:nvSpPr>
        <p:spPr>
          <a:xfrm>
            <a:off x="6120912" y="2833733"/>
            <a:ext cx="2874439" cy="39946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a:solidFill>
                  <a:schemeClr val="bg1"/>
                </a:solidFill>
                <a:latin typeface="+mn-lt"/>
                <a:ea typeface="+mn-ea"/>
                <a:cs typeface="+mn-ea"/>
                <a:sym typeface="+mn-lt"/>
              </a:rPr>
              <a:t>添加关键信息</a:t>
            </a:r>
            <a:endParaRPr lang="zh-CN" altLang="en-US" sz="1800" dirty="0">
              <a:solidFill>
                <a:schemeClr val="bg1"/>
              </a:solidFill>
              <a:latin typeface="+mn-lt"/>
              <a:ea typeface="+mn-ea"/>
              <a:cs typeface="+mn-ea"/>
              <a:sym typeface="+mn-lt"/>
            </a:endParaRPr>
          </a:p>
        </p:txBody>
      </p:sp>
      <p:sp>
        <p:nvSpPr>
          <p:cNvPr id="26" name="矩形 25"/>
          <p:cNvSpPr/>
          <p:nvPr/>
        </p:nvSpPr>
        <p:spPr>
          <a:xfrm>
            <a:off x="6452352" y="1678898"/>
            <a:ext cx="2057706" cy="97257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cs typeface="+mn-ea"/>
                <a:sym typeface="+mn-lt"/>
              </a:rPr>
              <a:t>点击此处添加关键信息。单击此处输入相关说明文本内容，或者复制文本内容后粘贴，并选择只保留文字。</a:t>
            </a:r>
            <a:endParaRPr kumimoji="1" lang="zh-CN" altLang="en-US" sz="1100" dirty="0">
              <a:cs typeface="+mn-ea"/>
              <a:sym typeface="+mn-lt"/>
            </a:endParaRPr>
          </a:p>
        </p:txBody>
      </p:sp>
      <p:sp>
        <p:nvSpPr>
          <p:cNvPr id="27" name="文本框 59"/>
          <p:cNvSpPr txBox="1"/>
          <p:nvPr/>
        </p:nvSpPr>
        <p:spPr>
          <a:xfrm>
            <a:off x="399622" y="2820906"/>
            <a:ext cx="2874439" cy="39946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a:solidFill>
                  <a:schemeClr val="bg1"/>
                </a:solidFill>
                <a:latin typeface="+mn-lt"/>
                <a:ea typeface="+mn-ea"/>
                <a:cs typeface="+mn-ea"/>
                <a:sym typeface="+mn-lt"/>
              </a:rPr>
              <a:t>添加关键信息</a:t>
            </a:r>
            <a:endParaRPr lang="zh-CN" altLang="en-US" sz="1800" dirty="0">
              <a:solidFill>
                <a:schemeClr val="bg1"/>
              </a:solidFill>
              <a:latin typeface="+mn-lt"/>
              <a:ea typeface="+mn-ea"/>
              <a:cs typeface="+mn-ea"/>
              <a:sym typeface="+mn-lt"/>
            </a:endParaRPr>
          </a:p>
        </p:txBody>
      </p:sp>
      <p:sp>
        <p:nvSpPr>
          <p:cNvPr id="28" name="矩形 27"/>
          <p:cNvSpPr/>
          <p:nvPr/>
        </p:nvSpPr>
        <p:spPr>
          <a:xfrm>
            <a:off x="731062" y="1666071"/>
            <a:ext cx="2057706" cy="97257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cs typeface="+mn-ea"/>
                <a:sym typeface="+mn-lt"/>
              </a:rPr>
              <a:t>点击此处添加关键信息。单击此处输入相关说明文本内容，或者复制文本内容后粘贴，并选择只保留文字。</a:t>
            </a:r>
            <a:endParaRPr kumimoji="1" lang="zh-CN" altLang="en-US" sz="1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489585" y="562134"/>
            <a:ext cx="6096000" cy="6096000"/>
          </a:xfrm>
          <a:prstGeom prst="rect">
            <a:avLst/>
          </a:prstGeom>
        </p:spPr>
      </p:pic>
      <p:sp>
        <p:nvSpPr>
          <p:cNvPr id="10" name="Text box0"/>
          <p:cNvSpPr txBox="1"/>
          <p:nvPr/>
        </p:nvSpPr>
        <p:spPr>
          <a:xfrm>
            <a:off x="5695196" y="1695609"/>
            <a:ext cx="800219" cy="1816735"/>
          </a:xfrm>
          <a:prstGeom prst="rect">
            <a:avLst/>
          </a:prstGeom>
          <a:solidFill>
            <a:schemeClr val="bg1"/>
          </a:solid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002944"/>
                </a:solidFill>
                <a:cs typeface="+mn-ea"/>
                <a:sym typeface="+mn-lt"/>
              </a:rPr>
              <a:t>第四章</a:t>
            </a:r>
          </a:p>
        </p:txBody>
      </p:sp>
      <p:sp>
        <p:nvSpPr>
          <p:cNvPr id="11" name="AutoShape0"/>
          <p:cNvSpPr/>
          <p:nvPr/>
        </p:nvSpPr>
        <p:spPr>
          <a:xfrm>
            <a:off x="5608320" y="1597819"/>
            <a:ext cx="975995" cy="201231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Text box1"/>
          <p:cNvSpPr txBox="1"/>
          <p:nvPr/>
        </p:nvSpPr>
        <p:spPr>
          <a:xfrm>
            <a:off x="4413885" y="3893662"/>
            <a:ext cx="3364230" cy="38779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80000"/>
              </a:lnSpc>
            </a:pPr>
            <a:r>
              <a:rPr lang="zh-CN" altLang="en-US" sz="2400" b="1" dirty="0">
                <a:solidFill>
                  <a:schemeClr val="bg1"/>
                </a:solidFill>
                <a:cs typeface="+mn-ea"/>
                <a:sym typeface="+mn-lt"/>
              </a:rPr>
              <a:t>活动预期效果</a:t>
            </a:r>
          </a:p>
        </p:txBody>
      </p:sp>
      <p:sp>
        <p:nvSpPr>
          <p:cNvPr id="13" name="Text box2"/>
          <p:cNvSpPr txBox="1"/>
          <p:nvPr/>
        </p:nvSpPr>
        <p:spPr>
          <a:xfrm>
            <a:off x="3857625" y="4409917"/>
            <a:ext cx="4476750" cy="85026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40000"/>
              </a:lnSpc>
              <a:buNone/>
            </a:pPr>
            <a:r>
              <a:rPr lang="en-US" altLang="zh-CN" sz="1200" dirty="0">
                <a:solidFill>
                  <a:schemeClr val="bg1"/>
                </a:solidFill>
                <a:cs typeface="+mn-ea"/>
                <a:sym typeface="+mn-lt"/>
              </a:rPr>
              <a:t>请输入适量文字在此处进行解释说明以便于读者合理理解上述标题的内容请输入适量文字</a:t>
            </a:r>
            <a:r>
              <a:rPr lang="zh-CN" altLang="en-US" sz="1200" dirty="0">
                <a:solidFill>
                  <a:schemeClr val="bg1"/>
                </a:solidFill>
                <a:cs typeface="+mn-ea"/>
                <a:sym typeface="+mn-lt"/>
              </a:rPr>
              <a:t>。</a:t>
            </a:r>
            <a:r>
              <a:rPr lang="en-US" altLang="zh-CN" sz="1200" dirty="0">
                <a:solidFill>
                  <a:schemeClr val="bg1"/>
                </a:solidFill>
                <a:cs typeface="+mn-ea"/>
                <a:sym typeface="+mn-lt"/>
              </a:rPr>
              <a:t>请输入适量文字在此处进行解释说明以便于读者合理理解上述标题的内容</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pic>
        <p:nvPicPr>
          <p:cNvPr id="15" name="图片 14"/>
          <p:cNvPicPr>
            <a:picLocks noChangeAspect="1"/>
          </p:cNvPicPr>
          <p:nvPr/>
        </p:nvPicPr>
        <p:blipFill>
          <a:blip r:embed="rId4" cstate="screen"/>
          <a:stretch>
            <a:fillRect/>
          </a:stretch>
        </p:blipFill>
        <p:spPr>
          <a:xfrm>
            <a:off x="8371429" y="562134"/>
            <a:ext cx="2952053" cy="2012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flipH="1">
            <a:off x="5649601" y="2710543"/>
            <a:ext cx="6355830" cy="3069772"/>
          </a:xfrm>
          <a:prstGeom prst="rect">
            <a:avLst/>
          </a:prstGeom>
        </p:spPr>
      </p:pic>
      <p:sp>
        <p:nvSpPr>
          <p:cNvPr id="5" name="矩形 4"/>
          <p:cNvSpPr/>
          <p:nvPr/>
        </p:nvSpPr>
        <p:spPr>
          <a:xfrm>
            <a:off x="741807" y="3316267"/>
            <a:ext cx="3154680" cy="1708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cs typeface="+mn-ea"/>
                <a:sym typeface="+mn-lt"/>
              </a:rPr>
              <a:t>单击此处输入相关说明文本内容，或者复制文本内容后粘贴，并选择只保留文字。字数要精简，但要说到点上。文本内容尽量简单明了、提纲挈领，建议整体保持统一风格</a:t>
            </a:r>
            <a:endParaRPr kumimoji="1" lang="zh-CN" altLang="en-US" sz="1400" dirty="0">
              <a:cs typeface="+mn-ea"/>
              <a:sym typeface="+mn-lt"/>
            </a:endParaRPr>
          </a:p>
        </p:txBody>
      </p:sp>
      <p:sp>
        <p:nvSpPr>
          <p:cNvPr id="6" name="矩形 5"/>
          <p:cNvSpPr/>
          <p:nvPr/>
        </p:nvSpPr>
        <p:spPr>
          <a:xfrm>
            <a:off x="4168741" y="2125257"/>
            <a:ext cx="1107996" cy="1991477"/>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002944"/>
                </a:solidFill>
                <a:cs typeface="+mn-ea"/>
                <a:sym typeface="+mn-lt"/>
              </a:rPr>
              <a:t>点击此处添加关键信息</a:t>
            </a:r>
            <a:endParaRPr lang="en-US" altLang="zh-CN" sz="2000" b="1" dirty="0">
              <a:solidFill>
                <a:srgbClr val="002944"/>
              </a:solidFill>
              <a:cs typeface="+mn-ea"/>
              <a:sym typeface="+mn-lt"/>
            </a:endParaRPr>
          </a:p>
          <a:p>
            <a:r>
              <a:rPr lang="zh-CN" altLang="en-US" sz="2000" b="1" dirty="0">
                <a:solidFill>
                  <a:srgbClr val="002944"/>
                </a:solidFill>
                <a:cs typeface="+mn-ea"/>
                <a:sym typeface="+mn-lt"/>
              </a:rPr>
              <a:t>点击此处添加</a:t>
            </a:r>
            <a:endParaRPr kumimoji="1" lang="zh-CN" altLang="en-US" sz="2000" b="1" dirty="0">
              <a:solidFill>
                <a:srgbClr val="002944"/>
              </a:solidFill>
              <a:cs typeface="+mn-ea"/>
              <a:sym typeface="+mn-lt"/>
            </a:endParaRPr>
          </a:p>
        </p:txBody>
      </p:sp>
      <p:sp>
        <p:nvSpPr>
          <p:cNvPr id="7" name="等腰三角形 9"/>
          <p:cNvSpPr/>
          <p:nvPr/>
        </p:nvSpPr>
        <p:spPr>
          <a:xfrm>
            <a:off x="3795877" y="1429356"/>
            <a:ext cx="1853725" cy="993198"/>
          </a:xfrm>
          <a:custGeom>
            <a:avLst/>
            <a:gdLst>
              <a:gd name="connsiteX0" fmla="*/ 0 w 1853725"/>
              <a:gd name="connsiteY0" fmla="*/ 993198 h 993198"/>
              <a:gd name="connsiteX1" fmla="*/ 926863 w 1853725"/>
              <a:gd name="connsiteY1" fmla="*/ 0 h 993198"/>
              <a:gd name="connsiteX2" fmla="*/ 1853725 w 1853725"/>
              <a:gd name="connsiteY2" fmla="*/ 993198 h 993198"/>
              <a:gd name="connsiteX3" fmla="*/ 0 w 1853725"/>
              <a:gd name="connsiteY3" fmla="*/ 993198 h 993198"/>
              <a:gd name="connsiteX0-1" fmla="*/ 0 w 1853725"/>
              <a:gd name="connsiteY0-2" fmla="*/ 993198 h 993198"/>
              <a:gd name="connsiteX1-3" fmla="*/ 926863 w 1853725"/>
              <a:gd name="connsiteY1-4" fmla="*/ 0 h 993198"/>
              <a:gd name="connsiteX2-5" fmla="*/ 1853725 w 1853725"/>
              <a:gd name="connsiteY2-6" fmla="*/ 993198 h 993198"/>
              <a:gd name="connsiteX3-7" fmla="*/ 875016 w 1853725"/>
              <a:gd name="connsiteY3-8" fmla="*/ 982980 h 993198"/>
              <a:gd name="connsiteX4" fmla="*/ 0 w 1853725"/>
              <a:gd name="connsiteY4" fmla="*/ 993198 h 993198"/>
              <a:gd name="connsiteX0-9" fmla="*/ 875016 w 1853725"/>
              <a:gd name="connsiteY0-10" fmla="*/ 982980 h 1074420"/>
              <a:gd name="connsiteX1-11" fmla="*/ 0 w 1853725"/>
              <a:gd name="connsiteY1-12" fmla="*/ 993198 h 1074420"/>
              <a:gd name="connsiteX2-13" fmla="*/ 926863 w 1853725"/>
              <a:gd name="connsiteY2-14" fmla="*/ 0 h 1074420"/>
              <a:gd name="connsiteX3-15" fmla="*/ 1853725 w 1853725"/>
              <a:gd name="connsiteY3-16" fmla="*/ 993198 h 1074420"/>
              <a:gd name="connsiteX4-17" fmla="*/ 966456 w 1853725"/>
              <a:gd name="connsiteY4-18" fmla="*/ 1074420 h 1074420"/>
              <a:gd name="connsiteX0-19" fmla="*/ 875016 w 1853725"/>
              <a:gd name="connsiteY0-20" fmla="*/ 982980 h 993198"/>
              <a:gd name="connsiteX1-21" fmla="*/ 0 w 1853725"/>
              <a:gd name="connsiteY1-22" fmla="*/ 993198 h 993198"/>
              <a:gd name="connsiteX2-23" fmla="*/ 926863 w 1853725"/>
              <a:gd name="connsiteY2-24" fmla="*/ 0 h 993198"/>
              <a:gd name="connsiteX3-25" fmla="*/ 1853725 w 1853725"/>
              <a:gd name="connsiteY3-26" fmla="*/ 993198 h 993198"/>
              <a:gd name="connsiteX0-27" fmla="*/ 0 w 1853725"/>
              <a:gd name="connsiteY0-28" fmla="*/ 993198 h 993198"/>
              <a:gd name="connsiteX1-29" fmla="*/ 926863 w 1853725"/>
              <a:gd name="connsiteY1-30" fmla="*/ 0 h 993198"/>
              <a:gd name="connsiteX2-31" fmla="*/ 1853725 w 1853725"/>
              <a:gd name="connsiteY2-32" fmla="*/ 993198 h 993198"/>
            </a:gdLst>
            <a:ahLst/>
            <a:cxnLst>
              <a:cxn ang="0">
                <a:pos x="connsiteX0-1" y="connsiteY0-2"/>
              </a:cxn>
              <a:cxn ang="0">
                <a:pos x="connsiteX1-3" y="connsiteY1-4"/>
              </a:cxn>
              <a:cxn ang="0">
                <a:pos x="connsiteX2-5" y="connsiteY2-6"/>
              </a:cxn>
            </a:cxnLst>
            <a:rect l="l" t="t" r="r" b="b"/>
            <a:pathLst>
              <a:path w="1853725" h="993198">
                <a:moveTo>
                  <a:pt x="0" y="993198"/>
                </a:moveTo>
                <a:lnTo>
                  <a:pt x="926863" y="0"/>
                </a:lnTo>
                <a:lnTo>
                  <a:pt x="1853725" y="993198"/>
                </a:lnTo>
              </a:path>
            </a:pathLst>
          </a:custGeom>
          <a:noFill/>
          <a:ln>
            <a:solidFill>
              <a:srgbClr val="00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8" name="直接连接符 7"/>
          <p:cNvCxnSpPr/>
          <p:nvPr/>
        </p:nvCxnSpPr>
        <p:spPr>
          <a:xfrm flipH="1">
            <a:off x="170307" y="2538066"/>
            <a:ext cx="3429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businessman_208982"/>
          <p:cNvSpPr>
            <a:spLocks noChangeAspect="1"/>
          </p:cNvSpPr>
          <p:nvPr/>
        </p:nvSpPr>
        <p:spPr bwMode="auto">
          <a:xfrm>
            <a:off x="864308" y="2156529"/>
            <a:ext cx="472480" cy="372029"/>
          </a:xfrm>
          <a:custGeom>
            <a:avLst/>
            <a:gdLst>
              <a:gd name="connsiteX0" fmla="*/ 129707 w 605374"/>
              <a:gd name="connsiteY0" fmla="*/ 270971 h 476669"/>
              <a:gd name="connsiteX1" fmla="*/ 161831 w 605374"/>
              <a:gd name="connsiteY1" fmla="*/ 372105 h 476669"/>
              <a:gd name="connsiteX2" fmla="*/ 167866 w 605374"/>
              <a:gd name="connsiteY2" fmla="*/ 391109 h 476669"/>
              <a:gd name="connsiteX3" fmla="*/ 167959 w 605374"/>
              <a:gd name="connsiteY3" fmla="*/ 390830 h 476669"/>
              <a:gd name="connsiteX4" fmla="*/ 173158 w 605374"/>
              <a:gd name="connsiteY4" fmla="*/ 406960 h 476669"/>
              <a:gd name="connsiteX5" fmla="*/ 190056 w 605374"/>
              <a:gd name="connsiteY5" fmla="*/ 359128 h 476669"/>
              <a:gd name="connsiteX6" fmla="*/ 201198 w 605374"/>
              <a:gd name="connsiteY6" fmla="*/ 302025 h 476669"/>
              <a:gd name="connsiteX7" fmla="*/ 212339 w 605374"/>
              <a:gd name="connsiteY7" fmla="*/ 359128 h 476669"/>
              <a:gd name="connsiteX8" fmla="*/ 229144 w 605374"/>
              <a:gd name="connsiteY8" fmla="*/ 406960 h 476669"/>
              <a:gd name="connsiteX9" fmla="*/ 234344 w 605374"/>
              <a:gd name="connsiteY9" fmla="*/ 390830 h 476669"/>
              <a:gd name="connsiteX10" fmla="*/ 234437 w 605374"/>
              <a:gd name="connsiteY10" fmla="*/ 391109 h 476669"/>
              <a:gd name="connsiteX11" fmla="*/ 240564 w 605374"/>
              <a:gd name="connsiteY11" fmla="*/ 372105 h 476669"/>
              <a:gd name="connsiteX12" fmla="*/ 272596 w 605374"/>
              <a:gd name="connsiteY12" fmla="*/ 270971 h 476669"/>
              <a:gd name="connsiteX13" fmla="*/ 364049 w 605374"/>
              <a:gd name="connsiteY13" fmla="*/ 312593 h 476669"/>
              <a:gd name="connsiteX14" fmla="*/ 401930 w 605374"/>
              <a:gd name="connsiteY14" fmla="*/ 387030 h 476669"/>
              <a:gd name="connsiteX15" fmla="*/ 397660 w 605374"/>
              <a:gd name="connsiteY15" fmla="*/ 428930 h 476669"/>
              <a:gd name="connsiteX16" fmla="*/ 201198 w 605374"/>
              <a:gd name="connsiteY16" fmla="*/ 476669 h 476669"/>
              <a:gd name="connsiteX17" fmla="*/ 4736 w 605374"/>
              <a:gd name="connsiteY17" fmla="*/ 428930 h 476669"/>
              <a:gd name="connsiteX18" fmla="*/ 372 w 605374"/>
              <a:gd name="connsiteY18" fmla="*/ 387030 h 476669"/>
              <a:gd name="connsiteX19" fmla="*/ 38253 w 605374"/>
              <a:gd name="connsiteY19" fmla="*/ 312593 h 476669"/>
              <a:gd name="connsiteX20" fmla="*/ 129707 w 605374"/>
              <a:gd name="connsiteY20" fmla="*/ 270971 h 476669"/>
              <a:gd name="connsiteX21" fmla="*/ 510377 w 605374"/>
              <a:gd name="connsiteY21" fmla="*/ 69532 h 476669"/>
              <a:gd name="connsiteX22" fmla="*/ 465989 w 605374"/>
              <a:gd name="connsiteY22" fmla="*/ 113662 h 476669"/>
              <a:gd name="connsiteX23" fmla="*/ 447417 w 605374"/>
              <a:gd name="connsiteY23" fmla="*/ 94934 h 476669"/>
              <a:gd name="connsiteX24" fmla="*/ 427916 w 605374"/>
              <a:gd name="connsiteY24" fmla="*/ 114218 h 476669"/>
              <a:gd name="connsiteX25" fmla="*/ 446488 w 605374"/>
              <a:gd name="connsiteY25" fmla="*/ 132945 h 476669"/>
              <a:gd name="connsiteX26" fmla="*/ 465803 w 605374"/>
              <a:gd name="connsiteY26" fmla="*/ 152321 h 476669"/>
              <a:gd name="connsiteX27" fmla="*/ 485304 w 605374"/>
              <a:gd name="connsiteY27" fmla="*/ 133038 h 476669"/>
              <a:gd name="connsiteX28" fmla="*/ 529692 w 605374"/>
              <a:gd name="connsiteY28" fmla="*/ 88908 h 476669"/>
              <a:gd name="connsiteX29" fmla="*/ 194698 w 605374"/>
              <a:gd name="connsiteY29" fmla="*/ 584 h 476669"/>
              <a:gd name="connsiteX30" fmla="*/ 245954 w 605374"/>
              <a:gd name="connsiteY30" fmla="*/ 11430 h 476669"/>
              <a:gd name="connsiteX31" fmla="*/ 271025 w 605374"/>
              <a:gd name="connsiteY31" fmla="*/ 34697 h 476669"/>
              <a:gd name="connsiteX32" fmla="*/ 298510 w 605374"/>
              <a:gd name="connsiteY32" fmla="*/ 121647 h 476669"/>
              <a:gd name="connsiteX33" fmla="*/ 294889 w 605374"/>
              <a:gd name="connsiteY33" fmla="*/ 134995 h 476669"/>
              <a:gd name="connsiteX34" fmla="*/ 303710 w 605374"/>
              <a:gd name="connsiteY34" fmla="*/ 171518 h 476669"/>
              <a:gd name="connsiteX35" fmla="*/ 285975 w 605374"/>
              <a:gd name="connsiteY35" fmla="*/ 202293 h 476669"/>
              <a:gd name="connsiteX36" fmla="*/ 223855 w 605374"/>
              <a:gd name="connsiteY36" fmla="*/ 278861 h 476669"/>
              <a:gd name="connsiteX37" fmla="*/ 178263 w 605374"/>
              <a:gd name="connsiteY37" fmla="*/ 279046 h 476669"/>
              <a:gd name="connsiteX38" fmla="*/ 116235 w 605374"/>
              <a:gd name="connsiteY38" fmla="*/ 202293 h 476669"/>
              <a:gd name="connsiteX39" fmla="*/ 98500 w 605374"/>
              <a:gd name="connsiteY39" fmla="*/ 171518 h 476669"/>
              <a:gd name="connsiteX40" fmla="*/ 107414 w 605374"/>
              <a:gd name="connsiteY40" fmla="*/ 134810 h 476669"/>
              <a:gd name="connsiteX41" fmla="*/ 103885 w 605374"/>
              <a:gd name="connsiteY41" fmla="*/ 121461 h 476669"/>
              <a:gd name="connsiteX42" fmla="*/ 103607 w 605374"/>
              <a:gd name="connsiteY42" fmla="*/ 78635 h 476669"/>
              <a:gd name="connsiteX43" fmla="*/ 128585 w 605374"/>
              <a:gd name="connsiteY43" fmla="*/ 34882 h 476669"/>
              <a:gd name="connsiteX44" fmla="*/ 151799 w 605374"/>
              <a:gd name="connsiteY44" fmla="*/ 15879 h 476669"/>
              <a:gd name="connsiteX45" fmla="*/ 174270 w 605374"/>
              <a:gd name="connsiteY45" fmla="*/ 4385 h 476669"/>
              <a:gd name="connsiteX46" fmla="*/ 194698 w 605374"/>
              <a:gd name="connsiteY46" fmla="*/ 584 h 476669"/>
              <a:gd name="connsiteX47" fmla="*/ 478804 w 605374"/>
              <a:gd name="connsiteY47" fmla="*/ 0 h 476669"/>
              <a:gd name="connsiteX48" fmla="*/ 605374 w 605374"/>
              <a:gd name="connsiteY48" fmla="*/ 110788 h 476669"/>
              <a:gd name="connsiteX49" fmla="*/ 478804 w 605374"/>
              <a:gd name="connsiteY49" fmla="*/ 221575 h 476669"/>
              <a:gd name="connsiteX50" fmla="*/ 410087 w 605374"/>
              <a:gd name="connsiteY50" fmla="*/ 203775 h 476669"/>
              <a:gd name="connsiteX51" fmla="*/ 361706 w 605374"/>
              <a:gd name="connsiteY51" fmla="*/ 212490 h 476669"/>
              <a:gd name="connsiteX52" fmla="*/ 360313 w 605374"/>
              <a:gd name="connsiteY52" fmla="*/ 206186 h 476669"/>
              <a:gd name="connsiteX53" fmla="*/ 380371 w 605374"/>
              <a:gd name="connsiteY53" fmla="*/ 180412 h 476669"/>
              <a:gd name="connsiteX54" fmla="*/ 352327 w 605374"/>
              <a:gd name="connsiteY54" fmla="*/ 110788 h 476669"/>
              <a:gd name="connsiteX55" fmla="*/ 478804 w 605374"/>
              <a:gd name="connsiteY55" fmla="*/ 0 h 47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5374" h="476669">
                <a:moveTo>
                  <a:pt x="129707" y="270971"/>
                </a:moveTo>
                <a:lnTo>
                  <a:pt x="161831" y="372105"/>
                </a:lnTo>
                <a:lnTo>
                  <a:pt x="167866" y="391109"/>
                </a:lnTo>
                <a:lnTo>
                  <a:pt x="167959" y="390830"/>
                </a:lnTo>
                <a:lnTo>
                  <a:pt x="173158" y="406960"/>
                </a:lnTo>
                <a:lnTo>
                  <a:pt x="190056" y="359128"/>
                </a:lnTo>
                <a:cubicBezTo>
                  <a:pt x="148461" y="301376"/>
                  <a:pt x="198320" y="301840"/>
                  <a:pt x="201198" y="302025"/>
                </a:cubicBezTo>
                <a:cubicBezTo>
                  <a:pt x="203890" y="301840"/>
                  <a:pt x="253749" y="301284"/>
                  <a:pt x="212339" y="359128"/>
                </a:cubicBezTo>
                <a:lnTo>
                  <a:pt x="229144" y="406960"/>
                </a:lnTo>
                <a:lnTo>
                  <a:pt x="234344" y="390830"/>
                </a:lnTo>
                <a:lnTo>
                  <a:pt x="234437" y="391109"/>
                </a:lnTo>
                <a:lnTo>
                  <a:pt x="240564" y="372105"/>
                </a:lnTo>
                <a:lnTo>
                  <a:pt x="272596" y="270971"/>
                </a:lnTo>
                <a:cubicBezTo>
                  <a:pt x="272596" y="270971"/>
                  <a:pt x="313541" y="299800"/>
                  <a:pt x="364049" y="312593"/>
                </a:cubicBezTo>
                <a:cubicBezTo>
                  <a:pt x="401745" y="322141"/>
                  <a:pt x="403416" y="365524"/>
                  <a:pt x="401930" y="387030"/>
                </a:cubicBezTo>
                <a:cubicBezTo>
                  <a:pt x="401930" y="387030"/>
                  <a:pt x="399888" y="416044"/>
                  <a:pt x="397660" y="428930"/>
                </a:cubicBezTo>
                <a:cubicBezTo>
                  <a:pt x="397660" y="428930"/>
                  <a:pt x="324219" y="476669"/>
                  <a:pt x="201198" y="476669"/>
                </a:cubicBezTo>
                <a:cubicBezTo>
                  <a:pt x="78084" y="476669"/>
                  <a:pt x="4736" y="428930"/>
                  <a:pt x="4736" y="428930"/>
                </a:cubicBezTo>
                <a:cubicBezTo>
                  <a:pt x="2508" y="416230"/>
                  <a:pt x="280" y="387030"/>
                  <a:pt x="372" y="387030"/>
                </a:cubicBezTo>
                <a:cubicBezTo>
                  <a:pt x="-1206" y="365524"/>
                  <a:pt x="651" y="322141"/>
                  <a:pt x="38253" y="312593"/>
                </a:cubicBezTo>
                <a:cubicBezTo>
                  <a:pt x="88762" y="299800"/>
                  <a:pt x="129707" y="270971"/>
                  <a:pt x="129707" y="270971"/>
                </a:cubicBezTo>
                <a:close/>
                <a:moveTo>
                  <a:pt x="510377" y="69532"/>
                </a:moveTo>
                <a:lnTo>
                  <a:pt x="465989" y="113662"/>
                </a:lnTo>
                <a:lnTo>
                  <a:pt x="447417" y="94934"/>
                </a:lnTo>
                <a:lnTo>
                  <a:pt x="427916" y="114218"/>
                </a:lnTo>
                <a:lnTo>
                  <a:pt x="446488" y="132945"/>
                </a:lnTo>
                <a:lnTo>
                  <a:pt x="465803" y="152321"/>
                </a:lnTo>
                <a:lnTo>
                  <a:pt x="485304" y="133038"/>
                </a:lnTo>
                <a:lnTo>
                  <a:pt x="529692" y="88908"/>
                </a:lnTo>
                <a:close/>
                <a:moveTo>
                  <a:pt x="194698" y="584"/>
                </a:moveTo>
                <a:cubicBezTo>
                  <a:pt x="216983" y="-1270"/>
                  <a:pt x="233883" y="4292"/>
                  <a:pt x="245954" y="11430"/>
                </a:cubicBezTo>
                <a:cubicBezTo>
                  <a:pt x="264061" y="21441"/>
                  <a:pt x="271025" y="34697"/>
                  <a:pt x="271025" y="34697"/>
                </a:cubicBezTo>
                <a:cubicBezTo>
                  <a:pt x="271025" y="34697"/>
                  <a:pt x="312439" y="37663"/>
                  <a:pt x="298510" y="121647"/>
                </a:cubicBezTo>
                <a:cubicBezTo>
                  <a:pt x="297582" y="126096"/>
                  <a:pt x="296467" y="130545"/>
                  <a:pt x="294889" y="134995"/>
                </a:cubicBezTo>
                <a:cubicBezTo>
                  <a:pt x="303060" y="134161"/>
                  <a:pt x="312810" y="138981"/>
                  <a:pt x="303710" y="171518"/>
                </a:cubicBezTo>
                <a:cubicBezTo>
                  <a:pt x="297025" y="195248"/>
                  <a:pt x="290710" y="201922"/>
                  <a:pt x="285975" y="202293"/>
                </a:cubicBezTo>
                <a:cubicBezTo>
                  <a:pt x="281611" y="230473"/>
                  <a:pt x="259140" y="266161"/>
                  <a:pt x="223855" y="278861"/>
                </a:cubicBezTo>
                <a:cubicBezTo>
                  <a:pt x="209091" y="284237"/>
                  <a:pt x="193027" y="284237"/>
                  <a:pt x="178263" y="279046"/>
                </a:cubicBezTo>
                <a:cubicBezTo>
                  <a:pt x="142328" y="266439"/>
                  <a:pt x="120599" y="230566"/>
                  <a:pt x="116235" y="202293"/>
                </a:cubicBezTo>
                <a:cubicBezTo>
                  <a:pt x="111500" y="201922"/>
                  <a:pt x="105185" y="195248"/>
                  <a:pt x="98500" y="171518"/>
                </a:cubicBezTo>
                <a:cubicBezTo>
                  <a:pt x="89400" y="138981"/>
                  <a:pt x="99150" y="134161"/>
                  <a:pt x="107414" y="134810"/>
                </a:cubicBezTo>
                <a:cubicBezTo>
                  <a:pt x="105835" y="130360"/>
                  <a:pt x="104721" y="125911"/>
                  <a:pt x="103885" y="121461"/>
                </a:cubicBezTo>
                <a:cubicBezTo>
                  <a:pt x="100914" y="106259"/>
                  <a:pt x="99986" y="92169"/>
                  <a:pt x="103607" y="78635"/>
                </a:cubicBezTo>
                <a:cubicBezTo>
                  <a:pt x="107785" y="60652"/>
                  <a:pt x="117628" y="46191"/>
                  <a:pt x="128585" y="34882"/>
                </a:cubicBezTo>
                <a:cubicBezTo>
                  <a:pt x="135549" y="27652"/>
                  <a:pt x="143442" y="21163"/>
                  <a:pt x="151799" y="15879"/>
                </a:cubicBezTo>
                <a:cubicBezTo>
                  <a:pt x="158577" y="11152"/>
                  <a:pt x="166099" y="7073"/>
                  <a:pt x="174270" y="4385"/>
                </a:cubicBezTo>
                <a:cubicBezTo>
                  <a:pt x="180770" y="2253"/>
                  <a:pt x="187548" y="955"/>
                  <a:pt x="194698" y="584"/>
                </a:cubicBezTo>
                <a:close/>
                <a:moveTo>
                  <a:pt x="478804" y="0"/>
                </a:moveTo>
                <a:cubicBezTo>
                  <a:pt x="548636" y="0"/>
                  <a:pt x="605374" y="49600"/>
                  <a:pt x="605374" y="110788"/>
                </a:cubicBezTo>
                <a:cubicBezTo>
                  <a:pt x="605374" y="171976"/>
                  <a:pt x="548821" y="221575"/>
                  <a:pt x="478804" y="221575"/>
                </a:cubicBezTo>
                <a:cubicBezTo>
                  <a:pt x="453546" y="221575"/>
                  <a:pt x="429959" y="214993"/>
                  <a:pt x="410087" y="203775"/>
                </a:cubicBezTo>
                <a:cubicBezTo>
                  <a:pt x="392257" y="214529"/>
                  <a:pt x="372942" y="214159"/>
                  <a:pt x="361706" y="212490"/>
                </a:cubicBezTo>
                <a:cubicBezTo>
                  <a:pt x="358456" y="212119"/>
                  <a:pt x="357620" y="207947"/>
                  <a:pt x="360313" y="206186"/>
                </a:cubicBezTo>
                <a:cubicBezTo>
                  <a:pt x="371271" y="199140"/>
                  <a:pt x="377214" y="189127"/>
                  <a:pt x="380371" y="180412"/>
                </a:cubicBezTo>
                <a:cubicBezTo>
                  <a:pt x="362820" y="161314"/>
                  <a:pt x="352327" y="137117"/>
                  <a:pt x="352327" y="110788"/>
                </a:cubicBezTo>
                <a:cubicBezTo>
                  <a:pt x="352327" y="49600"/>
                  <a:pt x="408880" y="0"/>
                  <a:pt x="478804" y="0"/>
                </a:cubicBezTo>
                <a:close/>
              </a:path>
            </a:pathLst>
          </a:custGeom>
          <a:solidFill>
            <a:srgbClr val="133965"/>
          </a:solidFill>
          <a:ln>
            <a:noFill/>
          </a:ln>
        </p:spPr>
        <p:txBody>
          <a:bodyPr/>
          <a:lstStyle/>
          <a:p>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rcRect/>
          <a:stretch>
            <a:fillRect/>
          </a:stretch>
        </p:blipFill>
        <p:spPr>
          <a:xfrm flipH="1">
            <a:off x="1326289" y="1655310"/>
            <a:ext cx="2716249" cy="4074758"/>
          </a:xfrm>
          <a:prstGeom prst="rect">
            <a:avLst/>
          </a:prstGeom>
        </p:spPr>
      </p:pic>
      <p:cxnSp>
        <p:nvCxnSpPr>
          <p:cNvPr id="5" name="直接连接符 4"/>
          <p:cNvCxnSpPr/>
          <p:nvPr/>
        </p:nvCxnSpPr>
        <p:spPr>
          <a:xfrm flipH="1">
            <a:off x="5270863" y="1609289"/>
            <a:ext cx="66027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683087" y="1597271"/>
            <a:ext cx="2419350" cy="3222"/>
          </a:xfrm>
          <a:prstGeom prst="line">
            <a:avLst/>
          </a:prstGeom>
          <a:ln w="31750">
            <a:solidFill>
              <a:srgbClr val="13396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551762" y="1963619"/>
            <a:ext cx="800219" cy="2952805"/>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002944"/>
                </a:solidFill>
                <a:cs typeface="+mn-ea"/>
                <a:sym typeface="+mn-lt"/>
              </a:rPr>
              <a:t>点击此处添加关键信息点击此处添加</a:t>
            </a:r>
            <a:endParaRPr kumimoji="1" lang="zh-CN" altLang="en-US" sz="2000" b="1" dirty="0">
              <a:solidFill>
                <a:srgbClr val="002944"/>
              </a:solidFill>
              <a:cs typeface="+mn-ea"/>
              <a:sym typeface="+mn-lt"/>
            </a:endParaRPr>
          </a:p>
        </p:txBody>
      </p:sp>
      <p:sp>
        <p:nvSpPr>
          <p:cNvPr id="8" name="矩形 7"/>
          <p:cNvSpPr/>
          <p:nvPr/>
        </p:nvSpPr>
        <p:spPr>
          <a:xfrm>
            <a:off x="8482690" y="3415825"/>
            <a:ext cx="1024896" cy="2251702"/>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cs typeface="+mn-ea"/>
                <a:sym typeface="+mn-lt"/>
              </a:rPr>
              <a:t>单击此处输入相关说明文本内容，或者复制文本内容后粘贴，并选择只保留文字。</a:t>
            </a:r>
            <a:endParaRPr kumimoji="1" lang="zh-CN" altLang="en-US" sz="1400" dirty="0">
              <a:cs typeface="+mn-ea"/>
              <a:sym typeface="+mn-lt"/>
            </a:endParaRPr>
          </a:p>
        </p:txBody>
      </p:sp>
      <p:cxnSp>
        <p:nvCxnSpPr>
          <p:cNvPr id="9" name="直接连接符 8"/>
          <p:cNvCxnSpPr/>
          <p:nvPr/>
        </p:nvCxnSpPr>
        <p:spPr>
          <a:xfrm flipH="1">
            <a:off x="8519382" y="3168892"/>
            <a:ext cx="7962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549862" y="2129652"/>
            <a:ext cx="765810" cy="765810"/>
          </a:xfrm>
          <a:prstGeom prst="ellipse">
            <a:avLst/>
          </a:prstGeom>
          <a:noFill/>
          <a:ln w="31750">
            <a:solidFill>
              <a:srgbClr val="133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three-gears_74920"/>
          <p:cNvSpPr>
            <a:spLocks noChangeAspect="1"/>
          </p:cNvSpPr>
          <p:nvPr/>
        </p:nvSpPr>
        <p:spPr bwMode="auto">
          <a:xfrm>
            <a:off x="8786086" y="2288478"/>
            <a:ext cx="418103" cy="430565"/>
          </a:xfrm>
          <a:custGeom>
            <a:avLst/>
            <a:gdLst>
              <a:gd name="connsiteX0" fmla="*/ 204318 w 590797"/>
              <a:gd name="connsiteY0" fmla="*/ 320467 h 608406"/>
              <a:gd name="connsiteX1" fmla="*/ 131187 w 590797"/>
              <a:gd name="connsiteY1" fmla="*/ 393358 h 608406"/>
              <a:gd name="connsiteX2" fmla="*/ 204318 w 590797"/>
              <a:gd name="connsiteY2" fmla="*/ 466249 h 608406"/>
              <a:gd name="connsiteX3" fmla="*/ 277314 w 590797"/>
              <a:gd name="connsiteY3" fmla="*/ 393358 h 608406"/>
              <a:gd name="connsiteX4" fmla="*/ 204318 w 590797"/>
              <a:gd name="connsiteY4" fmla="*/ 320467 h 608406"/>
              <a:gd name="connsiteX5" fmla="*/ 532443 w 590797"/>
              <a:gd name="connsiteY5" fmla="*/ 180620 h 608406"/>
              <a:gd name="connsiteX6" fmla="*/ 512814 w 590797"/>
              <a:gd name="connsiteY6" fmla="*/ 202765 h 608406"/>
              <a:gd name="connsiteX7" fmla="*/ 534998 w 590797"/>
              <a:gd name="connsiteY7" fmla="*/ 222360 h 608406"/>
              <a:gd name="connsiteX8" fmla="*/ 554761 w 590797"/>
              <a:gd name="connsiteY8" fmla="*/ 200215 h 608406"/>
              <a:gd name="connsiteX9" fmla="*/ 532443 w 590797"/>
              <a:gd name="connsiteY9" fmla="*/ 180620 h 608406"/>
              <a:gd name="connsiteX10" fmla="*/ 173264 w 590797"/>
              <a:gd name="connsiteY10" fmla="*/ 178310 h 608406"/>
              <a:gd name="connsiteX11" fmla="*/ 235237 w 590797"/>
              <a:gd name="connsiteY11" fmla="*/ 178310 h 608406"/>
              <a:gd name="connsiteX12" fmla="*/ 251637 w 590797"/>
              <a:gd name="connsiteY12" fmla="*/ 191599 h 608406"/>
              <a:gd name="connsiteX13" fmla="*/ 259434 w 590797"/>
              <a:gd name="connsiteY13" fmla="*/ 229723 h 608406"/>
              <a:gd name="connsiteX14" fmla="*/ 266290 w 590797"/>
              <a:gd name="connsiteY14" fmla="*/ 232273 h 608406"/>
              <a:gd name="connsiteX15" fmla="*/ 312804 w 590797"/>
              <a:gd name="connsiteY15" fmla="*/ 259255 h 608406"/>
              <a:gd name="connsiteX16" fmla="*/ 318450 w 590797"/>
              <a:gd name="connsiteY16" fmla="*/ 263819 h 608406"/>
              <a:gd name="connsiteX17" fmla="*/ 355553 w 590797"/>
              <a:gd name="connsiteY17" fmla="*/ 251604 h 608406"/>
              <a:gd name="connsiteX18" fmla="*/ 360795 w 590797"/>
              <a:gd name="connsiteY18" fmla="*/ 250664 h 608406"/>
              <a:gd name="connsiteX19" fmla="*/ 375314 w 590797"/>
              <a:gd name="connsiteY19" fmla="*/ 259121 h 608406"/>
              <a:gd name="connsiteX20" fmla="*/ 406233 w 590797"/>
              <a:gd name="connsiteY20" fmla="*/ 312681 h 608406"/>
              <a:gd name="connsiteX21" fmla="*/ 402872 w 590797"/>
              <a:gd name="connsiteY21" fmla="*/ 333488 h 608406"/>
              <a:gd name="connsiteX22" fmla="*/ 373835 w 590797"/>
              <a:gd name="connsiteY22" fmla="*/ 359262 h 608406"/>
              <a:gd name="connsiteX23" fmla="*/ 374911 w 590797"/>
              <a:gd name="connsiteY23" fmla="*/ 366511 h 608406"/>
              <a:gd name="connsiteX24" fmla="*/ 377062 w 590797"/>
              <a:gd name="connsiteY24" fmla="*/ 393358 h 608406"/>
              <a:gd name="connsiteX25" fmla="*/ 374911 w 590797"/>
              <a:gd name="connsiteY25" fmla="*/ 420340 h 608406"/>
              <a:gd name="connsiteX26" fmla="*/ 373835 w 590797"/>
              <a:gd name="connsiteY26" fmla="*/ 427454 h 608406"/>
              <a:gd name="connsiteX27" fmla="*/ 402872 w 590797"/>
              <a:gd name="connsiteY27" fmla="*/ 453228 h 608406"/>
              <a:gd name="connsiteX28" fmla="*/ 406233 w 590797"/>
              <a:gd name="connsiteY28" fmla="*/ 474035 h 608406"/>
              <a:gd name="connsiteX29" fmla="*/ 375314 w 590797"/>
              <a:gd name="connsiteY29" fmla="*/ 527729 h 608406"/>
              <a:gd name="connsiteX30" fmla="*/ 360795 w 590797"/>
              <a:gd name="connsiteY30" fmla="*/ 536052 h 608406"/>
              <a:gd name="connsiteX31" fmla="*/ 355553 w 590797"/>
              <a:gd name="connsiteY31" fmla="*/ 535247 h 608406"/>
              <a:gd name="connsiteX32" fmla="*/ 318450 w 590797"/>
              <a:gd name="connsiteY32" fmla="*/ 522897 h 608406"/>
              <a:gd name="connsiteX33" fmla="*/ 312804 w 590797"/>
              <a:gd name="connsiteY33" fmla="*/ 527461 h 608406"/>
              <a:gd name="connsiteX34" fmla="*/ 266290 w 590797"/>
              <a:gd name="connsiteY34" fmla="*/ 554443 h 608406"/>
              <a:gd name="connsiteX35" fmla="*/ 259434 w 590797"/>
              <a:gd name="connsiteY35" fmla="*/ 556993 h 608406"/>
              <a:gd name="connsiteX36" fmla="*/ 251637 w 590797"/>
              <a:gd name="connsiteY36" fmla="*/ 595117 h 608406"/>
              <a:gd name="connsiteX37" fmla="*/ 235237 w 590797"/>
              <a:gd name="connsiteY37" fmla="*/ 608406 h 608406"/>
              <a:gd name="connsiteX38" fmla="*/ 173264 w 590797"/>
              <a:gd name="connsiteY38" fmla="*/ 608406 h 608406"/>
              <a:gd name="connsiteX39" fmla="*/ 156864 w 590797"/>
              <a:gd name="connsiteY39" fmla="*/ 595117 h 608406"/>
              <a:gd name="connsiteX40" fmla="*/ 149067 w 590797"/>
              <a:gd name="connsiteY40" fmla="*/ 557127 h 608406"/>
              <a:gd name="connsiteX41" fmla="*/ 142211 w 590797"/>
              <a:gd name="connsiteY41" fmla="*/ 554443 h 608406"/>
              <a:gd name="connsiteX42" fmla="*/ 95697 w 590797"/>
              <a:gd name="connsiteY42" fmla="*/ 527595 h 608406"/>
              <a:gd name="connsiteX43" fmla="*/ 90051 w 590797"/>
              <a:gd name="connsiteY43" fmla="*/ 522897 h 608406"/>
              <a:gd name="connsiteX44" fmla="*/ 52948 w 590797"/>
              <a:gd name="connsiteY44" fmla="*/ 535247 h 608406"/>
              <a:gd name="connsiteX45" fmla="*/ 47706 w 590797"/>
              <a:gd name="connsiteY45" fmla="*/ 536052 h 608406"/>
              <a:gd name="connsiteX46" fmla="*/ 33321 w 590797"/>
              <a:gd name="connsiteY46" fmla="*/ 527729 h 608406"/>
              <a:gd name="connsiteX47" fmla="*/ 2268 w 590797"/>
              <a:gd name="connsiteY47" fmla="*/ 474169 h 608406"/>
              <a:gd name="connsiteX48" fmla="*/ 5629 w 590797"/>
              <a:gd name="connsiteY48" fmla="*/ 453362 h 608406"/>
              <a:gd name="connsiteX49" fmla="*/ 34666 w 590797"/>
              <a:gd name="connsiteY49" fmla="*/ 427454 h 608406"/>
              <a:gd name="connsiteX50" fmla="*/ 33590 w 590797"/>
              <a:gd name="connsiteY50" fmla="*/ 420340 h 608406"/>
              <a:gd name="connsiteX51" fmla="*/ 31439 w 590797"/>
              <a:gd name="connsiteY51" fmla="*/ 393358 h 608406"/>
              <a:gd name="connsiteX52" fmla="*/ 33590 w 590797"/>
              <a:gd name="connsiteY52" fmla="*/ 366511 h 608406"/>
              <a:gd name="connsiteX53" fmla="*/ 34666 w 590797"/>
              <a:gd name="connsiteY53" fmla="*/ 359262 h 608406"/>
              <a:gd name="connsiteX54" fmla="*/ 5629 w 590797"/>
              <a:gd name="connsiteY54" fmla="*/ 333488 h 608406"/>
              <a:gd name="connsiteX55" fmla="*/ 2268 w 590797"/>
              <a:gd name="connsiteY55" fmla="*/ 312681 h 608406"/>
              <a:gd name="connsiteX56" fmla="*/ 33187 w 590797"/>
              <a:gd name="connsiteY56" fmla="*/ 259121 h 608406"/>
              <a:gd name="connsiteX57" fmla="*/ 47706 w 590797"/>
              <a:gd name="connsiteY57" fmla="*/ 250664 h 608406"/>
              <a:gd name="connsiteX58" fmla="*/ 52948 w 590797"/>
              <a:gd name="connsiteY58" fmla="*/ 251604 h 608406"/>
              <a:gd name="connsiteX59" fmla="*/ 90051 w 590797"/>
              <a:gd name="connsiteY59" fmla="*/ 263819 h 608406"/>
              <a:gd name="connsiteX60" fmla="*/ 95697 w 590797"/>
              <a:gd name="connsiteY60" fmla="*/ 259255 h 608406"/>
              <a:gd name="connsiteX61" fmla="*/ 142211 w 590797"/>
              <a:gd name="connsiteY61" fmla="*/ 232408 h 608406"/>
              <a:gd name="connsiteX62" fmla="*/ 149067 w 590797"/>
              <a:gd name="connsiteY62" fmla="*/ 229723 h 608406"/>
              <a:gd name="connsiteX63" fmla="*/ 156864 w 590797"/>
              <a:gd name="connsiteY63" fmla="*/ 191734 h 608406"/>
              <a:gd name="connsiteX64" fmla="*/ 173264 w 590797"/>
              <a:gd name="connsiteY64" fmla="*/ 178310 h 608406"/>
              <a:gd name="connsiteX65" fmla="*/ 538897 w 590797"/>
              <a:gd name="connsiteY65" fmla="*/ 142102 h 608406"/>
              <a:gd name="connsiteX66" fmla="*/ 542930 w 590797"/>
              <a:gd name="connsiteY66" fmla="*/ 145055 h 608406"/>
              <a:gd name="connsiteX67" fmla="*/ 545753 w 590797"/>
              <a:gd name="connsiteY67" fmla="*/ 155926 h 608406"/>
              <a:gd name="connsiteX68" fmla="*/ 563097 w 590797"/>
              <a:gd name="connsiteY68" fmla="*/ 164649 h 608406"/>
              <a:gd name="connsiteX69" fmla="*/ 573584 w 590797"/>
              <a:gd name="connsiteY69" fmla="*/ 160355 h 608406"/>
              <a:gd name="connsiteX70" fmla="*/ 578289 w 590797"/>
              <a:gd name="connsiteY70" fmla="*/ 161831 h 608406"/>
              <a:gd name="connsiteX71" fmla="*/ 587835 w 590797"/>
              <a:gd name="connsiteY71" fmla="*/ 176326 h 608406"/>
              <a:gd name="connsiteX72" fmla="*/ 587297 w 590797"/>
              <a:gd name="connsiteY72" fmla="*/ 181157 h 608406"/>
              <a:gd name="connsiteX73" fmla="*/ 579365 w 590797"/>
              <a:gd name="connsiteY73" fmla="*/ 189076 h 608406"/>
              <a:gd name="connsiteX74" fmla="*/ 580844 w 590797"/>
              <a:gd name="connsiteY74" fmla="*/ 198739 h 608406"/>
              <a:gd name="connsiteX75" fmla="*/ 580440 w 590797"/>
              <a:gd name="connsiteY75" fmla="*/ 208536 h 608406"/>
              <a:gd name="connsiteX76" fmla="*/ 589314 w 590797"/>
              <a:gd name="connsiteY76" fmla="*/ 215515 h 608406"/>
              <a:gd name="connsiteX77" fmla="*/ 590389 w 590797"/>
              <a:gd name="connsiteY77" fmla="*/ 220212 h 608406"/>
              <a:gd name="connsiteX78" fmla="*/ 582726 w 590797"/>
              <a:gd name="connsiteY78" fmla="*/ 235646 h 608406"/>
              <a:gd name="connsiteX79" fmla="*/ 578155 w 590797"/>
              <a:gd name="connsiteY79" fmla="*/ 237660 h 608406"/>
              <a:gd name="connsiteX80" fmla="*/ 567265 w 590797"/>
              <a:gd name="connsiteY80" fmla="*/ 234707 h 608406"/>
              <a:gd name="connsiteX81" fmla="*/ 550997 w 590797"/>
              <a:gd name="connsiteY81" fmla="*/ 245444 h 608406"/>
              <a:gd name="connsiteX82" fmla="*/ 549383 w 590797"/>
              <a:gd name="connsiteY82" fmla="*/ 256583 h 608406"/>
              <a:gd name="connsiteX83" fmla="*/ 545753 w 590797"/>
              <a:gd name="connsiteY83" fmla="*/ 259804 h 608406"/>
              <a:gd name="connsiteX84" fmla="*/ 528544 w 590797"/>
              <a:gd name="connsiteY84" fmla="*/ 260878 h 608406"/>
              <a:gd name="connsiteX85" fmla="*/ 524511 w 590797"/>
              <a:gd name="connsiteY85" fmla="*/ 257925 h 608406"/>
              <a:gd name="connsiteX86" fmla="*/ 521688 w 590797"/>
              <a:gd name="connsiteY86" fmla="*/ 247054 h 608406"/>
              <a:gd name="connsiteX87" fmla="*/ 504344 w 590797"/>
              <a:gd name="connsiteY87" fmla="*/ 238331 h 608406"/>
              <a:gd name="connsiteX88" fmla="*/ 493857 w 590797"/>
              <a:gd name="connsiteY88" fmla="*/ 242625 h 608406"/>
              <a:gd name="connsiteX89" fmla="*/ 489152 w 590797"/>
              <a:gd name="connsiteY89" fmla="*/ 241149 h 608406"/>
              <a:gd name="connsiteX90" fmla="*/ 479606 w 590797"/>
              <a:gd name="connsiteY90" fmla="*/ 226789 h 608406"/>
              <a:gd name="connsiteX91" fmla="*/ 480144 w 590797"/>
              <a:gd name="connsiteY91" fmla="*/ 221823 h 608406"/>
              <a:gd name="connsiteX92" fmla="*/ 488076 w 590797"/>
              <a:gd name="connsiteY92" fmla="*/ 213904 h 608406"/>
              <a:gd name="connsiteX93" fmla="*/ 486597 w 590797"/>
              <a:gd name="connsiteY93" fmla="*/ 204241 h 608406"/>
              <a:gd name="connsiteX94" fmla="*/ 487001 w 590797"/>
              <a:gd name="connsiteY94" fmla="*/ 194444 h 608406"/>
              <a:gd name="connsiteX95" fmla="*/ 478127 w 590797"/>
              <a:gd name="connsiteY95" fmla="*/ 187465 h 608406"/>
              <a:gd name="connsiteX96" fmla="*/ 477052 w 590797"/>
              <a:gd name="connsiteY96" fmla="*/ 182768 h 608406"/>
              <a:gd name="connsiteX97" fmla="*/ 484850 w 590797"/>
              <a:gd name="connsiteY97" fmla="*/ 167334 h 608406"/>
              <a:gd name="connsiteX98" fmla="*/ 489286 w 590797"/>
              <a:gd name="connsiteY98" fmla="*/ 165320 h 608406"/>
              <a:gd name="connsiteX99" fmla="*/ 500176 w 590797"/>
              <a:gd name="connsiteY99" fmla="*/ 168273 h 608406"/>
              <a:gd name="connsiteX100" fmla="*/ 516444 w 590797"/>
              <a:gd name="connsiteY100" fmla="*/ 157536 h 608406"/>
              <a:gd name="connsiteX101" fmla="*/ 518058 w 590797"/>
              <a:gd name="connsiteY101" fmla="*/ 146397 h 608406"/>
              <a:gd name="connsiteX102" fmla="*/ 521688 w 590797"/>
              <a:gd name="connsiteY102" fmla="*/ 143176 h 608406"/>
              <a:gd name="connsiteX103" fmla="*/ 376508 w 590797"/>
              <a:gd name="connsiteY103" fmla="*/ 67611 h 608406"/>
              <a:gd name="connsiteX104" fmla="*/ 356075 w 590797"/>
              <a:gd name="connsiteY104" fmla="*/ 115265 h 608406"/>
              <a:gd name="connsiteX105" fmla="*/ 403662 w 590797"/>
              <a:gd name="connsiteY105" fmla="*/ 135669 h 608406"/>
              <a:gd name="connsiteX106" fmla="*/ 424095 w 590797"/>
              <a:gd name="connsiteY106" fmla="*/ 88015 h 608406"/>
              <a:gd name="connsiteX107" fmla="*/ 376508 w 590797"/>
              <a:gd name="connsiteY107" fmla="*/ 67611 h 608406"/>
              <a:gd name="connsiteX108" fmla="*/ 365754 w 590797"/>
              <a:gd name="connsiteY108" fmla="*/ 493 h 608406"/>
              <a:gd name="connsiteX109" fmla="*/ 374088 w 590797"/>
              <a:gd name="connsiteY109" fmla="*/ 3044 h 608406"/>
              <a:gd name="connsiteX110" fmla="*/ 384842 w 590797"/>
              <a:gd name="connsiteY110" fmla="*/ 19420 h 608406"/>
              <a:gd name="connsiteX111" fmla="*/ 418315 w 590797"/>
              <a:gd name="connsiteY111" fmla="*/ 24253 h 608406"/>
              <a:gd name="connsiteX112" fmla="*/ 433505 w 590797"/>
              <a:gd name="connsiteY112" fmla="*/ 11635 h 608406"/>
              <a:gd name="connsiteX113" fmla="*/ 442108 w 590797"/>
              <a:gd name="connsiteY113" fmla="*/ 11500 h 608406"/>
              <a:gd name="connsiteX114" fmla="*/ 465633 w 590797"/>
              <a:gd name="connsiteY114" fmla="*/ 30025 h 608406"/>
              <a:gd name="connsiteX115" fmla="*/ 467515 w 590797"/>
              <a:gd name="connsiteY115" fmla="*/ 38482 h 608406"/>
              <a:gd name="connsiteX116" fmla="*/ 458777 w 590797"/>
              <a:gd name="connsiteY116" fmla="*/ 55933 h 608406"/>
              <a:gd name="connsiteX117" fmla="*/ 466709 w 590797"/>
              <a:gd name="connsiteY117" fmla="*/ 71101 h 608406"/>
              <a:gd name="connsiteX118" fmla="*/ 471414 w 590797"/>
              <a:gd name="connsiteY118" fmla="*/ 87478 h 608406"/>
              <a:gd name="connsiteX119" fmla="*/ 489830 w 590797"/>
              <a:gd name="connsiteY119" fmla="*/ 94056 h 608406"/>
              <a:gd name="connsiteX120" fmla="*/ 494266 w 590797"/>
              <a:gd name="connsiteY120" fmla="*/ 101439 h 608406"/>
              <a:gd name="connsiteX121" fmla="*/ 489965 w 590797"/>
              <a:gd name="connsiteY121" fmla="*/ 131239 h 608406"/>
              <a:gd name="connsiteX122" fmla="*/ 483647 w 590797"/>
              <a:gd name="connsiteY122" fmla="*/ 137011 h 608406"/>
              <a:gd name="connsiteX123" fmla="*/ 464020 w 590797"/>
              <a:gd name="connsiteY123" fmla="*/ 138219 h 608406"/>
              <a:gd name="connsiteX124" fmla="*/ 443049 w 590797"/>
              <a:gd name="connsiteY124" fmla="*/ 164798 h 608406"/>
              <a:gd name="connsiteX125" fmla="*/ 446545 w 590797"/>
              <a:gd name="connsiteY125" fmla="*/ 184128 h 608406"/>
              <a:gd name="connsiteX126" fmla="*/ 442243 w 590797"/>
              <a:gd name="connsiteY126" fmla="*/ 191645 h 608406"/>
              <a:gd name="connsiteX127" fmla="*/ 414416 w 590797"/>
              <a:gd name="connsiteY127" fmla="*/ 202787 h 608406"/>
              <a:gd name="connsiteX128" fmla="*/ 406216 w 590797"/>
              <a:gd name="connsiteY128" fmla="*/ 200236 h 608406"/>
              <a:gd name="connsiteX129" fmla="*/ 395328 w 590797"/>
              <a:gd name="connsiteY129" fmla="*/ 183860 h 608406"/>
              <a:gd name="connsiteX130" fmla="*/ 361855 w 590797"/>
              <a:gd name="connsiteY130" fmla="*/ 179027 h 608406"/>
              <a:gd name="connsiteX131" fmla="*/ 346799 w 590797"/>
              <a:gd name="connsiteY131" fmla="*/ 191645 h 608406"/>
              <a:gd name="connsiteX132" fmla="*/ 338062 w 590797"/>
              <a:gd name="connsiteY132" fmla="*/ 191780 h 608406"/>
              <a:gd name="connsiteX133" fmla="*/ 314537 w 590797"/>
              <a:gd name="connsiteY133" fmla="*/ 173255 h 608406"/>
              <a:gd name="connsiteX134" fmla="*/ 312655 w 590797"/>
              <a:gd name="connsiteY134" fmla="*/ 164798 h 608406"/>
              <a:gd name="connsiteX135" fmla="*/ 321393 w 590797"/>
              <a:gd name="connsiteY135" fmla="*/ 147213 h 608406"/>
              <a:gd name="connsiteX136" fmla="*/ 313461 w 590797"/>
              <a:gd name="connsiteY136" fmla="*/ 132179 h 608406"/>
              <a:gd name="connsiteX137" fmla="*/ 308891 w 590797"/>
              <a:gd name="connsiteY137" fmla="*/ 115802 h 608406"/>
              <a:gd name="connsiteX138" fmla="*/ 290340 w 590797"/>
              <a:gd name="connsiteY138" fmla="*/ 109090 h 608406"/>
              <a:gd name="connsiteX139" fmla="*/ 285904 w 590797"/>
              <a:gd name="connsiteY139" fmla="*/ 101707 h 608406"/>
              <a:gd name="connsiteX140" fmla="*/ 290205 w 590797"/>
              <a:gd name="connsiteY140" fmla="*/ 72041 h 608406"/>
              <a:gd name="connsiteX141" fmla="*/ 296523 w 590797"/>
              <a:gd name="connsiteY141" fmla="*/ 66269 h 608406"/>
              <a:gd name="connsiteX142" fmla="*/ 316284 w 590797"/>
              <a:gd name="connsiteY142" fmla="*/ 65061 h 608406"/>
              <a:gd name="connsiteX143" fmla="*/ 337121 w 590797"/>
              <a:gd name="connsiteY143" fmla="*/ 38482 h 608406"/>
              <a:gd name="connsiteX144" fmla="*/ 333625 w 590797"/>
              <a:gd name="connsiteY144" fmla="*/ 19152 h 608406"/>
              <a:gd name="connsiteX145" fmla="*/ 337927 w 590797"/>
              <a:gd name="connsiteY145" fmla="*/ 11635 h 60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797" h="608406">
                <a:moveTo>
                  <a:pt x="204318" y="320467"/>
                </a:moveTo>
                <a:cubicBezTo>
                  <a:pt x="163988" y="320467"/>
                  <a:pt x="131187" y="353221"/>
                  <a:pt x="131187" y="393358"/>
                </a:cubicBezTo>
                <a:cubicBezTo>
                  <a:pt x="131187" y="433629"/>
                  <a:pt x="163988" y="466249"/>
                  <a:pt x="204318" y="466249"/>
                </a:cubicBezTo>
                <a:cubicBezTo>
                  <a:pt x="244513" y="466249"/>
                  <a:pt x="277314" y="433629"/>
                  <a:pt x="277314" y="393358"/>
                </a:cubicBezTo>
                <a:cubicBezTo>
                  <a:pt x="277314" y="353221"/>
                  <a:pt x="244513" y="320467"/>
                  <a:pt x="204318" y="320467"/>
                </a:cubicBezTo>
                <a:close/>
                <a:moveTo>
                  <a:pt x="532443" y="180620"/>
                </a:moveTo>
                <a:cubicBezTo>
                  <a:pt x="520881" y="181291"/>
                  <a:pt x="512142" y="191223"/>
                  <a:pt x="512814" y="202765"/>
                </a:cubicBezTo>
                <a:cubicBezTo>
                  <a:pt x="513486" y="214307"/>
                  <a:pt x="523435" y="223031"/>
                  <a:pt x="534998" y="222360"/>
                </a:cubicBezTo>
                <a:cubicBezTo>
                  <a:pt x="546560" y="221689"/>
                  <a:pt x="555434" y="211757"/>
                  <a:pt x="554761" y="200215"/>
                </a:cubicBezTo>
                <a:cubicBezTo>
                  <a:pt x="554089" y="188673"/>
                  <a:pt x="544140" y="179949"/>
                  <a:pt x="532443" y="180620"/>
                </a:cubicBezTo>
                <a:close/>
                <a:moveTo>
                  <a:pt x="173264" y="178310"/>
                </a:moveTo>
                <a:lnTo>
                  <a:pt x="235237" y="178310"/>
                </a:lnTo>
                <a:cubicBezTo>
                  <a:pt x="243168" y="178310"/>
                  <a:pt x="250024" y="183948"/>
                  <a:pt x="251637" y="191599"/>
                </a:cubicBezTo>
                <a:lnTo>
                  <a:pt x="259434" y="229723"/>
                </a:lnTo>
                <a:lnTo>
                  <a:pt x="266290" y="232273"/>
                </a:lnTo>
                <a:cubicBezTo>
                  <a:pt x="283094" y="238851"/>
                  <a:pt x="298688" y="247845"/>
                  <a:pt x="312804" y="259255"/>
                </a:cubicBezTo>
                <a:lnTo>
                  <a:pt x="318450" y="263819"/>
                </a:lnTo>
                <a:lnTo>
                  <a:pt x="355553" y="251604"/>
                </a:lnTo>
                <a:cubicBezTo>
                  <a:pt x="357166" y="250932"/>
                  <a:pt x="359048" y="250664"/>
                  <a:pt x="360795" y="250664"/>
                </a:cubicBezTo>
                <a:cubicBezTo>
                  <a:pt x="366710" y="250664"/>
                  <a:pt x="372222" y="253886"/>
                  <a:pt x="375314" y="259121"/>
                </a:cubicBezTo>
                <a:lnTo>
                  <a:pt x="406233" y="312681"/>
                </a:lnTo>
                <a:cubicBezTo>
                  <a:pt x="410266" y="319528"/>
                  <a:pt x="408787" y="328253"/>
                  <a:pt x="402872" y="333488"/>
                </a:cubicBezTo>
                <a:lnTo>
                  <a:pt x="373835" y="359262"/>
                </a:lnTo>
                <a:lnTo>
                  <a:pt x="374911" y="366511"/>
                </a:lnTo>
                <a:cubicBezTo>
                  <a:pt x="376389" y="375370"/>
                  <a:pt x="377062" y="384364"/>
                  <a:pt x="377062" y="393358"/>
                </a:cubicBezTo>
                <a:cubicBezTo>
                  <a:pt x="377062" y="402352"/>
                  <a:pt x="376389" y="411480"/>
                  <a:pt x="374911" y="420340"/>
                </a:cubicBezTo>
                <a:lnTo>
                  <a:pt x="373835" y="427454"/>
                </a:lnTo>
                <a:lnTo>
                  <a:pt x="402872" y="453228"/>
                </a:lnTo>
                <a:cubicBezTo>
                  <a:pt x="408787" y="458463"/>
                  <a:pt x="410266" y="467188"/>
                  <a:pt x="406233" y="474035"/>
                </a:cubicBezTo>
                <a:lnTo>
                  <a:pt x="375314" y="527729"/>
                </a:lnTo>
                <a:cubicBezTo>
                  <a:pt x="372356" y="532830"/>
                  <a:pt x="366710" y="536052"/>
                  <a:pt x="360795" y="536052"/>
                </a:cubicBezTo>
                <a:cubicBezTo>
                  <a:pt x="359048" y="536052"/>
                  <a:pt x="357166" y="535784"/>
                  <a:pt x="355553" y="535247"/>
                </a:cubicBezTo>
                <a:lnTo>
                  <a:pt x="318450" y="522897"/>
                </a:lnTo>
                <a:lnTo>
                  <a:pt x="312804" y="527461"/>
                </a:lnTo>
                <a:cubicBezTo>
                  <a:pt x="298823" y="538871"/>
                  <a:pt x="283094" y="547999"/>
                  <a:pt x="266290" y="554443"/>
                </a:cubicBezTo>
                <a:lnTo>
                  <a:pt x="259434" y="556993"/>
                </a:lnTo>
                <a:lnTo>
                  <a:pt x="251637" y="595117"/>
                </a:lnTo>
                <a:cubicBezTo>
                  <a:pt x="250024" y="602902"/>
                  <a:pt x="243168" y="608406"/>
                  <a:pt x="235237" y="608406"/>
                </a:cubicBezTo>
                <a:lnTo>
                  <a:pt x="173264" y="608406"/>
                </a:lnTo>
                <a:cubicBezTo>
                  <a:pt x="165333" y="608406"/>
                  <a:pt x="158477" y="602768"/>
                  <a:pt x="156864" y="595117"/>
                </a:cubicBezTo>
                <a:lnTo>
                  <a:pt x="149067" y="557127"/>
                </a:lnTo>
                <a:lnTo>
                  <a:pt x="142211" y="554443"/>
                </a:lnTo>
                <a:cubicBezTo>
                  <a:pt x="125407" y="547999"/>
                  <a:pt x="109813" y="538871"/>
                  <a:pt x="95697" y="527595"/>
                </a:cubicBezTo>
                <a:lnTo>
                  <a:pt x="90051" y="522897"/>
                </a:lnTo>
                <a:lnTo>
                  <a:pt x="52948" y="535247"/>
                </a:lnTo>
                <a:cubicBezTo>
                  <a:pt x="51335" y="535784"/>
                  <a:pt x="49588" y="536052"/>
                  <a:pt x="47706" y="536052"/>
                </a:cubicBezTo>
                <a:cubicBezTo>
                  <a:pt x="41791" y="536052"/>
                  <a:pt x="36279" y="532830"/>
                  <a:pt x="33321" y="527729"/>
                </a:cubicBezTo>
                <a:lnTo>
                  <a:pt x="2268" y="474169"/>
                </a:lnTo>
                <a:cubicBezTo>
                  <a:pt x="-1631" y="467323"/>
                  <a:pt x="-286" y="458597"/>
                  <a:pt x="5629" y="453362"/>
                </a:cubicBezTo>
                <a:lnTo>
                  <a:pt x="34666" y="427454"/>
                </a:lnTo>
                <a:lnTo>
                  <a:pt x="33590" y="420340"/>
                </a:lnTo>
                <a:cubicBezTo>
                  <a:pt x="32112" y="411480"/>
                  <a:pt x="31439" y="402352"/>
                  <a:pt x="31439" y="393358"/>
                </a:cubicBezTo>
                <a:cubicBezTo>
                  <a:pt x="31439" y="384364"/>
                  <a:pt x="32246" y="375370"/>
                  <a:pt x="33590" y="366511"/>
                </a:cubicBezTo>
                <a:lnTo>
                  <a:pt x="34666" y="359262"/>
                </a:lnTo>
                <a:lnTo>
                  <a:pt x="5629" y="333488"/>
                </a:lnTo>
                <a:cubicBezTo>
                  <a:pt x="-286" y="328253"/>
                  <a:pt x="-1765" y="319528"/>
                  <a:pt x="2268" y="312681"/>
                </a:cubicBezTo>
                <a:lnTo>
                  <a:pt x="33187" y="259121"/>
                </a:lnTo>
                <a:cubicBezTo>
                  <a:pt x="36279" y="253886"/>
                  <a:pt x="41791" y="250664"/>
                  <a:pt x="47706" y="250664"/>
                </a:cubicBezTo>
                <a:cubicBezTo>
                  <a:pt x="49453" y="250664"/>
                  <a:pt x="51335" y="251067"/>
                  <a:pt x="52948" y="251604"/>
                </a:cubicBezTo>
                <a:lnTo>
                  <a:pt x="90051" y="263819"/>
                </a:lnTo>
                <a:lnTo>
                  <a:pt x="95697" y="259255"/>
                </a:lnTo>
                <a:cubicBezTo>
                  <a:pt x="109813" y="247845"/>
                  <a:pt x="125407" y="238851"/>
                  <a:pt x="142211" y="232408"/>
                </a:cubicBezTo>
                <a:lnTo>
                  <a:pt x="149067" y="229723"/>
                </a:lnTo>
                <a:lnTo>
                  <a:pt x="156864" y="191734"/>
                </a:lnTo>
                <a:cubicBezTo>
                  <a:pt x="158477" y="183948"/>
                  <a:pt x="165333" y="178310"/>
                  <a:pt x="173264" y="178310"/>
                </a:cubicBezTo>
                <a:close/>
                <a:moveTo>
                  <a:pt x="538897" y="142102"/>
                </a:moveTo>
                <a:cubicBezTo>
                  <a:pt x="540779" y="141968"/>
                  <a:pt x="542392" y="143176"/>
                  <a:pt x="542930" y="145055"/>
                </a:cubicBezTo>
                <a:lnTo>
                  <a:pt x="545753" y="155926"/>
                </a:lnTo>
                <a:cubicBezTo>
                  <a:pt x="552207" y="157536"/>
                  <a:pt x="558122" y="160623"/>
                  <a:pt x="563097" y="164649"/>
                </a:cubicBezTo>
                <a:lnTo>
                  <a:pt x="573584" y="160355"/>
                </a:lnTo>
                <a:cubicBezTo>
                  <a:pt x="575331" y="159684"/>
                  <a:pt x="577348" y="160355"/>
                  <a:pt x="578289" y="161831"/>
                </a:cubicBezTo>
                <a:lnTo>
                  <a:pt x="587835" y="176326"/>
                </a:lnTo>
                <a:cubicBezTo>
                  <a:pt x="588776" y="177802"/>
                  <a:pt x="588642" y="179815"/>
                  <a:pt x="587297" y="181157"/>
                </a:cubicBezTo>
                <a:lnTo>
                  <a:pt x="579365" y="189076"/>
                </a:lnTo>
                <a:cubicBezTo>
                  <a:pt x="580171" y="192162"/>
                  <a:pt x="580709" y="195383"/>
                  <a:pt x="580844" y="198739"/>
                </a:cubicBezTo>
                <a:cubicBezTo>
                  <a:pt x="581113" y="202094"/>
                  <a:pt x="580978" y="205315"/>
                  <a:pt x="580440" y="208536"/>
                </a:cubicBezTo>
                <a:lnTo>
                  <a:pt x="589314" y="215515"/>
                </a:lnTo>
                <a:cubicBezTo>
                  <a:pt x="590793" y="216589"/>
                  <a:pt x="591196" y="218602"/>
                  <a:pt x="590389" y="220212"/>
                </a:cubicBezTo>
                <a:lnTo>
                  <a:pt x="582726" y="235646"/>
                </a:lnTo>
                <a:cubicBezTo>
                  <a:pt x="581785" y="237257"/>
                  <a:pt x="579903" y="238196"/>
                  <a:pt x="578155" y="237660"/>
                </a:cubicBezTo>
                <a:lnTo>
                  <a:pt x="567265" y="234707"/>
                </a:lnTo>
                <a:cubicBezTo>
                  <a:pt x="562694" y="239270"/>
                  <a:pt x="557181" y="243028"/>
                  <a:pt x="550997" y="245444"/>
                </a:cubicBezTo>
                <a:lnTo>
                  <a:pt x="549383" y="256583"/>
                </a:lnTo>
                <a:cubicBezTo>
                  <a:pt x="549115" y="258328"/>
                  <a:pt x="547636" y="259804"/>
                  <a:pt x="545753" y="259804"/>
                </a:cubicBezTo>
                <a:lnTo>
                  <a:pt x="528544" y="260878"/>
                </a:lnTo>
                <a:cubicBezTo>
                  <a:pt x="526662" y="261012"/>
                  <a:pt x="525049" y="259804"/>
                  <a:pt x="524511" y="257925"/>
                </a:cubicBezTo>
                <a:lnTo>
                  <a:pt x="521688" y="247054"/>
                </a:lnTo>
                <a:cubicBezTo>
                  <a:pt x="515234" y="245444"/>
                  <a:pt x="509319" y="242357"/>
                  <a:pt x="504344" y="238331"/>
                </a:cubicBezTo>
                <a:lnTo>
                  <a:pt x="493857" y="242625"/>
                </a:lnTo>
                <a:cubicBezTo>
                  <a:pt x="492110" y="243296"/>
                  <a:pt x="490093" y="242625"/>
                  <a:pt x="489152" y="241149"/>
                </a:cubicBezTo>
                <a:lnTo>
                  <a:pt x="479606" y="226789"/>
                </a:lnTo>
                <a:cubicBezTo>
                  <a:pt x="478665" y="225178"/>
                  <a:pt x="478799" y="223165"/>
                  <a:pt x="480144" y="221823"/>
                </a:cubicBezTo>
                <a:lnTo>
                  <a:pt x="488076" y="213904"/>
                </a:lnTo>
                <a:cubicBezTo>
                  <a:pt x="487270" y="210818"/>
                  <a:pt x="486732" y="207597"/>
                  <a:pt x="486597" y="204241"/>
                </a:cubicBezTo>
                <a:cubicBezTo>
                  <a:pt x="486328" y="200886"/>
                  <a:pt x="486463" y="197665"/>
                  <a:pt x="487001" y="194444"/>
                </a:cubicBezTo>
                <a:lnTo>
                  <a:pt x="478127" y="187465"/>
                </a:lnTo>
                <a:cubicBezTo>
                  <a:pt x="476648" y="186391"/>
                  <a:pt x="476245" y="184378"/>
                  <a:pt x="477052" y="182768"/>
                </a:cubicBezTo>
                <a:lnTo>
                  <a:pt x="484850" y="167334"/>
                </a:lnTo>
                <a:cubicBezTo>
                  <a:pt x="485656" y="165723"/>
                  <a:pt x="487538" y="164784"/>
                  <a:pt x="489286" y="165320"/>
                </a:cubicBezTo>
                <a:lnTo>
                  <a:pt x="500176" y="168273"/>
                </a:lnTo>
                <a:cubicBezTo>
                  <a:pt x="504747" y="163710"/>
                  <a:pt x="510260" y="159952"/>
                  <a:pt x="516444" y="157536"/>
                </a:cubicBezTo>
                <a:lnTo>
                  <a:pt x="518058" y="146397"/>
                </a:lnTo>
                <a:cubicBezTo>
                  <a:pt x="518327" y="144652"/>
                  <a:pt x="519805" y="143176"/>
                  <a:pt x="521688" y="143176"/>
                </a:cubicBezTo>
                <a:close/>
                <a:moveTo>
                  <a:pt x="376508" y="67611"/>
                </a:moveTo>
                <a:cubicBezTo>
                  <a:pt x="357688" y="75128"/>
                  <a:pt x="348547" y="96472"/>
                  <a:pt x="356075" y="115265"/>
                </a:cubicBezTo>
                <a:cubicBezTo>
                  <a:pt x="363603" y="133924"/>
                  <a:pt x="384977" y="143052"/>
                  <a:pt x="403662" y="135669"/>
                </a:cubicBezTo>
                <a:cubicBezTo>
                  <a:pt x="422482" y="128152"/>
                  <a:pt x="431623" y="106808"/>
                  <a:pt x="424095" y="88015"/>
                </a:cubicBezTo>
                <a:cubicBezTo>
                  <a:pt x="416702" y="69356"/>
                  <a:pt x="395328" y="60094"/>
                  <a:pt x="376508" y="67611"/>
                </a:cubicBezTo>
                <a:close/>
                <a:moveTo>
                  <a:pt x="365754" y="493"/>
                </a:moveTo>
                <a:cubicBezTo>
                  <a:pt x="368845" y="-715"/>
                  <a:pt x="372206" y="359"/>
                  <a:pt x="374088" y="3044"/>
                </a:cubicBezTo>
                <a:lnTo>
                  <a:pt x="384842" y="19420"/>
                </a:lnTo>
                <a:cubicBezTo>
                  <a:pt x="396403" y="18749"/>
                  <a:pt x="407829" y="20494"/>
                  <a:pt x="418315" y="24253"/>
                </a:cubicBezTo>
                <a:lnTo>
                  <a:pt x="433505" y="11635"/>
                </a:lnTo>
                <a:cubicBezTo>
                  <a:pt x="435925" y="9487"/>
                  <a:pt x="439554" y="9487"/>
                  <a:pt x="442108" y="11500"/>
                </a:cubicBezTo>
                <a:lnTo>
                  <a:pt x="465633" y="30025"/>
                </a:lnTo>
                <a:cubicBezTo>
                  <a:pt x="468187" y="32039"/>
                  <a:pt x="468994" y="35529"/>
                  <a:pt x="467515" y="38482"/>
                </a:cubicBezTo>
                <a:lnTo>
                  <a:pt x="458777" y="55933"/>
                </a:lnTo>
                <a:cubicBezTo>
                  <a:pt x="461869" y="60631"/>
                  <a:pt x="464558" y="65732"/>
                  <a:pt x="466709" y="71101"/>
                </a:cubicBezTo>
                <a:cubicBezTo>
                  <a:pt x="468860" y="76471"/>
                  <a:pt x="470338" y="81974"/>
                  <a:pt x="471414" y="87478"/>
                </a:cubicBezTo>
                <a:lnTo>
                  <a:pt x="489830" y="94056"/>
                </a:lnTo>
                <a:cubicBezTo>
                  <a:pt x="492922" y="95264"/>
                  <a:pt x="494804" y="98351"/>
                  <a:pt x="494266" y="101439"/>
                </a:cubicBezTo>
                <a:lnTo>
                  <a:pt x="489965" y="131239"/>
                </a:lnTo>
                <a:cubicBezTo>
                  <a:pt x="489561" y="134461"/>
                  <a:pt x="486873" y="136877"/>
                  <a:pt x="483647" y="137011"/>
                </a:cubicBezTo>
                <a:lnTo>
                  <a:pt x="464020" y="138219"/>
                </a:lnTo>
                <a:cubicBezTo>
                  <a:pt x="458912" y="148287"/>
                  <a:pt x="451922" y="157415"/>
                  <a:pt x="443049" y="164798"/>
                </a:cubicBezTo>
                <a:lnTo>
                  <a:pt x="446545" y="184128"/>
                </a:lnTo>
                <a:cubicBezTo>
                  <a:pt x="447082" y="187350"/>
                  <a:pt x="445335" y="190437"/>
                  <a:pt x="442243" y="191645"/>
                </a:cubicBezTo>
                <a:lnTo>
                  <a:pt x="414416" y="202787"/>
                </a:lnTo>
                <a:cubicBezTo>
                  <a:pt x="411325" y="203995"/>
                  <a:pt x="407964" y="202921"/>
                  <a:pt x="406216" y="200236"/>
                </a:cubicBezTo>
                <a:lnTo>
                  <a:pt x="395328" y="183860"/>
                </a:lnTo>
                <a:cubicBezTo>
                  <a:pt x="383767" y="184531"/>
                  <a:pt x="372475" y="182786"/>
                  <a:pt x="361855" y="179027"/>
                </a:cubicBezTo>
                <a:lnTo>
                  <a:pt x="346799" y="191645"/>
                </a:lnTo>
                <a:cubicBezTo>
                  <a:pt x="344245" y="193793"/>
                  <a:pt x="340616" y="193793"/>
                  <a:pt x="338062" y="191780"/>
                </a:cubicBezTo>
                <a:lnTo>
                  <a:pt x="314537" y="173255"/>
                </a:lnTo>
                <a:cubicBezTo>
                  <a:pt x="311983" y="171241"/>
                  <a:pt x="311176" y="167751"/>
                  <a:pt x="312655" y="164798"/>
                </a:cubicBezTo>
                <a:lnTo>
                  <a:pt x="321393" y="147213"/>
                </a:lnTo>
                <a:cubicBezTo>
                  <a:pt x="318301" y="142649"/>
                  <a:pt x="315612" y="137548"/>
                  <a:pt x="313461" y="132179"/>
                </a:cubicBezTo>
                <a:cubicBezTo>
                  <a:pt x="311311" y="126809"/>
                  <a:pt x="309832" y="121306"/>
                  <a:pt x="308891" y="115802"/>
                </a:cubicBezTo>
                <a:lnTo>
                  <a:pt x="290340" y="109090"/>
                </a:lnTo>
                <a:cubicBezTo>
                  <a:pt x="287248" y="108016"/>
                  <a:pt x="285366" y="104929"/>
                  <a:pt x="285904" y="101707"/>
                </a:cubicBezTo>
                <a:lnTo>
                  <a:pt x="290205" y="72041"/>
                </a:lnTo>
                <a:cubicBezTo>
                  <a:pt x="290609" y="68819"/>
                  <a:pt x="293297" y="66403"/>
                  <a:pt x="296523" y="66269"/>
                </a:cubicBezTo>
                <a:lnTo>
                  <a:pt x="316284" y="65061"/>
                </a:lnTo>
                <a:cubicBezTo>
                  <a:pt x="321258" y="54993"/>
                  <a:pt x="328248" y="45865"/>
                  <a:pt x="337121" y="38482"/>
                </a:cubicBezTo>
                <a:lnTo>
                  <a:pt x="333625" y="19152"/>
                </a:lnTo>
                <a:cubicBezTo>
                  <a:pt x="333088" y="15930"/>
                  <a:pt x="334835" y="12843"/>
                  <a:pt x="337927" y="11635"/>
                </a:cubicBezTo>
                <a:close/>
              </a:path>
            </a:pathLst>
          </a:custGeom>
          <a:solidFill>
            <a:srgbClr val="133965"/>
          </a:solidFill>
          <a:ln>
            <a:noFill/>
          </a:ln>
        </p:spPr>
        <p:txBody>
          <a:bodyPr/>
          <a:lstStyle/>
          <a:p>
            <a:endParaRPr lang="zh-CN" altLang="en-US">
              <a:cs typeface="+mn-ea"/>
              <a:sym typeface="+mn-lt"/>
            </a:endParaRPr>
          </a:p>
        </p:txBody>
      </p:sp>
      <p:sp>
        <p:nvSpPr>
          <p:cNvPr id="12" name="矩形 11"/>
          <p:cNvSpPr/>
          <p:nvPr/>
        </p:nvSpPr>
        <p:spPr>
          <a:xfrm>
            <a:off x="5785205" y="2512556"/>
            <a:ext cx="1024896" cy="2403861"/>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Wingdings" panose="05000000000000000000" pitchFamily="2" charset="2"/>
              <a:buChar char="n"/>
            </a:pPr>
            <a:r>
              <a:rPr lang="zh-CN" altLang="en-US" sz="1400" dirty="0">
                <a:cs typeface="+mn-ea"/>
                <a:sym typeface="+mn-lt"/>
              </a:rPr>
              <a:t>单击此处输入相关说明文本内容，或者复制文本内容后粘贴，并选择只保留文字。</a:t>
            </a:r>
            <a:endParaRPr kumimoji="1" lang="zh-CN" altLang="en-US" sz="14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rcRect/>
          <a:stretch>
            <a:fillRect/>
          </a:stretch>
        </p:blipFill>
        <p:spPr>
          <a:xfrm>
            <a:off x="4462287" y="1789323"/>
            <a:ext cx="3517641" cy="3517641"/>
          </a:xfrm>
          <a:prstGeom prst="rect">
            <a:avLst/>
          </a:prstGeom>
        </p:spPr>
      </p:pic>
      <p:cxnSp>
        <p:nvCxnSpPr>
          <p:cNvPr id="5" name="直接连接符 4"/>
          <p:cNvCxnSpPr/>
          <p:nvPr/>
        </p:nvCxnSpPr>
        <p:spPr>
          <a:xfrm flipH="1">
            <a:off x="4180088" y="3337706"/>
            <a:ext cx="439191" cy="0"/>
          </a:xfrm>
          <a:prstGeom prst="line">
            <a:avLst/>
          </a:prstGeom>
          <a:ln w="12700" cmpd="sng">
            <a:solidFill>
              <a:srgbClr val="002944"/>
            </a:solidFill>
            <a:prstDash val="sysDash"/>
            <a:headEnd type="none"/>
            <a:tailEnd type="oval" w="lg" len="lg"/>
          </a:ln>
          <a:effectLst>
            <a:outerShdw dist="38100" dir="5400000" algn="ctr" rotWithShape="0">
              <a:schemeClr val="lt1">
                <a:alpha val="10000"/>
              </a:schemeClr>
            </a:outerShdw>
          </a:effectLst>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H="1">
            <a:off x="4180088" y="5054598"/>
            <a:ext cx="439191" cy="0"/>
          </a:xfrm>
          <a:prstGeom prst="line">
            <a:avLst/>
          </a:prstGeom>
          <a:ln w="12700" cmpd="sng">
            <a:solidFill>
              <a:srgbClr val="002944"/>
            </a:solidFill>
            <a:prstDash val="sysDash"/>
            <a:headEnd type="none"/>
            <a:tailEnd type="oval" w="lg" len="lg"/>
          </a:ln>
          <a:effectLst>
            <a:outerShdw dist="38100" dir="5400000" algn="ctr" rotWithShape="0">
              <a:schemeClr val="lt1">
                <a:alpha val="10000"/>
              </a:schemeClr>
            </a:outerShdw>
          </a:effectLst>
        </p:spPr>
        <p:style>
          <a:lnRef idx="2">
            <a:schemeClr val="accent1"/>
          </a:lnRef>
          <a:fillRef idx="0">
            <a:schemeClr val="accent1"/>
          </a:fillRef>
          <a:effectRef idx="1">
            <a:schemeClr val="accent1"/>
          </a:effectRef>
          <a:fontRef idx="minor">
            <a:schemeClr val="tx1"/>
          </a:fontRef>
        </p:style>
      </p:cxnSp>
      <p:cxnSp>
        <p:nvCxnSpPr>
          <p:cNvPr id="7" name="直接连接符 6"/>
          <p:cNvCxnSpPr/>
          <p:nvPr/>
        </p:nvCxnSpPr>
        <p:spPr>
          <a:xfrm>
            <a:off x="7826111" y="2683325"/>
            <a:ext cx="439191" cy="0"/>
          </a:xfrm>
          <a:prstGeom prst="line">
            <a:avLst/>
          </a:prstGeom>
          <a:ln w="12700" cmpd="sng">
            <a:solidFill>
              <a:srgbClr val="002944"/>
            </a:solidFill>
            <a:prstDash val="sysDash"/>
            <a:headEnd type="none"/>
            <a:tailEnd type="oval" w="lg" len="lg"/>
          </a:ln>
          <a:effectLst>
            <a:outerShdw dist="38100" dir="5400000" algn="ctr" rotWithShape="0">
              <a:schemeClr val="lt1">
                <a:alpha val="10000"/>
              </a:schemeClr>
            </a:outerShdw>
          </a:effectLst>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7826111" y="4476775"/>
            <a:ext cx="439191" cy="0"/>
          </a:xfrm>
          <a:prstGeom prst="line">
            <a:avLst/>
          </a:prstGeom>
          <a:ln w="12700" cmpd="sng">
            <a:solidFill>
              <a:srgbClr val="002944"/>
            </a:solidFill>
            <a:prstDash val="sysDash"/>
            <a:headEnd type="none"/>
            <a:tailEnd type="oval" w="lg" len="lg"/>
          </a:ln>
          <a:effectLst>
            <a:outerShdw dist="38100" dir="5400000" algn="ctr" rotWithShape="0">
              <a:schemeClr val="lt1">
                <a:alpha val="10000"/>
              </a:schemeClr>
            </a:outerShdw>
          </a:effectLst>
        </p:spPr>
        <p:style>
          <a:lnRef idx="2">
            <a:schemeClr val="accent1"/>
          </a:lnRef>
          <a:fillRef idx="0">
            <a:schemeClr val="accent1"/>
          </a:fillRef>
          <a:effectRef idx="1">
            <a:schemeClr val="accent1"/>
          </a:effectRef>
          <a:fontRef idx="minor">
            <a:schemeClr val="tx1"/>
          </a:fontRef>
        </p:style>
      </p:cxnSp>
      <p:grpSp>
        <p:nvGrpSpPr>
          <p:cNvPr id="9" name="îšlïḑè"/>
          <p:cNvGrpSpPr/>
          <p:nvPr/>
        </p:nvGrpSpPr>
        <p:grpSpPr>
          <a:xfrm>
            <a:off x="634133" y="2930190"/>
            <a:ext cx="3262900" cy="1308761"/>
            <a:chOff x="673100" y="1986807"/>
            <a:chExt cx="3262900" cy="1308761"/>
          </a:xfrm>
        </p:grpSpPr>
        <p:sp>
          <p:nvSpPr>
            <p:cNvPr id="10" name="íśļíḍe"/>
            <p:cNvSpPr txBox="1"/>
            <p:nvPr/>
          </p:nvSpPr>
          <p:spPr bwMode="auto">
            <a:xfrm>
              <a:off x="673100" y="1986807"/>
              <a:ext cx="3262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002944"/>
                  </a:solidFill>
                  <a:cs typeface="+mn-ea"/>
                  <a:sym typeface="+mn-lt"/>
                </a:rPr>
                <a:t>添加标题</a:t>
              </a:r>
            </a:p>
          </p:txBody>
        </p:sp>
        <p:sp>
          <p:nvSpPr>
            <p:cNvPr id="11" name="îSḻiḋè"/>
            <p:cNvSpPr/>
            <p:nvPr/>
          </p:nvSpPr>
          <p:spPr bwMode="auto">
            <a:xfrm>
              <a:off x="673100" y="2428613"/>
              <a:ext cx="3262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cs typeface="+mn-ea"/>
                  <a:sym typeface="+mn-lt"/>
                </a:rPr>
                <a:t>在这里输入你的标题在这里输入你的标题在这里输入你的标题</a:t>
              </a: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12" name="îşḻíḓè"/>
          <p:cNvGrpSpPr/>
          <p:nvPr/>
        </p:nvGrpSpPr>
        <p:grpSpPr>
          <a:xfrm>
            <a:off x="645827" y="4647082"/>
            <a:ext cx="3262900" cy="1308761"/>
            <a:chOff x="673100" y="1986807"/>
            <a:chExt cx="3262900" cy="1308761"/>
          </a:xfrm>
        </p:grpSpPr>
        <p:sp>
          <p:nvSpPr>
            <p:cNvPr id="13" name="î$ľïḑê"/>
            <p:cNvSpPr txBox="1"/>
            <p:nvPr/>
          </p:nvSpPr>
          <p:spPr bwMode="auto">
            <a:xfrm>
              <a:off x="673100" y="1986807"/>
              <a:ext cx="3262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002944"/>
                  </a:solidFill>
                  <a:cs typeface="+mn-ea"/>
                  <a:sym typeface="+mn-lt"/>
                </a:rPr>
                <a:t>添加标题</a:t>
              </a:r>
            </a:p>
          </p:txBody>
        </p:sp>
        <p:sp>
          <p:nvSpPr>
            <p:cNvPr id="14" name="íš1íḍè"/>
            <p:cNvSpPr/>
            <p:nvPr/>
          </p:nvSpPr>
          <p:spPr bwMode="auto">
            <a:xfrm>
              <a:off x="673100" y="2428613"/>
              <a:ext cx="3262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cs typeface="+mn-ea"/>
                  <a:sym typeface="+mn-lt"/>
                </a:rPr>
                <a:t>在这里输入你的标题在这里输入你的标题在这里输入你的标题</a:t>
              </a: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15" name="îSḷîḋê"/>
          <p:cNvGrpSpPr/>
          <p:nvPr/>
        </p:nvGrpSpPr>
        <p:grpSpPr>
          <a:xfrm>
            <a:off x="8521793" y="2275809"/>
            <a:ext cx="3262900" cy="1308761"/>
            <a:chOff x="673100" y="1986807"/>
            <a:chExt cx="3262900" cy="1308761"/>
          </a:xfrm>
        </p:grpSpPr>
        <p:sp>
          <p:nvSpPr>
            <p:cNvPr id="16" name="îşľîḋè"/>
            <p:cNvSpPr txBox="1"/>
            <p:nvPr/>
          </p:nvSpPr>
          <p:spPr bwMode="auto">
            <a:xfrm>
              <a:off x="673100" y="1986807"/>
              <a:ext cx="3262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002944"/>
                  </a:solidFill>
                  <a:cs typeface="+mn-ea"/>
                  <a:sym typeface="+mn-lt"/>
                </a:rPr>
                <a:t>添加标题</a:t>
              </a:r>
            </a:p>
          </p:txBody>
        </p:sp>
        <p:sp>
          <p:nvSpPr>
            <p:cNvPr id="17" name="ïśḷíḑe"/>
            <p:cNvSpPr/>
            <p:nvPr/>
          </p:nvSpPr>
          <p:spPr bwMode="auto">
            <a:xfrm>
              <a:off x="673100" y="2428613"/>
              <a:ext cx="3262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cs typeface="+mn-ea"/>
                  <a:sym typeface="+mn-lt"/>
                </a:rPr>
                <a:t>在这里输入你的标题在这里输入你的标题在这里输入你的标题</a:t>
              </a: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18" name="îśļiḋè"/>
          <p:cNvGrpSpPr/>
          <p:nvPr/>
        </p:nvGrpSpPr>
        <p:grpSpPr>
          <a:xfrm>
            <a:off x="8533488" y="4069259"/>
            <a:ext cx="3262900" cy="1308761"/>
            <a:chOff x="673100" y="1986807"/>
            <a:chExt cx="3262900" cy="1308761"/>
          </a:xfrm>
        </p:grpSpPr>
        <p:sp>
          <p:nvSpPr>
            <p:cNvPr id="19" name="íśliḑè"/>
            <p:cNvSpPr txBox="1"/>
            <p:nvPr/>
          </p:nvSpPr>
          <p:spPr bwMode="auto">
            <a:xfrm>
              <a:off x="673100" y="1986807"/>
              <a:ext cx="3262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002944"/>
                  </a:solidFill>
                  <a:cs typeface="+mn-ea"/>
                  <a:sym typeface="+mn-lt"/>
                </a:rPr>
                <a:t>添加标题</a:t>
              </a:r>
            </a:p>
          </p:txBody>
        </p:sp>
        <p:sp>
          <p:nvSpPr>
            <p:cNvPr id="20" name="ís1ïḍé"/>
            <p:cNvSpPr/>
            <p:nvPr/>
          </p:nvSpPr>
          <p:spPr bwMode="auto">
            <a:xfrm>
              <a:off x="673100" y="2428613"/>
              <a:ext cx="2218595"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cs typeface="+mn-ea"/>
                  <a:sym typeface="+mn-lt"/>
                </a:rPr>
                <a:t>在这里输入你的标题在这里输入你的标题在这里输入你的标题</a:t>
              </a: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1375669" y="1697224"/>
            <a:ext cx="2384875"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02944"/>
                </a:solidFill>
                <a:cs typeface="+mn-ea"/>
                <a:sym typeface="+mn-lt"/>
              </a:rPr>
              <a:t>添加关键信息</a:t>
            </a:r>
          </a:p>
        </p:txBody>
      </p:sp>
      <p:sp>
        <p:nvSpPr>
          <p:cNvPr id="3" name="文本框 8"/>
          <p:cNvSpPr txBox="1"/>
          <p:nvPr/>
        </p:nvSpPr>
        <p:spPr>
          <a:xfrm>
            <a:off x="1375669" y="2281905"/>
            <a:ext cx="4600865" cy="907428"/>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rgbClr val="002944"/>
                </a:solidFill>
                <a:cs typeface="+mn-ea"/>
                <a:sym typeface="+mn-lt"/>
              </a:rPr>
              <a:t>单击此处输入相关说明文本内容，或者复制文本内容后粘贴，并选择只保留文字。字数要精简，但要说到点上。文本内容尽量简单明了、提纲挈领，建议整体保持统一风格</a:t>
            </a:r>
            <a:endParaRPr lang="en-US" altLang="zh-CN" sz="1400" dirty="0">
              <a:solidFill>
                <a:srgbClr val="002944"/>
              </a:solidFill>
              <a:cs typeface="+mn-ea"/>
              <a:sym typeface="+mn-lt"/>
            </a:endParaRPr>
          </a:p>
        </p:txBody>
      </p:sp>
      <p:graphicFrame>
        <p:nvGraphicFramePr>
          <p:cNvPr id="5" name="图表 4"/>
          <p:cNvGraphicFramePr/>
          <p:nvPr/>
        </p:nvGraphicFramePr>
        <p:xfrm>
          <a:off x="1238250" y="3691548"/>
          <a:ext cx="4857750" cy="2263351"/>
        </p:xfrm>
        <a:graphic>
          <a:graphicData uri="http://schemas.openxmlformats.org/drawingml/2006/chart">
            <c:chart xmlns:c="http://schemas.openxmlformats.org/drawingml/2006/chart" xmlns:r="http://schemas.openxmlformats.org/officeDocument/2006/relationships" r:id="rId2"/>
          </a:graphicData>
        </a:graphic>
      </p:graphicFrame>
      <p:pic>
        <p:nvPicPr>
          <p:cNvPr id="9" name="图片 8"/>
          <p:cNvPicPr>
            <a:picLocks noChangeAspect="1"/>
          </p:cNvPicPr>
          <p:nvPr/>
        </p:nvPicPr>
        <p:blipFill>
          <a:blip r:embed="rId3"/>
          <a:stretch>
            <a:fillRect/>
          </a:stretch>
        </p:blipFill>
        <p:spPr>
          <a:xfrm>
            <a:off x="7617380" y="1349827"/>
            <a:ext cx="2757410" cy="5301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103573" y="575568"/>
            <a:ext cx="6096000" cy="6096000"/>
          </a:xfrm>
          <a:prstGeom prst="rect">
            <a:avLst/>
          </a:prstGeom>
        </p:spPr>
      </p:pic>
      <p:pic>
        <p:nvPicPr>
          <p:cNvPr id="19" name="图片 18"/>
          <p:cNvPicPr>
            <a:picLocks noChangeAspect="1"/>
          </p:cNvPicPr>
          <p:nvPr/>
        </p:nvPicPr>
        <p:blipFill rotWithShape="1">
          <a:blip r:embed="rId4" cstate="screen"/>
          <a:srcRect/>
          <a:stretch>
            <a:fillRect/>
          </a:stretch>
        </p:blipFill>
        <p:spPr>
          <a:xfrm>
            <a:off x="3231471" y="745724"/>
            <a:ext cx="5949303" cy="4708019"/>
          </a:xfrm>
          <a:prstGeom prst="rect">
            <a:avLst/>
          </a:prstGeom>
        </p:spPr>
      </p:pic>
      <p:grpSp>
        <p:nvGrpSpPr>
          <p:cNvPr id="28" name="组合 27"/>
          <p:cNvGrpSpPr/>
          <p:nvPr/>
        </p:nvGrpSpPr>
        <p:grpSpPr>
          <a:xfrm>
            <a:off x="4707108" y="5841613"/>
            <a:ext cx="2879492" cy="715708"/>
            <a:chOff x="4293652" y="5590778"/>
            <a:chExt cx="3528680" cy="877066"/>
          </a:xfrm>
          <a:solidFill>
            <a:srgbClr val="002944">
              <a:alpha val="64000"/>
            </a:srgbClr>
          </a:solidFill>
        </p:grpSpPr>
        <p:sp>
          <p:nvSpPr>
            <p:cNvPr id="23" name="AutoShape0"/>
            <p:cNvSpPr/>
            <p:nvPr/>
          </p:nvSpPr>
          <p:spPr>
            <a:xfrm>
              <a:off x="429365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活</a:t>
              </a:r>
            </a:p>
          </p:txBody>
        </p:sp>
        <p:sp>
          <p:nvSpPr>
            <p:cNvPr id="25" name="AutoShape0"/>
            <p:cNvSpPr/>
            <p:nvPr/>
          </p:nvSpPr>
          <p:spPr>
            <a:xfrm>
              <a:off x="517582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动</a:t>
              </a:r>
            </a:p>
          </p:txBody>
        </p:sp>
        <p:sp>
          <p:nvSpPr>
            <p:cNvPr id="26" name="AutoShape0"/>
            <p:cNvSpPr/>
            <p:nvPr/>
          </p:nvSpPr>
          <p:spPr>
            <a:xfrm>
              <a:off x="605799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策</a:t>
              </a:r>
            </a:p>
          </p:txBody>
        </p:sp>
        <p:sp>
          <p:nvSpPr>
            <p:cNvPr id="27" name="AutoShape0"/>
            <p:cNvSpPr/>
            <p:nvPr/>
          </p:nvSpPr>
          <p:spPr>
            <a:xfrm>
              <a:off x="6940162" y="5590778"/>
              <a:ext cx="882170" cy="877066"/>
            </a:xfrm>
            <a:prstGeom prst="ellipse">
              <a:avLst/>
            </a:prstGeom>
            <a:gr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dirty="0">
                  <a:cs typeface="+mn-ea"/>
                  <a:sym typeface="+mn-lt"/>
                </a:rPr>
                <a:t>划</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style.rotation</p:attrName>
                                        </p:attrNameLst>
                                      </p:cBhvr>
                                      <p:tavLst>
                                        <p:tav tm="0">
                                          <p:val>
                                            <p:fltVal val="90"/>
                                          </p:val>
                                        </p:tav>
                                        <p:tav tm="100000">
                                          <p:val>
                                            <p:fltVal val="0"/>
                                          </p:val>
                                        </p:tav>
                                      </p:tavLst>
                                    </p:anim>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0" y="0"/>
            <a:ext cx="12192000" cy="6858000"/>
          </a:xfrm>
          <a:prstGeom prst="rect">
            <a:avLst/>
          </a:prstGeom>
        </p:spPr>
      </p:pic>
      <p:pic>
        <p:nvPicPr>
          <p:cNvPr id="17" name="图片 16"/>
          <p:cNvPicPr>
            <a:picLocks noChangeAspect="1"/>
          </p:cNvPicPr>
          <p:nvPr/>
        </p:nvPicPr>
        <p:blipFill>
          <a:blip r:embed="rId3" cstate="screen">
            <a:clrChange>
              <a:clrFrom>
                <a:srgbClr val="FFFFFF"/>
              </a:clrFrom>
              <a:clrTo>
                <a:srgbClr val="FFFFFF">
                  <a:alpha val="0"/>
                </a:srgbClr>
              </a:clrTo>
            </a:clrChange>
          </a:blip>
          <a:stretch>
            <a:fillRect/>
          </a:stretch>
        </p:blipFill>
        <p:spPr>
          <a:xfrm flipH="1">
            <a:off x="-489585" y="562134"/>
            <a:ext cx="6096000" cy="6096000"/>
          </a:xfrm>
          <a:prstGeom prst="rect">
            <a:avLst/>
          </a:prstGeom>
        </p:spPr>
      </p:pic>
      <p:sp>
        <p:nvSpPr>
          <p:cNvPr id="10" name="Text box0"/>
          <p:cNvSpPr txBox="1"/>
          <p:nvPr/>
        </p:nvSpPr>
        <p:spPr>
          <a:xfrm>
            <a:off x="5695196" y="1695609"/>
            <a:ext cx="800219" cy="1816735"/>
          </a:xfrm>
          <a:prstGeom prst="rect">
            <a:avLst/>
          </a:prstGeom>
          <a:solidFill>
            <a:schemeClr val="bg1"/>
          </a:solid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002944"/>
                </a:solidFill>
                <a:cs typeface="+mn-ea"/>
                <a:sym typeface="+mn-lt"/>
              </a:rPr>
              <a:t>第一章</a:t>
            </a:r>
          </a:p>
        </p:txBody>
      </p:sp>
      <p:sp>
        <p:nvSpPr>
          <p:cNvPr id="11" name="AutoShape0"/>
          <p:cNvSpPr/>
          <p:nvPr/>
        </p:nvSpPr>
        <p:spPr>
          <a:xfrm>
            <a:off x="5608320" y="1597819"/>
            <a:ext cx="975995" cy="2012315"/>
          </a:xfrm>
          <a:prstGeom prst="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Text box1"/>
          <p:cNvSpPr txBox="1"/>
          <p:nvPr/>
        </p:nvSpPr>
        <p:spPr>
          <a:xfrm>
            <a:off x="4413885" y="3893662"/>
            <a:ext cx="3364230" cy="38779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80000"/>
              </a:lnSpc>
            </a:pPr>
            <a:r>
              <a:rPr lang="zh-CN" altLang="en-US" sz="2400" b="1" dirty="0">
                <a:solidFill>
                  <a:schemeClr val="bg1"/>
                </a:solidFill>
                <a:cs typeface="+mn-ea"/>
                <a:sym typeface="+mn-lt"/>
              </a:rPr>
              <a:t>活动背景介绍</a:t>
            </a:r>
          </a:p>
        </p:txBody>
      </p:sp>
      <p:sp>
        <p:nvSpPr>
          <p:cNvPr id="13" name="Text box2"/>
          <p:cNvSpPr txBox="1"/>
          <p:nvPr/>
        </p:nvSpPr>
        <p:spPr>
          <a:xfrm>
            <a:off x="3857625" y="4409917"/>
            <a:ext cx="4476750" cy="85026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40000"/>
              </a:lnSpc>
              <a:buNone/>
            </a:pPr>
            <a:r>
              <a:rPr lang="en-US" altLang="zh-CN" sz="1200" dirty="0">
                <a:solidFill>
                  <a:schemeClr val="bg1"/>
                </a:solidFill>
                <a:cs typeface="+mn-ea"/>
                <a:sym typeface="+mn-lt"/>
              </a:rPr>
              <a:t>请输入适量文字在此处进行解释说明以便于读者合理理解上述标题的内容请输入适量文字</a:t>
            </a:r>
            <a:r>
              <a:rPr lang="zh-CN" altLang="en-US" sz="1200" dirty="0">
                <a:solidFill>
                  <a:schemeClr val="bg1"/>
                </a:solidFill>
                <a:cs typeface="+mn-ea"/>
                <a:sym typeface="+mn-lt"/>
              </a:rPr>
              <a:t>。</a:t>
            </a:r>
            <a:r>
              <a:rPr lang="en-US" altLang="zh-CN" sz="1200" dirty="0">
                <a:solidFill>
                  <a:schemeClr val="bg1"/>
                </a:solidFill>
                <a:cs typeface="+mn-ea"/>
                <a:sym typeface="+mn-lt"/>
              </a:rPr>
              <a:t>请输入适量文字在此处进行解释说明以便于读者合理理解上述标题的内容</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pic>
        <p:nvPicPr>
          <p:cNvPr id="15" name="图片 14"/>
          <p:cNvPicPr>
            <a:picLocks noChangeAspect="1"/>
          </p:cNvPicPr>
          <p:nvPr/>
        </p:nvPicPr>
        <p:blipFill>
          <a:blip r:embed="rId4" cstate="screen"/>
          <a:stretch>
            <a:fillRect/>
          </a:stretch>
        </p:blipFill>
        <p:spPr>
          <a:xfrm>
            <a:off x="8371429" y="562134"/>
            <a:ext cx="2952053" cy="2012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0"/>
          <p:cNvSpPr txBox="1"/>
          <p:nvPr/>
        </p:nvSpPr>
        <p:spPr>
          <a:xfrm>
            <a:off x="4452826" y="816445"/>
            <a:ext cx="3284011"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002944"/>
                </a:solidFill>
                <a:cs typeface="+mn-ea"/>
                <a:sym typeface="+mn-lt"/>
              </a:rPr>
              <a:t>请输入您的标题</a:t>
            </a:r>
          </a:p>
        </p:txBody>
      </p:sp>
      <p:pic>
        <p:nvPicPr>
          <p:cNvPr id="9" name="Picture0"/>
          <p:cNvPicPr>
            <a:picLocks noChangeAspect="1"/>
          </p:cNvPicPr>
          <p:nvPr/>
        </p:nvPicPr>
        <p:blipFill>
          <a:blip r:embed="rId2" cstate="screen"/>
          <a:srcRect/>
          <a:stretch>
            <a:fillRect/>
          </a:stretch>
        </p:blipFill>
        <p:spPr>
          <a:xfrm>
            <a:off x="802590" y="1441117"/>
            <a:ext cx="4971030" cy="4971030"/>
          </a:xfrm>
          <a:prstGeom prst="rect">
            <a:avLst/>
          </a:prstGeom>
        </p:spPr>
      </p:pic>
      <p:sp>
        <p:nvSpPr>
          <p:cNvPr id="10" name="AutoShape0"/>
          <p:cNvSpPr/>
          <p:nvPr/>
        </p:nvSpPr>
        <p:spPr>
          <a:xfrm>
            <a:off x="6966443" y="2048897"/>
            <a:ext cx="1217926" cy="1217990"/>
          </a:xfrm>
          <a:prstGeom prst="diamond">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AutoShape1"/>
          <p:cNvSpPr/>
          <p:nvPr/>
        </p:nvSpPr>
        <p:spPr>
          <a:xfrm>
            <a:off x="7680105" y="2048897"/>
            <a:ext cx="1217926" cy="1217990"/>
          </a:xfrm>
          <a:prstGeom prst="diamond">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AutoShape2"/>
          <p:cNvSpPr/>
          <p:nvPr/>
        </p:nvSpPr>
        <p:spPr>
          <a:xfrm>
            <a:off x="8393767" y="2048897"/>
            <a:ext cx="1217926" cy="1217990"/>
          </a:xfrm>
          <a:prstGeom prst="diamond">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3" name="AutoShape3"/>
          <p:cNvSpPr/>
          <p:nvPr/>
        </p:nvSpPr>
        <p:spPr>
          <a:xfrm>
            <a:off x="9107429" y="2048897"/>
            <a:ext cx="1217926" cy="1217990"/>
          </a:xfrm>
          <a:prstGeom prst="diamond">
            <a:avLst/>
          </a:prstGeom>
          <a:solidFill>
            <a:srgbClr val="00294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Freeform0"/>
          <p:cNvSpPr>
            <a:spLocks noChangeAspect="1"/>
          </p:cNvSpPr>
          <p:nvPr/>
        </p:nvSpPr>
        <p:spPr bwMode="auto">
          <a:xfrm>
            <a:off x="7225301" y="2452052"/>
            <a:ext cx="375430" cy="411679"/>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Freeform1"/>
          <p:cNvSpPr>
            <a:spLocks noChangeAspect="1"/>
          </p:cNvSpPr>
          <p:nvPr/>
        </p:nvSpPr>
        <p:spPr bwMode="auto">
          <a:xfrm>
            <a:off x="7941949" y="2470980"/>
            <a:ext cx="375430" cy="373822"/>
          </a:xfrm>
          <a:custGeom>
            <a:avLst/>
            <a:gdLst>
              <a:gd name="connsiteX0" fmla="*/ 251028 w 602469"/>
              <a:gd name="connsiteY0" fmla="*/ 37801 h 599857"/>
              <a:gd name="connsiteX1" fmla="*/ 268719 w 602469"/>
              <a:gd name="connsiteY1" fmla="*/ 43054 h 599857"/>
              <a:gd name="connsiteX2" fmla="*/ 276848 w 602469"/>
              <a:gd name="connsiteY2" fmla="*/ 60723 h 599857"/>
              <a:gd name="connsiteX3" fmla="*/ 276848 w 602469"/>
              <a:gd name="connsiteY3" fmla="*/ 332439 h 599857"/>
              <a:gd name="connsiteX4" fmla="*/ 538873 w 602469"/>
              <a:gd name="connsiteY4" fmla="*/ 332439 h 599857"/>
              <a:gd name="connsiteX5" fmla="*/ 556086 w 602469"/>
              <a:gd name="connsiteY5" fmla="*/ 340557 h 599857"/>
              <a:gd name="connsiteX6" fmla="*/ 561824 w 602469"/>
              <a:gd name="connsiteY6" fmla="*/ 358703 h 599857"/>
              <a:gd name="connsiteX7" fmla="*/ 282585 w 602469"/>
              <a:gd name="connsiteY7" fmla="*/ 599857 h 599857"/>
              <a:gd name="connsiteX8" fmla="*/ 0 w 602469"/>
              <a:gd name="connsiteY8" fmla="*/ 317635 h 599857"/>
              <a:gd name="connsiteX9" fmla="*/ 251028 w 602469"/>
              <a:gd name="connsiteY9" fmla="*/ 37801 h 599857"/>
              <a:gd name="connsiteX10" fmla="*/ 326597 w 602469"/>
              <a:gd name="connsiteY10" fmla="*/ 92 h 599857"/>
              <a:gd name="connsiteX11" fmla="*/ 602469 w 602469"/>
              <a:gd name="connsiteY11" fmla="*/ 284713 h 599857"/>
              <a:gd name="connsiteX12" fmla="*/ 598644 w 602469"/>
              <a:gd name="connsiteY12" fmla="*/ 293787 h 599857"/>
              <a:gd name="connsiteX13" fmla="*/ 589560 w 602469"/>
              <a:gd name="connsiteY13" fmla="*/ 297607 h 599857"/>
              <a:gd name="connsiteX14" fmla="*/ 313210 w 602469"/>
              <a:gd name="connsiteY14" fmla="*/ 298085 h 599857"/>
              <a:gd name="connsiteX15" fmla="*/ 313210 w 602469"/>
              <a:gd name="connsiteY15" fmla="*/ 12508 h 599857"/>
              <a:gd name="connsiteX16" fmla="*/ 317035 w 602469"/>
              <a:gd name="connsiteY16" fmla="*/ 3434 h 599857"/>
              <a:gd name="connsiteX17" fmla="*/ 326597 w 602469"/>
              <a:gd name="connsiteY17" fmla="*/ 92 h 59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469" h="599857">
                <a:moveTo>
                  <a:pt x="251028" y="37801"/>
                </a:moveTo>
                <a:cubicBezTo>
                  <a:pt x="257244" y="36846"/>
                  <a:pt x="263938" y="38756"/>
                  <a:pt x="268719" y="43054"/>
                </a:cubicBezTo>
                <a:cubicBezTo>
                  <a:pt x="273979" y="47829"/>
                  <a:pt x="276848" y="54037"/>
                  <a:pt x="276848" y="60723"/>
                </a:cubicBezTo>
                <a:lnTo>
                  <a:pt x="276848" y="332439"/>
                </a:lnTo>
                <a:lnTo>
                  <a:pt x="538873" y="332439"/>
                </a:lnTo>
                <a:cubicBezTo>
                  <a:pt x="545567" y="332439"/>
                  <a:pt x="551783" y="335304"/>
                  <a:pt x="556086" y="340557"/>
                </a:cubicBezTo>
                <a:cubicBezTo>
                  <a:pt x="560867" y="345332"/>
                  <a:pt x="562780" y="352018"/>
                  <a:pt x="561824" y="358703"/>
                </a:cubicBezTo>
                <a:cubicBezTo>
                  <a:pt x="541741" y="496232"/>
                  <a:pt x="421726" y="599857"/>
                  <a:pt x="282585" y="599857"/>
                </a:cubicBezTo>
                <a:cubicBezTo>
                  <a:pt x="126709" y="599857"/>
                  <a:pt x="0" y="473311"/>
                  <a:pt x="0" y="317635"/>
                </a:cubicBezTo>
                <a:cubicBezTo>
                  <a:pt x="0" y="174375"/>
                  <a:pt x="108061" y="53560"/>
                  <a:pt x="251028" y="37801"/>
                </a:cubicBezTo>
                <a:close/>
                <a:moveTo>
                  <a:pt x="326597" y="92"/>
                </a:moveTo>
                <a:cubicBezTo>
                  <a:pt x="479116" y="10120"/>
                  <a:pt x="597688" y="132374"/>
                  <a:pt x="602469" y="284713"/>
                </a:cubicBezTo>
                <a:cubicBezTo>
                  <a:pt x="602469" y="288056"/>
                  <a:pt x="601035" y="291399"/>
                  <a:pt x="598644" y="293787"/>
                </a:cubicBezTo>
                <a:cubicBezTo>
                  <a:pt x="596254" y="296175"/>
                  <a:pt x="592907" y="297607"/>
                  <a:pt x="589560" y="297607"/>
                </a:cubicBezTo>
                <a:lnTo>
                  <a:pt x="313210" y="298085"/>
                </a:lnTo>
                <a:lnTo>
                  <a:pt x="313210" y="12508"/>
                </a:lnTo>
                <a:cubicBezTo>
                  <a:pt x="313210" y="9165"/>
                  <a:pt x="314644" y="5822"/>
                  <a:pt x="317035" y="3434"/>
                </a:cubicBezTo>
                <a:cubicBezTo>
                  <a:pt x="319904" y="1047"/>
                  <a:pt x="323250" y="-386"/>
                  <a:pt x="326597" y="92"/>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Freeform2"/>
          <p:cNvSpPr>
            <a:spLocks noChangeAspect="1"/>
          </p:cNvSpPr>
          <p:nvPr/>
        </p:nvSpPr>
        <p:spPr bwMode="auto">
          <a:xfrm>
            <a:off x="8755939" y="2452052"/>
            <a:ext cx="351490" cy="434914"/>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Freeform3"/>
          <p:cNvSpPr>
            <a:spLocks noChangeAspect="1"/>
          </p:cNvSpPr>
          <p:nvPr/>
        </p:nvSpPr>
        <p:spPr bwMode="auto">
          <a:xfrm>
            <a:off x="9562534" y="2466883"/>
            <a:ext cx="405991" cy="405251"/>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Text box1"/>
          <p:cNvSpPr txBox="1"/>
          <p:nvPr/>
        </p:nvSpPr>
        <p:spPr>
          <a:xfrm>
            <a:off x="6037507" y="3600232"/>
            <a:ext cx="2375490" cy="326400"/>
          </a:xfrm>
          <a:prstGeom prst="rect">
            <a:avLst/>
          </a:prstGeom>
          <a:noFill/>
        </p:spPr>
        <p:txBody>
          <a:bodyPr wrap="none" lIns="360000" tIns="0" rIns="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002944"/>
                </a:solidFill>
                <a:effectLst/>
                <a:uLnTx/>
                <a:uFillTx/>
                <a:cs typeface="+mn-ea"/>
                <a:sym typeface="+mn-lt"/>
              </a:rPr>
              <a:t>请输入你的标题</a:t>
            </a:r>
          </a:p>
        </p:txBody>
      </p:sp>
      <p:sp>
        <p:nvSpPr>
          <p:cNvPr id="19" name="Text box2"/>
          <p:cNvSpPr txBox="1"/>
          <p:nvPr/>
        </p:nvSpPr>
        <p:spPr>
          <a:xfrm>
            <a:off x="6037507" y="3926632"/>
            <a:ext cx="2375490" cy="520317"/>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200" dirty="0">
                <a:cs typeface="+mn-ea"/>
                <a:sym typeface="+mn-lt"/>
              </a:rPr>
              <a:t>单击替换内容单击替换内容单击替换内容单击替换内容</a:t>
            </a:r>
          </a:p>
        </p:txBody>
      </p:sp>
      <p:sp>
        <p:nvSpPr>
          <p:cNvPr id="20" name="Text box3"/>
          <p:cNvSpPr txBox="1"/>
          <p:nvPr/>
        </p:nvSpPr>
        <p:spPr>
          <a:xfrm>
            <a:off x="8577524" y="3600232"/>
            <a:ext cx="2375490" cy="326400"/>
          </a:xfrm>
          <a:prstGeom prst="rect">
            <a:avLst/>
          </a:prstGeom>
          <a:noFill/>
        </p:spPr>
        <p:txBody>
          <a:bodyPr wrap="none" lIns="360000" tIns="0" rIns="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002944"/>
                </a:solidFill>
                <a:effectLst/>
                <a:uLnTx/>
                <a:uFillTx/>
                <a:cs typeface="+mn-ea"/>
                <a:sym typeface="+mn-lt"/>
              </a:rPr>
              <a:t>请输入你的标题</a:t>
            </a:r>
          </a:p>
        </p:txBody>
      </p:sp>
      <p:sp>
        <p:nvSpPr>
          <p:cNvPr id="21" name="Text box4"/>
          <p:cNvSpPr txBox="1"/>
          <p:nvPr/>
        </p:nvSpPr>
        <p:spPr>
          <a:xfrm>
            <a:off x="8577524" y="3926632"/>
            <a:ext cx="2375490" cy="520317"/>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200" dirty="0">
                <a:cs typeface="+mn-ea"/>
                <a:sym typeface="+mn-lt"/>
              </a:rPr>
              <a:t>单击替换内容单击替换内容单击替换内容单击替换内容</a:t>
            </a:r>
          </a:p>
        </p:txBody>
      </p:sp>
      <p:sp>
        <p:nvSpPr>
          <p:cNvPr id="22" name="Text box5"/>
          <p:cNvSpPr txBox="1"/>
          <p:nvPr/>
        </p:nvSpPr>
        <p:spPr>
          <a:xfrm>
            <a:off x="6018277" y="4946432"/>
            <a:ext cx="2375490" cy="326400"/>
          </a:xfrm>
          <a:prstGeom prst="rect">
            <a:avLst/>
          </a:prstGeom>
          <a:noFill/>
        </p:spPr>
        <p:txBody>
          <a:bodyPr wrap="none" lIns="360000" tIns="0" rIns="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002944"/>
                </a:solidFill>
                <a:effectLst/>
                <a:uLnTx/>
                <a:uFillTx/>
                <a:cs typeface="+mn-ea"/>
                <a:sym typeface="+mn-lt"/>
              </a:rPr>
              <a:t>请输入你的标题</a:t>
            </a:r>
          </a:p>
        </p:txBody>
      </p:sp>
      <p:sp>
        <p:nvSpPr>
          <p:cNvPr id="23" name="Text box6"/>
          <p:cNvSpPr txBox="1"/>
          <p:nvPr/>
        </p:nvSpPr>
        <p:spPr>
          <a:xfrm>
            <a:off x="6018277" y="5272832"/>
            <a:ext cx="2375490" cy="520317"/>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200" dirty="0">
                <a:cs typeface="+mn-ea"/>
                <a:sym typeface="+mn-lt"/>
              </a:rPr>
              <a:t>单击替换内容单击替换内容单击替换内容单击替换内容</a:t>
            </a:r>
          </a:p>
        </p:txBody>
      </p:sp>
      <p:sp>
        <p:nvSpPr>
          <p:cNvPr id="24" name="Text box7"/>
          <p:cNvSpPr txBox="1"/>
          <p:nvPr/>
        </p:nvSpPr>
        <p:spPr>
          <a:xfrm>
            <a:off x="8577524" y="4942693"/>
            <a:ext cx="2375490" cy="326400"/>
          </a:xfrm>
          <a:prstGeom prst="rect">
            <a:avLst/>
          </a:prstGeom>
          <a:noFill/>
        </p:spPr>
        <p:txBody>
          <a:bodyPr wrap="none" lIns="360000" tIns="0" rIns="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002944"/>
                </a:solidFill>
                <a:effectLst/>
                <a:uLnTx/>
                <a:uFillTx/>
                <a:cs typeface="+mn-ea"/>
                <a:sym typeface="+mn-lt"/>
              </a:rPr>
              <a:t>请输入你的标题</a:t>
            </a:r>
          </a:p>
        </p:txBody>
      </p:sp>
      <p:sp>
        <p:nvSpPr>
          <p:cNvPr id="25" name="Text box8"/>
          <p:cNvSpPr txBox="1"/>
          <p:nvPr/>
        </p:nvSpPr>
        <p:spPr>
          <a:xfrm>
            <a:off x="8577524" y="5269627"/>
            <a:ext cx="2375490" cy="520317"/>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200" dirty="0">
                <a:cs typeface="+mn-ea"/>
                <a:sym typeface="+mn-lt"/>
              </a:rPr>
              <a:t>单击替换内容单击替换内容单击替换内容单击替换内容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0"/>
          <p:cNvSpPr>
            <a:spLocks noChangeShapeType="1"/>
          </p:cNvSpPr>
          <p:nvPr/>
        </p:nvSpPr>
        <p:spPr bwMode="auto">
          <a:xfrm>
            <a:off x="9787835" y="4112783"/>
            <a:ext cx="0" cy="533177"/>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5" name="Freeform0"/>
          <p:cNvSpPr/>
          <p:nvPr/>
        </p:nvSpPr>
        <p:spPr bwMode="auto">
          <a:xfrm>
            <a:off x="8977012" y="2037232"/>
            <a:ext cx="1687786" cy="197185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2944"/>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6" name="AutoShape0"/>
          <p:cNvSpPr>
            <a:spLocks noChangeArrowheads="1"/>
          </p:cNvSpPr>
          <p:nvPr/>
        </p:nvSpPr>
        <p:spPr bwMode="auto">
          <a:xfrm>
            <a:off x="9271782" y="2684719"/>
            <a:ext cx="1029656" cy="1027978"/>
          </a:xfrm>
          <a:prstGeom prst="ellipse">
            <a:avLst/>
          </a:pr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dirty="0">
              <a:cs typeface="+mn-ea"/>
              <a:sym typeface="+mn-lt"/>
            </a:endParaRPr>
          </a:p>
        </p:txBody>
      </p:sp>
      <p:sp>
        <p:nvSpPr>
          <p:cNvPr id="7" name="Freeform1"/>
          <p:cNvSpPr>
            <a:spLocks noEditPoints="1"/>
          </p:cNvSpPr>
          <p:nvPr/>
        </p:nvSpPr>
        <p:spPr bwMode="auto">
          <a:xfrm>
            <a:off x="9541913" y="3003988"/>
            <a:ext cx="489393" cy="433294"/>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8" name="Line1"/>
          <p:cNvSpPr>
            <a:spLocks noChangeShapeType="1"/>
          </p:cNvSpPr>
          <p:nvPr/>
        </p:nvSpPr>
        <p:spPr bwMode="auto">
          <a:xfrm>
            <a:off x="2368762" y="4112783"/>
            <a:ext cx="0" cy="533177"/>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9" name="Freeform2"/>
          <p:cNvSpPr/>
          <p:nvPr/>
        </p:nvSpPr>
        <p:spPr bwMode="auto">
          <a:xfrm>
            <a:off x="1560389" y="2037232"/>
            <a:ext cx="1687786" cy="197185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2944"/>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0" name="AutoShape1"/>
          <p:cNvSpPr>
            <a:spLocks noChangeArrowheads="1"/>
          </p:cNvSpPr>
          <p:nvPr/>
        </p:nvSpPr>
        <p:spPr bwMode="auto">
          <a:xfrm>
            <a:off x="1852710" y="2684719"/>
            <a:ext cx="1031289" cy="1027978"/>
          </a:xfrm>
          <a:prstGeom prst="ellipse">
            <a:avLst/>
          </a:pr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1" name="Freeform3"/>
          <p:cNvSpPr/>
          <p:nvPr/>
        </p:nvSpPr>
        <p:spPr bwMode="auto">
          <a:xfrm>
            <a:off x="2252598" y="2903997"/>
            <a:ext cx="354286" cy="364880"/>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2" name="Freeform4"/>
          <p:cNvSpPr/>
          <p:nvPr/>
        </p:nvSpPr>
        <p:spPr bwMode="auto">
          <a:xfrm>
            <a:off x="2129825" y="3119768"/>
            <a:ext cx="354286" cy="364880"/>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3" name="Line2"/>
          <p:cNvSpPr>
            <a:spLocks noChangeShapeType="1"/>
          </p:cNvSpPr>
          <p:nvPr/>
        </p:nvSpPr>
        <p:spPr bwMode="auto">
          <a:xfrm>
            <a:off x="7388843" y="4112783"/>
            <a:ext cx="0" cy="533177"/>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4" name="Freeform5"/>
          <p:cNvSpPr/>
          <p:nvPr/>
        </p:nvSpPr>
        <p:spPr bwMode="auto">
          <a:xfrm>
            <a:off x="6580470" y="2037232"/>
            <a:ext cx="1687786" cy="197185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2944"/>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5" name="AutoShape2"/>
          <p:cNvSpPr>
            <a:spLocks noChangeArrowheads="1"/>
          </p:cNvSpPr>
          <p:nvPr/>
        </p:nvSpPr>
        <p:spPr bwMode="auto">
          <a:xfrm>
            <a:off x="6872791" y="2684719"/>
            <a:ext cx="1031289" cy="1027978"/>
          </a:xfrm>
          <a:prstGeom prst="ellipse">
            <a:avLst/>
          </a:pr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6" name="AutoShape3"/>
          <p:cNvSpPr>
            <a:spLocks noChangeArrowheads="1"/>
          </p:cNvSpPr>
          <p:nvPr/>
        </p:nvSpPr>
        <p:spPr bwMode="auto">
          <a:xfrm>
            <a:off x="7234093" y="3358342"/>
            <a:ext cx="298162" cy="17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7" name="AutoShape4"/>
          <p:cNvSpPr>
            <a:spLocks noChangeArrowheads="1"/>
          </p:cNvSpPr>
          <p:nvPr/>
        </p:nvSpPr>
        <p:spPr bwMode="auto">
          <a:xfrm>
            <a:off x="7306003" y="3070649"/>
            <a:ext cx="161358" cy="17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8" name="AutoShape5"/>
          <p:cNvSpPr>
            <a:spLocks noChangeArrowheads="1"/>
          </p:cNvSpPr>
          <p:nvPr/>
        </p:nvSpPr>
        <p:spPr bwMode="auto">
          <a:xfrm>
            <a:off x="7306003" y="3110996"/>
            <a:ext cx="161358" cy="17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19" name="AutoShape6"/>
          <p:cNvSpPr>
            <a:spLocks noChangeArrowheads="1"/>
          </p:cNvSpPr>
          <p:nvPr/>
        </p:nvSpPr>
        <p:spPr bwMode="auto">
          <a:xfrm>
            <a:off x="7306003" y="3147835"/>
            <a:ext cx="161358" cy="17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0" name="Freeform6"/>
          <p:cNvSpPr>
            <a:spLocks noEditPoints="1"/>
          </p:cNvSpPr>
          <p:nvPr/>
        </p:nvSpPr>
        <p:spPr bwMode="auto">
          <a:xfrm>
            <a:off x="7170953" y="3021531"/>
            <a:ext cx="436720" cy="398209"/>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1" name="AutoShape7"/>
          <p:cNvSpPr>
            <a:spLocks noChangeArrowheads="1"/>
          </p:cNvSpPr>
          <p:nvPr/>
        </p:nvSpPr>
        <p:spPr bwMode="auto">
          <a:xfrm>
            <a:off x="7234093" y="3272385"/>
            <a:ext cx="28062" cy="280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2" name="AutoShape8"/>
          <p:cNvSpPr>
            <a:spLocks noChangeArrowheads="1"/>
          </p:cNvSpPr>
          <p:nvPr/>
        </p:nvSpPr>
        <p:spPr bwMode="auto">
          <a:xfrm>
            <a:off x="7274433" y="3272385"/>
            <a:ext cx="24555" cy="280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3" name="Line3"/>
          <p:cNvSpPr>
            <a:spLocks noChangeShapeType="1"/>
          </p:cNvSpPr>
          <p:nvPr/>
        </p:nvSpPr>
        <p:spPr bwMode="auto">
          <a:xfrm>
            <a:off x="4876353" y="4112783"/>
            <a:ext cx="0" cy="533177"/>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4" name="Freeform7"/>
          <p:cNvSpPr/>
          <p:nvPr/>
        </p:nvSpPr>
        <p:spPr bwMode="auto">
          <a:xfrm>
            <a:off x="4067163" y="2037232"/>
            <a:ext cx="1687786" cy="197185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2944"/>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5" name="AutoShape9"/>
          <p:cNvSpPr>
            <a:spLocks noChangeArrowheads="1"/>
          </p:cNvSpPr>
          <p:nvPr/>
        </p:nvSpPr>
        <p:spPr bwMode="auto">
          <a:xfrm>
            <a:off x="4360301" y="2684719"/>
            <a:ext cx="1031289" cy="1027978"/>
          </a:xfrm>
          <a:prstGeom prst="ellipse">
            <a:avLst/>
          </a:prstGeom>
          <a:solidFill>
            <a:srgbClr val="00294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6" name="Freeform8"/>
          <p:cNvSpPr>
            <a:spLocks noEditPoints="1"/>
          </p:cNvSpPr>
          <p:nvPr/>
        </p:nvSpPr>
        <p:spPr bwMode="auto">
          <a:xfrm>
            <a:off x="4637416" y="2975921"/>
            <a:ext cx="477059" cy="445574"/>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80">
              <a:cs typeface="+mn-ea"/>
              <a:sym typeface="+mn-lt"/>
            </a:endParaRPr>
          </a:p>
        </p:txBody>
      </p:sp>
      <p:sp>
        <p:nvSpPr>
          <p:cNvPr id="27" name="Text box1"/>
          <p:cNvSpPr txBox="1">
            <a:spLocks noChangeArrowheads="1"/>
          </p:cNvSpPr>
          <p:nvPr/>
        </p:nvSpPr>
        <p:spPr bwMode="auto">
          <a:xfrm>
            <a:off x="1153752" y="4848453"/>
            <a:ext cx="2401441" cy="3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b="1" dirty="0">
                <a:solidFill>
                  <a:srgbClr val="002944"/>
                </a:solidFill>
                <a:latin typeface="+mn-lt"/>
                <a:ea typeface="+mn-ea"/>
                <a:cs typeface="+mn-ea"/>
                <a:sym typeface="+mn-lt"/>
              </a:rPr>
              <a:t>请输入你的标题</a:t>
            </a:r>
          </a:p>
        </p:txBody>
      </p:sp>
      <p:sp>
        <p:nvSpPr>
          <p:cNvPr id="28" name="Text box2"/>
          <p:cNvSpPr txBox="1">
            <a:spLocks noChangeArrowheads="1"/>
          </p:cNvSpPr>
          <p:nvPr/>
        </p:nvSpPr>
        <p:spPr bwMode="auto">
          <a:xfrm>
            <a:off x="1134972" y="5233842"/>
            <a:ext cx="2468397" cy="4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lnSpc>
                <a:spcPct val="100000"/>
              </a:lnSpc>
              <a:buNone/>
            </a:pPr>
            <a:r>
              <a:rPr lang="zh-CN" altLang="en-US" sz="1200" dirty="0">
                <a:latin typeface="+mn-lt"/>
                <a:ea typeface="+mn-ea"/>
                <a:cs typeface="+mn-ea"/>
                <a:sym typeface="+mn-lt"/>
              </a:rPr>
              <a:t>修改您的内容修改您的内容修改您的内容修改您的内容</a:t>
            </a:r>
          </a:p>
        </p:txBody>
      </p:sp>
      <p:sp>
        <p:nvSpPr>
          <p:cNvPr id="29" name="Text box3"/>
          <p:cNvSpPr txBox="1">
            <a:spLocks noChangeArrowheads="1"/>
          </p:cNvSpPr>
          <p:nvPr/>
        </p:nvSpPr>
        <p:spPr bwMode="auto">
          <a:xfrm>
            <a:off x="3661343" y="4848453"/>
            <a:ext cx="2401441" cy="3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b="1" dirty="0">
                <a:solidFill>
                  <a:srgbClr val="002944"/>
                </a:solidFill>
                <a:latin typeface="+mn-lt"/>
                <a:ea typeface="+mn-ea"/>
                <a:cs typeface="+mn-ea"/>
                <a:sym typeface="+mn-lt"/>
              </a:rPr>
              <a:t>请输入你的标题</a:t>
            </a:r>
          </a:p>
        </p:txBody>
      </p:sp>
      <p:sp>
        <p:nvSpPr>
          <p:cNvPr id="30" name="Text box4"/>
          <p:cNvSpPr txBox="1">
            <a:spLocks noChangeArrowheads="1"/>
          </p:cNvSpPr>
          <p:nvPr/>
        </p:nvSpPr>
        <p:spPr bwMode="auto">
          <a:xfrm>
            <a:off x="3642563" y="5233842"/>
            <a:ext cx="2468397" cy="4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lnSpc>
                <a:spcPct val="100000"/>
              </a:lnSpc>
              <a:buNone/>
            </a:pPr>
            <a:r>
              <a:rPr lang="zh-CN" altLang="en-US" sz="1200" dirty="0">
                <a:latin typeface="+mn-lt"/>
                <a:ea typeface="+mn-ea"/>
                <a:cs typeface="+mn-ea"/>
                <a:sym typeface="+mn-lt"/>
              </a:rPr>
              <a:t>修改您的内容修改您的内容修改您的内容修改您的内容</a:t>
            </a:r>
          </a:p>
        </p:txBody>
      </p:sp>
      <p:sp>
        <p:nvSpPr>
          <p:cNvPr id="31" name="Text box5"/>
          <p:cNvSpPr txBox="1">
            <a:spLocks noChangeArrowheads="1"/>
          </p:cNvSpPr>
          <p:nvPr/>
        </p:nvSpPr>
        <p:spPr bwMode="auto">
          <a:xfrm>
            <a:off x="6195880" y="4848453"/>
            <a:ext cx="2401441" cy="3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b="1" dirty="0">
                <a:solidFill>
                  <a:srgbClr val="002944"/>
                </a:solidFill>
                <a:latin typeface="+mn-lt"/>
                <a:ea typeface="+mn-ea"/>
                <a:cs typeface="+mn-ea"/>
                <a:sym typeface="+mn-lt"/>
              </a:rPr>
              <a:t>请输入你的标题</a:t>
            </a:r>
          </a:p>
        </p:txBody>
      </p:sp>
      <p:sp>
        <p:nvSpPr>
          <p:cNvPr id="32" name="Text box6"/>
          <p:cNvSpPr txBox="1">
            <a:spLocks noChangeArrowheads="1"/>
          </p:cNvSpPr>
          <p:nvPr/>
        </p:nvSpPr>
        <p:spPr bwMode="auto">
          <a:xfrm>
            <a:off x="6233441" y="5233842"/>
            <a:ext cx="2468397" cy="4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lnSpc>
                <a:spcPct val="100000"/>
              </a:lnSpc>
              <a:buNone/>
            </a:pPr>
            <a:r>
              <a:rPr lang="zh-CN" altLang="en-US" sz="1200" dirty="0">
                <a:latin typeface="+mn-lt"/>
                <a:ea typeface="+mn-ea"/>
                <a:cs typeface="+mn-ea"/>
                <a:sym typeface="+mn-lt"/>
              </a:rPr>
              <a:t>修改您的内容修改您的内容修改您的内容修改您的内容</a:t>
            </a:r>
          </a:p>
        </p:txBody>
      </p:sp>
      <p:sp>
        <p:nvSpPr>
          <p:cNvPr id="33" name="Text box7"/>
          <p:cNvSpPr txBox="1">
            <a:spLocks noChangeArrowheads="1"/>
          </p:cNvSpPr>
          <p:nvPr/>
        </p:nvSpPr>
        <p:spPr bwMode="auto">
          <a:xfrm>
            <a:off x="8618551" y="4841921"/>
            <a:ext cx="2401441" cy="3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1600" b="1" dirty="0">
                <a:solidFill>
                  <a:srgbClr val="002944"/>
                </a:solidFill>
                <a:latin typeface="+mn-lt"/>
                <a:ea typeface="+mn-ea"/>
                <a:cs typeface="+mn-ea"/>
                <a:sym typeface="+mn-lt"/>
              </a:rPr>
              <a:t>请输入你的标题</a:t>
            </a:r>
          </a:p>
        </p:txBody>
      </p:sp>
      <p:sp>
        <p:nvSpPr>
          <p:cNvPr id="34" name="Text box8"/>
          <p:cNvSpPr txBox="1">
            <a:spLocks noChangeArrowheads="1"/>
          </p:cNvSpPr>
          <p:nvPr/>
        </p:nvSpPr>
        <p:spPr bwMode="auto">
          <a:xfrm>
            <a:off x="8741032" y="5228127"/>
            <a:ext cx="2468397" cy="4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85" rIns="68569" bIns="3428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lnSpc>
                <a:spcPct val="100000"/>
              </a:lnSpc>
              <a:buNone/>
            </a:pPr>
            <a:r>
              <a:rPr lang="zh-CN" altLang="en-US" sz="1200" dirty="0">
                <a:latin typeface="+mn-lt"/>
                <a:ea typeface="+mn-ea"/>
                <a:cs typeface="+mn-ea"/>
                <a:sym typeface="+mn-lt"/>
              </a:rPr>
              <a:t>修改您的内容修改您的内容修改您的内容修改您的内容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arn(inVertical)">
                                      <p:cBhvr>
                                        <p:cTn id="88" dur="500"/>
                                        <p:tgtEl>
                                          <p:spTgt spid="31"/>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arn(inVertical)">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67540" y="1277128"/>
            <a:ext cx="10456919" cy="4303744"/>
            <a:chOff x="2062163" y="1901825"/>
            <a:chExt cx="7629525" cy="3140075"/>
          </a:xfrm>
        </p:grpSpPr>
        <p:sp>
          <p:nvSpPr>
            <p:cNvPr id="23" name="任意多边形 16"/>
            <p:cNvSpPr/>
            <p:nvPr/>
          </p:nvSpPr>
          <p:spPr bwMode="auto">
            <a:xfrm>
              <a:off x="2062163" y="3660775"/>
              <a:ext cx="7620000" cy="1381125"/>
            </a:xfrm>
            <a:custGeom>
              <a:avLst/>
              <a:gdLst>
                <a:gd name="T0" fmla="*/ 3302454 w 7620000"/>
                <a:gd name="T1" fmla="*/ 1380217 h 1380217"/>
                <a:gd name="T2" fmla="*/ 0 w 7620000"/>
                <a:gd name="T3" fmla="*/ 400050 h 1380217"/>
                <a:gd name="T4" fmla="*/ 7620000 w 7620000"/>
                <a:gd name="T5" fmla="*/ 400050 h 1380217"/>
                <a:gd name="T6" fmla="*/ 4281714 w 7620000"/>
                <a:gd name="T7" fmla="*/ 1357992 h 1380217"/>
                <a:gd name="T8" fmla="*/ 3302454 w 7620000"/>
                <a:gd name="T9" fmla="*/ 1380217 h 1380217"/>
              </a:gdLst>
              <a:ahLst/>
              <a:cxnLst>
                <a:cxn ang="0">
                  <a:pos x="T0" y="T1"/>
                </a:cxn>
                <a:cxn ang="0">
                  <a:pos x="T2" y="T3"/>
                </a:cxn>
                <a:cxn ang="0">
                  <a:pos x="T4" y="T5"/>
                </a:cxn>
                <a:cxn ang="0">
                  <a:pos x="T6" y="T7"/>
                </a:cxn>
                <a:cxn ang="0">
                  <a:pos x="T8" y="T9"/>
                </a:cxn>
              </a:cxnLst>
              <a:rect l="0" t="0" r="r" b="b"/>
              <a:pathLst>
                <a:path w="7620000" h="1380217">
                  <a:moveTo>
                    <a:pt x="3302454" y="1380217"/>
                  </a:moveTo>
                  <a:lnTo>
                    <a:pt x="0" y="400050"/>
                  </a:lnTo>
                  <a:cubicBezTo>
                    <a:pt x="2187575" y="85725"/>
                    <a:pt x="4699000" y="0"/>
                    <a:pt x="7620000" y="400050"/>
                  </a:cubicBezTo>
                  <a:lnTo>
                    <a:pt x="4281714" y="1357992"/>
                  </a:lnTo>
                  <a:lnTo>
                    <a:pt x="3302454" y="1380217"/>
                  </a:lnTo>
                  <a:close/>
                </a:path>
              </a:pathLst>
            </a:custGeom>
            <a:solidFill>
              <a:srgbClr val="DADADA">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4" name="任意多边形 17"/>
            <p:cNvSpPr/>
            <p:nvPr/>
          </p:nvSpPr>
          <p:spPr bwMode="auto">
            <a:xfrm>
              <a:off x="2809875" y="3902075"/>
              <a:ext cx="2374900" cy="9350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5" name="任意多边形 18"/>
            <p:cNvSpPr/>
            <p:nvPr/>
          </p:nvSpPr>
          <p:spPr bwMode="auto">
            <a:xfrm>
              <a:off x="4419600" y="3771900"/>
              <a:ext cx="1008063" cy="7191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6" name="任意多边形 19"/>
            <p:cNvSpPr/>
            <p:nvPr/>
          </p:nvSpPr>
          <p:spPr bwMode="auto">
            <a:xfrm>
              <a:off x="5872163" y="3713163"/>
              <a:ext cx="0" cy="647700"/>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7" name="任意多边形 20"/>
            <p:cNvSpPr/>
            <p:nvPr/>
          </p:nvSpPr>
          <p:spPr bwMode="auto">
            <a:xfrm flipH="1">
              <a:off x="6291263" y="3771900"/>
              <a:ext cx="1008062" cy="7191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8" name="任意多边形 21"/>
            <p:cNvSpPr/>
            <p:nvPr/>
          </p:nvSpPr>
          <p:spPr bwMode="auto">
            <a:xfrm flipH="1">
              <a:off x="6550025" y="3902075"/>
              <a:ext cx="2376488" cy="9350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29" name="Freeform 8"/>
            <p:cNvSpPr/>
            <p:nvPr/>
          </p:nvSpPr>
          <p:spPr bwMode="auto">
            <a:xfrm>
              <a:off x="3774162" y="2139950"/>
              <a:ext cx="1358900" cy="1612900"/>
            </a:xfrm>
            <a:custGeom>
              <a:avLst/>
              <a:gdLst>
                <a:gd name="T0" fmla="*/ 0 w 117"/>
                <a:gd name="T1" fmla="*/ 0 h 122"/>
                <a:gd name="T2" fmla="*/ 117 w 117"/>
                <a:gd name="T3" fmla="*/ 7 h 122"/>
                <a:gd name="T4" fmla="*/ 117 w 117"/>
                <a:gd name="T5" fmla="*/ 115 h 122"/>
                <a:gd name="T6" fmla="*/ 0 w 117"/>
                <a:gd name="T7" fmla="*/ 122 h 122"/>
                <a:gd name="T8" fmla="*/ 0 w 117"/>
                <a:gd name="T9" fmla="*/ 0 h 122"/>
              </a:gdLst>
              <a:ahLst/>
              <a:cxnLst>
                <a:cxn ang="0">
                  <a:pos x="T0" y="T1"/>
                </a:cxn>
                <a:cxn ang="0">
                  <a:pos x="T2" y="T3"/>
                </a:cxn>
                <a:cxn ang="0">
                  <a:pos x="T4" y="T5"/>
                </a:cxn>
                <a:cxn ang="0">
                  <a:pos x="T6" y="T7"/>
                </a:cxn>
                <a:cxn ang="0">
                  <a:pos x="T8" y="T9"/>
                </a:cxn>
              </a:cxnLst>
              <a:rect l="0" t="0" r="r" b="b"/>
              <a:pathLst>
                <a:path w="117" h="122">
                  <a:moveTo>
                    <a:pt x="0" y="0"/>
                  </a:moveTo>
                  <a:cubicBezTo>
                    <a:pt x="39" y="3"/>
                    <a:pt x="74" y="6"/>
                    <a:pt x="117" y="7"/>
                  </a:cubicBezTo>
                  <a:lnTo>
                    <a:pt x="117" y="115"/>
                  </a:lnTo>
                  <a:cubicBezTo>
                    <a:pt x="78" y="117"/>
                    <a:pt x="39" y="119"/>
                    <a:pt x="0" y="122"/>
                  </a:cubicBezTo>
                  <a:lnTo>
                    <a:pt x="0" y="0"/>
                  </a:lnTo>
                  <a:close/>
                </a:path>
              </a:pathLst>
            </a:custGeom>
            <a:solidFill>
              <a:srgbClr val="002944"/>
            </a:solidFill>
            <a:ln>
              <a:solidFill>
                <a:schemeClr val="accent1"/>
              </a:solidFill>
              <a:prstDash val="lgDashDot"/>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30" name="Freeform 9"/>
            <p:cNvSpPr/>
            <p:nvPr/>
          </p:nvSpPr>
          <p:spPr bwMode="auto">
            <a:xfrm>
              <a:off x="5237837" y="2243138"/>
              <a:ext cx="1311275" cy="1427162"/>
            </a:xfrm>
            <a:custGeom>
              <a:avLst/>
              <a:gdLst>
                <a:gd name="T0" fmla="*/ 1 w 113"/>
                <a:gd name="T1" fmla="*/ 0 h 108"/>
                <a:gd name="T2" fmla="*/ 113 w 113"/>
                <a:gd name="T3" fmla="*/ 0 h 108"/>
                <a:gd name="T4" fmla="*/ 113 w 113"/>
                <a:gd name="T5" fmla="*/ 108 h 108"/>
                <a:gd name="T6" fmla="*/ 0 w 113"/>
                <a:gd name="T7" fmla="*/ 108 h 108"/>
                <a:gd name="T8" fmla="*/ 1 w 113"/>
                <a:gd name="T9" fmla="*/ 0 h 108"/>
              </a:gdLst>
              <a:ahLst/>
              <a:cxnLst>
                <a:cxn ang="0">
                  <a:pos x="T0" y="T1"/>
                </a:cxn>
                <a:cxn ang="0">
                  <a:pos x="T2" y="T3"/>
                </a:cxn>
                <a:cxn ang="0">
                  <a:pos x="T4" y="T5"/>
                </a:cxn>
                <a:cxn ang="0">
                  <a:pos x="T6" y="T7"/>
                </a:cxn>
                <a:cxn ang="0">
                  <a:pos x="T8" y="T9"/>
                </a:cxn>
              </a:cxnLst>
              <a:rect l="0" t="0" r="r" b="b"/>
              <a:pathLst>
                <a:path w="113" h="108">
                  <a:moveTo>
                    <a:pt x="1" y="0"/>
                  </a:moveTo>
                  <a:cubicBezTo>
                    <a:pt x="38" y="1"/>
                    <a:pt x="75" y="1"/>
                    <a:pt x="113" y="0"/>
                  </a:cubicBezTo>
                  <a:lnTo>
                    <a:pt x="113" y="108"/>
                  </a:lnTo>
                  <a:cubicBezTo>
                    <a:pt x="76" y="107"/>
                    <a:pt x="38" y="107"/>
                    <a:pt x="0" y="108"/>
                  </a:cubicBezTo>
                  <a:lnTo>
                    <a:pt x="1" y="0"/>
                  </a:lnTo>
                  <a:close/>
                </a:path>
              </a:pathLst>
            </a:custGeom>
            <a:solidFill>
              <a:srgbClr val="002944"/>
            </a:solidFill>
            <a:ln>
              <a:solidFill>
                <a:schemeClr val="accent1"/>
              </a:solidFill>
              <a:prstDash val="lgDashDot"/>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dirty="0">
                <a:solidFill>
                  <a:sysClr val="windowText" lastClr="000000"/>
                </a:solidFill>
                <a:cs typeface="+mn-ea"/>
                <a:sym typeface="+mn-lt"/>
              </a:endParaRPr>
            </a:p>
          </p:txBody>
        </p:sp>
        <p:sp>
          <p:nvSpPr>
            <p:cNvPr id="31" name="Freeform 7"/>
            <p:cNvSpPr/>
            <p:nvPr/>
          </p:nvSpPr>
          <p:spPr bwMode="auto">
            <a:xfrm>
              <a:off x="2078712" y="1901825"/>
              <a:ext cx="1579563" cy="2047875"/>
            </a:xfrm>
            <a:custGeom>
              <a:avLst/>
              <a:gdLst>
                <a:gd name="T0" fmla="*/ 0 w 136"/>
                <a:gd name="T1" fmla="*/ 0 h 155"/>
                <a:gd name="T2" fmla="*/ 136 w 136"/>
                <a:gd name="T3" fmla="*/ 15 h 155"/>
                <a:gd name="T4" fmla="*/ 136 w 136"/>
                <a:gd name="T5" fmla="*/ 139 h 155"/>
                <a:gd name="T6" fmla="*/ 0 w 136"/>
                <a:gd name="T7" fmla="*/ 155 h 155"/>
                <a:gd name="T8" fmla="*/ 0 w 136"/>
                <a:gd name="T9" fmla="*/ 0 h 155"/>
              </a:gdLst>
              <a:ahLst/>
              <a:cxnLst>
                <a:cxn ang="0">
                  <a:pos x="T0" y="T1"/>
                </a:cxn>
                <a:cxn ang="0">
                  <a:pos x="T2" y="T3"/>
                </a:cxn>
                <a:cxn ang="0">
                  <a:pos x="T4" y="T5"/>
                </a:cxn>
                <a:cxn ang="0">
                  <a:pos x="T6" y="T7"/>
                </a:cxn>
                <a:cxn ang="0">
                  <a:pos x="T8" y="T9"/>
                </a:cxn>
              </a:cxnLst>
              <a:rect l="0" t="0" r="r" b="b"/>
              <a:pathLst>
                <a:path w="136" h="155">
                  <a:moveTo>
                    <a:pt x="0" y="0"/>
                  </a:moveTo>
                  <a:cubicBezTo>
                    <a:pt x="45" y="6"/>
                    <a:pt x="91" y="12"/>
                    <a:pt x="136" y="15"/>
                  </a:cubicBezTo>
                  <a:lnTo>
                    <a:pt x="136" y="139"/>
                  </a:lnTo>
                  <a:cubicBezTo>
                    <a:pt x="90" y="144"/>
                    <a:pt x="45" y="149"/>
                    <a:pt x="0" y="155"/>
                  </a:cubicBezTo>
                  <a:cubicBezTo>
                    <a:pt x="0" y="103"/>
                    <a:pt x="0" y="52"/>
                    <a:pt x="0" y="0"/>
                  </a:cubicBezTo>
                  <a:close/>
                </a:path>
              </a:pathLst>
            </a:custGeom>
            <a:solidFill>
              <a:srgbClr val="002944"/>
            </a:solidFill>
            <a:ln>
              <a:solidFill>
                <a:schemeClr val="accent1"/>
              </a:solidFill>
              <a:prstDash val="lgDashDot"/>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dirty="0">
                <a:solidFill>
                  <a:sysClr val="windowText" lastClr="000000"/>
                </a:solidFill>
                <a:cs typeface="+mn-ea"/>
                <a:sym typeface="+mn-lt"/>
              </a:endParaRPr>
            </a:p>
          </p:txBody>
        </p:sp>
        <p:sp>
          <p:nvSpPr>
            <p:cNvPr id="32" name="Freeform 10"/>
            <p:cNvSpPr/>
            <p:nvPr/>
          </p:nvSpPr>
          <p:spPr bwMode="auto">
            <a:xfrm>
              <a:off x="6666587" y="2152650"/>
              <a:ext cx="1322388" cy="1600200"/>
            </a:xfrm>
            <a:custGeom>
              <a:avLst/>
              <a:gdLst>
                <a:gd name="T0" fmla="*/ 0 w 114"/>
                <a:gd name="T1" fmla="*/ 6 h 121"/>
                <a:gd name="T2" fmla="*/ 114 w 114"/>
                <a:gd name="T3" fmla="*/ 0 h 121"/>
                <a:gd name="T4" fmla="*/ 114 w 114"/>
                <a:gd name="T5" fmla="*/ 121 h 121"/>
                <a:gd name="T6" fmla="*/ 0 w 114"/>
                <a:gd name="T7" fmla="*/ 115 h 121"/>
                <a:gd name="T8" fmla="*/ 0 w 114"/>
                <a:gd name="T9" fmla="*/ 6 h 121"/>
              </a:gdLst>
              <a:ahLst/>
              <a:cxnLst>
                <a:cxn ang="0">
                  <a:pos x="T0" y="T1"/>
                </a:cxn>
                <a:cxn ang="0">
                  <a:pos x="T2" y="T3"/>
                </a:cxn>
                <a:cxn ang="0">
                  <a:pos x="T4" y="T5"/>
                </a:cxn>
                <a:cxn ang="0">
                  <a:pos x="T6" y="T7"/>
                </a:cxn>
                <a:cxn ang="0">
                  <a:pos x="T8" y="T9"/>
                </a:cxn>
              </a:cxnLst>
              <a:rect l="0" t="0" r="r" b="b"/>
              <a:pathLst>
                <a:path w="114" h="121">
                  <a:moveTo>
                    <a:pt x="0" y="6"/>
                  </a:moveTo>
                  <a:cubicBezTo>
                    <a:pt x="38" y="5"/>
                    <a:pt x="76" y="3"/>
                    <a:pt x="114" y="0"/>
                  </a:cubicBezTo>
                  <a:lnTo>
                    <a:pt x="114" y="121"/>
                  </a:lnTo>
                  <a:cubicBezTo>
                    <a:pt x="76" y="118"/>
                    <a:pt x="38" y="116"/>
                    <a:pt x="0" y="115"/>
                  </a:cubicBezTo>
                  <a:lnTo>
                    <a:pt x="0" y="6"/>
                  </a:lnTo>
                  <a:close/>
                </a:path>
              </a:pathLst>
            </a:custGeom>
            <a:solidFill>
              <a:srgbClr val="002944"/>
            </a:solidFill>
            <a:ln>
              <a:solidFill>
                <a:schemeClr val="accent1"/>
              </a:solidFill>
              <a:prstDash val="lgDashDot"/>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sysClr val="windowText" lastClr="000000"/>
                </a:solidFill>
                <a:cs typeface="+mn-ea"/>
                <a:sym typeface="+mn-lt"/>
              </a:endParaRPr>
            </a:p>
          </p:txBody>
        </p:sp>
        <p:sp>
          <p:nvSpPr>
            <p:cNvPr id="33" name="Freeform 11"/>
            <p:cNvSpPr/>
            <p:nvPr/>
          </p:nvSpPr>
          <p:spPr bwMode="auto">
            <a:xfrm>
              <a:off x="8101013" y="1901825"/>
              <a:ext cx="1590675" cy="2047875"/>
            </a:xfrm>
            <a:custGeom>
              <a:avLst/>
              <a:gdLst>
                <a:gd name="T0" fmla="*/ 1 w 137"/>
                <a:gd name="T1" fmla="*/ 15 h 155"/>
                <a:gd name="T2" fmla="*/ 137 w 137"/>
                <a:gd name="T3" fmla="*/ 0 h 155"/>
                <a:gd name="T4" fmla="*/ 137 w 137"/>
                <a:gd name="T5" fmla="*/ 155 h 155"/>
                <a:gd name="T6" fmla="*/ 0 w 137"/>
                <a:gd name="T7" fmla="*/ 139 h 155"/>
                <a:gd name="T8" fmla="*/ 1 w 137"/>
                <a:gd name="T9" fmla="*/ 15 h 155"/>
              </a:gdLst>
              <a:ahLst/>
              <a:cxnLst>
                <a:cxn ang="0">
                  <a:pos x="T0" y="T1"/>
                </a:cxn>
                <a:cxn ang="0">
                  <a:pos x="T2" y="T3"/>
                </a:cxn>
                <a:cxn ang="0">
                  <a:pos x="T4" y="T5"/>
                </a:cxn>
                <a:cxn ang="0">
                  <a:pos x="T6" y="T7"/>
                </a:cxn>
                <a:cxn ang="0">
                  <a:pos x="T8" y="T9"/>
                </a:cxn>
              </a:cxnLst>
              <a:rect l="0" t="0" r="r" b="b"/>
              <a:pathLst>
                <a:path w="137" h="155">
                  <a:moveTo>
                    <a:pt x="1" y="15"/>
                  </a:moveTo>
                  <a:cubicBezTo>
                    <a:pt x="46" y="12"/>
                    <a:pt x="92" y="6"/>
                    <a:pt x="137" y="0"/>
                  </a:cubicBezTo>
                  <a:cubicBezTo>
                    <a:pt x="137" y="52"/>
                    <a:pt x="137" y="103"/>
                    <a:pt x="137" y="155"/>
                  </a:cubicBezTo>
                  <a:cubicBezTo>
                    <a:pt x="92" y="149"/>
                    <a:pt x="46" y="143"/>
                    <a:pt x="0" y="139"/>
                  </a:cubicBezTo>
                  <a:lnTo>
                    <a:pt x="1" y="15"/>
                  </a:lnTo>
                  <a:close/>
                </a:path>
              </a:pathLst>
            </a:custGeom>
            <a:solidFill>
              <a:srgbClr val="002944"/>
            </a:solidFill>
            <a:ln>
              <a:solidFill>
                <a:schemeClr val="accent1"/>
              </a:solidFill>
              <a:prstDash val="lgDashDot"/>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dirty="0">
                <a:solidFill>
                  <a:sysClr val="windowText" lastClr="000000"/>
                </a:solidFill>
                <a:cs typeface="+mn-ea"/>
                <a:sym typeface="+mn-lt"/>
              </a:endParaRPr>
            </a:p>
          </p:txBody>
        </p:sp>
      </p:grpSp>
      <p:grpSp>
        <p:nvGrpSpPr>
          <p:cNvPr id="5" name="组合 4"/>
          <p:cNvGrpSpPr/>
          <p:nvPr/>
        </p:nvGrpSpPr>
        <p:grpSpPr>
          <a:xfrm>
            <a:off x="5105051" y="4843402"/>
            <a:ext cx="1755616" cy="1755616"/>
            <a:chOff x="3570214" y="1613204"/>
            <a:chExt cx="1461723" cy="1461723"/>
          </a:xfrm>
          <a:noFill/>
        </p:grpSpPr>
        <p:sp>
          <p:nvSpPr>
            <p:cNvPr id="21" name="椭圆 20"/>
            <p:cNvSpPr/>
            <p:nvPr/>
          </p:nvSpPr>
          <p:spPr>
            <a:xfrm rot="10800000">
              <a:off x="3570214" y="1613204"/>
              <a:ext cx="1461723" cy="1461723"/>
            </a:xfrm>
            <a:prstGeom prst="ellipse">
              <a:avLst/>
            </a:prstGeom>
            <a:grpFill/>
            <a:ln w="19050">
              <a:solidFill>
                <a:srgbClr val="002944"/>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0" dirty="0">
                <a:solidFill>
                  <a:schemeClr val="accent2"/>
                </a:solidFill>
                <a:cs typeface="+mn-ea"/>
                <a:sym typeface="+mn-lt"/>
              </a:endParaRPr>
            </a:p>
          </p:txBody>
        </p:sp>
        <p:sp>
          <p:nvSpPr>
            <p:cNvPr id="22" name="矩形 21"/>
            <p:cNvSpPr/>
            <p:nvPr/>
          </p:nvSpPr>
          <p:spPr>
            <a:xfrm>
              <a:off x="3806456" y="1820934"/>
              <a:ext cx="989236" cy="1153145"/>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02944"/>
                  </a:solidFill>
                  <a:cs typeface="+mn-ea"/>
                  <a:sym typeface="+mn-lt"/>
                </a:rPr>
                <a:t>在此输入标题</a:t>
              </a:r>
            </a:p>
          </p:txBody>
        </p:sp>
      </p:grpSp>
      <p:grpSp>
        <p:nvGrpSpPr>
          <p:cNvPr id="6" name="组合 5"/>
          <p:cNvGrpSpPr/>
          <p:nvPr/>
        </p:nvGrpSpPr>
        <p:grpSpPr>
          <a:xfrm>
            <a:off x="1144356" y="1889997"/>
            <a:ext cx="1926313" cy="1563952"/>
            <a:chOff x="1665922" y="3041607"/>
            <a:chExt cx="2498677" cy="1279135"/>
          </a:xfrm>
        </p:grpSpPr>
        <p:sp>
          <p:nvSpPr>
            <p:cNvPr id="19" name="矩形 18"/>
            <p:cNvSpPr/>
            <p:nvPr/>
          </p:nvSpPr>
          <p:spPr>
            <a:xfrm>
              <a:off x="1665922" y="3452286"/>
              <a:ext cx="2344057" cy="8684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1400" dirty="0">
                  <a:solidFill>
                    <a:schemeClr val="bg1"/>
                  </a:solidFill>
                  <a:cs typeface="+mn-ea"/>
                  <a:sym typeface="+mn-lt"/>
                </a:rPr>
                <a:t>修改您的内容修改您的内容修改您的内容修改您的内容</a:t>
              </a:r>
            </a:p>
          </p:txBody>
        </p:sp>
        <p:sp>
          <p:nvSpPr>
            <p:cNvPr id="20" name="矩形 19"/>
            <p:cNvSpPr/>
            <p:nvPr/>
          </p:nvSpPr>
          <p:spPr>
            <a:xfrm>
              <a:off x="1820542" y="3041607"/>
              <a:ext cx="2344057" cy="32671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a:t>
              </a:r>
            </a:p>
          </p:txBody>
        </p:sp>
      </p:grpSp>
      <p:grpSp>
        <p:nvGrpSpPr>
          <p:cNvPr id="7" name="组合 6"/>
          <p:cNvGrpSpPr/>
          <p:nvPr/>
        </p:nvGrpSpPr>
        <p:grpSpPr>
          <a:xfrm>
            <a:off x="3270872" y="1854471"/>
            <a:ext cx="1690291" cy="1795675"/>
            <a:chOff x="1665922" y="3041607"/>
            <a:chExt cx="2498677" cy="1795675"/>
          </a:xfrm>
        </p:grpSpPr>
        <p:sp>
          <p:nvSpPr>
            <p:cNvPr id="17" name="矩形 16"/>
            <p:cNvSpPr/>
            <p:nvPr/>
          </p:nvSpPr>
          <p:spPr>
            <a:xfrm>
              <a:off x="1665922" y="3452287"/>
              <a:ext cx="2344058"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1400" dirty="0">
                  <a:solidFill>
                    <a:schemeClr val="bg1"/>
                  </a:solidFill>
                  <a:cs typeface="+mn-ea"/>
                  <a:sym typeface="+mn-lt"/>
                </a:rPr>
                <a:t>修改您的内容修改您的内容修改您的内容修改您的内容</a:t>
              </a:r>
            </a:p>
          </p:txBody>
        </p:sp>
        <p:sp>
          <p:nvSpPr>
            <p:cNvPr id="18" name="矩形 17"/>
            <p:cNvSpPr/>
            <p:nvPr/>
          </p:nvSpPr>
          <p:spPr>
            <a:xfrm>
              <a:off x="1820541" y="3041607"/>
              <a:ext cx="2344058" cy="3994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a:t>
              </a:r>
            </a:p>
          </p:txBody>
        </p:sp>
      </p:grpSp>
      <p:grpSp>
        <p:nvGrpSpPr>
          <p:cNvPr id="8" name="组合 7"/>
          <p:cNvGrpSpPr/>
          <p:nvPr/>
        </p:nvGrpSpPr>
        <p:grpSpPr>
          <a:xfrm>
            <a:off x="9401409" y="1889998"/>
            <a:ext cx="1926313" cy="1563953"/>
            <a:chOff x="1665922" y="3041607"/>
            <a:chExt cx="2498677" cy="1279135"/>
          </a:xfrm>
        </p:grpSpPr>
        <p:sp>
          <p:nvSpPr>
            <p:cNvPr id="15" name="矩形 14"/>
            <p:cNvSpPr/>
            <p:nvPr/>
          </p:nvSpPr>
          <p:spPr>
            <a:xfrm>
              <a:off x="1665922" y="3452287"/>
              <a:ext cx="2344057" cy="8684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1400" dirty="0">
                  <a:solidFill>
                    <a:schemeClr val="bg1"/>
                  </a:solidFill>
                  <a:cs typeface="+mn-ea"/>
                  <a:sym typeface="+mn-lt"/>
                </a:rPr>
                <a:t>修改您的内容修改您的内容修改您的内容修改您的内容</a:t>
              </a:r>
            </a:p>
          </p:txBody>
        </p:sp>
        <p:sp>
          <p:nvSpPr>
            <p:cNvPr id="16" name="矩形 15"/>
            <p:cNvSpPr/>
            <p:nvPr/>
          </p:nvSpPr>
          <p:spPr>
            <a:xfrm>
              <a:off x="1820542" y="3041607"/>
              <a:ext cx="2344057" cy="32671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a:t>
              </a:r>
            </a:p>
          </p:txBody>
        </p:sp>
      </p:grpSp>
      <p:grpSp>
        <p:nvGrpSpPr>
          <p:cNvPr id="9" name="组合 8"/>
          <p:cNvGrpSpPr/>
          <p:nvPr/>
        </p:nvGrpSpPr>
        <p:grpSpPr>
          <a:xfrm>
            <a:off x="7101095" y="1889998"/>
            <a:ext cx="1926313" cy="1563953"/>
            <a:chOff x="1665922" y="3041607"/>
            <a:chExt cx="2498677" cy="1279135"/>
          </a:xfrm>
        </p:grpSpPr>
        <p:sp>
          <p:nvSpPr>
            <p:cNvPr id="13" name="矩形 12"/>
            <p:cNvSpPr/>
            <p:nvPr/>
          </p:nvSpPr>
          <p:spPr>
            <a:xfrm>
              <a:off x="1665922" y="3452287"/>
              <a:ext cx="2344057" cy="8684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1400" dirty="0">
                  <a:solidFill>
                    <a:schemeClr val="bg1"/>
                  </a:solidFill>
                  <a:cs typeface="+mn-ea"/>
                  <a:sym typeface="+mn-lt"/>
                </a:rPr>
                <a:t>修改您的内容修改您的内容修改您的内容修改您的内容</a:t>
              </a:r>
            </a:p>
          </p:txBody>
        </p:sp>
        <p:sp>
          <p:nvSpPr>
            <p:cNvPr id="14" name="矩形 13"/>
            <p:cNvSpPr/>
            <p:nvPr/>
          </p:nvSpPr>
          <p:spPr>
            <a:xfrm>
              <a:off x="1820542" y="3041607"/>
              <a:ext cx="2344057" cy="32671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a:t>
              </a:r>
            </a:p>
          </p:txBody>
        </p:sp>
      </p:grpSp>
      <p:grpSp>
        <p:nvGrpSpPr>
          <p:cNvPr id="10" name="组合 9"/>
          <p:cNvGrpSpPr/>
          <p:nvPr/>
        </p:nvGrpSpPr>
        <p:grpSpPr>
          <a:xfrm>
            <a:off x="5163791" y="1889998"/>
            <a:ext cx="1926313" cy="1563953"/>
            <a:chOff x="1665922" y="3041607"/>
            <a:chExt cx="2498677" cy="1279135"/>
          </a:xfrm>
        </p:grpSpPr>
        <p:sp>
          <p:nvSpPr>
            <p:cNvPr id="11" name="矩形 10"/>
            <p:cNvSpPr/>
            <p:nvPr/>
          </p:nvSpPr>
          <p:spPr>
            <a:xfrm>
              <a:off x="1665922" y="3452287"/>
              <a:ext cx="2344057" cy="8684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1400" dirty="0">
                  <a:solidFill>
                    <a:schemeClr val="bg1"/>
                  </a:solidFill>
                  <a:cs typeface="+mn-ea"/>
                  <a:sym typeface="+mn-lt"/>
                </a:rPr>
                <a:t>修改您的内容修改您的内容修改您的内容修改您的内容</a:t>
              </a:r>
            </a:p>
          </p:txBody>
        </p:sp>
        <p:sp>
          <p:nvSpPr>
            <p:cNvPr id="12" name="矩形 11"/>
            <p:cNvSpPr/>
            <p:nvPr/>
          </p:nvSpPr>
          <p:spPr>
            <a:xfrm>
              <a:off x="1820542" y="3041607"/>
              <a:ext cx="2344057" cy="32671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rotWithShape="1">
          <a:blip r:embed="rId2" cstate="screen"/>
          <a:srcRect/>
          <a:stretch>
            <a:fillRect/>
          </a:stretch>
        </p:blipFill>
        <p:spPr>
          <a:xfrm>
            <a:off x="5951220" y="2514381"/>
            <a:ext cx="4458042" cy="3102412"/>
          </a:xfrm>
          <a:prstGeom prst="rect">
            <a:avLst/>
          </a:prstGeom>
        </p:spPr>
      </p:pic>
      <p:cxnSp>
        <p:nvCxnSpPr>
          <p:cNvPr id="5" name="Line0"/>
          <p:cNvCxnSpPr/>
          <p:nvPr/>
        </p:nvCxnSpPr>
        <p:spPr>
          <a:xfrm>
            <a:off x="6096000" y="1731645"/>
            <a:ext cx="5131435"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 name="AutoShape0"/>
          <p:cNvSpPr/>
          <p:nvPr/>
        </p:nvSpPr>
        <p:spPr>
          <a:xfrm>
            <a:off x="964565" y="1899285"/>
            <a:ext cx="2633980" cy="419100"/>
          </a:xfrm>
          <a:prstGeom prst="rect">
            <a:avLst/>
          </a:prstGeom>
          <a:solidFill>
            <a:srgbClr val="0029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AutoShape1"/>
          <p:cNvSpPr/>
          <p:nvPr/>
        </p:nvSpPr>
        <p:spPr>
          <a:xfrm>
            <a:off x="5139055" y="1899285"/>
            <a:ext cx="547370" cy="419100"/>
          </a:xfrm>
          <a:prstGeom prst="rect">
            <a:avLst/>
          </a:prstGeom>
          <a:solidFill>
            <a:srgbClr val="0029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 box1"/>
          <p:cNvSpPr txBox="1"/>
          <p:nvPr/>
        </p:nvSpPr>
        <p:spPr>
          <a:xfrm>
            <a:off x="3726180" y="1909445"/>
            <a:ext cx="1285240" cy="398780"/>
          </a:xfrm>
          <a:prstGeom prst="rect">
            <a:avLst/>
          </a:prstGeom>
          <a:noFill/>
          <a:ln w="12700">
            <a:solidFill>
              <a:srgbClr val="002944"/>
            </a:solidFill>
          </a:ln>
        </p:spPr>
        <p:txBody>
          <a:bodyPr wrap="square" rtlCol="0">
            <a:spAutoFit/>
          </a:bodyPr>
          <a:lstStyle/>
          <a:p>
            <a:r>
              <a:rPr lang="zh-CN" altLang="en-US" sz="2000" b="1" dirty="0">
                <a:solidFill>
                  <a:srgbClr val="002944"/>
                </a:solidFill>
                <a:cs typeface="+mn-ea"/>
                <a:sym typeface="+mn-lt"/>
              </a:rPr>
              <a:t>你的标题</a:t>
            </a:r>
          </a:p>
        </p:txBody>
      </p:sp>
      <p:sp>
        <p:nvSpPr>
          <p:cNvPr id="9" name="AutoShape2"/>
          <p:cNvSpPr/>
          <p:nvPr/>
        </p:nvSpPr>
        <p:spPr>
          <a:xfrm>
            <a:off x="964565" y="2529840"/>
            <a:ext cx="4849495" cy="3093720"/>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 box2"/>
          <p:cNvSpPr txBox="1"/>
          <p:nvPr/>
        </p:nvSpPr>
        <p:spPr>
          <a:xfrm>
            <a:off x="1101725" y="2814955"/>
            <a:ext cx="4575810" cy="250126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zh-CN" altLang="en-US" sz="1600" dirty="0">
                <a:solidFill>
                  <a:schemeClr val="bg1"/>
                </a:solidFill>
                <a:cs typeface="+mn-ea"/>
                <a:sym typeface="+mn-lt"/>
              </a:rPr>
              <a:t>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在此编辑内容</a:t>
            </a:r>
          </a:p>
        </p:txBody>
      </p:sp>
      <p:sp>
        <p:nvSpPr>
          <p:cNvPr id="11" name="AutoShape3"/>
          <p:cNvSpPr/>
          <p:nvPr/>
        </p:nvSpPr>
        <p:spPr>
          <a:xfrm>
            <a:off x="5814060" y="5327015"/>
            <a:ext cx="797560" cy="296545"/>
          </a:xfrm>
          <a:prstGeom prst="rect">
            <a:avLst/>
          </a:prstGeom>
          <a:solidFill>
            <a:srgbClr val="00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1101725" y="6698239"/>
            <a:ext cx="1440159" cy="121920"/>
          </a:xfrm>
          <a:prstGeom prst="rect">
            <a:avLst/>
          </a:prstGeom>
          <a:noFill/>
        </p:spPr>
        <p:txBody>
          <a:bodyPr wrap="square" rtlCol="0">
            <a:spAutoFit/>
          </a:bodyPr>
          <a:lstStyle/>
          <a:p>
            <a:pPr>
              <a:lnSpc>
                <a:spcPct val="200000"/>
              </a:lnSpc>
            </a:pPr>
            <a:r>
              <a:rPr lang="zh-CN" altLang="en-US" sz="100" smtClean="0">
                <a:solidFill>
                  <a:prstClr val="black"/>
                </a:solidFill>
                <a:ea typeface="微软雅黑" panose="020B0503020204020204" pitchFamily="34" charset="-122"/>
              </a:rPr>
              <a:t>节日</a:t>
            </a:r>
            <a:r>
              <a:rPr lang="en-US" altLang="zh-CN" sz="100" smtClean="0">
                <a:solidFill>
                  <a:prstClr val="black"/>
                </a:solidFill>
                <a:ea typeface="微软雅黑" panose="020B0503020204020204" pitchFamily="34" charset="-122"/>
              </a:rPr>
              <a:t>PPT</a:t>
            </a:r>
            <a:r>
              <a:rPr lang="zh-CN" altLang="en-US" sz="100" smtClean="0">
                <a:solidFill>
                  <a:prstClr val="black"/>
                </a:solidFill>
                <a:ea typeface="微软雅黑" panose="020B0503020204020204" pitchFamily="34" charset="-122"/>
              </a:rPr>
              <a:t>模板 </a:t>
            </a:r>
            <a:r>
              <a:rPr lang="en-US" altLang="zh-CN" sz="100" smtClean="0">
                <a:solidFill>
                  <a:prstClr val="black"/>
                </a:solidFill>
                <a:ea typeface="微软雅黑" panose="020B0503020204020204" pitchFamily="34" charset="-122"/>
              </a:rPr>
              <a:t>http:// www.PPT818.com/jieri/</a:t>
            </a:r>
            <a:endParaRPr lang="en-US" altLang="zh-CN" sz="100" dirty="0" smtClean="0">
              <a:solidFill>
                <a:prstClr val="black"/>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0"/>
          <p:cNvPicPr>
            <a:picLocks noChangeAspect="1"/>
          </p:cNvPicPr>
          <p:nvPr/>
        </p:nvPicPr>
        <p:blipFill>
          <a:blip r:embed="rId2" cstate="screen"/>
          <a:srcRect/>
          <a:stretch>
            <a:fillRect/>
          </a:stretch>
        </p:blipFill>
        <p:spPr>
          <a:xfrm>
            <a:off x="5293533" y="1463992"/>
            <a:ext cx="5802139" cy="4270375"/>
          </a:xfrm>
          <a:custGeom>
            <a:avLst/>
            <a:gdLst>
              <a:gd name="connsiteX0" fmla="*/ 0 w 5940545"/>
              <a:gd name="connsiteY0" fmla="*/ 0 h 4270218"/>
              <a:gd name="connsiteX1" fmla="*/ 5940545 w 5940545"/>
              <a:gd name="connsiteY1" fmla="*/ 0 h 4270218"/>
              <a:gd name="connsiteX2" fmla="*/ 5940545 w 5940545"/>
              <a:gd name="connsiteY2" fmla="*/ 4270218 h 4270218"/>
              <a:gd name="connsiteX3" fmla="*/ 0 w 5940545"/>
              <a:gd name="connsiteY3" fmla="*/ 4270218 h 4270218"/>
            </a:gdLst>
            <a:ahLst/>
            <a:cxnLst>
              <a:cxn ang="0">
                <a:pos x="connsiteX0" y="connsiteY0"/>
              </a:cxn>
              <a:cxn ang="0">
                <a:pos x="connsiteX1" y="connsiteY1"/>
              </a:cxn>
              <a:cxn ang="0">
                <a:pos x="connsiteX2" y="connsiteY2"/>
              </a:cxn>
              <a:cxn ang="0">
                <a:pos x="connsiteX3" y="connsiteY3"/>
              </a:cxn>
            </a:cxnLst>
            <a:rect l="l" t="t" r="r" b="b"/>
            <a:pathLst>
              <a:path w="5940545" h="4270218">
                <a:moveTo>
                  <a:pt x="0" y="0"/>
                </a:moveTo>
                <a:lnTo>
                  <a:pt x="5940545" y="0"/>
                </a:lnTo>
                <a:lnTo>
                  <a:pt x="5940545" y="4270218"/>
                </a:lnTo>
                <a:lnTo>
                  <a:pt x="0" y="4270218"/>
                </a:lnTo>
                <a:close/>
              </a:path>
            </a:pathLst>
          </a:custGeom>
        </p:spPr>
      </p:pic>
      <p:sp>
        <p:nvSpPr>
          <p:cNvPr id="5" name="AutoShape0"/>
          <p:cNvSpPr/>
          <p:nvPr/>
        </p:nvSpPr>
        <p:spPr>
          <a:xfrm>
            <a:off x="919798" y="4998720"/>
            <a:ext cx="711200" cy="715645"/>
          </a:xfrm>
          <a:prstGeom prst="ellipse">
            <a:avLst/>
          </a:prstGeom>
          <a:solidFill>
            <a:srgbClr val="002944"/>
          </a:solidFill>
          <a:ln w="12700" cap="flat" cmpd="sng" algn="ctr">
            <a:noFill/>
            <a:prstDash val="solid"/>
            <a:miter lim="800000"/>
          </a:ln>
          <a:effectLst/>
        </p:spPr>
        <p:txBody>
          <a:bodyPr spcFirstLastPara="0" vert="horz" wrap="square" lIns="55880" tIns="55880" rIns="55880" bIns="55880" numCol="1" spcCol="1270" anchor="ctr" anchorCtr="0">
            <a:noAutofit/>
          </a:bodyPr>
          <a:lstStyle/>
          <a:p>
            <a:endParaRPr lang="en-US" dirty="0">
              <a:cs typeface="+mn-ea"/>
              <a:sym typeface="+mn-lt"/>
            </a:endParaRPr>
          </a:p>
        </p:txBody>
      </p:sp>
      <p:sp>
        <p:nvSpPr>
          <p:cNvPr id="6" name="Freeform0"/>
          <p:cNvSpPr/>
          <p:nvPr/>
        </p:nvSpPr>
        <p:spPr bwMode="auto">
          <a:xfrm>
            <a:off x="1229353" y="5384043"/>
            <a:ext cx="71099" cy="72799"/>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 name="AutoShape1"/>
          <p:cNvSpPr>
            <a:spLocks noChangeArrowheads="1"/>
          </p:cNvSpPr>
          <p:nvPr/>
        </p:nvSpPr>
        <p:spPr bwMode="auto">
          <a:xfrm>
            <a:off x="1300452" y="5424487"/>
            <a:ext cx="1616" cy="1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8" name="Freeform1"/>
          <p:cNvSpPr/>
          <p:nvPr/>
        </p:nvSpPr>
        <p:spPr bwMode="auto">
          <a:xfrm>
            <a:off x="1271366" y="5210947"/>
            <a:ext cx="179365" cy="17956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9" name="Freeform2"/>
          <p:cNvSpPr/>
          <p:nvPr/>
        </p:nvSpPr>
        <p:spPr bwMode="auto">
          <a:xfrm>
            <a:off x="1295604" y="5235212"/>
            <a:ext cx="180980" cy="181186"/>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0" name="Freeform3"/>
          <p:cNvSpPr/>
          <p:nvPr/>
        </p:nvSpPr>
        <p:spPr bwMode="auto">
          <a:xfrm>
            <a:off x="1444266" y="5186680"/>
            <a:ext cx="56557" cy="5338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1" name="Freeform4"/>
          <p:cNvSpPr/>
          <p:nvPr/>
        </p:nvSpPr>
        <p:spPr bwMode="auto">
          <a:xfrm>
            <a:off x="1103313" y="5194769"/>
            <a:ext cx="332874" cy="331636"/>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2" name="AutoShape2"/>
          <p:cNvSpPr/>
          <p:nvPr/>
        </p:nvSpPr>
        <p:spPr>
          <a:xfrm>
            <a:off x="919798" y="3941445"/>
            <a:ext cx="711200" cy="715645"/>
          </a:xfrm>
          <a:prstGeom prst="ellipse">
            <a:avLst/>
          </a:prstGeom>
          <a:solidFill>
            <a:srgbClr val="00294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dirty="0">
              <a:solidFill>
                <a:schemeClr val="bg1"/>
              </a:solidFill>
              <a:cs typeface="+mn-ea"/>
              <a:sym typeface="+mn-lt"/>
            </a:endParaRPr>
          </a:p>
        </p:txBody>
      </p:sp>
      <p:sp>
        <p:nvSpPr>
          <p:cNvPr id="13" name="Freeform5"/>
          <p:cNvSpPr/>
          <p:nvPr/>
        </p:nvSpPr>
        <p:spPr bwMode="auto">
          <a:xfrm>
            <a:off x="1347900" y="4103370"/>
            <a:ext cx="51919" cy="78389"/>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4" name="Freeform6"/>
          <p:cNvSpPr>
            <a:spLocks noEditPoints="1"/>
          </p:cNvSpPr>
          <p:nvPr/>
        </p:nvSpPr>
        <p:spPr bwMode="auto">
          <a:xfrm>
            <a:off x="1096328" y="4146814"/>
            <a:ext cx="369570" cy="328666"/>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5" name="Freeform7"/>
          <p:cNvSpPr/>
          <p:nvPr/>
        </p:nvSpPr>
        <p:spPr bwMode="auto">
          <a:xfrm>
            <a:off x="1162407" y="4103370"/>
            <a:ext cx="51919" cy="78389"/>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6" name="AutoShape3"/>
          <p:cNvSpPr>
            <a:spLocks noChangeArrowheads="1"/>
          </p:cNvSpPr>
          <p:nvPr/>
        </p:nvSpPr>
        <p:spPr bwMode="auto">
          <a:xfrm>
            <a:off x="1228958" y="4267703"/>
            <a:ext cx="41535" cy="368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7" name="AutoShape4"/>
          <p:cNvSpPr>
            <a:spLocks noChangeArrowheads="1"/>
          </p:cNvSpPr>
          <p:nvPr/>
        </p:nvSpPr>
        <p:spPr bwMode="auto">
          <a:xfrm>
            <a:off x="1296453" y="4267703"/>
            <a:ext cx="41535" cy="368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8" name="AutoShape5"/>
          <p:cNvSpPr>
            <a:spLocks noChangeArrowheads="1"/>
          </p:cNvSpPr>
          <p:nvPr/>
        </p:nvSpPr>
        <p:spPr bwMode="auto">
          <a:xfrm>
            <a:off x="1358284" y="4267703"/>
            <a:ext cx="41535" cy="368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19" name="AutoShape6"/>
          <p:cNvSpPr>
            <a:spLocks noChangeArrowheads="1"/>
          </p:cNvSpPr>
          <p:nvPr/>
        </p:nvSpPr>
        <p:spPr bwMode="auto">
          <a:xfrm>
            <a:off x="1228958" y="4329092"/>
            <a:ext cx="41535" cy="35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0" name="AutoShape7"/>
          <p:cNvSpPr>
            <a:spLocks noChangeArrowheads="1"/>
          </p:cNvSpPr>
          <p:nvPr/>
        </p:nvSpPr>
        <p:spPr bwMode="auto">
          <a:xfrm>
            <a:off x="1296453" y="4329092"/>
            <a:ext cx="41535" cy="35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1" name="AutoShape8"/>
          <p:cNvSpPr>
            <a:spLocks noChangeArrowheads="1"/>
          </p:cNvSpPr>
          <p:nvPr/>
        </p:nvSpPr>
        <p:spPr bwMode="auto">
          <a:xfrm>
            <a:off x="1358284" y="4329092"/>
            <a:ext cx="41535" cy="35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2" name="AutoShape9"/>
          <p:cNvSpPr>
            <a:spLocks noChangeArrowheads="1"/>
          </p:cNvSpPr>
          <p:nvPr/>
        </p:nvSpPr>
        <p:spPr bwMode="auto">
          <a:xfrm>
            <a:off x="1228958" y="4390480"/>
            <a:ext cx="41535" cy="37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3" name="AutoShape10"/>
          <p:cNvSpPr>
            <a:spLocks noChangeArrowheads="1"/>
          </p:cNvSpPr>
          <p:nvPr/>
        </p:nvSpPr>
        <p:spPr bwMode="auto">
          <a:xfrm>
            <a:off x="1162407" y="4329092"/>
            <a:ext cx="42007" cy="35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4" name="AutoShape11"/>
          <p:cNvSpPr>
            <a:spLocks noChangeArrowheads="1"/>
          </p:cNvSpPr>
          <p:nvPr/>
        </p:nvSpPr>
        <p:spPr bwMode="auto">
          <a:xfrm>
            <a:off x="1162407" y="4390480"/>
            <a:ext cx="42007" cy="37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5" name="AutoShape12"/>
          <p:cNvSpPr>
            <a:spLocks noChangeArrowheads="1"/>
          </p:cNvSpPr>
          <p:nvPr/>
        </p:nvSpPr>
        <p:spPr bwMode="auto">
          <a:xfrm>
            <a:off x="1296453" y="4390480"/>
            <a:ext cx="41535" cy="37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6" name="AutoShape13"/>
          <p:cNvSpPr>
            <a:spLocks noChangeArrowheads="1"/>
          </p:cNvSpPr>
          <p:nvPr/>
        </p:nvSpPr>
        <p:spPr bwMode="auto">
          <a:xfrm>
            <a:off x="1358284" y="4390480"/>
            <a:ext cx="41535" cy="37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27" name="AutoShape14"/>
          <p:cNvSpPr/>
          <p:nvPr/>
        </p:nvSpPr>
        <p:spPr>
          <a:xfrm>
            <a:off x="919798" y="2883535"/>
            <a:ext cx="711200" cy="715645"/>
          </a:xfrm>
          <a:prstGeom prst="ellipse">
            <a:avLst/>
          </a:prstGeom>
          <a:solidFill>
            <a:srgbClr val="002944"/>
          </a:solidFill>
          <a:ln w="12700" cap="flat" cmpd="sng" algn="ctr">
            <a:noFill/>
            <a:prstDash val="solid"/>
            <a:miter lim="800000"/>
          </a:ln>
          <a:effectLst/>
        </p:spPr>
        <p:txBody>
          <a:bodyPr spcFirstLastPara="0" vert="horz" wrap="square" lIns="55880" tIns="55880" rIns="55880" bIns="55880" numCol="1" spcCol="1270" anchor="ctr" anchorCtr="0">
            <a:noAutofit/>
          </a:bodyPr>
          <a:lstStyle/>
          <a:p>
            <a:endParaRPr lang="en-US" dirty="0">
              <a:cs typeface="+mn-ea"/>
              <a:sym typeface="+mn-lt"/>
            </a:endParaRPr>
          </a:p>
        </p:txBody>
      </p:sp>
      <p:sp>
        <p:nvSpPr>
          <p:cNvPr id="28" name="Freeform8"/>
          <p:cNvSpPr>
            <a:spLocks noEditPoints="1"/>
          </p:cNvSpPr>
          <p:nvPr/>
        </p:nvSpPr>
        <p:spPr bwMode="auto">
          <a:xfrm>
            <a:off x="1283634" y="3076879"/>
            <a:ext cx="196869" cy="306125"/>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9" name="Freeform9"/>
          <p:cNvSpPr>
            <a:spLocks noEditPoints="1"/>
          </p:cNvSpPr>
          <p:nvPr/>
        </p:nvSpPr>
        <p:spPr bwMode="auto">
          <a:xfrm>
            <a:off x="1355637" y="3049546"/>
            <a:ext cx="68358" cy="69243"/>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0" name="Freeform10"/>
          <p:cNvSpPr>
            <a:spLocks noEditPoints="1"/>
          </p:cNvSpPr>
          <p:nvPr/>
        </p:nvSpPr>
        <p:spPr bwMode="auto">
          <a:xfrm>
            <a:off x="1126868" y="3048635"/>
            <a:ext cx="207806" cy="194061"/>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1" name="Freeform11"/>
          <p:cNvSpPr>
            <a:spLocks noEditPoints="1"/>
          </p:cNvSpPr>
          <p:nvPr/>
        </p:nvSpPr>
        <p:spPr bwMode="auto">
          <a:xfrm>
            <a:off x="1149653" y="3261829"/>
            <a:ext cx="55598" cy="53754"/>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2" name="Freeform12"/>
          <p:cNvSpPr>
            <a:spLocks noEditPoints="1"/>
          </p:cNvSpPr>
          <p:nvPr/>
        </p:nvSpPr>
        <p:spPr bwMode="auto">
          <a:xfrm>
            <a:off x="1122311" y="3317406"/>
            <a:ext cx="110283" cy="61043"/>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3" name="Freeform13"/>
          <p:cNvSpPr>
            <a:spLocks noEditPoints="1"/>
          </p:cNvSpPr>
          <p:nvPr/>
        </p:nvSpPr>
        <p:spPr bwMode="auto">
          <a:xfrm>
            <a:off x="1256291" y="3261829"/>
            <a:ext cx="53775" cy="53754"/>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4" name="Freeform14"/>
          <p:cNvSpPr>
            <a:spLocks noEditPoints="1"/>
          </p:cNvSpPr>
          <p:nvPr/>
        </p:nvSpPr>
        <p:spPr bwMode="auto">
          <a:xfrm>
            <a:off x="1228037" y="3317406"/>
            <a:ext cx="110283" cy="61043"/>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5" name="AutoShape15"/>
          <p:cNvSpPr>
            <a:spLocks noChangeArrowheads="1"/>
          </p:cNvSpPr>
          <p:nvPr/>
        </p:nvSpPr>
        <p:spPr bwMode="auto">
          <a:xfrm>
            <a:off x="1114108" y="3387559"/>
            <a:ext cx="311709" cy="38266"/>
          </a:xfrm>
          <a:prstGeom prst="rect">
            <a:avLst/>
          </a:prstGeom>
          <a:solidFill>
            <a:schemeClr val="bg1"/>
          </a:solidFill>
          <a:ln w="9525">
            <a:noFill/>
            <a:miter lim="800000"/>
          </a:ln>
        </p:spPr>
        <p:txBody>
          <a:bodyPr vert="horz" wrap="square" lIns="91440" tIns="45720" rIns="91440" bIns="45720" numCol="1" anchor="t" anchorCtr="0" compatLnSpc="1"/>
          <a:lstStyle/>
          <a:p>
            <a:endParaRPr lang="en-US" dirty="0">
              <a:cs typeface="+mn-ea"/>
              <a:sym typeface="+mn-lt"/>
            </a:endParaRPr>
          </a:p>
        </p:txBody>
      </p:sp>
      <p:sp>
        <p:nvSpPr>
          <p:cNvPr id="36" name="Freeform15"/>
          <p:cNvSpPr>
            <a:spLocks noEditPoints="1"/>
          </p:cNvSpPr>
          <p:nvPr/>
        </p:nvSpPr>
        <p:spPr bwMode="auto">
          <a:xfrm>
            <a:off x="1179731" y="3093279"/>
            <a:ext cx="102080" cy="102953"/>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7" name="Text box1"/>
          <p:cNvSpPr txBox="1"/>
          <p:nvPr/>
        </p:nvSpPr>
        <p:spPr>
          <a:xfrm>
            <a:off x="919798" y="1807210"/>
            <a:ext cx="3888740" cy="498475"/>
          </a:xfrm>
          <a:prstGeom prst="rect">
            <a:avLst/>
          </a:prstGeom>
          <a:noFill/>
        </p:spPr>
        <p:txBody>
          <a:bodyPr wrap="square" rtlCol="0">
            <a:spAutoFit/>
          </a:bodyPr>
          <a:lstStyle/>
          <a:p>
            <a:pPr algn="just">
              <a:lnSpc>
                <a:spcPct val="110000"/>
              </a:lnSpc>
              <a:spcBef>
                <a:spcPct val="0"/>
              </a:spcBef>
              <a:buNone/>
            </a:pPr>
            <a:r>
              <a:rPr lang="zh-CN" altLang="en-US" sz="1200" dirty="0">
                <a:solidFill>
                  <a:srgbClr val="002944"/>
                </a:solidFill>
                <a:cs typeface="+mn-ea"/>
                <a:sym typeface="+mn-lt"/>
              </a:rPr>
              <a:t>在此编辑内容在此编辑内容在此编辑内容在此编辑内容在此编辑内容在此编辑内容</a:t>
            </a:r>
          </a:p>
        </p:txBody>
      </p:sp>
      <p:sp>
        <p:nvSpPr>
          <p:cNvPr id="38" name="Text box2"/>
          <p:cNvSpPr txBox="1"/>
          <p:nvPr/>
        </p:nvSpPr>
        <p:spPr>
          <a:xfrm>
            <a:off x="1687513" y="2867025"/>
            <a:ext cx="239966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002944"/>
                </a:solidFill>
                <a:cs typeface="+mn-ea"/>
                <a:sym typeface="+mn-lt"/>
              </a:rPr>
              <a:t>请输入你的标题</a:t>
            </a:r>
          </a:p>
        </p:txBody>
      </p:sp>
      <p:sp>
        <p:nvSpPr>
          <p:cNvPr id="39" name="Text box3"/>
          <p:cNvSpPr txBox="1"/>
          <p:nvPr/>
        </p:nvSpPr>
        <p:spPr>
          <a:xfrm>
            <a:off x="1761808" y="3211830"/>
            <a:ext cx="2325370" cy="369570"/>
          </a:xfrm>
          <a:prstGeom prst="rect">
            <a:avLst/>
          </a:prstGeom>
          <a:noFill/>
        </p:spPr>
        <p:txBody>
          <a:bodyPr wrap="square" lIns="0" tIns="0" rIns="0" bIns="0" rtlCol="0">
            <a:spAutoFit/>
          </a:bodyPr>
          <a:lstStyle/>
          <a:p>
            <a:r>
              <a:rPr lang="zh-CN" altLang="en-US" sz="1200" dirty="0">
                <a:solidFill>
                  <a:srgbClr val="262626"/>
                </a:solidFill>
                <a:cs typeface="+mn-ea"/>
                <a:sym typeface="+mn-lt"/>
              </a:rPr>
              <a:t>在此编辑内容在此编辑内容在此编辑内容在此编辑内容</a:t>
            </a:r>
          </a:p>
        </p:txBody>
      </p:sp>
      <p:sp>
        <p:nvSpPr>
          <p:cNvPr id="40" name="Text box4"/>
          <p:cNvSpPr txBox="1"/>
          <p:nvPr/>
        </p:nvSpPr>
        <p:spPr>
          <a:xfrm>
            <a:off x="1687513" y="3959225"/>
            <a:ext cx="239966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002944"/>
                </a:solidFill>
                <a:cs typeface="+mn-ea"/>
                <a:sym typeface="+mn-lt"/>
              </a:rPr>
              <a:t>请输入你的标题</a:t>
            </a:r>
          </a:p>
        </p:txBody>
      </p:sp>
      <p:sp>
        <p:nvSpPr>
          <p:cNvPr id="41" name="Text box5"/>
          <p:cNvSpPr txBox="1"/>
          <p:nvPr/>
        </p:nvSpPr>
        <p:spPr>
          <a:xfrm>
            <a:off x="1761808" y="4304030"/>
            <a:ext cx="2325370" cy="369570"/>
          </a:xfrm>
          <a:prstGeom prst="rect">
            <a:avLst/>
          </a:prstGeom>
          <a:noFill/>
        </p:spPr>
        <p:txBody>
          <a:bodyPr wrap="square" lIns="0" tIns="0" rIns="0" bIns="0" rtlCol="0">
            <a:spAutoFit/>
          </a:bodyPr>
          <a:lstStyle/>
          <a:p>
            <a:r>
              <a:rPr lang="zh-CN" altLang="en-US" sz="1200" dirty="0">
                <a:solidFill>
                  <a:srgbClr val="262626"/>
                </a:solidFill>
                <a:cs typeface="+mn-ea"/>
                <a:sym typeface="+mn-lt"/>
              </a:rPr>
              <a:t>在此编辑内容在此编辑内容在此编辑内容在此编辑内容</a:t>
            </a:r>
          </a:p>
        </p:txBody>
      </p:sp>
      <p:sp>
        <p:nvSpPr>
          <p:cNvPr id="42" name="Text box6"/>
          <p:cNvSpPr txBox="1"/>
          <p:nvPr/>
        </p:nvSpPr>
        <p:spPr>
          <a:xfrm>
            <a:off x="1687513" y="4992370"/>
            <a:ext cx="2399665" cy="33464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002944"/>
                </a:solidFill>
                <a:cs typeface="+mn-ea"/>
                <a:sym typeface="+mn-lt"/>
              </a:rPr>
              <a:t>请输入你的标题</a:t>
            </a:r>
          </a:p>
        </p:txBody>
      </p:sp>
      <p:sp>
        <p:nvSpPr>
          <p:cNvPr id="43" name="Text box7"/>
          <p:cNvSpPr txBox="1"/>
          <p:nvPr/>
        </p:nvSpPr>
        <p:spPr>
          <a:xfrm>
            <a:off x="1761808" y="5337810"/>
            <a:ext cx="2325370" cy="369570"/>
          </a:xfrm>
          <a:prstGeom prst="rect">
            <a:avLst/>
          </a:prstGeom>
          <a:noFill/>
        </p:spPr>
        <p:txBody>
          <a:bodyPr wrap="square" lIns="0" tIns="0" rIns="0" bIns="0" rtlCol="0">
            <a:spAutoFit/>
          </a:bodyPr>
          <a:lstStyle/>
          <a:p>
            <a:r>
              <a:rPr lang="zh-CN" altLang="en-US" sz="1200" dirty="0">
                <a:solidFill>
                  <a:srgbClr val="262626"/>
                </a:solidFill>
                <a:cs typeface="+mn-ea"/>
                <a:sym typeface="+mn-lt"/>
              </a:rPr>
              <a:t>在此编辑内容在此编辑内容在此编辑内容在此编辑内容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500"/>
                                        <p:tgtEl>
                                          <p:spTgt spid="2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barn(inVertical)">
                                      <p:cBhvr>
                                        <p:cTn id="81" dur="500"/>
                                        <p:tgtEl>
                                          <p:spTgt spid="2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arn(inVertical)">
                                      <p:cBhvr>
                                        <p:cTn id="90" dur="500"/>
                                        <p:tgtEl>
                                          <p:spTgt spid="31"/>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inVertical)">
                                      <p:cBhvr>
                                        <p:cTn id="93" dur="500"/>
                                        <p:tgtEl>
                                          <p:spTgt spid="32"/>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barn(inVertical)">
                                      <p:cBhvr>
                                        <p:cTn id="96" dur="500"/>
                                        <p:tgtEl>
                                          <p:spTgt spid="33"/>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arn(inVertical)">
                                      <p:cBhvr>
                                        <p:cTn id="105" dur="500"/>
                                        <p:tgtEl>
                                          <p:spTgt spid="36"/>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arn(inVertical)">
                                      <p:cBhvr>
                                        <p:cTn id="108" dur="500"/>
                                        <p:tgtEl>
                                          <p:spTgt spid="38"/>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barn(inVertical)">
                                      <p:cBhvr>
                                        <p:cTn id="111" dur="500"/>
                                        <p:tgtEl>
                                          <p:spTgt spid="39"/>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barn(inVertical)">
                                      <p:cBhvr>
                                        <p:cTn id="114" dur="500"/>
                                        <p:tgtEl>
                                          <p:spTgt spid="40"/>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barn(inVertical)">
                                      <p:cBhvr>
                                        <p:cTn id="117" dur="500"/>
                                        <p:tgtEl>
                                          <p:spTgt spid="41"/>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arn(inVertical)">
                                      <p:cBhvr>
                                        <p:cTn id="120" dur="500"/>
                                        <p:tgtEl>
                                          <p:spTgt spid="42"/>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arn(inVertical)">
                                      <p:cBhvr>
                                        <p:cTn id="123" dur="500"/>
                                        <p:tgtEl>
                                          <p:spTgt spid="4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wipe(down)">
                                      <p:cBhvr>
                                        <p:cTn id="1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1"/>
          <p:cNvSpPr txBox="1"/>
          <p:nvPr/>
        </p:nvSpPr>
        <p:spPr>
          <a:xfrm>
            <a:off x="1514158" y="3089275"/>
            <a:ext cx="1246505" cy="429895"/>
          </a:xfrm>
          <a:prstGeom prst="rect">
            <a:avLst/>
          </a:prstGeom>
          <a:noFill/>
          <a:effectLst/>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nb-NO" sz="2400" dirty="0">
                <a:solidFill>
                  <a:srgbClr val="002944"/>
                </a:solidFill>
                <a:cs typeface="+mn-ea"/>
                <a:sym typeface="+mn-lt"/>
              </a:rPr>
              <a:t>78%</a:t>
            </a:r>
          </a:p>
        </p:txBody>
      </p:sp>
      <p:sp>
        <p:nvSpPr>
          <p:cNvPr id="5" name="AutoShape0"/>
          <p:cNvSpPr/>
          <p:nvPr/>
        </p:nvSpPr>
        <p:spPr bwMode="auto">
          <a:xfrm>
            <a:off x="2443798"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 name="AutoShape1"/>
          <p:cNvSpPr/>
          <p:nvPr/>
        </p:nvSpPr>
        <p:spPr bwMode="auto">
          <a:xfrm>
            <a:off x="2628005"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 name="AutoShape2"/>
          <p:cNvSpPr/>
          <p:nvPr/>
        </p:nvSpPr>
        <p:spPr bwMode="auto">
          <a:xfrm>
            <a:off x="2812213"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 name="AutoShape3"/>
          <p:cNvSpPr/>
          <p:nvPr/>
        </p:nvSpPr>
        <p:spPr bwMode="auto">
          <a:xfrm>
            <a:off x="2996420"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 name="AutoShape4"/>
          <p:cNvSpPr/>
          <p:nvPr/>
        </p:nvSpPr>
        <p:spPr bwMode="auto">
          <a:xfrm>
            <a:off x="3180629"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 name="AutoShape5"/>
          <p:cNvSpPr/>
          <p:nvPr/>
        </p:nvSpPr>
        <p:spPr bwMode="auto">
          <a:xfrm>
            <a:off x="2443798"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 name="AutoShape6"/>
          <p:cNvSpPr/>
          <p:nvPr/>
        </p:nvSpPr>
        <p:spPr bwMode="auto">
          <a:xfrm>
            <a:off x="2628005"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 name="AutoShape7"/>
          <p:cNvSpPr/>
          <p:nvPr/>
        </p:nvSpPr>
        <p:spPr bwMode="auto">
          <a:xfrm>
            <a:off x="2812213"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 name="AutoShape8"/>
          <p:cNvSpPr/>
          <p:nvPr/>
        </p:nvSpPr>
        <p:spPr bwMode="auto">
          <a:xfrm>
            <a:off x="2996420"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 name="AutoShape9"/>
          <p:cNvSpPr/>
          <p:nvPr/>
        </p:nvSpPr>
        <p:spPr bwMode="auto">
          <a:xfrm>
            <a:off x="3180629"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 name="AutoShape10"/>
          <p:cNvSpPr/>
          <p:nvPr/>
        </p:nvSpPr>
        <p:spPr bwMode="auto">
          <a:xfrm>
            <a:off x="1523048"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 name="AutoShape11"/>
          <p:cNvSpPr/>
          <p:nvPr/>
        </p:nvSpPr>
        <p:spPr bwMode="auto">
          <a:xfrm>
            <a:off x="1707226"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 name="AutoShape12"/>
          <p:cNvSpPr/>
          <p:nvPr/>
        </p:nvSpPr>
        <p:spPr bwMode="auto">
          <a:xfrm>
            <a:off x="1891404"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 name="AutoShape13"/>
          <p:cNvSpPr/>
          <p:nvPr/>
        </p:nvSpPr>
        <p:spPr bwMode="auto">
          <a:xfrm>
            <a:off x="2075582"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 name="AutoShape14"/>
          <p:cNvSpPr/>
          <p:nvPr/>
        </p:nvSpPr>
        <p:spPr bwMode="auto">
          <a:xfrm>
            <a:off x="225976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 name="AutoShape15"/>
          <p:cNvSpPr/>
          <p:nvPr/>
        </p:nvSpPr>
        <p:spPr bwMode="auto">
          <a:xfrm>
            <a:off x="2443937"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 name="AutoShape16"/>
          <p:cNvSpPr/>
          <p:nvPr/>
        </p:nvSpPr>
        <p:spPr bwMode="auto">
          <a:xfrm>
            <a:off x="262811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 name="AutoShape17"/>
          <p:cNvSpPr/>
          <p:nvPr/>
        </p:nvSpPr>
        <p:spPr bwMode="auto">
          <a:xfrm>
            <a:off x="2812293"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 name="AutoShape18"/>
          <p:cNvSpPr/>
          <p:nvPr/>
        </p:nvSpPr>
        <p:spPr bwMode="auto">
          <a:xfrm>
            <a:off x="2996471"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 name="AutoShape19"/>
          <p:cNvSpPr/>
          <p:nvPr/>
        </p:nvSpPr>
        <p:spPr bwMode="auto">
          <a:xfrm>
            <a:off x="318065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 name="AutoShape20"/>
          <p:cNvSpPr/>
          <p:nvPr/>
        </p:nvSpPr>
        <p:spPr bwMode="auto">
          <a:xfrm>
            <a:off x="1523048"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 name="AutoShape21"/>
          <p:cNvSpPr/>
          <p:nvPr/>
        </p:nvSpPr>
        <p:spPr bwMode="auto">
          <a:xfrm>
            <a:off x="1707226"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 name="AutoShape22"/>
          <p:cNvSpPr/>
          <p:nvPr/>
        </p:nvSpPr>
        <p:spPr bwMode="auto">
          <a:xfrm>
            <a:off x="1891404"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 name="AutoShape23"/>
          <p:cNvSpPr/>
          <p:nvPr/>
        </p:nvSpPr>
        <p:spPr bwMode="auto">
          <a:xfrm>
            <a:off x="2075582"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 name="AutoShape24"/>
          <p:cNvSpPr/>
          <p:nvPr/>
        </p:nvSpPr>
        <p:spPr bwMode="auto">
          <a:xfrm>
            <a:off x="2259760"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 name="AutoShape25"/>
          <p:cNvSpPr/>
          <p:nvPr/>
        </p:nvSpPr>
        <p:spPr bwMode="auto">
          <a:xfrm>
            <a:off x="2443937"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 name="AutoShape26"/>
          <p:cNvSpPr/>
          <p:nvPr/>
        </p:nvSpPr>
        <p:spPr bwMode="auto">
          <a:xfrm>
            <a:off x="2628115"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 name="AutoShape27"/>
          <p:cNvSpPr/>
          <p:nvPr/>
        </p:nvSpPr>
        <p:spPr bwMode="auto">
          <a:xfrm>
            <a:off x="2812293"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 name="AutoShape28"/>
          <p:cNvSpPr/>
          <p:nvPr/>
        </p:nvSpPr>
        <p:spPr bwMode="auto">
          <a:xfrm>
            <a:off x="2996471"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 name="AutoShape29"/>
          <p:cNvSpPr/>
          <p:nvPr/>
        </p:nvSpPr>
        <p:spPr bwMode="auto">
          <a:xfrm>
            <a:off x="3180650"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 name="AutoShape30"/>
          <p:cNvSpPr/>
          <p:nvPr/>
        </p:nvSpPr>
        <p:spPr bwMode="auto">
          <a:xfrm>
            <a:off x="1523048"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 name="AutoShape31"/>
          <p:cNvSpPr/>
          <p:nvPr/>
        </p:nvSpPr>
        <p:spPr bwMode="auto">
          <a:xfrm>
            <a:off x="1707226"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 name="AutoShape32"/>
          <p:cNvSpPr/>
          <p:nvPr/>
        </p:nvSpPr>
        <p:spPr bwMode="auto">
          <a:xfrm>
            <a:off x="1891404"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 name="AutoShape33"/>
          <p:cNvSpPr/>
          <p:nvPr/>
        </p:nvSpPr>
        <p:spPr bwMode="auto">
          <a:xfrm>
            <a:off x="2075582"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 name="AutoShape34"/>
          <p:cNvSpPr/>
          <p:nvPr/>
        </p:nvSpPr>
        <p:spPr bwMode="auto">
          <a:xfrm>
            <a:off x="2259760"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 name="AutoShape35"/>
          <p:cNvSpPr/>
          <p:nvPr/>
        </p:nvSpPr>
        <p:spPr bwMode="auto">
          <a:xfrm>
            <a:off x="2443937"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1" name="AutoShape36"/>
          <p:cNvSpPr/>
          <p:nvPr/>
        </p:nvSpPr>
        <p:spPr bwMode="auto">
          <a:xfrm>
            <a:off x="2628115"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2" name="AutoShape37"/>
          <p:cNvSpPr/>
          <p:nvPr/>
        </p:nvSpPr>
        <p:spPr bwMode="auto">
          <a:xfrm>
            <a:off x="2812293"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3" name="AutoShape38"/>
          <p:cNvSpPr/>
          <p:nvPr/>
        </p:nvSpPr>
        <p:spPr bwMode="auto">
          <a:xfrm>
            <a:off x="2996471"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4" name="AutoShape39"/>
          <p:cNvSpPr/>
          <p:nvPr/>
        </p:nvSpPr>
        <p:spPr bwMode="auto">
          <a:xfrm>
            <a:off x="3180650"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5" name="AutoShape40"/>
          <p:cNvSpPr/>
          <p:nvPr/>
        </p:nvSpPr>
        <p:spPr bwMode="auto">
          <a:xfrm>
            <a:off x="1523048"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6" name="AutoShape41"/>
          <p:cNvSpPr/>
          <p:nvPr/>
        </p:nvSpPr>
        <p:spPr bwMode="auto">
          <a:xfrm>
            <a:off x="1707226"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7" name="AutoShape42"/>
          <p:cNvSpPr/>
          <p:nvPr/>
        </p:nvSpPr>
        <p:spPr bwMode="auto">
          <a:xfrm>
            <a:off x="1891404"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8" name="AutoShape43"/>
          <p:cNvSpPr/>
          <p:nvPr/>
        </p:nvSpPr>
        <p:spPr bwMode="auto">
          <a:xfrm>
            <a:off x="2075582"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9" name="AutoShape44"/>
          <p:cNvSpPr/>
          <p:nvPr/>
        </p:nvSpPr>
        <p:spPr bwMode="auto">
          <a:xfrm>
            <a:off x="2259760"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0" name="AutoShape45"/>
          <p:cNvSpPr/>
          <p:nvPr/>
        </p:nvSpPr>
        <p:spPr bwMode="auto">
          <a:xfrm>
            <a:off x="2443937"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1" name="AutoShape46"/>
          <p:cNvSpPr/>
          <p:nvPr/>
        </p:nvSpPr>
        <p:spPr bwMode="auto">
          <a:xfrm>
            <a:off x="2628115"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2" name="AutoShape47"/>
          <p:cNvSpPr/>
          <p:nvPr/>
        </p:nvSpPr>
        <p:spPr bwMode="auto">
          <a:xfrm>
            <a:off x="2812293"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3" name="AutoShape48"/>
          <p:cNvSpPr/>
          <p:nvPr/>
        </p:nvSpPr>
        <p:spPr bwMode="auto">
          <a:xfrm>
            <a:off x="2996471"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4" name="AutoShape49"/>
          <p:cNvSpPr/>
          <p:nvPr/>
        </p:nvSpPr>
        <p:spPr bwMode="auto">
          <a:xfrm>
            <a:off x="3180650"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5" name="AutoShape50"/>
          <p:cNvSpPr/>
          <p:nvPr/>
        </p:nvSpPr>
        <p:spPr bwMode="auto">
          <a:xfrm>
            <a:off x="1523048"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6" name="AutoShape51"/>
          <p:cNvSpPr/>
          <p:nvPr/>
        </p:nvSpPr>
        <p:spPr bwMode="auto">
          <a:xfrm>
            <a:off x="1707226"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7" name="AutoShape52"/>
          <p:cNvSpPr/>
          <p:nvPr/>
        </p:nvSpPr>
        <p:spPr bwMode="auto">
          <a:xfrm>
            <a:off x="1891404"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8" name="AutoShape53"/>
          <p:cNvSpPr/>
          <p:nvPr/>
        </p:nvSpPr>
        <p:spPr bwMode="auto">
          <a:xfrm>
            <a:off x="2075582"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59" name="AutoShape54"/>
          <p:cNvSpPr/>
          <p:nvPr/>
        </p:nvSpPr>
        <p:spPr bwMode="auto">
          <a:xfrm>
            <a:off x="2259760"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0" name="AutoShape55"/>
          <p:cNvSpPr/>
          <p:nvPr/>
        </p:nvSpPr>
        <p:spPr bwMode="auto">
          <a:xfrm>
            <a:off x="2443937"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1" name="AutoShape56"/>
          <p:cNvSpPr/>
          <p:nvPr/>
        </p:nvSpPr>
        <p:spPr bwMode="auto">
          <a:xfrm>
            <a:off x="2628115"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2" name="AutoShape57"/>
          <p:cNvSpPr/>
          <p:nvPr/>
        </p:nvSpPr>
        <p:spPr bwMode="auto">
          <a:xfrm>
            <a:off x="2812293"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3" name="AutoShape58"/>
          <p:cNvSpPr/>
          <p:nvPr/>
        </p:nvSpPr>
        <p:spPr bwMode="auto">
          <a:xfrm>
            <a:off x="2996471"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4" name="AutoShape59"/>
          <p:cNvSpPr/>
          <p:nvPr/>
        </p:nvSpPr>
        <p:spPr bwMode="auto">
          <a:xfrm>
            <a:off x="3180650"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5" name="AutoShape60"/>
          <p:cNvSpPr/>
          <p:nvPr/>
        </p:nvSpPr>
        <p:spPr bwMode="auto">
          <a:xfrm>
            <a:off x="1523048"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6" name="AutoShape61"/>
          <p:cNvSpPr/>
          <p:nvPr/>
        </p:nvSpPr>
        <p:spPr bwMode="auto">
          <a:xfrm>
            <a:off x="1707226"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7" name="AutoShape62"/>
          <p:cNvSpPr/>
          <p:nvPr/>
        </p:nvSpPr>
        <p:spPr bwMode="auto">
          <a:xfrm>
            <a:off x="1891404"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8" name="AutoShape63"/>
          <p:cNvSpPr/>
          <p:nvPr/>
        </p:nvSpPr>
        <p:spPr bwMode="auto">
          <a:xfrm>
            <a:off x="2075582"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69" name="AutoShape64"/>
          <p:cNvSpPr/>
          <p:nvPr/>
        </p:nvSpPr>
        <p:spPr bwMode="auto">
          <a:xfrm>
            <a:off x="225976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0" name="AutoShape65"/>
          <p:cNvSpPr/>
          <p:nvPr/>
        </p:nvSpPr>
        <p:spPr bwMode="auto">
          <a:xfrm>
            <a:off x="2443937"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1" name="AutoShape66"/>
          <p:cNvSpPr/>
          <p:nvPr/>
        </p:nvSpPr>
        <p:spPr bwMode="auto">
          <a:xfrm>
            <a:off x="262811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2" name="AutoShape67"/>
          <p:cNvSpPr/>
          <p:nvPr/>
        </p:nvSpPr>
        <p:spPr bwMode="auto">
          <a:xfrm>
            <a:off x="2812293"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3" name="AutoShape68"/>
          <p:cNvSpPr/>
          <p:nvPr/>
        </p:nvSpPr>
        <p:spPr bwMode="auto">
          <a:xfrm>
            <a:off x="2996471"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4" name="AutoShape69"/>
          <p:cNvSpPr/>
          <p:nvPr/>
        </p:nvSpPr>
        <p:spPr bwMode="auto">
          <a:xfrm>
            <a:off x="318065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5" name="AutoShape70"/>
          <p:cNvSpPr/>
          <p:nvPr/>
        </p:nvSpPr>
        <p:spPr bwMode="auto">
          <a:xfrm>
            <a:off x="1523048"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6" name="AutoShape71"/>
          <p:cNvSpPr/>
          <p:nvPr/>
        </p:nvSpPr>
        <p:spPr bwMode="auto">
          <a:xfrm>
            <a:off x="1707226"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7" name="AutoShape72"/>
          <p:cNvSpPr/>
          <p:nvPr/>
        </p:nvSpPr>
        <p:spPr bwMode="auto">
          <a:xfrm>
            <a:off x="1891404"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8" name="AutoShape73"/>
          <p:cNvSpPr/>
          <p:nvPr/>
        </p:nvSpPr>
        <p:spPr bwMode="auto">
          <a:xfrm>
            <a:off x="2075582"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79" name="AutoShape74"/>
          <p:cNvSpPr/>
          <p:nvPr/>
        </p:nvSpPr>
        <p:spPr bwMode="auto">
          <a:xfrm>
            <a:off x="225976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0" name="AutoShape75"/>
          <p:cNvSpPr/>
          <p:nvPr/>
        </p:nvSpPr>
        <p:spPr bwMode="auto">
          <a:xfrm>
            <a:off x="2443937"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1" name="AutoShape76"/>
          <p:cNvSpPr/>
          <p:nvPr/>
        </p:nvSpPr>
        <p:spPr bwMode="auto">
          <a:xfrm>
            <a:off x="262811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2" name="AutoShape77"/>
          <p:cNvSpPr/>
          <p:nvPr/>
        </p:nvSpPr>
        <p:spPr bwMode="auto">
          <a:xfrm>
            <a:off x="2812293"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3" name="AutoShape78"/>
          <p:cNvSpPr/>
          <p:nvPr/>
        </p:nvSpPr>
        <p:spPr bwMode="auto">
          <a:xfrm>
            <a:off x="2996471"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4" name="AutoShape79"/>
          <p:cNvSpPr/>
          <p:nvPr/>
        </p:nvSpPr>
        <p:spPr bwMode="auto">
          <a:xfrm>
            <a:off x="318065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5" name="AutoShape80"/>
          <p:cNvSpPr/>
          <p:nvPr/>
        </p:nvSpPr>
        <p:spPr bwMode="auto">
          <a:xfrm>
            <a:off x="1523048"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6" name="AutoShape81"/>
          <p:cNvSpPr/>
          <p:nvPr/>
        </p:nvSpPr>
        <p:spPr bwMode="auto">
          <a:xfrm>
            <a:off x="1707226"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7" name="AutoShape82"/>
          <p:cNvSpPr/>
          <p:nvPr/>
        </p:nvSpPr>
        <p:spPr bwMode="auto">
          <a:xfrm>
            <a:off x="1891404"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8" name="AutoShape83"/>
          <p:cNvSpPr/>
          <p:nvPr/>
        </p:nvSpPr>
        <p:spPr bwMode="auto">
          <a:xfrm>
            <a:off x="2075582"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89" name="AutoShape84"/>
          <p:cNvSpPr/>
          <p:nvPr/>
        </p:nvSpPr>
        <p:spPr bwMode="auto">
          <a:xfrm>
            <a:off x="225976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0" name="AutoShape85"/>
          <p:cNvSpPr/>
          <p:nvPr/>
        </p:nvSpPr>
        <p:spPr bwMode="auto">
          <a:xfrm>
            <a:off x="2443937"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1" name="AutoShape86"/>
          <p:cNvSpPr/>
          <p:nvPr/>
        </p:nvSpPr>
        <p:spPr bwMode="auto">
          <a:xfrm>
            <a:off x="262811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2" name="AutoShape87"/>
          <p:cNvSpPr/>
          <p:nvPr/>
        </p:nvSpPr>
        <p:spPr bwMode="auto">
          <a:xfrm>
            <a:off x="2812293"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3" name="AutoShape88"/>
          <p:cNvSpPr/>
          <p:nvPr/>
        </p:nvSpPr>
        <p:spPr bwMode="auto">
          <a:xfrm>
            <a:off x="2996471"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4" name="AutoShape89"/>
          <p:cNvSpPr/>
          <p:nvPr/>
        </p:nvSpPr>
        <p:spPr bwMode="auto">
          <a:xfrm>
            <a:off x="318065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5" name="AutoShape90"/>
          <p:cNvSpPr/>
          <p:nvPr/>
        </p:nvSpPr>
        <p:spPr bwMode="auto">
          <a:xfrm>
            <a:off x="1523048"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6" name="AutoShape91"/>
          <p:cNvSpPr/>
          <p:nvPr/>
        </p:nvSpPr>
        <p:spPr bwMode="auto">
          <a:xfrm>
            <a:off x="1707226"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7" name="AutoShape92"/>
          <p:cNvSpPr/>
          <p:nvPr/>
        </p:nvSpPr>
        <p:spPr bwMode="auto">
          <a:xfrm>
            <a:off x="1891404"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8" name="AutoShape93"/>
          <p:cNvSpPr/>
          <p:nvPr/>
        </p:nvSpPr>
        <p:spPr bwMode="auto">
          <a:xfrm>
            <a:off x="2075582"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99" name="AutoShape94"/>
          <p:cNvSpPr/>
          <p:nvPr/>
        </p:nvSpPr>
        <p:spPr bwMode="auto">
          <a:xfrm>
            <a:off x="225976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0" name="AutoShape95"/>
          <p:cNvSpPr/>
          <p:nvPr/>
        </p:nvSpPr>
        <p:spPr bwMode="auto">
          <a:xfrm>
            <a:off x="2443937"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1" name="AutoShape96"/>
          <p:cNvSpPr/>
          <p:nvPr/>
        </p:nvSpPr>
        <p:spPr bwMode="auto">
          <a:xfrm>
            <a:off x="262811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2" name="AutoShape97"/>
          <p:cNvSpPr/>
          <p:nvPr/>
        </p:nvSpPr>
        <p:spPr bwMode="auto">
          <a:xfrm>
            <a:off x="2812293"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3" name="AutoShape98"/>
          <p:cNvSpPr/>
          <p:nvPr/>
        </p:nvSpPr>
        <p:spPr bwMode="auto">
          <a:xfrm>
            <a:off x="2996471"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4" name="AutoShape99"/>
          <p:cNvSpPr/>
          <p:nvPr/>
        </p:nvSpPr>
        <p:spPr bwMode="auto">
          <a:xfrm>
            <a:off x="318065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5" name="Text box2"/>
          <p:cNvSpPr txBox="1"/>
          <p:nvPr/>
        </p:nvSpPr>
        <p:spPr>
          <a:xfrm>
            <a:off x="3989388" y="3089275"/>
            <a:ext cx="1246505" cy="429895"/>
          </a:xfrm>
          <a:prstGeom prst="rect">
            <a:avLst/>
          </a:prstGeom>
          <a:noFill/>
          <a:effectLst/>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nb-NO" sz="2400">
                <a:solidFill>
                  <a:srgbClr val="002944"/>
                </a:solidFill>
                <a:cs typeface="+mn-ea"/>
                <a:sym typeface="+mn-lt"/>
              </a:rPr>
              <a:t>32%</a:t>
            </a:r>
          </a:p>
        </p:txBody>
      </p:sp>
      <p:sp>
        <p:nvSpPr>
          <p:cNvPr id="106" name="AutoShape100"/>
          <p:cNvSpPr/>
          <p:nvPr/>
        </p:nvSpPr>
        <p:spPr bwMode="auto">
          <a:xfrm>
            <a:off x="4919028"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7" name="AutoShape101"/>
          <p:cNvSpPr/>
          <p:nvPr/>
        </p:nvSpPr>
        <p:spPr bwMode="auto">
          <a:xfrm>
            <a:off x="5103235"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8" name="AutoShape102"/>
          <p:cNvSpPr/>
          <p:nvPr/>
        </p:nvSpPr>
        <p:spPr bwMode="auto">
          <a:xfrm>
            <a:off x="5287443"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09" name="AutoShape103"/>
          <p:cNvSpPr/>
          <p:nvPr/>
        </p:nvSpPr>
        <p:spPr bwMode="auto">
          <a:xfrm>
            <a:off x="5471650"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0" name="AutoShape104"/>
          <p:cNvSpPr/>
          <p:nvPr/>
        </p:nvSpPr>
        <p:spPr bwMode="auto">
          <a:xfrm>
            <a:off x="5655859"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1" name="AutoShape105"/>
          <p:cNvSpPr/>
          <p:nvPr/>
        </p:nvSpPr>
        <p:spPr bwMode="auto">
          <a:xfrm>
            <a:off x="4919028"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2" name="AutoShape106"/>
          <p:cNvSpPr/>
          <p:nvPr/>
        </p:nvSpPr>
        <p:spPr bwMode="auto">
          <a:xfrm>
            <a:off x="5103235"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3" name="AutoShape107"/>
          <p:cNvSpPr/>
          <p:nvPr/>
        </p:nvSpPr>
        <p:spPr bwMode="auto">
          <a:xfrm>
            <a:off x="5287443"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4" name="AutoShape108"/>
          <p:cNvSpPr/>
          <p:nvPr/>
        </p:nvSpPr>
        <p:spPr bwMode="auto">
          <a:xfrm>
            <a:off x="5471650"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5" name="AutoShape109"/>
          <p:cNvSpPr/>
          <p:nvPr/>
        </p:nvSpPr>
        <p:spPr bwMode="auto">
          <a:xfrm>
            <a:off x="5655859"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6" name="AutoShape110"/>
          <p:cNvSpPr/>
          <p:nvPr/>
        </p:nvSpPr>
        <p:spPr bwMode="auto">
          <a:xfrm>
            <a:off x="3998278"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7" name="AutoShape111"/>
          <p:cNvSpPr/>
          <p:nvPr/>
        </p:nvSpPr>
        <p:spPr bwMode="auto">
          <a:xfrm>
            <a:off x="4182456"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8" name="AutoShape112"/>
          <p:cNvSpPr/>
          <p:nvPr/>
        </p:nvSpPr>
        <p:spPr bwMode="auto">
          <a:xfrm>
            <a:off x="4366634"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19" name="AutoShape113"/>
          <p:cNvSpPr/>
          <p:nvPr/>
        </p:nvSpPr>
        <p:spPr bwMode="auto">
          <a:xfrm>
            <a:off x="4550812"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0" name="AutoShape114"/>
          <p:cNvSpPr/>
          <p:nvPr/>
        </p:nvSpPr>
        <p:spPr bwMode="auto">
          <a:xfrm>
            <a:off x="473499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1" name="AutoShape115"/>
          <p:cNvSpPr/>
          <p:nvPr/>
        </p:nvSpPr>
        <p:spPr bwMode="auto">
          <a:xfrm>
            <a:off x="4919167"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2" name="AutoShape116"/>
          <p:cNvSpPr/>
          <p:nvPr/>
        </p:nvSpPr>
        <p:spPr bwMode="auto">
          <a:xfrm>
            <a:off x="510334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3" name="AutoShape117"/>
          <p:cNvSpPr/>
          <p:nvPr/>
        </p:nvSpPr>
        <p:spPr bwMode="auto">
          <a:xfrm>
            <a:off x="5287523"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4" name="AutoShape118"/>
          <p:cNvSpPr/>
          <p:nvPr/>
        </p:nvSpPr>
        <p:spPr bwMode="auto">
          <a:xfrm>
            <a:off x="5471701"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5" name="AutoShape119"/>
          <p:cNvSpPr/>
          <p:nvPr/>
        </p:nvSpPr>
        <p:spPr bwMode="auto">
          <a:xfrm>
            <a:off x="565588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6" name="AutoShape120"/>
          <p:cNvSpPr/>
          <p:nvPr/>
        </p:nvSpPr>
        <p:spPr bwMode="auto">
          <a:xfrm>
            <a:off x="3998278"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7" name="AutoShape121"/>
          <p:cNvSpPr/>
          <p:nvPr/>
        </p:nvSpPr>
        <p:spPr bwMode="auto">
          <a:xfrm>
            <a:off x="4182456"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8" name="AutoShape122"/>
          <p:cNvSpPr/>
          <p:nvPr/>
        </p:nvSpPr>
        <p:spPr bwMode="auto">
          <a:xfrm>
            <a:off x="4366634"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29" name="AutoShape123"/>
          <p:cNvSpPr/>
          <p:nvPr/>
        </p:nvSpPr>
        <p:spPr bwMode="auto">
          <a:xfrm>
            <a:off x="4550812"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0" name="AutoShape124"/>
          <p:cNvSpPr/>
          <p:nvPr/>
        </p:nvSpPr>
        <p:spPr bwMode="auto">
          <a:xfrm>
            <a:off x="4734990"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1" name="AutoShape125"/>
          <p:cNvSpPr/>
          <p:nvPr/>
        </p:nvSpPr>
        <p:spPr bwMode="auto">
          <a:xfrm>
            <a:off x="4919167"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2" name="AutoShape126"/>
          <p:cNvSpPr/>
          <p:nvPr/>
        </p:nvSpPr>
        <p:spPr bwMode="auto">
          <a:xfrm>
            <a:off x="5103345"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3" name="AutoShape127"/>
          <p:cNvSpPr/>
          <p:nvPr/>
        </p:nvSpPr>
        <p:spPr bwMode="auto">
          <a:xfrm>
            <a:off x="5287523"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4" name="AutoShape128"/>
          <p:cNvSpPr/>
          <p:nvPr/>
        </p:nvSpPr>
        <p:spPr bwMode="auto">
          <a:xfrm>
            <a:off x="5471701"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5" name="AutoShape129"/>
          <p:cNvSpPr/>
          <p:nvPr/>
        </p:nvSpPr>
        <p:spPr bwMode="auto">
          <a:xfrm>
            <a:off x="5655880"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6" name="AutoShape130"/>
          <p:cNvSpPr/>
          <p:nvPr/>
        </p:nvSpPr>
        <p:spPr bwMode="auto">
          <a:xfrm>
            <a:off x="3998278"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7" name="AutoShape131"/>
          <p:cNvSpPr/>
          <p:nvPr/>
        </p:nvSpPr>
        <p:spPr bwMode="auto">
          <a:xfrm>
            <a:off x="4182456"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8" name="AutoShape132"/>
          <p:cNvSpPr/>
          <p:nvPr/>
        </p:nvSpPr>
        <p:spPr bwMode="auto">
          <a:xfrm>
            <a:off x="4366634"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39" name="AutoShape133"/>
          <p:cNvSpPr/>
          <p:nvPr/>
        </p:nvSpPr>
        <p:spPr bwMode="auto">
          <a:xfrm>
            <a:off x="4550812"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0" name="AutoShape134"/>
          <p:cNvSpPr/>
          <p:nvPr/>
        </p:nvSpPr>
        <p:spPr bwMode="auto">
          <a:xfrm>
            <a:off x="4734990"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1" name="AutoShape135"/>
          <p:cNvSpPr/>
          <p:nvPr/>
        </p:nvSpPr>
        <p:spPr bwMode="auto">
          <a:xfrm>
            <a:off x="4919167"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2" name="AutoShape136"/>
          <p:cNvSpPr/>
          <p:nvPr/>
        </p:nvSpPr>
        <p:spPr bwMode="auto">
          <a:xfrm>
            <a:off x="5103345"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3" name="AutoShape137"/>
          <p:cNvSpPr/>
          <p:nvPr/>
        </p:nvSpPr>
        <p:spPr bwMode="auto">
          <a:xfrm>
            <a:off x="5287523"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4" name="AutoShape138"/>
          <p:cNvSpPr/>
          <p:nvPr/>
        </p:nvSpPr>
        <p:spPr bwMode="auto">
          <a:xfrm>
            <a:off x="5471701"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5" name="AutoShape139"/>
          <p:cNvSpPr/>
          <p:nvPr/>
        </p:nvSpPr>
        <p:spPr bwMode="auto">
          <a:xfrm>
            <a:off x="5655880"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6" name="AutoShape140"/>
          <p:cNvSpPr/>
          <p:nvPr/>
        </p:nvSpPr>
        <p:spPr bwMode="auto">
          <a:xfrm>
            <a:off x="3998278"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7" name="AutoShape141"/>
          <p:cNvSpPr/>
          <p:nvPr/>
        </p:nvSpPr>
        <p:spPr bwMode="auto">
          <a:xfrm>
            <a:off x="4182456"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8" name="AutoShape142"/>
          <p:cNvSpPr/>
          <p:nvPr/>
        </p:nvSpPr>
        <p:spPr bwMode="auto">
          <a:xfrm>
            <a:off x="4366634"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49" name="AutoShape143"/>
          <p:cNvSpPr/>
          <p:nvPr/>
        </p:nvSpPr>
        <p:spPr bwMode="auto">
          <a:xfrm>
            <a:off x="4550812"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0" name="AutoShape144"/>
          <p:cNvSpPr/>
          <p:nvPr/>
        </p:nvSpPr>
        <p:spPr bwMode="auto">
          <a:xfrm>
            <a:off x="4734990"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1" name="AutoShape145"/>
          <p:cNvSpPr/>
          <p:nvPr/>
        </p:nvSpPr>
        <p:spPr bwMode="auto">
          <a:xfrm>
            <a:off x="4919167"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2" name="AutoShape146"/>
          <p:cNvSpPr/>
          <p:nvPr/>
        </p:nvSpPr>
        <p:spPr bwMode="auto">
          <a:xfrm>
            <a:off x="5103345"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3" name="AutoShape147"/>
          <p:cNvSpPr/>
          <p:nvPr/>
        </p:nvSpPr>
        <p:spPr bwMode="auto">
          <a:xfrm>
            <a:off x="5287523"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4" name="AutoShape148"/>
          <p:cNvSpPr/>
          <p:nvPr/>
        </p:nvSpPr>
        <p:spPr bwMode="auto">
          <a:xfrm>
            <a:off x="5471701"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5" name="AutoShape149"/>
          <p:cNvSpPr/>
          <p:nvPr/>
        </p:nvSpPr>
        <p:spPr bwMode="auto">
          <a:xfrm>
            <a:off x="5655880" y="408495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6" name="AutoShape150"/>
          <p:cNvSpPr/>
          <p:nvPr/>
        </p:nvSpPr>
        <p:spPr bwMode="auto">
          <a:xfrm>
            <a:off x="3998278"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7" name="AutoShape151"/>
          <p:cNvSpPr/>
          <p:nvPr/>
        </p:nvSpPr>
        <p:spPr bwMode="auto">
          <a:xfrm>
            <a:off x="4182456"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8" name="AutoShape152"/>
          <p:cNvSpPr/>
          <p:nvPr/>
        </p:nvSpPr>
        <p:spPr bwMode="auto">
          <a:xfrm>
            <a:off x="4366634"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59" name="AutoShape153"/>
          <p:cNvSpPr/>
          <p:nvPr/>
        </p:nvSpPr>
        <p:spPr bwMode="auto">
          <a:xfrm>
            <a:off x="4550812"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0" name="AutoShape154"/>
          <p:cNvSpPr/>
          <p:nvPr/>
        </p:nvSpPr>
        <p:spPr bwMode="auto">
          <a:xfrm>
            <a:off x="4734990"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1" name="AutoShape155"/>
          <p:cNvSpPr/>
          <p:nvPr/>
        </p:nvSpPr>
        <p:spPr bwMode="auto">
          <a:xfrm>
            <a:off x="4919167"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2" name="AutoShape156"/>
          <p:cNvSpPr/>
          <p:nvPr/>
        </p:nvSpPr>
        <p:spPr bwMode="auto">
          <a:xfrm>
            <a:off x="5103345"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3" name="AutoShape157"/>
          <p:cNvSpPr/>
          <p:nvPr/>
        </p:nvSpPr>
        <p:spPr bwMode="auto">
          <a:xfrm>
            <a:off x="5287523"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4" name="AutoShape158"/>
          <p:cNvSpPr/>
          <p:nvPr/>
        </p:nvSpPr>
        <p:spPr bwMode="auto">
          <a:xfrm>
            <a:off x="5471701"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5" name="AutoShape159"/>
          <p:cNvSpPr/>
          <p:nvPr/>
        </p:nvSpPr>
        <p:spPr bwMode="auto">
          <a:xfrm>
            <a:off x="5655880" y="427037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6" name="AutoShape160"/>
          <p:cNvSpPr/>
          <p:nvPr/>
        </p:nvSpPr>
        <p:spPr bwMode="auto">
          <a:xfrm>
            <a:off x="3998278"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7" name="AutoShape161"/>
          <p:cNvSpPr/>
          <p:nvPr/>
        </p:nvSpPr>
        <p:spPr bwMode="auto">
          <a:xfrm>
            <a:off x="4182456"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8" name="AutoShape162"/>
          <p:cNvSpPr/>
          <p:nvPr/>
        </p:nvSpPr>
        <p:spPr bwMode="auto">
          <a:xfrm>
            <a:off x="4366634"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69" name="AutoShape163"/>
          <p:cNvSpPr/>
          <p:nvPr/>
        </p:nvSpPr>
        <p:spPr bwMode="auto">
          <a:xfrm>
            <a:off x="4550812"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0" name="AutoShape164"/>
          <p:cNvSpPr/>
          <p:nvPr/>
        </p:nvSpPr>
        <p:spPr bwMode="auto">
          <a:xfrm>
            <a:off x="473499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1" name="AutoShape165"/>
          <p:cNvSpPr/>
          <p:nvPr/>
        </p:nvSpPr>
        <p:spPr bwMode="auto">
          <a:xfrm>
            <a:off x="4919167"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2" name="AutoShape166"/>
          <p:cNvSpPr/>
          <p:nvPr/>
        </p:nvSpPr>
        <p:spPr bwMode="auto">
          <a:xfrm>
            <a:off x="510334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3" name="AutoShape167"/>
          <p:cNvSpPr/>
          <p:nvPr/>
        </p:nvSpPr>
        <p:spPr bwMode="auto">
          <a:xfrm>
            <a:off x="5287523"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4" name="AutoShape168"/>
          <p:cNvSpPr/>
          <p:nvPr/>
        </p:nvSpPr>
        <p:spPr bwMode="auto">
          <a:xfrm>
            <a:off x="5471701"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5" name="AutoShape169"/>
          <p:cNvSpPr/>
          <p:nvPr/>
        </p:nvSpPr>
        <p:spPr bwMode="auto">
          <a:xfrm>
            <a:off x="565588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6" name="AutoShape170"/>
          <p:cNvSpPr/>
          <p:nvPr/>
        </p:nvSpPr>
        <p:spPr bwMode="auto">
          <a:xfrm>
            <a:off x="3998278"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7" name="AutoShape171"/>
          <p:cNvSpPr/>
          <p:nvPr/>
        </p:nvSpPr>
        <p:spPr bwMode="auto">
          <a:xfrm>
            <a:off x="4182456"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8" name="AutoShape172"/>
          <p:cNvSpPr/>
          <p:nvPr/>
        </p:nvSpPr>
        <p:spPr bwMode="auto">
          <a:xfrm>
            <a:off x="4366634"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79" name="AutoShape173"/>
          <p:cNvSpPr/>
          <p:nvPr/>
        </p:nvSpPr>
        <p:spPr bwMode="auto">
          <a:xfrm>
            <a:off x="4550812"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0" name="AutoShape174"/>
          <p:cNvSpPr/>
          <p:nvPr/>
        </p:nvSpPr>
        <p:spPr bwMode="auto">
          <a:xfrm>
            <a:off x="473499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1" name="AutoShape175"/>
          <p:cNvSpPr/>
          <p:nvPr/>
        </p:nvSpPr>
        <p:spPr bwMode="auto">
          <a:xfrm>
            <a:off x="4919167"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2" name="AutoShape176"/>
          <p:cNvSpPr/>
          <p:nvPr/>
        </p:nvSpPr>
        <p:spPr bwMode="auto">
          <a:xfrm>
            <a:off x="510334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3" name="AutoShape177"/>
          <p:cNvSpPr/>
          <p:nvPr/>
        </p:nvSpPr>
        <p:spPr bwMode="auto">
          <a:xfrm>
            <a:off x="5287523"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4" name="AutoShape178"/>
          <p:cNvSpPr/>
          <p:nvPr/>
        </p:nvSpPr>
        <p:spPr bwMode="auto">
          <a:xfrm>
            <a:off x="5471701"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5" name="AutoShape179"/>
          <p:cNvSpPr/>
          <p:nvPr/>
        </p:nvSpPr>
        <p:spPr bwMode="auto">
          <a:xfrm>
            <a:off x="565588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6" name="AutoShape180"/>
          <p:cNvSpPr/>
          <p:nvPr/>
        </p:nvSpPr>
        <p:spPr bwMode="auto">
          <a:xfrm>
            <a:off x="3998278"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7" name="AutoShape181"/>
          <p:cNvSpPr/>
          <p:nvPr/>
        </p:nvSpPr>
        <p:spPr bwMode="auto">
          <a:xfrm>
            <a:off x="4182456"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8" name="AutoShape182"/>
          <p:cNvSpPr/>
          <p:nvPr/>
        </p:nvSpPr>
        <p:spPr bwMode="auto">
          <a:xfrm>
            <a:off x="4366634"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89" name="AutoShape183"/>
          <p:cNvSpPr/>
          <p:nvPr/>
        </p:nvSpPr>
        <p:spPr bwMode="auto">
          <a:xfrm>
            <a:off x="4550812"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0" name="AutoShape184"/>
          <p:cNvSpPr/>
          <p:nvPr/>
        </p:nvSpPr>
        <p:spPr bwMode="auto">
          <a:xfrm>
            <a:off x="473499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1" name="AutoShape185"/>
          <p:cNvSpPr/>
          <p:nvPr/>
        </p:nvSpPr>
        <p:spPr bwMode="auto">
          <a:xfrm>
            <a:off x="4919167"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2" name="AutoShape186"/>
          <p:cNvSpPr/>
          <p:nvPr/>
        </p:nvSpPr>
        <p:spPr bwMode="auto">
          <a:xfrm>
            <a:off x="510334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3" name="AutoShape187"/>
          <p:cNvSpPr/>
          <p:nvPr/>
        </p:nvSpPr>
        <p:spPr bwMode="auto">
          <a:xfrm>
            <a:off x="5287523"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4" name="AutoShape188"/>
          <p:cNvSpPr/>
          <p:nvPr/>
        </p:nvSpPr>
        <p:spPr bwMode="auto">
          <a:xfrm>
            <a:off x="5471701"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5" name="AutoShape189"/>
          <p:cNvSpPr/>
          <p:nvPr/>
        </p:nvSpPr>
        <p:spPr bwMode="auto">
          <a:xfrm>
            <a:off x="565588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6" name="AutoShape190"/>
          <p:cNvSpPr/>
          <p:nvPr/>
        </p:nvSpPr>
        <p:spPr bwMode="auto">
          <a:xfrm>
            <a:off x="3998278"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7" name="AutoShape191"/>
          <p:cNvSpPr/>
          <p:nvPr/>
        </p:nvSpPr>
        <p:spPr bwMode="auto">
          <a:xfrm>
            <a:off x="4182456"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8" name="AutoShape192"/>
          <p:cNvSpPr/>
          <p:nvPr/>
        </p:nvSpPr>
        <p:spPr bwMode="auto">
          <a:xfrm>
            <a:off x="4366634"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199" name="AutoShape193"/>
          <p:cNvSpPr/>
          <p:nvPr/>
        </p:nvSpPr>
        <p:spPr bwMode="auto">
          <a:xfrm>
            <a:off x="4550812"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0" name="AutoShape194"/>
          <p:cNvSpPr/>
          <p:nvPr/>
        </p:nvSpPr>
        <p:spPr bwMode="auto">
          <a:xfrm>
            <a:off x="473499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1" name="AutoShape195"/>
          <p:cNvSpPr/>
          <p:nvPr/>
        </p:nvSpPr>
        <p:spPr bwMode="auto">
          <a:xfrm>
            <a:off x="4919167"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2" name="AutoShape196"/>
          <p:cNvSpPr/>
          <p:nvPr/>
        </p:nvSpPr>
        <p:spPr bwMode="auto">
          <a:xfrm>
            <a:off x="510334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3" name="AutoShape197"/>
          <p:cNvSpPr/>
          <p:nvPr/>
        </p:nvSpPr>
        <p:spPr bwMode="auto">
          <a:xfrm>
            <a:off x="5287523"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4" name="AutoShape198"/>
          <p:cNvSpPr/>
          <p:nvPr/>
        </p:nvSpPr>
        <p:spPr bwMode="auto">
          <a:xfrm>
            <a:off x="5471701"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5" name="AutoShape199"/>
          <p:cNvSpPr/>
          <p:nvPr/>
        </p:nvSpPr>
        <p:spPr bwMode="auto">
          <a:xfrm>
            <a:off x="565588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6" name="Text box3"/>
          <p:cNvSpPr txBox="1"/>
          <p:nvPr/>
        </p:nvSpPr>
        <p:spPr>
          <a:xfrm>
            <a:off x="6465253" y="3089275"/>
            <a:ext cx="1246505" cy="429895"/>
          </a:xfrm>
          <a:prstGeom prst="rect">
            <a:avLst/>
          </a:prstGeom>
          <a:noFill/>
          <a:effectLst/>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nb-NO" sz="2400">
                <a:solidFill>
                  <a:srgbClr val="002944"/>
                </a:solidFill>
                <a:cs typeface="+mn-ea"/>
                <a:sym typeface="+mn-lt"/>
              </a:rPr>
              <a:t>54%</a:t>
            </a:r>
          </a:p>
        </p:txBody>
      </p:sp>
      <p:sp>
        <p:nvSpPr>
          <p:cNvPr id="207" name="AutoShape200"/>
          <p:cNvSpPr/>
          <p:nvPr/>
        </p:nvSpPr>
        <p:spPr bwMode="auto">
          <a:xfrm>
            <a:off x="7394893"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8" name="AutoShape201"/>
          <p:cNvSpPr/>
          <p:nvPr/>
        </p:nvSpPr>
        <p:spPr bwMode="auto">
          <a:xfrm>
            <a:off x="7579100"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09" name="AutoShape202"/>
          <p:cNvSpPr/>
          <p:nvPr/>
        </p:nvSpPr>
        <p:spPr bwMode="auto">
          <a:xfrm>
            <a:off x="7763308"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0" name="AutoShape203"/>
          <p:cNvSpPr/>
          <p:nvPr/>
        </p:nvSpPr>
        <p:spPr bwMode="auto">
          <a:xfrm>
            <a:off x="7947515"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1" name="AutoShape204"/>
          <p:cNvSpPr/>
          <p:nvPr/>
        </p:nvSpPr>
        <p:spPr bwMode="auto">
          <a:xfrm>
            <a:off x="8131724"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2" name="AutoShape205"/>
          <p:cNvSpPr/>
          <p:nvPr/>
        </p:nvSpPr>
        <p:spPr bwMode="auto">
          <a:xfrm>
            <a:off x="7394893"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3" name="AutoShape206"/>
          <p:cNvSpPr/>
          <p:nvPr/>
        </p:nvSpPr>
        <p:spPr bwMode="auto">
          <a:xfrm>
            <a:off x="7579100"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4" name="AutoShape207"/>
          <p:cNvSpPr/>
          <p:nvPr/>
        </p:nvSpPr>
        <p:spPr bwMode="auto">
          <a:xfrm>
            <a:off x="7763308"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5" name="AutoShape208"/>
          <p:cNvSpPr/>
          <p:nvPr/>
        </p:nvSpPr>
        <p:spPr bwMode="auto">
          <a:xfrm>
            <a:off x="7947515"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6" name="AutoShape209"/>
          <p:cNvSpPr/>
          <p:nvPr/>
        </p:nvSpPr>
        <p:spPr bwMode="auto">
          <a:xfrm>
            <a:off x="8131724"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7" name="AutoShape210"/>
          <p:cNvSpPr/>
          <p:nvPr/>
        </p:nvSpPr>
        <p:spPr bwMode="auto">
          <a:xfrm>
            <a:off x="6474143"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8" name="AutoShape211"/>
          <p:cNvSpPr/>
          <p:nvPr/>
        </p:nvSpPr>
        <p:spPr bwMode="auto">
          <a:xfrm>
            <a:off x="6658321"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19" name="AutoShape212"/>
          <p:cNvSpPr/>
          <p:nvPr/>
        </p:nvSpPr>
        <p:spPr bwMode="auto">
          <a:xfrm>
            <a:off x="6842499"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0" name="AutoShape213"/>
          <p:cNvSpPr/>
          <p:nvPr/>
        </p:nvSpPr>
        <p:spPr bwMode="auto">
          <a:xfrm>
            <a:off x="7026677"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1" name="AutoShape214"/>
          <p:cNvSpPr/>
          <p:nvPr/>
        </p:nvSpPr>
        <p:spPr bwMode="auto">
          <a:xfrm>
            <a:off x="721085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2" name="AutoShape215"/>
          <p:cNvSpPr/>
          <p:nvPr/>
        </p:nvSpPr>
        <p:spPr bwMode="auto">
          <a:xfrm>
            <a:off x="7395032"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3" name="AutoShape216"/>
          <p:cNvSpPr/>
          <p:nvPr/>
        </p:nvSpPr>
        <p:spPr bwMode="auto">
          <a:xfrm>
            <a:off x="757921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4" name="AutoShape217"/>
          <p:cNvSpPr/>
          <p:nvPr/>
        </p:nvSpPr>
        <p:spPr bwMode="auto">
          <a:xfrm>
            <a:off x="7763388"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5" name="AutoShape218"/>
          <p:cNvSpPr/>
          <p:nvPr/>
        </p:nvSpPr>
        <p:spPr bwMode="auto">
          <a:xfrm>
            <a:off x="7947566"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6" name="AutoShape219"/>
          <p:cNvSpPr/>
          <p:nvPr/>
        </p:nvSpPr>
        <p:spPr bwMode="auto">
          <a:xfrm>
            <a:off x="813174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7" name="AutoShape220"/>
          <p:cNvSpPr/>
          <p:nvPr/>
        </p:nvSpPr>
        <p:spPr bwMode="auto">
          <a:xfrm>
            <a:off x="6474143"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8" name="AutoShape221"/>
          <p:cNvSpPr/>
          <p:nvPr/>
        </p:nvSpPr>
        <p:spPr bwMode="auto">
          <a:xfrm>
            <a:off x="6658321"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29" name="AutoShape222"/>
          <p:cNvSpPr/>
          <p:nvPr/>
        </p:nvSpPr>
        <p:spPr bwMode="auto">
          <a:xfrm>
            <a:off x="6842499"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0" name="AutoShape223"/>
          <p:cNvSpPr/>
          <p:nvPr/>
        </p:nvSpPr>
        <p:spPr bwMode="auto">
          <a:xfrm>
            <a:off x="7026677"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1" name="AutoShape224"/>
          <p:cNvSpPr/>
          <p:nvPr/>
        </p:nvSpPr>
        <p:spPr bwMode="auto">
          <a:xfrm>
            <a:off x="7210855"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2" name="AutoShape225"/>
          <p:cNvSpPr/>
          <p:nvPr/>
        </p:nvSpPr>
        <p:spPr bwMode="auto">
          <a:xfrm>
            <a:off x="7395032"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3" name="AutoShape226"/>
          <p:cNvSpPr/>
          <p:nvPr/>
        </p:nvSpPr>
        <p:spPr bwMode="auto">
          <a:xfrm>
            <a:off x="7579210"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4" name="AutoShape227"/>
          <p:cNvSpPr/>
          <p:nvPr/>
        </p:nvSpPr>
        <p:spPr bwMode="auto">
          <a:xfrm>
            <a:off x="7763388"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5" name="AutoShape228"/>
          <p:cNvSpPr/>
          <p:nvPr/>
        </p:nvSpPr>
        <p:spPr bwMode="auto">
          <a:xfrm>
            <a:off x="7947566"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6" name="AutoShape229"/>
          <p:cNvSpPr/>
          <p:nvPr/>
        </p:nvSpPr>
        <p:spPr bwMode="auto">
          <a:xfrm>
            <a:off x="8131745" y="371475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7" name="AutoShape230"/>
          <p:cNvSpPr/>
          <p:nvPr/>
        </p:nvSpPr>
        <p:spPr bwMode="auto">
          <a:xfrm>
            <a:off x="6474143"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8" name="AutoShape231"/>
          <p:cNvSpPr/>
          <p:nvPr/>
        </p:nvSpPr>
        <p:spPr bwMode="auto">
          <a:xfrm>
            <a:off x="6658321"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39" name="AutoShape232"/>
          <p:cNvSpPr/>
          <p:nvPr/>
        </p:nvSpPr>
        <p:spPr bwMode="auto">
          <a:xfrm>
            <a:off x="6842499"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0" name="AutoShape233"/>
          <p:cNvSpPr/>
          <p:nvPr/>
        </p:nvSpPr>
        <p:spPr bwMode="auto">
          <a:xfrm>
            <a:off x="7026677"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1" name="AutoShape234"/>
          <p:cNvSpPr/>
          <p:nvPr/>
        </p:nvSpPr>
        <p:spPr bwMode="auto">
          <a:xfrm>
            <a:off x="7210855"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2" name="AutoShape235"/>
          <p:cNvSpPr/>
          <p:nvPr/>
        </p:nvSpPr>
        <p:spPr bwMode="auto">
          <a:xfrm>
            <a:off x="7395032"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3" name="AutoShape236"/>
          <p:cNvSpPr/>
          <p:nvPr/>
        </p:nvSpPr>
        <p:spPr bwMode="auto">
          <a:xfrm>
            <a:off x="7579210"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4" name="AutoShape237"/>
          <p:cNvSpPr/>
          <p:nvPr/>
        </p:nvSpPr>
        <p:spPr bwMode="auto">
          <a:xfrm>
            <a:off x="7763388"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5" name="AutoShape238"/>
          <p:cNvSpPr/>
          <p:nvPr/>
        </p:nvSpPr>
        <p:spPr bwMode="auto">
          <a:xfrm>
            <a:off x="7947566"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6" name="AutoShape239"/>
          <p:cNvSpPr/>
          <p:nvPr/>
        </p:nvSpPr>
        <p:spPr bwMode="auto">
          <a:xfrm>
            <a:off x="8131745" y="3900170"/>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7" name="AutoShape240"/>
          <p:cNvSpPr/>
          <p:nvPr/>
        </p:nvSpPr>
        <p:spPr bwMode="auto">
          <a:xfrm>
            <a:off x="6474143"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8" name="AutoShape241"/>
          <p:cNvSpPr/>
          <p:nvPr/>
        </p:nvSpPr>
        <p:spPr bwMode="auto">
          <a:xfrm>
            <a:off x="6658321"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49" name="AutoShape242"/>
          <p:cNvSpPr/>
          <p:nvPr/>
        </p:nvSpPr>
        <p:spPr bwMode="auto">
          <a:xfrm>
            <a:off x="6842499"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0" name="AutoShape243"/>
          <p:cNvSpPr/>
          <p:nvPr/>
        </p:nvSpPr>
        <p:spPr bwMode="auto">
          <a:xfrm>
            <a:off x="7026677"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1" name="AutoShape244"/>
          <p:cNvSpPr/>
          <p:nvPr/>
        </p:nvSpPr>
        <p:spPr bwMode="auto">
          <a:xfrm>
            <a:off x="7210855"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2" name="AutoShape245"/>
          <p:cNvSpPr/>
          <p:nvPr/>
        </p:nvSpPr>
        <p:spPr bwMode="auto">
          <a:xfrm>
            <a:off x="7395032"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3" name="AutoShape246"/>
          <p:cNvSpPr/>
          <p:nvPr/>
        </p:nvSpPr>
        <p:spPr bwMode="auto">
          <a:xfrm>
            <a:off x="7579210"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4" name="AutoShape247"/>
          <p:cNvSpPr/>
          <p:nvPr/>
        </p:nvSpPr>
        <p:spPr bwMode="auto">
          <a:xfrm>
            <a:off x="7763388"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5" name="AutoShape248"/>
          <p:cNvSpPr/>
          <p:nvPr/>
        </p:nvSpPr>
        <p:spPr bwMode="auto">
          <a:xfrm>
            <a:off x="7947566"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6" name="AutoShape249"/>
          <p:cNvSpPr/>
          <p:nvPr/>
        </p:nvSpPr>
        <p:spPr bwMode="auto">
          <a:xfrm>
            <a:off x="8131745"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7" name="AutoShape250"/>
          <p:cNvSpPr/>
          <p:nvPr/>
        </p:nvSpPr>
        <p:spPr bwMode="auto">
          <a:xfrm>
            <a:off x="6474143"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8" name="AutoShape251"/>
          <p:cNvSpPr/>
          <p:nvPr/>
        </p:nvSpPr>
        <p:spPr bwMode="auto">
          <a:xfrm>
            <a:off x="6658321"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59" name="AutoShape252"/>
          <p:cNvSpPr/>
          <p:nvPr/>
        </p:nvSpPr>
        <p:spPr bwMode="auto">
          <a:xfrm>
            <a:off x="6842499"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0" name="AutoShape253"/>
          <p:cNvSpPr/>
          <p:nvPr/>
        </p:nvSpPr>
        <p:spPr bwMode="auto">
          <a:xfrm>
            <a:off x="7026677"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1" name="AutoShape254"/>
          <p:cNvSpPr/>
          <p:nvPr/>
        </p:nvSpPr>
        <p:spPr bwMode="auto">
          <a:xfrm>
            <a:off x="7210855"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2" name="AutoShape255"/>
          <p:cNvSpPr/>
          <p:nvPr/>
        </p:nvSpPr>
        <p:spPr bwMode="auto">
          <a:xfrm>
            <a:off x="7395032"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3" name="AutoShape256"/>
          <p:cNvSpPr/>
          <p:nvPr/>
        </p:nvSpPr>
        <p:spPr bwMode="auto">
          <a:xfrm>
            <a:off x="7579210"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4" name="AutoShape257"/>
          <p:cNvSpPr/>
          <p:nvPr/>
        </p:nvSpPr>
        <p:spPr bwMode="auto">
          <a:xfrm>
            <a:off x="7763388"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5" name="AutoShape258"/>
          <p:cNvSpPr/>
          <p:nvPr/>
        </p:nvSpPr>
        <p:spPr bwMode="auto">
          <a:xfrm>
            <a:off x="7947566"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6" name="AutoShape259"/>
          <p:cNvSpPr/>
          <p:nvPr/>
        </p:nvSpPr>
        <p:spPr bwMode="auto">
          <a:xfrm>
            <a:off x="8131745"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7" name="AutoShape260"/>
          <p:cNvSpPr/>
          <p:nvPr/>
        </p:nvSpPr>
        <p:spPr bwMode="auto">
          <a:xfrm>
            <a:off x="6474143"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8" name="AutoShape261"/>
          <p:cNvSpPr/>
          <p:nvPr/>
        </p:nvSpPr>
        <p:spPr bwMode="auto">
          <a:xfrm>
            <a:off x="6658321"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69" name="AutoShape262"/>
          <p:cNvSpPr/>
          <p:nvPr/>
        </p:nvSpPr>
        <p:spPr bwMode="auto">
          <a:xfrm>
            <a:off x="6842499"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0" name="AutoShape263"/>
          <p:cNvSpPr/>
          <p:nvPr/>
        </p:nvSpPr>
        <p:spPr bwMode="auto">
          <a:xfrm>
            <a:off x="7026677"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1" name="AutoShape264"/>
          <p:cNvSpPr/>
          <p:nvPr/>
        </p:nvSpPr>
        <p:spPr bwMode="auto">
          <a:xfrm>
            <a:off x="721085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2" name="AutoShape265"/>
          <p:cNvSpPr/>
          <p:nvPr/>
        </p:nvSpPr>
        <p:spPr bwMode="auto">
          <a:xfrm>
            <a:off x="7395032"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3" name="AutoShape266"/>
          <p:cNvSpPr/>
          <p:nvPr/>
        </p:nvSpPr>
        <p:spPr bwMode="auto">
          <a:xfrm>
            <a:off x="757921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4" name="AutoShape267"/>
          <p:cNvSpPr/>
          <p:nvPr/>
        </p:nvSpPr>
        <p:spPr bwMode="auto">
          <a:xfrm>
            <a:off x="7763388"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5" name="AutoShape268"/>
          <p:cNvSpPr/>
          <p:nvPr/>
        </p:nvSpPr>
        <p:spPr bwMode="auto">
          <a:xfrm>
            <a:off x="7947566"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6" name="AutoShape269"/>
          <p:cNvSpPr/>
          <p:nvPr/>
        </p:nvSpPr>
        <p:spPr bwMode="auto">
          <a:xfrm>
            <a:off x="813174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7" name="AutoShape270"/>
          <p:cNvSpPr/>
          <p:nvPr/>
        </p:nvSpPr>
        <p:spPr bwMode="auto">
          <a:xfrm>
            <a:off x="6474143"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8" name="AutoShape271"/>
          <p:cNvSpPr/>
          <p:nvPr/>
        </p:nvSpPr>
        <p:spPr bwMode="auto">
          <a:xfrm>
            <a:off x="6658321"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79" name="AutoShape272"/>
          <p:cNvSpPr/>
          <p:nvPr/>
        </p:nvSpPr>
        <p:spPr bwMode="auto">
          <a:xfrm>
            <a:off x="6842499"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0" name="AutoShape273"/>
          <p:cNvSpPr/>
          <p:nvPr/>
        </p:nvSpPr>
        <p:spPr bwMode="auto">
          <a:xfrm>
            <a:off x="7026677"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1" name="AutoShape274"/>
          <p:cNvSpPr/>
          <p:nvPr/>
        </p:nvSpPr>
        <p:spPr bwMode="auto">
          <a:xfrm>
            <a:off x="721085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2" name="AutoShape275"/>
          <p:cNvSpPr/>
          <p:nvPr/>
        </p:nvSpPr>
        <p:spPr bwMode="auto">
          <a:xfrm>
            <a:off x="7395032"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3" name="AutoShape276"/>
          <p:cNvSpPr/>
          <p:nvPr/>
        </p:nvSpPr>
        <p:spPr bwMode="auto">
          <a:xfrm>
            <a:off x="757921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4" name="AutoShape277"/>
          <p:cNvSpPr/>
          <p:nvPr/>
        </p:nvSpPr>
        <p:spPr bwMode="auto">
          <a:xfrm>
            <a:off x="7763388"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5" name="AutoShape278"/>
          <p:cNvSpPr/>
          <p:nvPr/>
        </p:nvSpPr>
        <p:spPr bwMode="auto">
          <a:xfrm>
            <a:off x="7947566"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6" name="AutoShape279"/>
          <p:cNvSpPr/>
          <p:nvPr/>
        </p:nvSpPr>
        <p:spPr bwMode="auto">
          <a:xfrm>
            <a:off x="813174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7" name="AutoShape280"/>
          <p:cNvSpPr/>
          <p:nvPr/>
        </p:nvSpPr>
        <p:spPr bwMode="auto">
          <a:xfrm>
            <a:off x="6474143"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8" name="AutoShape281"/>
          <p:cNvSpPr/>
          <p:nvPr/>
        </p:nvSpPr>
        <p:spPr bwMode="auto">
          <a:xfrm>
            <a:off x="6658321"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89" name="AutoShape282"/>
          <p:cNvSpPr/>
          <p:nvPr/>
        </p:nvSpPr>
        <p:spPr bwMode="auto">
          <a:xfrm>
            <a:off x="6842499"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0" name="AutoShape283"/>
          <p:cNvSpPr/>
          <p:nvPr/>
        </p:nvSpPr>
        <p:spPr bwMode="auto">
          <a:xfrm>
            <a:off x="7026677"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1" name="AutoShape284"/>
          <p:cNvSpPr/>
          <p:nvPr/>
        </p:nvSpPr>
        <p:spPr bwMode="auto">
          <a:xfrm>
            <a:off x="721085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2" name="AutoShape285"/>
          <p:cNvSpPr/>
          <p:nvPr/>
        </p:nvSpPr>
        <p:spPr bwMode="auto">
          <a:xfrm>
            <a:off x="7395032"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3" name="AutoShape286"/>
          <p:cNvSpPr/>
          <p:nvPr/>
        </p:nvSpPr>
        <p:spPr bwMode="auto">
          <a:xfrm>
            <a:off x="757921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4" name="AutoShape287"/>
          <p:cNvSpPr/>
          <p:nvPr/>
        </p:nvSpPr>
        <p:spPr bwMode="auto">
          <a:xfrm>
            <a:off x="7763388"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5" name="AutoShape288"/>
          <p:cNvSpPr/>
          <p:nvPr/>
        </p:nvSpPr>
        <p:spPr bwMode="auto">
          <a:xfrm>
            <a:off x="7947566"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6" name="AutoShape289"/>
          <p:cNvSpPr/>
          <p:nvPr/>
        </p:nvSpPr>
        <p:spPr bwMode="auto">
          <a:xfrm>
            <a:off x="813174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7" name="AutoShape290"/>
          <p:cNvSpPr/>
          <p:nvPr/>
        </p:nvSpPr>
        <p:spPr bwMode="auto">
          <a:xfrm>
            <a:off x="6474143"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8" name="AutoShape291"/>
          <p:cNvSpPr/>
          <p:nvPr/>
        </p:nvSpPr>
        <p:spPr bwMode="auto">
          <a:xfrm>
            <a:off x="6658321"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299" name="AutoShape292"/>
          <p:cNvSpPr/>
          <p:nvPr/>
        </p:nvSpPr>
        <p:spPr bwMode="auto">
          <a:xfrm>
            <a:off x="6842499"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0" name="AutoShape293"/>
          <p:cNvSpPr/>
          <p:nvPr/>
        </p:nvSpPr>
        <p:spPr bwMode="auto">
          <a:xfrm>
            <a:off x="7026677"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1" name="AutoShape294"/>
          <p:cNvSpPr/>
          <p:nvPr/>
        </p:nvSpPr>
        <p:spPr bwMode="auto">
          <a:xfrm>
            <a:off x="721085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2" name="AutoShape295"/>
          <p:cNvSpPr/>
          <p:nvPr/>
        </p:nvSpPr>
        <p:spPr bwMode="auto">
          <a:xfrm>
            <a:off x="7395032"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3" name="AutoShape296"/>
          <p:cNvSpPr/>
          <p:nvPr/>
        </p:nvSpPr>
        <p:spPr bwMode="auto">
          <a:xfrm>
            <a:off x="757921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4" name="AutoShape297"/>
          <p:cNvSpPr/>
          <p:nvPr/>
        </p:nvSpPr>
        <p:spPr bwMode="auto">
          <a:xfrm>
            <a:off x="7763388"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5" name="AutoShape298"/>
          <p:cNvSpPr/>
          <p:nvPr/>
        </p:nvSpPr>
        <p:spPr bwMode="auto">
          <a:xfrm>
            <a:off x="7947566"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6" name="AutoShape299"/>
          <p:cNvSpPr/>
          <p:nvPr/>
        </p:nvSpPr>
        <p:spPr bwMode="auto">
          <a:xfrm>
            <a:off x="813174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7" name="Text box4"/>
          <p:cNvSpPr txBox="1"/>
          <p:nvPr/>
        </p:nvSpPr>
        <p:spPr>
          <a:xfrm>
            <a:off x="8940483" y="3089275"/>
            <a:ext cx="1246505" cy="429895"/>
          </a:xfrm>
          <a:prstGeom prst="rect">
            <a:avLst/>
          </a:prstGeom>
          <a:noFill/>
          <a:effectLst/>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nb-NO" sz="2400">
                <a:solidFill>
                  <a:srgbClr val="002944"/>
                </a:solidFill>
                <a:cs typeface="+mn-ea"/>
                <a:sym typeface="+mn-lt"/>
              </a:rPr>
              <a:t>78%</a:t>
            </a:r>
          </a:p>
        </p:txBody>
      </p:sp>
      <p:sp>
        <p:nvSpPr>
          <p:cNvPr id="308" name="AutoShape300"/>
          <p:cNvSpPr/>
          <p:nvPr/>
        </p:nvSpPr>
        <p:spPr bwMode="auto">
          <a:xfrm>
            <a:off x="9870123"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09" name="AutoShape301"/>
          <p:cNvSpPr/>
          <p:nvPr/>
        </p:nvSpPr>
        <p:spPr bwMode="auto">
          <a:xfrm>
            <a:off x="10054330"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0" name="AutoShape302"/>
          <p:cNvSpPr/>
          <p:nvPr/>
        </p:nvSpPr>
        <p:spPr bwMode="auto">
          <a:xfrm>
            <a:off x="10238538"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1" name="AutoShape303"/>
          <p:cNvSpPr/>
          <p:nvPr/>
        </p:nvSpPr>
        <p:spPr bwMode="auto">
          <a:xfrm>
            <a:off x="10422745"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2" name="AutoShape304"/>
          <p:cNvSpPr/>
          <p:nvPr/>
        </p:nvSpPr>
        <p:spPr bwMode="auto">
          <a:xfrm>
            <a:off x="10606954" y="315912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3" name="AutoShape305"/>
          <p:cNvSpPr/>
          <p:nvPr/>
        </p:nvSpPr>
        <p:spPr bwMode="auto">
          <a:xfrm>
            <a:off x="9870123"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4" name="AutoShape306"/>
          <p:cNvSpPr/>
          <p:nvPr/>
        </p:nvSpPr>
        <p:spPr bwMode="auto">
          <a:xfrm>
            <a:off x="10054330"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5" name="AutoShape307"/>
          <p:cNvSpPr/>
          <p:nvPr/>
        </p:nvSpPr>
        <p:spPr bwMode="auto">
          <a:xfrm>
            <a:off x="10238538"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6" name="AutoShape308"/>
          <p:cNvSpPr/>
          <p:nvPr/>
        </p:nvSpPr>
        <p:spPr bwMode="auto">
          <a:xfrm>
            <a:off x="10422745"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7" name="AutoShape309"/>
          <p:cNvSpPr/>
          <p:nvPr/>
        </p:nvSpPr>
        <p:spPr bwMode="auto">
          <a:xfrm>
            <a:off x="10606954" y="3344545"/>
            <a:ext cx="132484"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8" name="AutoShape310"/>
          <p:cNvSpPr/>
          <p:nvPr/>
        </p:nvSpPr>
        <p:spPr bwMode="auto">
          <a:xfrm>
            <a:off x="8949373"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19" name="AutoShape311"/>
          <p:cNvSpPr/>
          <p:nvPr/>
        </p:nvSpPr>
        <p:spPr bwMode="auto">
          <a:xfrm>
            <a:off x="9133551"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0" name="AutoShape312"/>
          <p:cNvSpPr/>
          <p:nvPr/>
        </p:nvSpPr>
        <p:spPr bwMode="auto">
          <a:xfrm>
            <a:off x="9317729"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1" name="AutoShape313"/>
          <p:cNvSpPr/>
          <p:nvPr/>
        </p:nvSpPr>
        <p:spPr bwMode="auto">
          <a:xfrm>
            <a:off x="9501907"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2" name="AutoShape314"/>
          <p:cNvSpPr/>
          <p:nvPr/>
        </p:nvSpPr>
        <p:spPr bwMode="auto">
          <a:xfrm>
            <a:off x="968608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3" name="AutoShape315"/>
          <p:cNvSpPr/>
          <p:nvPr/>
        </p:nvSpPr>
        <p:spPr bwMode="auto">
          <a:xfrm>
            <a:off x="9870262"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4" name="AutoShape316"/>
          <p:cNvSpPr/>
          <p:nvPr/>
        </p:nvSpPr>
        <p:spPr bwMode="auto">
          <a:xfrm>
            <a:off x="10054440"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5" name="AutoShape317"/>
          <p:cNvSpPr/>
          <p:nvPr/>
        </p:nvSpPr>
        <p:spPr bwMode="auto">
          <a:xfrm>
            <a:off x="10238618"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6" name="AutoShape318"/>
          <p:cNvSpPr/>
          <p:nvPr/>
        </p:nvSpPr>
        <p:spPr bwMode="auto">
          <a:xfrm>
            <a:off x="10422796"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7" name="AutoShape319"/>
          <p:cNvSpPr/>
          <p:nvPr/>
        </p:nvSpPr>
        <p:spPr bwMode="auto">
          <a:xfrm>
            <a:off x="10606975" y="3529965"/>
            <a:ext cx="132463" cy="132715"/>
          </a:xfrm>
          <a:prstGeom prst="roundRect">
            <a:avLst/>
          </a:prstGeom>
          <a:solidFill>
            <a:schemeClr val="tx2">
              <a:alpha val="2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8" name="AutoShape320"/>
          <p:cNvSpPr/>
          <p:nvPr/>
        </p:nvSpPr>
        <p:spPr bwMode="auto">
          <a:xfrm>
            <a:off x="8949373"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29" name="AutoShape321"/>
          <p:cNvSpPr/>
          <p:nvPr/>
        </p:nvSpPr>
        <p:spPr bwMode="auto">
          <a:xfrm>
            <a:off x="9133551"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0" name="AutoShape322"/>
          <p:cNvSpPr/>
          <p:nvPr/>
        </p:nvSpPr>
        <p:spPr bwMode="auto">
          <a:xfrm>
            <a:off x="9317729"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1" name="AutoShape323"/>
          <p:cNvSpPr/>
          <p:nvPr/>
        </p:nvSpPr>
        <p:spPr bwMode="auto">
          <a:xfrm>
            <a:off x="9501907"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2" name="AutoShape324"/>
          <p:cNvSpPr/>
          <p:nvPr/>
        </p:nvSpPr>
        <p:spPr bwMode="auto">
          <a:xfrm>
            <a:off x="9686085"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3" name="AutoShape325"/>
          <p:cNvSpPr/>
          <p:nvPr/>
        </p:nvSpPr>
        <p:spPr bwMode="auto">
          <a:xfrm>
            <a:off x="9870262"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4" name="AutoShape326"/>
          <p:cNvSpPr/>
          <p:nvPr/>
        </p:nvSpPr>
        <p:spPr bwMode="auto">
          <a:xfrm>
            <a:off x="10054440"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5" name="AutoShape327"/>
          <p:cNvSpPr/>
          <p:nvPr/>
        </p:nvSpPr>
        <p:spPr bwMode="auto">
          <a:xfrm>
            <a:off x="10238618"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6" name="AutoShape328"/>
          <p:cNvSpPr/>
          <p:nvPr/>
        </p:nvSpPr>
        <p:spPr bwMode="auto">
          <a:xfrm>
            <a:off x="10422796"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7" name="AutoShape329"/>
          <p:cNvSpPr/>
          <p:nvPr/>
        </p:nvSpPr>
        <p:spPr bwMode="auto">
          <a:xfrm>
            <a:off x="10606975" y="371475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8" name="AutoShape330"/>
          <p:cNvSpPr/>
          <p:nvPr/>
        </p:nvSpPr>
        <p:spPr bwMode="auto">
          <a:xfrm>
            <a:off x="8949373"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39" name="AutoShape331"/>
          <p:cNvSpPr/>
          <p:nvPr/>
        </p:nvSpPr>
        <p:spPr bwMode="auto">
          <a:xfrm>
            <a:off x="9133551"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0" name="AutoShape332"/>
          <p:cNvSpPr/>
          <p:nvPr/>
        </p:nvSpPr>
        <p:spPr bwMode="auto">
          <a:xfrm>
            <a:off x="9317729"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1" name="AutoShape333"/>
          <p:cNvSpPr/>
          <p:nvPr/>
        </p:nvSpPr>
        <p:spPr bwMode="auto">
          <a:xfrm>
            <a:off x="9501907"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2" name="AutoShape334"/>
          <p:cNvSpPr/>
          <p:nvPr/>
        </p:nvSpPr>
        <p:spPr bwMode="auto">
          <a:xfrm>
            <a:off x="9686085"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3" name="AutoShape335"/>
          <p:cNvSpPr/>
          <p:nvPr/>
        </p:nvSpPr>
        <p:spPr bwMode="auto">
          <a:xfrm>
            <a:off x="9870262"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4" name="AutoShape336"/>
          <p:cNvSpPr/>
          <p:nvPr/>
        </p:nvSpPr>
        <p:spPr bwMode="auto">
          <a:xfrm>
            <a:off x="10054440"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5" name="AutoShape337"/>
          <p:cNvSpPr/>
          <p:nvPr/>
        </p:nvSpPr>
        <p:spPr bwMode="auto">
          <a:xfrm>
            <a:off x="10238618"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6" name="AutoShape338"/>
          <p:cNvSpPr/>
          <p:nvPr/>
        </p:nvSpPr>
        <p:spPr bwMode="auto">
          <a:xfrm>
            <a:off x="10422796"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7" name="AutoShape339"/>
          <p:cNvSpPr/>
          <p:nvPr/>
        </p:nvSpPr>
        <p:spPr bwMode="auto">
          <a:xfrm>
            <a:off x="10606975" y="390017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8" name="AutoShape340"/>
          <p:cNvSpPr/>
          <p:nvPr/>
        </p:nvSpPr>
        <p:spPr bwMode="auto">
          <a:xfrm>
            <a:off x="8949373"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49" name="AutoShape341"/>
          <p:cNvSpPr/>
          <p:nvPr/>
        </p:nvSpPr>
        <p:spPr bwMode="auto">
          <a:xfrm>
            <a:off x="9133551"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0" name="AutoShape342"/>
          <p:cNvSpPr/>
          <p:nvPr/>
        </p:nvSpPr>
        <p:spPr bwMode="auto">
          <a:xfrm>
            <a:off x="9317729"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1" name="AutoShape343"/>
          <p:cNvSpPr/>
          <p:nvPr/>
        </p:nvSpPr>
        <p:spPr bwMode="auto">
          <a:xfrm>
            <a:off x="9501907"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2" name="AutoShape344"/>
          <p:cNvSpPr/>
          <p:nvPr/>
        </p:nvSpPr>
        <p:spPr bwMode="auto">
          <a:xfrm>
            <a:off x="9686085"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3" name="AutoShape345"/>
          <p:cNvSpPr/>
          <p:nvPr/>
        </p:nvSpPr>
        <p:spPr bwMode="auto">
          <a:xfrm>
            <a:off x="9870262"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4" name="AutoShape346"/>
          <p:cNvSpPr/>
          <p:nvPr/>
        </p:nvSpPr>
        <p:spPr bwMode="auto">
          <a:xfrm>
            <a:off x="10054440"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5" name="AutoShape347"/>
          <p:cNvSpPr/>
          <p:nvPr/>
        </p:nvSpPr>
        <p:spPr bwMode="auto">
          <a:xfrm>
            <a:off x="10238618"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6" name="AutoShape348"/>
          <p:cNvSpPr/>
          <p:nvPr/>
        </p:nvSpPr>
        <p:spPr bwMode="auto">
          <a:xfrm>
            <a:off x="10422796"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7" name="AutoShape349"/>
          <p:cNvSpPr/>
          <p:nvPr/>
        </p:nvSpPr>
        <p:spPr bwMode="auto">
          <a:xfrm>
            <a:off x="10606975" y="408495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8" name="AutoShape350"/>
          <p:cNvSpPr/>
          <p:nvPr/>
        </p:nvSpPr>
        <p:spPr bwMode="auto">
          <a:xfrm>
            <a:off x="8949373"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9" name="AutoShape351"/>
          <p:cNvSpPr/>
          <p:nvPr/>
        </p:nvSpPr>
        <p:spPr bwMode="auto">
          <a:xfrm>
            <a:off x="9133551"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0" name="AutoShape352"/>
          <p:cNvSpPr/>
          <p:nvPr/>
        </p:nvSpPr>
        <p:spPr bwMode="auto">
          <a:xfrm>
            <a:off x="9317729"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1" name="AutoShape353"/>
          <p:cNvSpPr/>
          <p:nvPr/>
        </p:nvSpPr>
        <p:spPr bwMode="auto">
          <a:xfrm>
            <a:off x="9501907"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2" name="AutoShape354"/>
          <p:cNvSpPr/>
          <p:nvPr/>
        </p:nvSpPr>
        <p:spPr bwMode="auto">
          <a:xfrm>
            <a:off x="9686085"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3" name="AutoShape355"/>
          <p:cNvSpPr/>
          <p:nvPr/>
        </p:nvSpPr>
        <p:spPr bwMode="auto">
          <a:xfrm>
            <a:off x="9870262"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4" name="AutoShape356"/>
          <p:cNvSpPr/>
          <p:nvPr/>
        </p:nvSpPr>
        <p:spPr bwMode="auto">
          <a:xfrm>
            <a:off x="10054440"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5" name="AutoShape357"/>
          <p:cNvSpPr/>
          <p:nvPr/>
        </p:nvSpPr>
        <p:spPr bwMode="auto">
          <a:xfrm>
            <a:off x="10238618"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6" name="AutoShape358"/>
          <p:cNvSpPr/>
          <p:nvPr/>
        </p:nvSpPr>
        <p:spPr bwMode="auto">
          <a:xfrm>
            <a:off x="10422796"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7" name="AutoShape359"/>
          <p:cNvSpPr/>
          <p:nvPr/>
        </p:nvSpPr>
        <p:spPr bwMode="auto">
          <a:xfrm>
            <a:off x="10606975" y="427037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8" name="AutoShape360"/>
          <p:cNvSpPr/>
          <p:nvPr/>
        </p:nvSpPr>
        <p:spPr bwMode="auto">
          <a:xfrm>
            <a:off x="8949373"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69" name="AutoShape361"/>
          <p:cNvSpPr/>
          <p:nvPr/>
        </p:nvSpPr>
        <p:spPr bwMode="auto">
          <a:xfrm>
            <a:off x="9133551"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0" name="AutoShape362"/>
          <p:cNvSpPr/>
          <p:nvPr/>
        </p:nvSpPr>
        <p:spPr bwMode="auto">
          <a:xfrm>
            <a:off x="9317729"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1" name="AutoShape363"/>
          <p:cNvSpPr/>
          <p:nvPr/>
        </p:nvSpPr>
        <p:spPr bwMode="auto">
          <a:xfrm>
            <a:off x="9501907"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2" name="AutoShape364"/>
          <p:cNvSpPr/>
          <p:nvPr/>
        </p:nvSpPr>
        <p:spPr bwMode="auto">
          <a:xfrm>
            <a:off x="968608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3" name="AutoShape365"/>
          <p:cNvSpPr/>
          <p:nvPr/>
        </p:nvSpPr>
        <p:spPr bwMode="auto">
          <a:xfrm>
            <a:off x="9870262"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4" name="AutoShape366"/>
          <p:cNvSpPr/>
          <p:nvPr/>
        </p:nvSpPr>
        <p:spPr bwMode="auto">
          <a:xfrm>
            <a:off x="10054440"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5" name="AutoShape367"/>
          <p:cNvSpPr/>
          <p:nvPr/>
        </p:nvSpPr>
        <p:spPr bwMode="auto">
          <a:xfrm>
            <a:off x="10238618"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6" name="AutoShape368"/>
          <p:cNvSpPr/>
          <p:nvPr/>
        </p:nvSpPr>
        <p:spPr bwMode="auto">
          <a:xfrm>
            <a:off x="10422796"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7" name="AutoShape369"/>
          <p:cNvSpPr/>
          <p:nvPr/>
        </p:nvSpPr>
        <p:spPr bwMode="auto">
          <a:xfrm>
            <a:off x="10606975" y="445516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8" name="AutoShape370"/>
          <p:cNvSpPr/>
          <p:nvPr/>
        </p:nvSpPr>
        <p:spPr bwMode="auto">
          <a:xfrm>
            <a:off x="8949373"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79" name="AutoShape371"/>
          <p:cNvSpPr/>
          <p:nvPr/>
        </p:nvSpPr>
        <p:spPr bwMode="auto">
          <a:xfrm>
            <a:off x="9133551"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0" name="AutoShape372"/>
          <p:cNvSpPr/>
          <p:nvPr/>
        </p:nvSpPr>
        <p:spPr bwMode="auto">
          <a:xfrm>
            <a:off x="9317729"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1" name="AutoShape373"/>
          <p:cNvSpPr/>
          <p:nvPr/>
        </p:nvSpPr>
        <p:spPr bwMode="auto">
          <a:xfrm>
            <a:off x="9501907"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2" name="AutoShape374"/>
          <p:cNvSpPr/>
          <p:nvPr/>
        </p:nvSpPr>
        <p:spPr bwMode="auto">
          <a:xfrm>
            <a:off x="968608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3" name="AutoShape375"/>
          <p:cNvSpPr/>
          <p:nvPr/>
        </p:nvSpPr>
        <p:spPr bwMode="auto">
          <a:xfrm>
            <a:off x="9870262"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4" name="AutoShape376"/>
          <p:cNvSpPr/>
          <p:nvPr/>
        </p:nvSpPr>
        <p:spPr bwMode="auto">
          <a:xfrm>
            <a:off x="10054440"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5" name="AutoShape377"/>
          <p:cNvSpPr/>
          <p:nvPr/>
        </p:nvSpPr>
        <p:spPr bwMode="auto">
          <a:xfrm>
            <a:off x="10238618"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6" name="AutoShape378"/>
          <p:cNvSpPr/>
          <p:nvPr/>
        </p:nvSpPr>
        <p:spPr bwMode="auto">
          <a:xfrm>
            <a:off x="10422796"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7" name="AutoShape379"/>
          <p:cNvSpPr/>
          <p:nvPr/>
        </p:nvSpPr>
        <p:spPr bwMode="auto">
          <a:xfrm>
            <a:off x="10606975" y="4640580"/>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8" name="AutoShape380"/>
          <p:cNvSpPr/>
          <p:nvPr/>
        </p:nvSpPr>
        <p:spPr bwMode="auto">
          <a:xfrm>
            <a:off x="8949373"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89" name="AutoShape381"/>
          <p:cNvSpPr/>
          <p:nvPr/>
        </p:nvSpPr>
        <p:spPr bwMode="auto">
          <a:xfrm>
            <a:off x="9133551"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0" name="AutoShape382"/>
          <p:cNvSpPr/>
          <p:nvPr/>
        </p:nvSpPr>
        <p:spPr bwMode="auto">
          <a:xfrm>
            <a:off x="9317729"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1" name="AutoShape383"/>
          <p:cNvSpPr/>
          <p:nvPr/>
        </p:nvSpPr>
        <p:spPr bwMode="auto">
          <a:xfrm>
            <a:off x="9501907"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2" name="AutoShape384"/>
          <p:cNvSpPr/>
          <p:nvPr/>
        </p:nvSpPr>
        <p:spPr bwMode="auto">
          <a:xfrm>
            <a:off x="968608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3" name="AutoShape385"/>
          <p:cNvSpPr/>
          <p:nvPr/>
        </p:nvSpPr>
        <p:spPr bwMode="auto">
          <a:xfrm>
            <a:off x="9870262"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4" name="AutoShape386"/>
          <p:cNvSpPr/>
          <p:nvPr/>
        </p:nvSpPr>
        <p:spPr bwMode="auto">
          <a:xfrm>
            <a:off x="10054440"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5" name="AutoShape387"/>
          <p:cNvSpPr/>
          <p:nvPr/>
        </p:nvSpPr>
        <p:spPr bwMode="auto">
          <a:xfrm>
            <a:off x="10238618"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6" name="AutoShape388"/>
          <p:cNvSpPr/>
          <p:nvPr/>
        </p:nvSpPr>
        <p:spPr bwMode="auto">
          <a:xfrm>
            <a:off x="10422796"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7" name="AutoShape389"/>
          <p:cNvSpPr/>
          <p:nvPr/>
        </p:nvSpPr>
        <p:spPr bwMode="auto">
          <a:xfrm>
            <a:off x="10606975" y="482536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8" name="AutoShape390"/>
          <p:cNvSpPr/>
          <p:nvPr/>
        </p:nvSpPr>
        <p:spPr bwMode="auto">
          <a:xfrm>
            <a:off x="8949373"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99" name="AutoShape391"/>
          <p:cNvSpPr/>
          <p:nvPr/>
        </p:nvSpPr>
        <p:spPr bwMode="auto">
          <a:xfrm>
            <a:off x="9133551"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0" name="AutoShape392"/>
          <p:cNvSpPr/>
          <p:nvPr/>
        </p:nvSpPr>
        <p:spPr bwMode="auto">
          <a:xfrm>
            <a:off x="9317729"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1" name="AutoShape393"/>
          <p:cNvSpPr/>
          <p:nvPr/>
        </p:nvSpPr>
        <p:spPr bwMode="auto">
          <a:xfrm>
            <a:off x="9501907"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2" name="AutoShape394"/>
          <p:cNvSpPr/>
          <p:nvPr/>
        </p:nvSpPr>
        <p:spPr bwMode="auto">
          <a:xfrm>
            <a:off x="968608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3" name="AutoShape395"/>
          <p:cNvSpPr/>
          <p:nvPr/>
        </p:nvSpPr>
        <p:spPr bwMode="auto">
          <a:xfrm>
            <a:off x="9870262"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4" name="AutoShape396"/>
          <p:cNvSpPr/>
          <p:nvPr/>
        </p:nvSpPr>
        <p:spPr bwMode="auto">
          <a:xfrm>
            <a:off x="10054440"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5" name="AutoShape397"/>
          <p:cNvSpPr/>
          <p:nvPr/>
        </p:nvSpPr>
        <p:spPr bwMode="auto">
          <a:xfrm>
            <a:off x="10238618"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6" name="AutoShape398"/>
          <p:cNvSpPr/>
          <p:nvPr/>
        </p:nvSpPr>
        <p:spPr bwMode="auto">
          <a:xfrm>
            <a:off x="10422796"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7" name="AutoShape399"/>
          <p:cNvSpPr/>
          <p:nvPr/>
        </p:nvSpPr>
        <p:spPr bwMode="auto">
          <a:xfrm>
            <a:off x="10606975" y="5010785"/>
            <a:ext cx="132463" cy="132715"/>
          </a:xfrm>
          <a:prstGeom prst="roundRect">
            <a:avLst/>
          </a:prstGeom>
          <a:solidFill>
            <a:srgbClr val="00294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408" name="Text box5"/>
          <p:cNvSpPr txBox="1"/>
          <p:nvPr/>
        </p:nvSpPr>
        <p:spPr>
          <a:xfrm>
            <a:off x="1453198" y="2057400"/>
            <a:ext cx="1663065" cy="622300"/>
          </a:xfrm>
          <a:prstGeom prst="rect">
            <a:avLst/>
          </a:prstGeom>
          <a:noFill/>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1200" dirty="0">
                <a:cs typeface="+mn-ea"/>
                <a:sym typeface="+mn-lt"/>
              </a:rPr>
              <a:t>修改您的内容修改您的</a:t>
            </a:r>
          </a:p>
          <a:p>
            <a:pPr algn="l">
              <a:lnSpc>
                <a:spcPct val="100000"/>
              </a:lnSpc>
            </a:pPr>
            <a:r>
              <a:rPr lang="zh-CN" altLang="en-US" sz="1200" dirty="0">
                <a:cs typeface="+mn-ea"/>
                <a:sym typeface="+mn-lt"/>
              </a:rPr>
              <a:t>内容修改您的内容修改</a:t>
            </a:r>
          </a:p>
          <a:p>
            <a:pPr algn="l">
              <a:lnSpc>
                <a:spcPct val="100000"/>
              </a:lnSpc>
            </a:pPr>
            <a:r>
              <a:rPr lang="zh-CN" altLang="en-US" sz="1200" dirty="0">
                <a:cs typeface="+mn-ea"/>
                <a:sym typeface="+mn-lt"/>
              </a:rPr>
              <a:t>您的内容</a:t>
            </a:r>
            <a:endParaRPr lang="zh-CN" altLang="en-US" sz="1200" b="1" dirty="0">
              <a:cs typeface="+mn-ea"/>
              <a:sym typeface="+mn-lt"/>
            </a:endParaRPr>
          </a:p>
        </p:txBody>
      </p:sp>
      <p:sp>
        <p:nvSpPr>
          <p:cNvPr id="409" name="Text box6"/>
          <p:cNvSpPr txBox="1"/>
          <p:nvPr/>
        </p:nvSpPr>
        <p:spPr>
          <a:xfrm>
            <a:off x="3928428" y="2057400"/>
            <a:ext cx="1663065" cy="622300"/>
          </a:xfrm>
          <a:prstGeom prst="rect">
            <a:avLst/>
          </a:prstGeom>
          <a:noFill/>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cs typeface="+mn-ea"/>
                <a:sym typeface="+mn-lt"/>
              </a:rPr>
              <a:t>修改您的内容修改您的</a:t>
            </a:r>
          </a:p>
          <a:p>
            <a:pPr algn="l"/>
            <a:r>
              <a:rPr lang="zh-CN" altLang="en-US" sz="1200" dirty="0">
                <a:cs typeface="+mn-ea"/>
                <a:sym typeface="+mn-lt"/>
              </a:rPr>
              <a:t>内容修改您的内容修改</a:t>
            </a:r>
          </a:p>
          <a:p>
            <a:pPr algn="l"/>
            <a:r>
              <a:rPr lang="zh-CN" altLang="en-US" sz="1200" dirty="0">
                <a:cs typeface="+mn-ea"/>
                <a:sym typeface="+mn-lt"/>
              </a:rPr>
              <a:t>您的内容</a:t>
            </a:r>
            <a:endParaRPr lang="zh-CN" altLang="en-US" sz="1200" b="1" dirty="0">
              <a:cs typeface="+mn-ea"/>
              <a:sym typeface="+mn-lt"/>
            </a:endParaRPr>
          </a:p>
        </p:txBody>
      </p:sp>
      <p:sp>
        <p:nvSpPr>
          <p:cNvPr id="410" name="Text box7"/>
          <p:cNvSpPr txBox="1"/>
          <p:nvPr/>
        </p:nvSpPr>
        <p:spPr>
          <a:xfrm>
            <a:off x="6403658" y="2057400"/>
            <a:ext cx="1663065" cy="622300"/>
          </a:xfrm>
          <a:prstGeom prst="rect">
            <a:avLst/>
          </a:prstGeom>
          <a:noFill/>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cs typeface="+mn-ea"/>
                <a:sym typeface="+mn-lt"/>
              </a:rPr>
              <a:t>修改您的内容修改您的</a:t>
            </a:r>
          </a:p>
          <a:p>
            <a:pPr algn="l"/>
            <a:r>
              <a:rPr lang="zh-CN" altLang="en-US" sz="1200" dirty="0">
                <a:cs typeface="+mn-ea"/>
                <a:sym typeface="+mn-lt"/>
              </a:rPr>
              <a:t>内容修改您的内容修改</a:t>
            </a:r>
          </a:p>
          <a:p>
            <a:pPr algn="l"/>
            <a:r>
              <a:rPr lang="zh-CN" altLang="en-US" sz="1200" dirty="0">
                <a:cs typeface="+mn-ea"/>
                <a:sym typeface="+mn-lt"/>
              </a:rPr>
              <a:t>您的内容</a:t>
            </a:r>
            <a:endParaRPr lang="zh-CN" altLang="en-US" sz="1200" b="1" dirty="0">
              <a:cs typeface="+mn-ea"/>
              <a:sym typeface="+mn-lt"/>
            </a:endParaRPr>
          </a:p>
        </p:txBody>
      </p:sp>
      <p:sp>
        <p:nvSpPr>
          <p:cNvPr id="411" name="Text box8"/>
          <p:cNvSpPr txBox="1"/>
          <p:nvPr/>
        </p:nvSpPr>
        <p:spPr>
          <a:xfrm>
            <a:off x="8878888" y="2057400"/>
            <a:ext cx="1663065" cy="622300"/>
          </a:xfrm>
          <a:prstGeom prst="rect">
            <a:avLst/>
          </a:prstGeom>
          <a:noFill/>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cs typeface="+mn-ea"/>
                <a:sym typeface="+mn-lt"/>
              </a:rPr>
              <a:t>修改您的内容修改您的</a:t>
            </a:r>
          </a:p>
          <a:p>
            <a:pPr algn="l"/>
            <a:r>
              <a:rPr lang="zh-CN" altLang="en-US" sz="1200" dirty="0">
                <a:cs typeface="+mn-ea"/>
                <a:sym typeface="+mn-lt"/>
              </a:rPr>
              <a:t>内容修改您的内容修改</a:t>
            </a:r>
          </a:p>
          <a:p>
            <a:pPr algn="l"/>
            <a:r>
              <a:rPr lang="zh-CN" altLang="en-US" sz="1200" dirty="0">
                <a:cs typeface="+mn-ea"/>
                <a:sym typeface="+mn-lt"/>
              </a:rPr>
              <a:t>您的内容</a:t>
            </a:r>
            <a:endParaRPr lang="zh-CN" altLang="en-US" sz="1200" b="1"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arn(inVertical)">
                                      <p:cBhvr>
                                        <p:cTn id="88" dur="500"/>
                                        <p:tgtEl>
                                          <p:spTgt spid="31"/>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arn(inVertical)">
                                      <p:cBhvr>
                                        <p:cTn id="97" dur="500"/>
                                        <p:tgtEl>
                                          <p:spTgt spid="3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barn(inVertical)">
                                      <p:cBhvr>
                                        <p:cTn id="100" dur="500"/>
                                        <p:tgtEl>
                                          <p:spTgt spid="3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arn(inVertical)">
                                      <p:cBhvr>
                                        <p:cTn id="103" dur="500"/>
                                        <p:tgtEl>
                                          <p:spTgt spid="3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arn(inVertical)">
                                      <p:cBhvr>
                                        <p:cTn id="106" dur="500"/>
                                        <p:tgtEl>
                                          <p:spTgt spid="3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arn(inVertical)">
                                      <p:cBhvr>
                                        <p:cTn id="109" dur="500"/>
                                        <p:tgtEl>
                                          <p:spTgt spid="38"/>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arn(inVertical)">
                                      <p:cBhvr>
                                        <p:cTn id="112" dur="500"/>
                                        <p:tgtEl>
                                          <p:spTgt spid="39"/>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barn(inVertical)">
                                      <p:cBhvr>
                                        <p:cTn id="115" dur="500"/>
                                        <p:tgtEl>
                                          <p:spTgt spid="40"/>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arn(inVertical)">
                                      <p:cBhvr>
                                        <p:cTn id="118" dur="500"/>
                                        <p:tgtEl>
                                          <p:spTgt spid="41"/>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arn(inVertical)">
                                      <p:cBhvr>
                                        <p:cTn id="121" dur="500"/>
                                        <p:tgtEl>
                                          <p:spTgt spid="42"/>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arn(inVertical)">
                                      <p:cBhvr>
                                        <p:cTn id="124" dur="500"/>
                                        <p:tgtEl>
                                          <p:spTgt spid="43"/>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barn(inVertical)">
                                      <p:cBhvr>
                                        <p:cTn id="127" dur="500"/>
                                        <p:tgtEl>
                                          <p:spTgt spid="44"/>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barn(inVertical)">
                                      <p:cBhvr>
                                        <p:cTn id="130" dur="500"/>
                                        <p:tgtEl>
                                          <p:spTgt spid="45"/>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arn(inVertical)">
                                      <p:cBhvr>
                                        <p:cTn id="133" dur="500"/>
                                        <p:tgtEl>
                                          <p:spTgt spid="46"/>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arn(inVertical)">
                                      <p:cBhvr>
                                        <p:cTn id="136" dur="500"/>
                                        <p:tgtEl>
                                          <p:spTgt spid="47"/>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barn(inVertical)">
                                      <p:cBhvr>
                                        <p:cTn id="139" dur="500"/>
                                        <p:tgtEl>
                                          <p:spTgt spid="48"/>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barn(inVertical)">
                                      <p:cBhvr>
                                        <p:cTn id="142" dur="500"/>
                                        <p:tgtEl>
                                          <p:spTgt spid="49"/>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barn(inVertical)">
                                      <p:cBhvr>
                                        <p:cTn id="145" dur="500"/>
                                        <p:tgtEl>
                                          <p:spTgt spid="50"/>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barn(inVertical)">
                                      <p:cBhvr>
                                        <p:cTn id="148" dur="500"/>
                                        <p:tgtEl>
                                          <p:spTgt spid="51"/>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barn(inVertical)">
                                      <p:cBhvr>
                                        <p:cTn id="151" dur="500"/>
                                        <p:tgtEl>
                                          <p:spTgt spid="52"/>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barn(inVertical)">
                                      <p:cBhvr>
                                        <p:cTn id="154" dur="500"/>
                                        <p:tgtEl>
                                          <p:spTgt spid="53"/>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barn(inVertical)">
                                      <p:cBhvr>
                                        <p:cTn id="157" dur="500"/>
                                        <p:tgtEl>
                                          <p:spTgt spid="54"/>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barn(inVertical)">
                                      <p:cBhvr>
                                        <p:cTn id="163" dur="500"/>
                                        <p:tgtEl>
                                          <p:spTgt spid="56"/>
                                        </p:tgtEl>
                                      </p:cBhvr>
                                    </p:animEffect>
                                  </p:childTnLst>
                                </p:cTn>
                              </p:par>
                              <p:par>
                                <p:cTn id="164" presetID="16" presetClass="entr" presetSubtype="21"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barn(inVertical)">
                                      <p:cBhvr>
                                        <p:cTn id="166" dur="500"/>
                                        <p:tgtEl>
                                          <p:spTgt spid="57"/>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barn(inVertical)">
                                      <p:cBhvr>
                                        <p:cTn id="169" dur="500"/>
                                        <p:tgtEl>
                                          <p:spTgt spid="58"/>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barn(inVertical)">
                                      <p:cBhvr>
                                        <p:cTn id="172" dur="500"/>
                                        <p:tgtEl>
                                          <p:spTgt spid="59"/>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barn(inVertical)">
                                      <p:cBhvr>
                                        <p:cTn id="175" dur="500"/>
                                        <p:tgtEl>
                                          <p:spTgt spid="60"/>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barn(inVertical)">
                                      <p:cBhvr>
                                        <p:cTn id="178" dur="500"/>
                                        <p:tgtEl>
                                          <p:spTgt spid="61"/>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barn(inVertical)">
                                      <p:cBhvr>
                                        <p:cTn id="181" dur="500"/>
                                        <p:tgtEl>
                                          <p:spTgt spid="62"/>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barn(inVertical)">
                                      <p:cBhvr>
                                        <p:cTn id="184" dur="500"/>
                                        <p:tgtEl>
                                          <p:spTgt spid="63"/>
                                        </p:tgtEl>
                                      </p:cBhvr>
                                    </p:animEffect>
                                  </p:childTnLst>
                                </p:cTn>
                              </p:par>
                              <p:par>
                                <p:cTn id="185" presetID="16" presetClass="entr" presetSubtype="21"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barn(inVertical)">
                                      <p:cBhvr>
                                        <p:cTn id="187" dur="500"/>
                                        <p:tgtEl>
                                          <p:spTgt spid="64"/>
                                        </p:tgtEl>
                                      </p:cBhvr>
                                    </p:animEffect>
                                  </p:childTnLst>
                                </p:cTn>
                              </p:par>
                              <p:par>
                                <p:cTn id="188" presetID="16" presetClass="entr" presetSubtype="21"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barn(inVertical)">
                                      <p:cBhvr>
                                        <p:cTn id="190" dur="500"/>
                                        <p:tgtEl>
                                          <p:spTgt spid="65"/>
                                        </p:tgtEl>
                                      </p:cBhvr>
                                    </p:animEffect>
                                  </p:childTnLst>
                                </p:cTn>
                              </p:par>
                              <p:par>
                                <p:cTn id="191" presetID="16" presetClass="entr" presetSubtype="21"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barn(inVertical)">
                                      <p:cBhvr>
                                        <p:cTn id="193" dur="500"/>
                                        <p:tgtEl>
                                          <p:spTgt spid="66"/>
                                        </p:tgtEl>
                                      </p:cBhvr>
                                    </p:animEffect>
                                  </p:childTnLst>
                                </p:cTn>
                              </p:par>
                              <p:par>
                                <p:cTn id="194" presetID="16" presetClass="entr" presetSubtype="21" fill="hold" grpId="0"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barn(inVertical)">
                                      <p:cBhvr>
                                        <p:cTn id="196" dur="500"/>
                                        <p:tgtEl>
                                          <p:spTgt spid="67"/>
                                        </p:tgtEl>
                                      </p:cBhvr>
                                    </p:animEffect>
                                  </p:childTnLst>
                                </p:cTn>
                              </p:par>
                              <p:par>
                                <p:cTn id="197" presetID="16" presetClass="entr" presetSubtype="21"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barn(inVertical)">
                                      <p:cBhvr>
                                        <p:cTn id="199" dur="500"/>
                                        <p:tgtEl>
                                          <p:spTgt spid="68"/>
                                        </p:tgtEl>
                                      </p:cBhvr>
                                    </p:animEffect>
                                  </p:childTnLst>
                                </p:cTn>
                              </p:par>
                              <p:par>
                                <p:cTn id="200" presetID="16" presetClass="entr" presetSubtype="21" fill="hold" grpId="0"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barn(inVertical)">
                                      <p:cBhvr>
                                        <p:cTn id="202" dur="500"/>
                                        <p:tgtEl>
                                          <p:spTgt spid="69"/>
                                        </p:tgtEl>
                                      </p:cBhvr>
                                    </p:animEffect>
                                  </p:childTnLst>
                                </p:cTn>
                              </p:par>
                              <p:par>
                                <p:cTn id="203" presetID="16" presetClass="entr" presetSubtype="21" fill="hold" grpId="0"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barn(inVertical)">
                                      <p:cBhvr>
                                        <p:cTn id="205" dur="500"/>
                                        <p:tgtEl>
                                          <p:spTgt spid="70"/>
                                        </p:tgtEl>
                                      </p:cBhvr>
                                    </p:animEffect>
                                  </p:childTnLst>
                                </p:cTn>
                              </p:par>
                              <p:par>
                                <p:cTn id="206" presetID="16" presetClass="entr" presetSubtype="21" fill="hold" grpId="0"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barn(inVertical)">
                                      <p:cBhvr>
                                        <p:cTn id="208" dur="500"/>
                                        <p:tgtEl>
                                          <p:spTgt spid="71"/>
                                        </p:tgtEl>
                                      </p:cBhvr>
                                    </p:animEffect>
                                  </p:childTnLst>
                                </p:cTn>
                              </p:par>
                              <p:par>
                                <p:cTn id="209" presetID="16" presetClass="entr" presetSubtype="21"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barn(inVertical)">
                                      <p:cBhvr>
                                        <p:cTn id="211" dur="500"/>
                                        <p:tgtEl>
                                          <p:spTgt spid="72"/>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barn(inVertical)">
                                      <p:cBhvr>
                                        <p:cTn id="214" dur="500"/>
                                        <p:tgtEl>
                                          <p:spTgt spid="73"/>
                                        </p:tgtEl>
                                      </p:cBhvr>
                                    </p:animEffect>
                                  </p:childTnLst>
                                </p:cTn>
                              </p:par>
                              <p:par>
                                <p:cTn id="215" presetID="16" presetClass="entr" presetSubtype="21" fill="hold" grpId="0"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barn(inVertical)">
                                      <p:cBhvr>
                                        <p:cTn id="217" dur="500"/>
                                        <p:tgtEl>
                                          <p:spTgt spid="74"/>
                                        </p:tgtEl>
                                      </p:cBhvr>
                                    </p:animEffect>
                                  </p:childTnLst>
                                </p:cTn>
                              </p:par>
                              <p:par>
                                <p:cTn id="218" presetID="16" presetClass="entr" presetSubtype="21" fill="hold" grpId="0"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barn(inVertical)">
                                      <p:cBhvr>
                                        <p:cTn id="220" dur="500"/>
                                        <p:tgtEl>
                                          <p:spTgt spid="75"/>
                                        </p:tgtEl>
                                      </p:cBhvr>
                                    </p:animEffect>
                                  </p:childTnLst>
                                </p:cTn>
                              </p:par>
                              <p:par>
                                <p:cTn id="221" presetID="16" presetClass="entr" presetSubtype="21" fill="hold" grpId="0"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barn(inVertical)">
                                      <p:cBhvr>
                                        <p:cTn id="223" dur="500"/>
                                        <p:tgtEl>
                                          <p:spTgt spid="76"/>
                                        </p:tgtEl>
                                      </p:cBhvr>
                                    </p:animEffect>
                                  </p:childTnLst>
                                </p:cTn>
                              </p:par>
                              <p:par>
                                <p:cTn id="224" presetID="16" presetClass="entr" presetSubtype="21" fill="hold" grpId="0"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barn(inVertical)">
                                      <p:cBhvr>
                                        <p:cTn id="226" dur="500"/>
                                        <p:tgtEl>
                                          <p:spTgt spid="77"/>
                                        </p:tgtEl>
                                      </p:cBhvr>
                                    </p:animEffect>
                                  </p:childTnLst>
                                </p:cTn>
                              </p:par>
                              <p:par>
                                <p:cTn id="227" presetID="16" presetClass="entr" presetSubtype="21" fill="hold" grpId="0"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barn(inVertical)">
                                      <p:cBhvr>
                                        <p:cTn id="229" dur="500"/>
                                        <p:tgtEl>
                                          <p:spTgt spid="78"/>
                                        </p:tgtEl>
                                      </p:cBhvr>
                                    </p:animEffect>
                                  </p:childTnLst>
                                </p:cTn>
                              </p:par>
                              <p:par>
                                <p:cTn id="230" presetID="16" presetClass="entr" presetSubtype="21" fill="hold" grpId="0"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barn(inVertical)">
                                      <p:cBhvr>
                                        <p:cTn id="232" dur="500"/>
                                        <p:tgtEl>
                                          <p:spTgt spid="79"/>
                                        </p:tgtEl>
                                      </p:cBhvr>
                                    </p:animEffect>
                                  </p:childTnLst>
                                </p:cTn>
                              </p:par>
                              <p:par>
                                <p:cTn id="233" presetID="16" presetClass="entr" presetSubtype="21" fill="hold" grpId="0"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barn(inVertical)">
                                      <p:cBhvr>
                                        <p:cTn id="235" dur="500"/>
                                        <p:tgtEl>
                                          <p:spTgt spid="80"/>
                                        </p:tgtEl>
                                      </p:cBhvr>
                                    </p:animEffect>
                                  </p:childTnLst>
                                </p:cTn>
                              </p:par>
                              <p:par>
                                <p:cTn id="236" presetID="16" presetClass="entr" presetSubtype="21" fill="hold" grpId="0"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barn(inVertical)">
                                      <p:cBhvr>
                                        <p:cTn id="238" dur="500"/>
                                        <p:tgtEl>
                                          <p:spTgt spid="81"/>
                                        </p:tgtEl>
                                      </p:cBhvr>
                                    </p:animEffect>
                                  </p:childTnLst>
                                </p:cTn>
                              </p:par>
                              <p:par>
                                <p:cTn id="239" presetID="16" presetClass="entr" presetSubtype="21"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barn(inVertical)">
                                      <p:cBhvr>
                                        <p:cTn id="241" dur="500"/>
                                        <p:tgtEl>
                                          <p:spTgt spid="82"/>
                                        </p:tgtEl>
                                      </p:cBhvr>
                                    </p:animEffect>
                                  </p:childTnLst>
                                </p:cTn>
                              </p:par>
                              <p:par>
                                <p:cTn id="242" presetID="16" presetClass="entr" presetSubtype="21" fill="hold" grpId="0" nodeType="withEffect">
                                  <p:stCondLst>
                                    <p:cond delay="0"/>
                                  </p:stCondLst>
                                  <p:childTnLst>
                                    <p:set>
                                      <p:cBhvr>
                                        <p:cTn id="243" dur="1" fill="hold">
                                          <p:stCondLst>
                                            <p:cond delay="0"/>
                                          </p:stCondLst>
                                        </p:cTn>
                                        <p:tgtEl>
                                          <p:spTgt spid="83"/>
                                        </p:tgtEl>
                                        <p:attrNameLst>
                                          <p:attrName>style.visibility</p:attrName>
                                        </p:attrNameLst>
                                      </p:cBhvr>
                                      <p:to>
                                        <p:strVal val="visible"/>
                                      </p:to>
                                    </p:set>
                                    <p:animEffect transition="in" filter="barn(inVertical)">
                                      <p:cBhvr>
                                        <p:cTn id="244" dur="500"/>
                                        <p:tgtEl>
                                          <p:spTgt spid="83"/>
                                        </p:tgtEl>
                                      </p:cBhvr>
                                    </p:animEffect>
                                  </p:childTnLst>
                                </p:cTn>
                              </p:par>
                              <p:par>
                                <p:cTn id="245" presetID="16" presetClass="entr" presetSubtype="21" fill="hold" grpId="0" nodeType="withEffect">
                                  <p:stCondLst>
                                    <p:cond delay="0"/>
                                  </p:stCondLst>
                                  <p:childTnLst>
                                    <p:set>
                                      <p:cBhvr>
                                        <p:cTn id="246" dur="1" fill="hold">
                                          <p:stCondLst>
                                            <p:cond delay="0"/>
                                          </p:stCondLst>
                                        </p:cTn>
                                        <p:tgtEl>
                                          <p:spTgt spid="84"/>
                                        </p:tgtEl>
                                        <p:attrNameLst>
                                          <p:attrName>style.visibility</p:attrName>
                                        </p:attrNameLst>
                                      </p:cBhvr>
                                      <p:to>
                                        <p:strVal val="visible"/>
                                      </p:to>
                                    </p:set>
                                    <p:animEffect transition="in" filter="barn(inVertical)">
                                      <p:cBhvr>
                                        <p:cTn id="247" dur="500"/>
                                        <p:tgtEl>
                                          <p:spTgt spid="84"/>
                                        </p:tgtEl>
                                      </p:cBhvr>
                                    </p:animEffect>
                                  </p:childTnLst>
                                </p:cTn>
                              </p:par>
                              <p:par>
                                <p:cTn id="248" presetID="16" presetClass="entr" presetSubtype="21" fill="hold" grpId="0" nodeType="withEffect">
                                  <p:stCondLst>
                                    <p:cond delay="0"/>
                                  </p:stCondLst>
                                  <p:childTnLst>
                                    <p:set>
                                      <p:cBhvr>
                                        <p:cTn id="249" dur="1" fill="hold">
                                          <p:stCondLst>
                                            <p:cond delay="0"/>
                                          </p:stCondLst>
                                        </p:cTn>
                                        <p:tgtEl>
                                          <p:spTgt spid="85"/>
                                        </p:tgtEl>
                                        <p:attrNameLst>
                                          <p:attrName>style.visibility</p:attrName>
                                        </p:attrNameLst>
                                      </p:cBhvr>
                                      <p:to>
                                        <p:strVal val="visible"/>
                                      </p:to>
                                    </p:set>
                                    <p:animEffect transition="in" filter="barn(inVertical)">
                                      <p:cBhvr>
                                        <p:cTn id="250" dur="500"/>
                                        <p:tgtEl>
                                          <p:spTgt spid="85"/>
                                        </p:tgtEl>
                                      </p:cBhvr>
                                    </p:animEffect>
                                  </p:childTnLst>
                                </p:cTn>
                              </p:par>
                              <p:par>
                                <p:cTn id="251" presetID="16" presetClass="entr" presetSubtype="21" fill="hold" grpId="0" nodeType="withEffect">
                                  <p:stCondLst>
                                    <p:cond delay="0"/>
                                  </p:stCondLst>
                                  <p:childTnLst>
                                    <p:set>
                                      <p:cBhvr>
                                        <p:cTn id="252" dur="1" fill="hold">
                                          <p:stCondLst>
                                            <p:cond delay="0"/>
                                          </p:stCondLst>
                                        </p:cTn>
                                        <p:tgtEl>
                                          <p:spTgt spid="86"/>
                                        </p:tgtEl>
                                        <p:attrNameLst>
                                          <p:attrName>style.visibility</p:attrName>
                                        </p:attrNameLst>
                                      </p:cBhvr>
                                      <p:to>
                                        <p:strVal val="visible"/>
                                      </p:to>
                                    </p:set>
                                    <p:animEffect transition="in" filter="barn(inVertical)">
                                      <p:cBhvr>
                                        <p:cTn id="253" dur="500"/>
                                        <p:tgtEl>
                                          <p:spTgt spid="86"/>
                                        </p:tgtEl>
                                      </p:cBhvr>
                                    </p:animEffect>
                                  </p:childTnLst>
                                </p:cTn>
                              </p:par>
                              <p:par>
                                <p:cTn id="254" presetID="16" presetClass="entr" presetSubtype="21" fill="hold" grpId="0"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barn(inVertical)">
                                      <p:cBhvr>
                                        <p:cTn id="256" dur="500"/>
                                        <p:tgtEl>
                                          <p:spTgt spid="87"/>
                                        </p:tgtEl>
                                      </p:cBhvr>
                                    </p:animEffect>
                                  </p:childTnLst>
                                </p:cTn>
                              </p:par>
                              <p:par>
                                <p:cTn id="257" presetID="16" presetClass="entr" presetSubtype="21" fill="hold" grpId="0" nodeType="with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barn(inVertical)">
                                      <p:cBhvr>
                                        <p:cTn id="259" dur="500"/>
                                        <p:tgtEl>
                                          <p:spTgt spid="88"/>
                                        </p:tgtEl>
                                      </p:cBhvr>
                                    </p:animEffect>
                                  </p:childTnLst>
                                </p:cTn>
                              </p:par>
                              <p:par>
                                <p:cTn id="260" presetID="16" presetClass="entr" presetSubtype="21" fill="hold" grpId="0" nodeType="withEffect">
                                  <p:stCondLst>
                                    <p:cond delay="0"/>
                                  </p:stCondLst>
                                  <p:childTnLst>
                                    <p:set>
                                      <p:cBhvr>
                                        <p:cTn id="261" dur="1" fill="hold">
                                          <p:stCondLst>
                                            <p:cond delay="0"/>
                                          </p:stCondLst>
                                        </p:cTn>
                                        <p:tgtEl>
                                          <p:spTgt spid="89"/>
                                        </p:tgtEl>
                                        <p:attrNameLst>
                                          <p:attrName>style.visibility</p:attrName>
                                        </p:attrNameLst>
                                      </p:cBhvr>
                                      <p:to>
                                        <p:strVal val="visible"/>
                                      </p:to>
                                    </p:set>
                                    <p:animEffect transition="in" filter="barn(inVertical)">
                                      <p:cBhvr>
                                        <p:cTn id="262" dur="500"/>
                                        <p:tgtEl>
                                          <p:spTgt spid="89"/>
                                        </p:tgtEl>
                                      </p:cBhvr>
                                    </p:animEffect>
                                  </p:childTnLst>
                                </p:cTn>
                              </p:par>
                              <p:par>
                                <p:cTn id="263" presetID="16" presetClass="entr" presetSubtype="21" fill="hold" grpId="0"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barn(inVertical)">
                                      <p:cBhvr>
                                        <p:cTn id="265" dur="500"/>
                                        <p:tgtEl>
                                          <p:spTgt spid="90"/>
                                        </p:tgtEl>
                                      </p:cBhvr>
                                    </p:animEffect>
                                  </p:childTnLst>
                                </p:cTn>
                              </p:par>
                              <p:par>
                                <p:cTn id="266" presetID="16" presetClass="entr" presetSubtype="21" fill="hold" grpId="0" nodeType="withEffect">
                                  <p:stCondLst>
                                    <p:cond delay="0"/>
                                  </p:stCondLst>
                                  <p:childTnLst>
                                    <p:set>
                                      <p:cBhvr>
                                        <p:cTn id="267" dur="1" fill="hold">
                                          <p:stCondLst>
                                            <p:cond delay="0"/>
                                          </p:stCondLst>
                                        </p:cTn>
                                        <p:tgtEl>
                                          <p:spTgt spid="91"/>
                                        </p:tgtEl>
                                        <p:attrNameLst>
                                          <p:attrName>style.visibility</p:attrName>
                                        </p:attrNameLst>
                                      </p:cBhvr>
                                      <p:to>
                                        <p:strVal val="visible"/>
                                      </p:to>
                                    </p:set>
                                    <p:animEffect transition="in" filter="barn(inVertical)">
                                      <p:cBhvr>
                                        <p:cTn id="268" dur="500"/>
                                        <p:tgtEl>
                                          <p:spTgt spid="91"/>
                                        </p:tgtEl>
                                      </p:cBhvr>
                                    </p:animEffect>
                                  </p:childTnLst>
                                </p:cTn>
                              </p:par>
                              <p:par>
                                <p:cTn id="269" presetID="16" presetClass="entr" presetSubtype="21" fill="hold" grpId="0" nodeType="withEffect">
                                  <p:stCondLst>
                                    <p:cond delay="0"/>
                                  </p:stCondLst>
                                  <p:childTnLst>
                                    <p:set>
                                      <p:cBhvr>
                                        <p:cTn id="270" dur="1" fill="hold">
                                          <p:stCondLst>
                                            <p:cond delay="0"/>
                                          </p:stCondLst>
                                        </p:cTn>
                                        <p:tgtEl>
                                          <p:spTgt spid="92"/>
                                        </p:tgtEl>
                                        <p:attrNameLst>
                                          <p:attrName>style.visibility</p:attrName>
                                        </p:attrNameLst>
                                      </p:cBhvr>
                                      <p:to>
                                        <p:strVal val="visible"/>
                                      </p:to>
                                    </p:set>
                                    <p:animEffect transition="in" filter="barn(inVertical)">
                                      <p:cBhvr>
                                        <p:cTn id="271" dur="500"/>
                                        <p:tgtEl>
                                          <p:spTgt spid="92"/>
                                        </p:tgtEl>
                                      </p:cBhvr>
                                    </p:animEffect>
                                  </p:childTnLst>
                                </p:cTn>
                              </p:par>
                              <p:par>
                                <p:cTn id="272" presetID="16" presetClass="entr" presetSubtype="21" fill="hold" grpId="0" nodeType="withEffect">
                                  <p:stCondLst>
                                    <p:cond delay="0"/>
                                  </p:stCondLst>
                                  <p:childTnLst>
                                    <p:set>
                                      <p:cBhvr>
                                        <p:cTn id="273" dur="1" fill="hold">
                                          <p:stCondLst>
                                            <p:cond delay="0"/>
                                          </p:stCondLst>
                                        </p:cTn>
                                        <p:tgtEl>
                                          <p:spTgt spid="93"/>
                                        </p:tgtEl>
                                        <p:attrNameLst>
                                          <p:attrName>style.visibility</p:attrName>
                                        </p:attrNameLst>
                                      </p:cBhvr>
                                      <p:to>
                                        <p:strVal val="visible"/>
                                      </p:to>
                                    </p:set>
                                    <p:animEffect transition="in" filter="barn(inVertical)">
                                      <p:cBhvr>
                                        <p:cTn id="274" dur="500"/>
                                        <p:tgtEl>
                                          <p:spTgt spid="93"/>
                                        </p:tgtEl>
                                      </p:cBhvr>
                                    </p:animEffect>
                                  </p:childTnLst>
                                </p:cTn>
                              </p:par>
                              <p:par>
                                <p:cTn id="275" presetID="16" presetClass="entr" presetSubtype="21" fill="hold" grpId="0" nodeType="withEffect">
                                  <p:stCondLst>
                                    <p:cond delay="0"/>
                                  </p:stCondLst>
                                  <p:childTnLst>
                                    <p:set>
                                      <p:cBhvr>
                                        <p:cTn id="276" dur="1" fill="hold">
                                          <p:stCondLst>
                                            <p:cond delay="0"/>
                                          </p:stCondLst>
                                        </p:cTn>
                                        <p:tgtEl>
                                          <p:spTgt spid="94"/>
                                        </p:tgtEl>
                                        <p:attrNameLst>
                                          <p:attrName>style.visibility</p:attrName>
                                        </p:attrNameLst>
                                      </p:cBhvr>
                                      <p:to>
                                        <p:strVal val="visible"/>
                                      </p:to>
                                    </p:set>
                                    <p:animEffect transition="in" filter="barn(inVertical)">
                                      <p:cBhvr>
                                        <p:cTn id="277" dur="500"/>
                                        <p:tgtEl>
                                          <p:spTgt spid="94"/>
                                        </p:tgtEl>
                                      </p:cBhvr>
                                    </p:animEffect>
                                  </p:childTnLst>
                                </p:cTn>
                              </p:par>
                              <p:par>
                                <p:cTn id="278" presetID="16" presetClass="entr" presetSubtype="21" fill="hold" grpId="0" nodeType="withEffect">
                                  <p:stCondLst>
                                    <p:cond delay="0"/>
                                  </p:stCondLst>
                                  <p:childTnLst>
                                    <p:set>
                                      <p:cBhvr>
                                        <p:cTn id="279" dur="1" fill="hold">
                                          <p:stCondLst>
                                            <p:cond delay="0"/>
                                          </p:stCondLst>
                                        </p:cTn>
                                        <p:tgtEl>
                                          <p:spTgt spid="95"/>
                                        </p:tgtEl>
                                        <p:attrNameLst>
                                          <p:attrName>style.visibility</p:attrName>
                                        </p:attrNameLst>
                                      </p:cBhvr>
                                      <p:to>
                                        <p:strVal val="visible"/>
                                      </p:to>
                                    </p:set>
                                    <p:animEffect transition="in" filter="barn(inVertical)">
                                      <p:cBhvr>
                                        <p:cTn id="280" dur="500"/>
                                        <p:tgtEl>
                                          <p:spTgt spid="95"/>
                                        </p:tgtEl>
                                      </p:cBhvr>
                                    </p:animEffect>
                                  </p:childTnLst>
                                </p:cTn>
                              </p:par>
                              <p:par>
                                <p:cTn id="281" presetID="16" presetClass="entr" presetSubtype="21" fill="hold" grpId="0" nodeType="withEffect">
                                  <p:stCondLst>
                                    <p:cond delay="0"/>
                                  </p:stCondLst>
                                  <p:childTnLst>
                                    <p:set>
                                      <p:cBhvr>
                                        <p:cTn id="282" dur="1" fill="hold">
                                          <p:stCondLst>
                                            <p:cond delay="0"/>
                                          </p:stCondLst>
                                        </p:cTn>
                                        <p:tgtEl>
                                          <p:spTgt spid="96"/>
                                        </p:tgtEl>
                                        <p:attrNameLst>
                                          <p:attrName>style.visibility</p:attrName>
                                        </p:attrNameLst>
                                      </p:cBhvr>
                                      <p:to>
                                        <p:strVal val="visible"/>
                                      </p:to>
                                    </p:set>
                                    <p:animEffect transition="in" filter="barn(inVertical)">
                                      <p:cBhvr>
                                        <p:cTn id="283" dur="500"/>
                                        <p:tgtEl>
                                          <p:spTgt spid="96"/>
                                        </p:tgtEl>
                                      </p:cBhvr>
                                    </p:animEffect>
                                  </p:childTnLst>
                                </p:cTn>
                              </p:par>
                              <p:par>
                                <p:cTn id="284" presetID="16" presetClass="entr" presetSubtype="21" fill="hold" grpId="0" nodeType="withEffect">
                                  <p:stCondLst>
                                    <p:cond delay="0"/>
                                  </p:stCondLst>
                                  <p:childTnLst>
                                    <p:set>
                                      <p:cBhvr>
                                        <p:cTn id="285" dur="1" fill="hold">
                                          <p:stCondLst>
                                            <p:cond delay="0"/>
                                          </p:stCondLst>
                                        </p:cTn>
                                        <p:tgtEl>
                                          <p:spTgt spid="97"/>
                                        </p:tgtEl>
                                        <p:attrNameLst>
                                          <p:attrName>style.visibility</p:attrName>
                                        </p:attrNameLst>
                                      </p:cBhvr>
                                      <p:to>
                                        <p:strVal val="visible"/>
                                      </p:to>
                                    </p:set>
                                    <p:animEffect transition="in" filter="barn(inVertical)">
                                      <p:cBhvr>
                                        <p:cTn id="286" dur="500"/>
                                        <p:tgtEl>
                                          <p:spTgt spid="97"/>
                                        </p:tgtEl>
                                      </p:cBhvr>
                                    </p:animEffect>
                                  </p:childTnLst>
                                </p:cTn>
                              </p:par>
                              <p:par>
                                <p:cTn id="287" presetID="16" presetClass="entr" presetSubtype="21" fill="hold" grpId="0" nodeType="withEffect">
                                  <p:stCondLst>
                                    <p:cond delay="0"/>
                                  </p:stCondLst>
                                  <p:childTnLst>
                                    <p:set>
                                      <p:cBhvr>
                                        <p:cTn id="288" dur="1" fill="hold">
                                          <p:stCondLst>
                                            <p:cond delay="0"/>
                                          </p:stCondLst>
                                        </p:cTn>
                                        <p:tgtEl>
                                          <p:spTgt spid="98"/>
                                        </p:tgtEl>
                                        <p:attrNameLst>
                                          <p:attrName>style.visibility</p:attrName>
                                        </p:attrNameLst>
                                      </p:cBhvr>
                                      <p:to>
                                        <p:strVal val="visible"/>
                                      </p:to>
                                    </p:set>
                                    <p:animEffect transition="in" filter="barn(inVertical)">
                                      <p:cBhvr>
                                        <p:cTn id="289" dur="500"/>
                                        <p:tgtEl>
                                          <p:spTgt spid="98"/>
                                        </p:tgtEl>
                                      </p:cBhvr>
                                    </p:animEffect>
                                  </p:childTnLst>
                                </p:cTn>
                              </p:par>
                              <p:par>
                                <p:cTn id="290" presetID="16" presetClass="entr" presetSubtype="21" fill="hold" grpId="0" nodeType="withEffect">
                                  <p:stCondLst>
                                    <p:cond delay="0"/>
                                  </p:stCondLst>
                                  <p:childTnLst>
                                    <p:set>
                                      <p:cBhvr>
                                        <p:cTn id="291" dur="1" fill="hold">
                                          <p:stCondLst>
                                            <p:cond delay="0"/>
                                          </p:stCondLst>
                                        </p:cTn>
                                        <p:tgtEl>
                                          <p:spTgt spid="99"/>
                                        </p:tgtEl>
                                        <p:attrNameLst>
                                          <p:attrName>style.visibility</p:attrName>
                                        </p:attrNameLst>
                                      </p:cBhvr>
                                      <p:to>
                                        <p:strVal val="visible"/>
                                      </p:to>
                                    </p:set>
                                    <p:animEffect transition="in" filter="barn(inVertical)">
                                      <p:cBhvr>
                                        <p:cTn id="292" dur="500"/>
                                        <p:tgtEl>
                                          <p:spTgt spid="99"/>
                                        </p:tgtEl>
                                      </p:cBhvr>
                                    </p:animEffect>
                                  </p:childTnLst>
                                </p:cTn>
                              </p:par>
                              <p:par>
                                <p:cTn id="293" presetID="16" presetClass="entr" presetSubtype="21" fill="hold" grpId="0" nodeType="withEffect">
                                  <p:stCondLst>
                                    <p:cond delay="0"/>
                                  </p:stCondLst>
                                  <p:childTnLst>
                                    <p:set>
                                      <p:cBhvr>
                                        <p:cTn id="294" dur="1" fill="hold">
                                          <p:stCondLst>
                                            <p:cond delay="0"/>
                                          </p:stCondLst>
                                        </p:cTn>
                                        <p:tgtEl>
                                          <p:spTgt spid="100"/>
                                        </p:tgtEl>
                                        <p:attrNameLst>
                                          <p:attrName>style.visibility</p:attrName>
                                        </p:attrNameLst>
                                      </p:cBhvr>
                                      <p:to>
                                        <p:strVal val="visible"/>
                                      </p:to>
                                    </p:set>
                                    <p:animEffect transition="in" filter="barn(inVertical)">
                                      <p:cBhvr>
                                        <p:cTn id="295" dur="500"/>
                                        <p:tgtEl>
                                          <p:spTgt spid="100"/>
                                        </p:tgtEl>
                                      </p:cBhvr>
                                    </p:animEffect>
                                  </p:childTnLst>
                                </p:cTn>
                              </p:par>
                              <p:par>
                                <p:cTn id="296" presetID="16" presetClass="entr" presetSubtype="21" fill="hold" grpId="0" nodeType="with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barn(inVertical)">
                                      <p:cBhvr>
                                        <p:cTn id="298" dur="500"/>
                                        <p:tgtEl>
                                          <p:spTgt spid="101"/>
                                        </p:tgtEl>
                                      </p:cBhvr>
                                    </p:animEffect>
                                  </p:childTnLst>
                                </p:cTn>
                              </p:par>
                              <p:par>
                                <p:cTn id="299" presetID="16" presetClass="entr" presetSubtype="21" fill="hold" grpId="0" nodeType="withEffect">
                                  <p:stCondLst>
                                    <p:cond delay="0"/>
                                  </p:stCondLst>
                                  <p:childTnLst>
                                    <p:set>
                                      <p:cBhvr>
                                        <p:cTn id="300" dur="1" fill="hold">
                                          <p:stCondLst>
                                            <p:cond delay="0"/>
                                          </p:stCondLst>
                                        </p:cTn>
                                        <p:tgtEl>
                                          <p:spTgt spid="102"/>
                                        </p:tgtEl>
                                        <p:attrNameLst>
                                          <p:attrName>style.visibility</p:attrName>
                                        </p:attrNameLst>
                                      </p:cBhvr>
                                      <p:to>
                                        <p:strVal val="visible"/>
                                      </p:to>
                                    </p:set>
                                    <p:animEffect transition="in" filter="barn(inVertical)">
                                      <p:cBhvr>
                                        <p:cTn id="301" dur="500"/>
                                        <p:tgtEl>
                                          <p:spTgt spid="102"/>
                                        </p:tgtEl>
                                      </p:cBhvr>
                                    </p:animEffect>
                                  </p:childTnLst>
                                </p:cTn>
                              </p:par>
                              <p:par>
                                <p:cTn id="302" presetID="16" presetClass="entr" presetSubtype="21" fill="hold" grpId="0" nodeType="withEffect">
                                  <p:stCondLst>
                                    <p:cond delay="0"/>
                                  </p:stCondLst>
                                  <p:childTnLst>
                                    <p:set>
                                      <p:cBhvr>
                                        <p:cTn id="303" dur="1" fill="hold">
                                          <p:stCondLst>
                                            <p:cond delay="0"/>
                                          </p:stCondLst>
                                        </p:cTn>
                                        <p:tgtEl>
                                          <p:spTgt spid="103"/>
                                        </p:tgtEl>
                                        <p:attrNameLst>
                                          <p:attrName>style.visibility</p:attrName>
                                        </p:attrNameLst>
                                      </p:cBhvr>
                                      <p:to>
                                        <p:strVal val="visible"/>
                                      </p:to>
                                    </p:set>
                                    <p:animEffect transition="in" filter="barn(inVertical)">
                                      <p:cBhvr>
                                        <p:cTn id="304" dur="500"/>
                                        <p:tgtEl>
                                          <p:spTgt spid="103"/>
                                        </p:tgtEl>
                                      </p:cBhvr>
                                    </p:animEffect>
                                  </p:childTnLst>
                                </p:cTn>
                              </p:par>
                              <p:par>
                                <p:cTn id="305" presetID="16" presetClass="entr" presetSubtype="21" fill="hold" grpId="0" nodeType="withEffect">
                                  <p:stCondLst>
                                    <p:cond delay="0"/>
                                  </p:stCondLst>
                                  <p:childTnLst>
                                    <p:set>
                                      <p:cBhvr>
                                        <p:cTn id="306" dur="1" fill="hold">
                                          <p:stCondLst>
                                            <p:cond delay="0"/>
                                          </p:stCondLst>
                                        </p:cTn>
                                        <p:tgtEl>
                                          <p:spTgt spid="104"/>
                                        </p:tgtEl>
                                        <p:attrNameLst>
                                          <p:attrName>style.visibility</p:attrName>
                                        </p:attrNameLst>
                                      </p:cBhvr>
                                      <p:to>
                                        <p:strVal val="visible"/>
                                      </p:to>
                                    </p:set>
                                    <p:animEffect transition="in" filter="barn(inVertical)">
                                      <p:cBhvr>
                                        <p:cTn id="307" dur="500"/>
                                        <p:tgtEl>
                                          <p:spTgt spid="104"/>
                                        </p:tgtEl>
                                      </p:cBhvr>
                                    </p:animEffect>
                                  </p:childTnLst>
                                </p:cTn>
                              </p:par>
                              <p:par>
                                <p:cTn id="308" presetID="16" presetClass="entr" presetSubtype="21" fill="hold" grpId="0" nodeType="withEffect">
                                  <p:stCondLst>
                                    <p:cond delay="0"/>
                                  </p:stCondLst>
                                  <p:childTnLst>
                                    <p:set>
                                      <p:cBhvr>
                                        <p:cTn id="309" dur="1" fill="hold">
                                          <p:stCondLst>
                                            <p:cond delay="0"/>
                                          </p:stCondLst>
                                        </p:cTn>
                                        <p:tgtEl>
                                          <p:spTgt spid="105"/>
                                        </p:tgtEl>
                                        <p:attrNameLst>
                                          <p:attrName>style.visibility</p:attrName>
                                        </p:attrNameLst>
                                      </p:cBhvr>
                                      <p:to>
                                        <p:strVal val="visible"/>
                                      </p:to>
                                    </p:set>
                                    <p:animEffect transition="in" filter="barn(inVertical)">
                                      <p:cBhvr>
                                        <p:cTn id="310" dur="500"/>
                                        <p:tgtEl>
                                          <p:spTgt spid="105"/>
                                        </p:tgtEl>
                                      </p:cBhvr>
                                    </p:animEffect>
                                  </p:childTnLst>
                                </p:cTn>
                              </p:par>
                              <p:par>
                                <p:cTn id="311" presetID="16" presetClass="entr" presetSubtype="21" fill="hold" grpId="0" nodeType="withEffect">
                                  <p:stCondLst>
                                    <p:cond delay="0"/>
                                  </p:stCondLst>
                                  <p:childTnLst>
                                    <p:set>
                                      <p:cBhvr>
                                        <p:cTn id="312" dur="1" fill="hold">
                                          <p:stCondLst>
                                            <p:cond delay="0"/>
                                          </p:stCondLst>
                                        </p:cTn>
                                        <p:tgtEl>
                                          <p:spTgt spid="106"/>
                                        </p:tgtEl>
                                        <p:attrNameLst>
                                          <p:attrName>style.visibility</p:attrName>
                                        </p:attrNameLst>
                                      </p:cBhvr>
                                      <p:to>
                                        <p:strVal val="visible"/>
                                      </p:to>
                                    </p:set>
                                    <p:animEffect transition="in" filter="barn(inVertical)">
                                      <p:cBhvr>
                                        <p:cTn id="313" dur="500"/>
                                        <p:tgtEl>
                                          <p:spTgt spid="106"/>
                                        </p:tgtEl>
                                      </p:cBhvr>
                                    </p:animEffect>
                                  </p:childTnLst>
                                </p:cTn>
                              </p:par>
                              <p:par>
                                <p:cTn id="314" presetID="16" presetClass="entr" presetSubtype="21" fill="hold" grpId="0" nodeType="withEffect">
                                  <p:stCondLst>
                                    <p:cond delay="0"/>
                                  </p:stCondLst>
                                  <p:childTnLst>
                                    <p:set>
                                      <p:cBhvr>
                                        <p:cTn id="315" dur="1" fill="hold">
                                          <p:stCondLst>
                                            <p:cond delay="0"/>
                                          </p:stCondLst>
                                        </p:cTn>
                                        <p:tgtEl>
                                          <p:spTgt spid="107"/>
                                        </p:tgtEl>
                                        <p:attrNameLst>
                                          <p:attrName>style.visibility</p:attrName>
                                        </p:attrNameLst>
                                      </p:cBhvr>
                                      <p:to>
                                        <p:strVal val="visible"/>
                                      </p:to>
                                    </p:set>
                                    <p:animEffect transition="in" filter="barn(inVertical)">
                                      <p:cBhvr>
                                        <p:cTn id="316" dur="500"/>
                                        <p:tgtEl>
                                          <p:spTgt spid="107"/>
                                        </p:tgtEl>
                                      </p:cBhvr>
                                    </p:animEffect>
                                  </p:childTnLst>
                                </p:cTn>
                              </p:par>
                              <p:par>
                                <p:cTn id="317" presetID="16" presetClass="entr" presetSubtype="21" fill="hold" grpId="0" nodeType="withEffect">
                                  <p:stCondLst>
                                    <p:cond delay="0"/>
                                  </p:stCondLst>
                                  <p:childTnLst>
                                    <p:set>
                                      <p:cBhvr>
                                        <p:cTn id="318" dur="1" fill="hold">
                                          <p:stCondLst>
                                            <p:cond delay="0"/>
                                          </p:stCondLst>
                                        </p:cTn>
                                        <p:tgtEl>
                                          <p:spTgt spid="108"/>
                                        </p:tgtEl>
                                        <p:attrNameLst>
                                          <p:attrName>style.visibility</p:attrName>
                                        </p:attrNameLst>
                                      </p:cBhvr>
                                      <p:to>
                                        <p:strVal val="visible"/>
                                      </p:to>
                                    </p:set>
                                    <p:animEffect transition="in" filter="barn(inVertical)">
                                      <p:cBhvr>
                                        <p:cTn id="319" dur="500"/>
                                        <p:tgtEl>
                                          <p:spTgt spid="108"/>
                                        </p:tgtEl>
                                      </p:cBhvr>
                                    </p:animEffect>
                                  </p:childTnLst>
                                </p:cTn>
                              </p:par>
                              <p:par>
                                <p:cTn id="320" presetID="16" presetClass="entr" presetSubtype="21" fill="hold" grpId="0" nodeType="withEffect">
                                  <p:stCondLst>
                                    <p:cond delay="0"/>
                                  </p:stCondLst>
                                  <p:childTnLst>
                                    <p:set>
                                      <p:cBhvr>
                                        <p:cTn id="321" dur="1" fill="hold">
                                          <p:stCondLst>
                                            <p:cond delay="0"/>
                                          </p:stCondLst>
                                        </p:cTn>
                                        <p:tgtEl>
                                          <p:spTgt spid="109"/>
                                        </p:tgtEl>
                                        <p:attrNameLst>
                                          <p:attrName>style.visibility</p:attrName>
                                        </p:attrNameLst>
                                      </p:cBhvr>
                                      <p:to>
                                        <p:strVal val="visible"/>
                                      </p:to>
                                    </p:set>
                                    <p:animEffect transition="in" filter="barn(inVertical)">
                                      <p:cBhvr>
                                        <p:cTn id="322" dur="500"/>
                                        <p:tgtEl>
                                          <p:spTgt spid="109"/>
                                        </p:tgtEl>
                                      </p:cBhvr>
                                    </p:animEffect>
                                  </p:childTnLst>
                                </p:cTn>
                              </p:par>
                              <p:par>
                                <p:cTn id="323" presetID="16" presetClass="entr" presetSubtype="21" fill="hold" grpId="0" nodeType="withEffect">
                                  <p:stCondLst>
                                    <p:cond delay="0"/>
                                  </p:stCondLst>
                                  <p:childTnLst>
                                    <p:set>
                                      <p:cBhvr>
                                        <p:cTn id="324" dur="1" fill="hold">
                                          <p:stCondLst>
                                            <p:cond delay="0"/>
                                          </p:stCondLst>
                                        </p:cTn>
                                        <p:tgtEl>
                                          <p:spTgt spid="110"/>
                                        </p:tgtEl>
                                        <p:attrNameLst>
                                          <p:attrName>style.visibility</p:attrName>
                                        </p:attrNameLst>
                                      </p:cBhvr>
                                      <p:to>
                                        <p:strVal val="visible"/>
                                      </p:to>
                                    </p:set>
                                    <p:animEffect transition="in" filter="barn(inVertical)">
                                      <p:cBhvr>
                                        <p:cTn id="325" dur="500"/>
                                        <p:tgtEl>
                                          <p:spTgt spid="110"/>
                                        </p:tgtEl>
                                      </p:cBhvr>
                                    </p:animEffect>
                                  </p:childTnLst>
                                </p:cTn>
                              </p:par>
                              <p:par>
                                <p:cTn id="326" presetID="16" presetClass="entr" presetSubtype="21" fill="hold" grpId="0" nodeType="withEffect">
                                  <p:stCondLst>
                                    <p:cond delay="0"/>
                                  </p:stCondLst>
                                  <p:childTnLst>
                                    <p:set>
                                      <p:cBhvr>
                                        <p:cTn id="327" dur="1" fill="hold">
                                          <p:stCondLst>
                                            <p:cond delay="0"/>
                                          </p:stCondLst>
                                        </p:cTn>
                                        <p:tgtEl>
                                          <p:spTgt spid="111"/>
                                        </p:tgtEl>
                                        <p:attrNameLst>
                                          <p:attrName>style.visibility</p:attrName>
                                        </p:attrNameLst>
                                      </p:cBhvr>
                                      <p:to>
                                        <p:strVal val="visible"/>
                                      </p:to>
                                    </p:set>
                                    <p:animEffect transition="in" filter="barn(inVertical)">
                                      <p:cBhvr>
                                        <p:cTn id="328" dur="500"/>
                                        <p:tgtEl>
                                          <p:spTgt spid="111"/>
                                        </p:tgtEl>
                                      </p:cBhvr>
                                    </p:animEffect>
                                  </p:childTnLst>
                                </p:cTn>
                              </p:par>
                              <p:par>
                                <p:cTn id="329" presetID="16" presetClass="entr" presetSubtype="21" fill="hold" grpId="0" nodeType="withEffect">
                                  <p:stCondLst>
                                    <p:cond delay="0"/>
                                  </p:stCondLst>
                                  <p:childTnLst>
                                    <p:set>
                                      <p:cBhvr>
                                        <p:cTn id="330" dur="1" fill="hold">
                                          <p:stCondLst>
                                            <p:cond delay="0"/>
                                          </p:stCondLst>
                                        </p:cTn>
                                        <p:tgtEl>
                                          <p:spTgt spid="112"/>
                                        </p:tgtEl>
                                        <p:attrNameLst>
                                          <p:attrName>style.visibility</p:attrName>
                                        </p:attrNameLst>
                                      </p:cBhvr>
                                      <p:to>
                                        <p:strVal val="visible"/>
                                      </p:to>
                                    </p:set>
                                    <p:animEffect transition="in" filter="barn(inVertical)">
                                      <p:cBhvr>
                                        <p:cTn id="331" dur="500"/>
                                        <p:tgtEl>
                                          <p:spTgt spid="112"/>
                                        </p:tgtEl>
                                      </p:cBhvr>
                                    </p:animEffect>
                                  </p:childTnLst>
                                </p:cTn>
                              </p:par>
                              <p:par>
                                <p:cTn id="332" presetID="16" presetClass="entr" presetSubtype="21" fill="hold" grpId="0" nodeType="withEffect">
                                  <p:stCondLst>
                                    <p:cond delay="0"/>
                                  </p:stCondLst>
                                  <p:childTnLst>
                                    <p:set>
                                      <p:cBhvr>
                                        <p:cTn id="333" dur="1" fill="hold">
                                          <p:stCondLst>
                                            <p:cond delay="0"/>
                                          </p:stCondLst>
                                        </p:cTn>
                                        <p:tgtEl>
                                          <p:spTgt spid="113"/>
                                        </p:tgtEl>
                                        <p:attrNameLst>
                                          <p:attrName>style.visibility</p:attrName>
                                        </p:attrNameLst>
                                      </p:cBhvr>
                                      <p:to>
                                        <p:strVal val="visible"/>
                                      </p:to>
                                    </p:set>
                                    <p:animEffect transition="in" filter="barn(inVertical)">
                                      <p:cBhvr>
                                        <p:cTn id="334" dur="500"/>
                                        <p:tgtEl>
                                          <p:spTgt spid="113"/>
                                        </p:tgtEl>
                                      </p:cBhvr>
                                    </p:animEffect>
                                  </p:childTnLst>
                                </p:cTn>
                              </p:par>
                              <p:par>
                                <p:cTn id="335" presetID="16" presetClass="entr" presetSubtype="21" fill="hold" grpId="0" nodeType="withEffect">
                                  <p:stCondLst>
                                    <p:cond delay="0"/>
                                  </p:stCondLst>
                                  <p:childTnLst>
                                    <p:set>
                                      <p:cBhvr>
                                        <p:cTn id="336" dur="1" fill="hold">
                                          <p:stCondLst>
                                            <p:cond delay="0"/>
                                          </p:stCondLst>
                                        </p:cTn>
                                        <p:tgtEl>
                                          <p:spTgt spid="114"/>
                                        </p:tgtEl>
                                        <p:attrNameLst>
                                          <p:attrName>style.visibility</p:attrName>
                                        </p:attrNameLst>
                                      </p:cBhvr>
                                      <p:to>
                                        <p:strVal val="visible"/>
                                      </p:to>
                                    </p:set>
                                    <p:animEffect transition="in" filter="barn(inVertical)">
                                      <p:cBhvr>
                                        <p:cTn id="337" dur="500"/>
                                        <p:tgtEl>
                                          <p:spTgt spid="114"/>
                                        </p:tgtEl>
                                      </p:cBhvr>
                                    </p:animEffect>
                                  </p:childTnLst>
                                </p:cTn>
                              </p:par>
                              <p:par>
                                <p:cTn id="338" presetID="16" presetClass="entr" presetSubtype="21" fill="hold" grpId="0" nodeType="withEffect">
                                  <p:stCondLst>
                                    <p:cond delay="0"/>
                                  </p:stCondLst>
                                  <p:childTnLst>
                                    <p:set>
                                      <p:cBhvr>
                                        <p:cTn id="339" dur="1" fill="hold">
                                          <p:stCondLst>
                                            <p:cond delay="0"/>
                                          </p:stCondLst>
                                        </p:cTn>
                                        <p:tgtEl>
                                          <p:spTgt spid="115"/>
                                        </p:tgtEl>
                                        <p:attrNameLst>
                                          <p:attrName>style.visibility</p:attrName>
                                        </p:attrNameLst>
                                      </p:cBhvr>
                                      <p:to>
                                        <p:strVal val="visible"/>
                                      </p:to>
                                    </p:set>
                                    <p:animEffect transition="in" filter="barn(inVertical)">
                                      <p:cBhvr>
                                        <p:cTn id="340" dur="500"/>
                                        <p:tgtEl>
                                          <p:spTgt spid="115"/>
                                        </p:tgtEl>
                                      </p:cBhvr>
                                    </p:animEffect>
                                  </p:childTnLst>
                                </p:cTn>
                              </p:par>
                              <p:par>
                                <p:cTn id="341" presetID="16" presetClass="entr" presetSubtype="21" fill="hold" grpId="0" nodeType="withEffect">
                                  <p:stCondLst>
                                    <p:cond delay="0"/>
                                  </p:stCondLst>
                                  <p:childTnLst>
                                    <p:set>
                                      <p:cBhvr>
                                        <p:cTn id="342" dur="1" fill="hold">
                                          <p:stCondLst>
                                            <p:cond delay="0"/>
                                          </p:stCondLst>
                                        </p:cTn>
                                        <p:tgtEl>
                                          <p:spTgt spid="116"/>
                                        </p:tgtEl>
                                        <p:attrNameLst>
                                          <p:attrName>style.visibility</p:attrName>
                                        </p:attrNameLst>
                                      </p:cBhvr>
                                      <p:to>
                                        <p:strVal val="visible"/>
                                      </p:to>
                                    </p:set>
                                    <p:animEffect transition="in" filter="barn(inVertical)">
                                      <p:cBhvr>
                                        <p:cTn id="343" dur="500"/>
                                        <p:tgtEl>
                                          <p:spTgt spid="116"/>
                                        </p:tgtEl>
                                      </p:cBhvr>
                                    </p:animEffect>
                                  </p:childTnLst>
                                </p:cTn>
                              </p:par>
                              <p:par>
                                <p:cTn id="344" presetID="16" presetClass="entr" presetSubtype="21" fill="hold" grpId="0" nodeType="withEffect">
                                  <p:stCondLst>
                                    <p:cond delay="0"/>
                                  </p:stCondLst>
                                  <p:childTnLst>
                                    <p:set>
                                      <p:cBhvr>
                                        <p:cTn id="345" dur="1" fill="hold">
                                          <p:stCondLst>
                                            <p:cond delay="0"/>
                                          </p:stCondLst>
                                        </p:cTn>
                                        <p:tgtEl>
                                          <p:spTgt spid="117"/>
                                        </p:tgtEl>
                                        <p:attrNameLst>
                                          <p:attrName>style.visibility</p:attrName>
                                        </p:attrNameLst>
                                      </p:cBhvr>
                                      <p:to>
                                        <p:strVal val="visible"/>
                                      </p:to>
                                    </p:set>
                                    <p:animEffect transition="in" filter="barn(inVertical)">
                                      <p:cBhvr>
                                        <p:cTn id="346" dur="500"/>
                                        <p:tgtEl>
                                          <p:spTgt spid="117"/>
                                        </p:tgtEl>
                                      </p:cBhvr>
                                    </p:animEffect>
                                  </p:childTnLst>
                                </p:cTn>
                              </p:par>
                              <p:par>
                                <p:cTn id="347" presetID="16" presetClass="entr" presetSubtype="21" fill="hold" grpId="0" nodeType="withEffect">
                                  <p:stCondLst>
                                    <p:cond delay="0"/>
                                  </p:stCondLst>
                                  <p:childTnLst>
                                    <p:set>
                                      <p:cBhvr>
                                        <p:cTn id="348" dur="1" fill="hold">
                                          <p:stCondLst>
                                            <p:cond delay="0"/>
                                          </p:stCondLst>
                                        </p:cTn>
                                        <p:tgtEl>
                                          <p:spTgt spid="118"/>
                                        </p:tgtEl>
                                        <p:attrNameLst>
                                          <p:attrName>style.visibility</p:attrName>
                                        </p:attrNameLst>
                                      </p:cBhvr>
                                      <p:to>
                                        <p:strVal val="visible"/>
                                      </p:to>
                                    </p:set>
                                    <p:animEffect transition="in" filter="barn(inVertical)">
                                      <p:cBhvr>
                                        <p:cTn id="349" dur="500"/>
                                        <p:tgtEl>
                                          <p:spTgt spid="118"/>
                                        </p:tgtEl>
                                      </p:cBhvr>
                                    </p:animEffect>
                                  </p:childTnLst>
                                </p:cTn>
                              </p:par>
                              <p:par>
                                <p:cTn id="350" presetID="16" presetClass="entr" presetSubtype="21" fill="hold" grpId="0" nodeType="withEffect">
                                  <p:stCondLst>
                                    <p:cond delay="0"/>
                                  </p:stCondLst>
                                  <p:childTnLst>
                                    <p:set>
                                      <p:cBhvr>
                                        <p:cTn id="351" dur="1" fill="hold">
                                          <p:stCondLst>
                                            <p:cond delay="0"/>
                                          </p:stCondLst>
                                        </p:cTn>
                                        <p:tgtEl>
                                          <p:spTgt spid="119"/>
                                        </p:tgtEl>
                                        <p:attrNameLst>
                                          <p:attrName>style.visibility</p:attrName>
                                        </p:attrNameLst>
                                      </p:cBhvr>
                                      <p:to>
                                        <p:strVal val="visible"/>
                                      </p:to>
                                    </p:set>
                                    <p:animEffect transition="in" filter="barn(inVertical)">
                                      <p:cBhvr>
                                        <p:cTn id="352" dur="500"/>
                                        <p:tgtEl>
                                          <p:spTgt spid="119"/>
                                        </p:tgtEl>
                                      </p:cBhvr>
                                    </p:animEffect>
                                  </p:childTnLst>
                                </p:cTn>
                              </p:par>
                              <p:par>
                                <p:cTn id="353" presetID="16" presetClass="entr" presetSubtype="21" fill="hold" grpId="0" nodeType="withEffect">
                                  <p:stCondLst>
                                    <p:cond delay="0"/>
                                  </p:stCondLst>
                                  <p:childTnLst>
                                    <p:set>
                                      <p:cBhvr>
                                        <p:cTn id="354" dur="1" fill="hold">
                                          <p:stCondLst>
                                            <p:cond delay="0"/>
                                          </p:stCondLst>
                                        </p:cTn>
                                        <p:tgtEl>
                                          <p:spTgt spid="120"/>
                                        </p:tgtEl>
                                        <p:attrNameLst>
                                          <p:attrName>style.visibility</p:attrName>
                                        </p:attrNameLst>
                                      </p:cBhvr>
                                      <p:to>
                                        <p:strVal val="visible"/>
                                      </p:to>
                                    </p:set>
                                    <p:animEffect transition="in" filter="barn(inVertical)">
                                      <p:cBhvr>
                                        <p:cTn id="355" dur="500"/>
                                        <p:tgtEl>
                                          <p:spTgt spid="120"/>
                                        </p:tgtEl>
                                      </p:cBhvr>
                                    </p:animEffect>
                                  </p:childTnLst>
                                </p:cTn>
                              </p:par>
                              <p:par>
                                <p:cTn id="356" presetID="16" presetClass="entr" presetSubtype="21" fill="hold" grpId="0" nodeType="withEffect">
                                  <p:stCondLst>
                                    <p:cond delay="0"/>
                                  </p:stCondLst>
                                  <p:childTnLst>
                                    <p:set>
                                      <p:cBhvr>
                                        <p:cTn id="357" dur="1" fill="hold">
                                          <p:stCondLst>
                                            <p:cond delay="0"/>
                                          </p:stCondLst>
                                        </p:cTn>
                                        <p:tgtEl>
                                          <p:spTgt spid="121"/>
                                        </p:tgtEl>
                                        <p:attrNameLst>
                                          <p:attrName>style.visibility</p:attrName>
                                        </p:attrNameLst>
                                      </p:cBhvr>
                                      <p:to>
                                        <p:strVal val="visible"/>
                                      </p:to>
                                    </p:set>
                                    <p:animEffect transition="in" filter="barn(inVertical)">
                                      <p:cBhvr>
                                        <p:cTn id="358" dur="500"/>
                                        <p:tgtEl>
                                          <p:spTgt spid="121"/>
                                        </p:tgtEl>
                                      </p:cBhvr>
                                    </p:animEffect>
                                  </p:childTnLst>
                                </p:cTn>
                              </p:par>
                              <p:par>
                                <p:cTn id="359" presetID="16" presetClass="entr" presetSubtype="21" fill="hold" grpId="0" nodeType="withEffect">
                                  <p:stCondLst>
                                    <p:cond delay="0"/>
                                  </p:stCondLst>
                                  <p:childTnLst>
                                    <p:set>
                                      <p:cBhvr>
                                        <p:cTn id="360" dur="1" fill="hold">
                                          <p:stCondLst>
                                            <p:cond delay="0"/>
                                          </p:stCondLst>
                                        </p:cTn>
                                        <p:tgtEl>
                                          <p:spTgt spid="122"/>
                                        </p:tgtEl>
                                        <p:attrNameLst>
                                          <p:attrName>style.visibility</p:attrName>
                                        </p:attrNameLst>
                                      </p:cBhvr>
                                      <p:to>
                                        <p:strVal val="visible"/>
                                      </p:to>
                                    </p:set>
                                    <p:animEffect transition="in" filter="barn(inVertical)">
                                      <p:cBhvr>
                                        <p:cTn id="361" dur="500"/>
                                        <p:tgtEl>
                                          <p:spTgt spid="122"/>
                                        </p:tgtEl>
                                      </p:cBhvr>
                                    </p:animEffect>
                                  </p:childTnLst>
                                </p:cTn>
                              </p:par>
                              <p:par>
                                <p:cTn id="362" presetID="16" presetClass="entr" presetSubtype="21" fill="hold" grpId="0" nodeType="withEffect">
                                  <p:stCondLst>
                                    <p:cond delay="0"/>
                                  </p:stCondLst>
                                  <p:childTnLst>
                                    <p:set>
                                      <p:cBhvr>
                                        <p:cTn id="363" dur="1" fill="hold">
                                          <p:stCondLst>
                                            <p:cond delay="0"/>
                                          </p:stCondLst>
                                        </p:cTn>
                                        <p:tgtEl>
                                          <p:spTgt spid="123"/>
                                        </p:tgtEl>
                                        <p:attrNameLst>
                                          <p:attrName>style.visibility</p:attrName>
                                        </p:attrNameLst>
                                      </p:cBhvr>
                                      <p:to>
                                        <p:strVal val="visible"/>
                                      </p:to>
                                    </p:set>
                                    <p:animEffect transition="in" filter="barn(inVertical)">
                                      <p:cBhvr>
                                        <p:cTn id="364" dur="500"/>
                                        <p:tgtEl>
                                          <p:spTgt spid="123"/>
                                        </p:tgtEl>
                                      </p:cBhvr>
                                    </p:animEffect>
                                  </p:childTnLst>
                                </p:cTn>
                              </p:par>
                              <p:par>
                                <p:cTn id="365" presetID="16" presetClass="entr" presetSubtype="21" fill="hold" grpId="0" nodeType="withEffect">
                                  <p:stCondLst>
                                    <p:cond delay="0"/>
                                  </p:stCondLst>
                                  <p:childTnLst>
                                    <p:set>
                                      <p:cBhvr>
                                        <p:cTn id="366" dur="1" fill="hold">
                                          <p:stCondLst>
                                            <p:cond delay="0"/>
                                          </p:stCondLst>
                                        </p:cTn>
                                        <p:tgtEl>
                                          <p:spTgt spid="124"/>
                                        </p:tgtEl>
                                        <p:attrNameLst>
                                          <p:attrName>style.visibility</p:attrName>
                                        </p:attrNameLst>
                                      </p:cBhvr>
                                      <p:to>
                                        <p:strVal val="visible"/>
                                      </p:to>
                                    </p:set>
                                    <p:animEffect transition="in" filter="barn(inVertical)">
                                      <p:cBhvr>
                                        <p:cTn id="367" dur="500"/>
                                        <p:tgtEl>
                                          <p:spTgt spid="124"/>
                                        </p:tgtEl>
                                      </p:cBhvr>
                                    </p:animEffect>
                                  </p:childTnLst>
                                </p:cTn>
                              </p:par>
                              <p:par>
                                <p:cTn id="368" presetID="16" presetClass="entr" presetSubtype="21" fill="hold" grpId="0" nodeType="withEffect">
                                  <p:stCondLst>
                                    <p:cond delay="0"/>
                                  </p:stCondLst>
                                  <p:childTnLst>
                                    <p:set>
                                      <p:cBhvr>
                                        <p:cTn id="369" dur="1" fill="hold">
                                          <p:stCondLst>
                                            <p:cond delay="0"/>
                                          </p:stCondLst>
                                        </p:cTn>
                                        <p:tgtEl>
                                          <p:spTgt spid="125"/>
                                        </p:tgtEl>
                                        <p:attrNameLst>
                                          <p:attrName>style.visibility</p:attrName>
                                        </p:attrNameLst>
                                      </p:cBhvr>
                                      <p:to>
                                        <p:strVal val="visible"/>
                                      </p:to>
                                    </p:set>
                                    <p:animEffect transition="in" filter="barn(inVertical)">
                                      <p:cBhvr>
                                        <p:cTn id="370" dur="500"/>
                                        <p:tgtEl>
                                          <p:spTgt spid="125"/>
                                        </p:tgtEl>
                                      </p:cBhvr>
                                    </p:animEffect>
                                  </p:childTnLst>
                                </p:cTn>
                              </p:par>
                              <p:par>
                                <p:cTn id="371" presetID="16" presetClass="entr" presetSubtype="21" fill="hold" grpId="0" nodeType="withEffect">
                                  <p:stCondLst>
                                    <p:cond delay="0"/>
                                  </p:stCondLst>
                                  <p:childTnLst>
                                    <p:set>
                                      <p:cBhvr>
                                        <p:cTn id="372" dur="1" fill="hold">
                                          <p:stCondLst>
                                            <p:cond delay="0"/>
                                          </p:stCondLst>
                                        </p:cTn>
                                        <p:tgtEl>
                                          <p:spTgt spid="126"/>
                                        </p:tgtEl>
                                        <p:attrNameLst>
                                          <p:attrName>style.visibility</p:attrName>
                                        </p:attrNameLst>
                                      </p:cBhvr>
                                      <p:to>
                                        <p:strVal val="visible"/>
                                      </p:to>
                                    </p:set>
                                    <p:animEffect transition="in" filter="barn(inVertical)">
                                      <p:cBhvr>
                                        <p:cTn id="373" dur="500"/>
                                        <p:tgtEl>
                                          <p:spTgt spid="126"/>
                                        </p:tgtEl>
                                      </p:cBhvr>
                                    </p:animEffect>
                                  </p:childTnLst>
                                </p:cTn>
                              </p:par>
                              <p:par>
                                <p:cTn id="374" presetID="16" presetClass="entr" presetSubtype="21" fill="hold" grpId="0" nodeType="withEffect">
                                  <p:stCondLst>
                                    <p:cond delay="0"/>
                                  </p:stCondLst>
                                  <p:childTnLst>
                                    <p:set>
                                      <p:cBhvr>
                                        <p:cTn id="375" dur="1" fill="hold">
                                          <p:stCondLst>
                                            <p:cond delay="0"/>
                                          </p:stCondLst>
                                        </p:cTn>
                                        <p:tgtEl>
                                          <p:spTgt spid="127"/>
                                        </p:tgtEl>
                                        <p:attrNameLst>
                                          <p:attrName>style.visibility</p:attrName>
                                        </p:attrNameLst>
                                      </p:cBhvr>
                                      <p:to>
                                        <p:strVal val="visible"/>
                                      </p:to>
                                    </p:set>
                                    <p:animEffect transition="in" filter="barn(inVertical)">
                                      <p:cBhvr>
                                        <p:cTn id="376" dur="500"/>
                                        <p:tgtEl>
                                          <p:spTgt spid="127"/>
                                        </p:tgtEl>
                                      </p:cBhvr>
                                    </p:animEffect>
                                  </p:childTnLst>
                                </p:cTn>
                              </p:par>
                              <p:par>
                                <p:cTn id="377" presetID="16" presetClass="entr" presetSubtype="21" fill="hold" grpId="0" nodeType="withEffect">
                                  <p:stCondLst>
                                    <p:cond delay="0"/>
                                  </p:stCondLst>
                                  <p:childTnLst>
                                    <p:set>
                                      <p:cBhvr>
                                        <p:cTn id="378" dur="1" fill="hold">
                                          <p:stCondLst>
                                            <p:cond delay="0"/>
                                          </p:stCondLst>
                                        </p:cTn>
                                        <p:tgtEl>
                                          <p:spTgt spid="128"/>
                                        </p:tgtEl>
                                        <p:attrNameLst>
                                          <p:attrName>style.visibility</p:attrName>
                                        </p:attrNameLst>
                                      </p:cBhvr>
                                      <p:to>
                                        <p:strVal val="visible"/>
                                      </p:to>
                                    </p:set>
                                    <p:animEffect transition="in" filter="barn(inVertical)">
                                      <p:cBhvr>
                                        <p:cTn id="379" dur="500"/>
                                        <p:tgtEl>
                                          <p:spTgt spid="128"/>
                                        </p:tgtEl>
                                      </p:cBhvr>
                                    </p:animEffect>
                                  </p:childTnLst>
                                </p:cTn>
                              </p:par>
                              <p:par>
                                <p:cTn id="380" presetID="16" presetClass="entr" presetSubtype="21" fill="hold" grpId="0" nodeType="withEffect">
                                  <p:stCondLst>
                                    <p:cond delay="0"/>
                                  </p:stCondLst>
                                  <p:childTnLst>
                                    <p:set>
                                      <p:cBhvr>
                                        <p:cTn id="381" dur="1" fill="hold">
                                          <p:stCondLst>
                                            <p:cond delay="0"/>
                                          </p:stCondLst>
                                        </p:cTn>
                                        <p:tgtEl>
                                          <p:spTgt spid="129"/>
                                        </p:tgtEl>
                                        <p:attrNameLst>
                                          <p:attrName>style.visibility</p:attrName>
                                        </p:attrNameLst>
                                      </p:cBhvr>
                                      <p:to>
                                        <p:strVal val="visible"/>
                                      </p:to>
                                    </p:set>
                                    <p:animEffect transition="in" filter="barn(inVertical)">
                                      <p:cBhvr>
                                        <p:cTn id="382" dur="500"/>
                                        <p:tgtEl>
                                          <p:spTgt spid="129"/>
                                        </p:tgtEl>
                                      </p:cBhvr>
                                    </p:animEffect>
                                  </p:childTnLst>
                                </p:cTn>
                              </p:par>
                              <p:par>
                                <p:cTn id="383" presetID="16" presetClass="entr" presetSubtype="21" fill="hold" grpId="0" nodeType="withEffect">
                                  <p:stCondLst>
                                    <p:cond delay="0"/>
                                  </p:stCondLst>
                                  <p:childTnLst>
                                    <p:set>
                                      <p:cBhvr>
                                        <p:cTn id="384" dur="1" fill="hold">
                                          <p:stCondLst>
                                            <p:cond delay="0"/>
                                          </p:stCondLst>
                                        </p:cTn>
                                        <p:tgtEl>
                                          <p:spTgt spid="130"/>
                                        </p:tgtEl>
                                        <p:attrNameLst>
                                          <p:attrName>style.visibility</p:attrName>
                                        </p:attrNameLst>
                                      </p:cBhvr>
                                      <p:to>
                                        <p:strVal val="visible"/>
                                      </p:to>
                                    </p:set>
                                    <p:animEffect transition="in" filter="barn(inVertical)">
                                      <p:cBhvr>
                                        <p:cTn id="385" dur="500"/>
                                        <p:tgtEl>
                                          <p:spTgt spid="130"/>
                                        </p:tgtEl>
                                      </p:cBhvr>
                                    </p:animEffect>
                                  </p:childTnLst>
                                </p:cTn>
                              </p:par>
                              <p:par>
                                <p:cTn id="386" presetID="16" presetClass="entr" presetSubtype="21" fill="hold" grpId="0" nodeType="withEffect">
                                  <p:stCondLst>
                                    <p:cond delay="0"/>
                                  </p:stCondLst>
                                  <p:childTnLst>
                                    <p:set>
                                      <p:cBhvr>
                                        <p:cTn id="387" dur="1" fill="hold">
                                          <p:stCondLst>
                                            <p:cond delay="0"/>
                                          </p:stCondLst>
                                        </p:cTn>
                                        <p:tgtEl>
                                          <p:spTgt spid="131"/>
                                        </p:tgtEl>
                                        <p:attrNameLst>
                                          <p:attrName>style.visibility</p:attrName>
                                        </p:attrNameLst>
                                      </p:cBhvr>
                                      <p:to>
                                        <p:strVal val="visible"/>
                                      </p:to>
                                    </p:set>
                                    <p:animEffect transition="in" filter="barn(inVertical)">
                                      <p:cBhvr>
                                        <p:cTn id="388" dur="500"/>
                                        <p:tgtEl>
                                          <p:spTgt spid="131"/>
                                        </p:tgtEl>
                                      </p:cBhvr>
                                    </p:animEffect>
                                  </p:childTnLst>
                                </p:cTn>
                              </p:par>
                              <p:par>
                                <p:cTn id="389" presetID="16" presetClass="entr" presetSubtype="21" fill="hold" grpId="0" nodeType="withEffect">
                                  <p:stCondLst>
                                    <p:cond delay="0"/>
                                  </p:stCondLst>
                                  <p:childTnLst>
                                    <p:set>
                                      <p:cBhvr>
                                        <p:cTn id="390" dur="1" fill="hold">
                                          <p:stCondLst>
                                            <p:cond delay="0"/>
                                          </p:stCondLst>
                                        </p:cTn>
                                        <p:tgtEl>
                                          <p:spTgt spid="132"/>
                                        </p:tgtEl>
                                        <p:attrNameLst>
                                          <p:attrName>style.visibility</p:attrName>
                                        </p:attrNameLst>
                                      </p:cBhvr>
                                      <p:to>
                                        <p:strVal val="visible"/>
                                      </p:to>
                                    </p:set>
                                    <p:animEffect transition="in" filter="barn(inVertical)">
                                      <p:cBhvr>
                                        <p:cTn id="391" dur="500"/>
                                        <p:tgtEl>
                                          <p:spTgt spid="132"/>
                                        </p:tgtEl>
                                      </p:cBhvr>
                                    </p:animEffect>
                                  </p:childTnLst>
                                </p:cTn>
                              </p:par>
                              <p:par>
                                <p:cTn id="392" presetID="16" presetClass="entr" presetSubtype="21" fill="hold" grpId="0" nodeType="withEffect">
                                  <p:stCondLst>
                                    <p:cond delay="0"/>
                                  </p:stCondLst>
                                  <p:childTnLst>
                                    <p:set>
                                      <p:cBhvr>
                                        <p:cTn id="393" dur="1" fill="hold">
                                          <p:stCondLst>
                                            <p:cond delay="0"/>
                                          </p:stCondLst>
                                        </p:cTn>
                                        <p:tgtEl>
                                          <p:spTgt spid="133"/>
                                        </p:tgtEl>
                                        <p:attrNameLst>
                                          <p:attrName>style.visibility</p:attrName>
                                        </p:attrNameLst>
                                      </p:cBhvr>
                                      <p:to>
                                        <p:strVal val="visible"/>
                                      </p:to>
                                    </p:set>
                                    <p:animEffect transition="in" filter="barn(inVertical)">
                                      <p:cBhvr>
                                        <p:cTn id="394" dur="500"/>
                                        <p:tgtEl>
                                          <p:spTgt spid="133"/>
                                        </p:tgtEl>
                                      </p:cBhvr>
                                    </p:animEffect>
                                  </p:childTnLst>
                                </p:cTn>
                              </p:par>
                              <p:par>
                                <p:cTn id="395" presetID="16" presetClass="entr" presetSubtype="21" fill="hold" grpId="0" nodeType="withEffect">
                                  <p:stCondLst>
                                    <p:cond delay="0"/>
                                  </p:stCondLst>
                                  <p:childTnLst>
                                    <p:set>
                                      <p:cBhvr>
                                        <p:cTn id="396" dur="1" fill="hold">
                                          <p:stCondLst>
                                            <p:cond delay="0"/>
                                          </p:stCondLst>
                                        </p:cTn>
                                        <p:tgtEl>
                                          <p:spTgt spid="134"/>
                                        </p:tgtEl>
                                        <p:attrNameLst>
                                          <p:attrName>style.visibility</p:attrName>
                                        </p:attrNameLst>
                                      </p:cBhvr>
                                      <p:to>
                                        <p:strVal val="visible"/>
                                      </p:to>
                                    </p:set>
                                    <p:animEffect transition="in" filter="barn(inVertical)">
                                      <p:cBhvr>
                                        <p:cTn id="397" dur="500"/>
                                        <p:tgtEl>
                                          <p:spTgt spid="134"/>
                                        </p:tgtEl>
                                      </p:cBhvr>
                                    </p:animEffect>
                                  </p:childTnLst>
                                </p:cTn>
                              </p:par>
                              <p:par>
                                <p:cTn id="398" presetID="16" presetClass="entr" presetSubtype="21" fill="hold" grpId="0" nodeType="withEffect">
                                  <p:stCondLst>
                                    <p:cond delay="0"/>
                                  </p:stCondLst>
                                  <p:childTnLst>
                                    <p:set>
                                      <p:cBhvr>
                                        <p:cTn id="399" dur="1" fill="hold">
                                          <p:stCondLst>
                                            <p:cond delay="0"/>
                                          </p:stCondLst>
                                        </p:cTn>
                                        <p:tgtEl>
                                          <p:spTgt spid="135"/>
                                        </p:tgtEl>
                                        <p:attrNameLst>
                                          <p:attrName>style.visibility</p:attrName>
                                        </p:attrNameLst>
                                      </p:cBhvr>
                                      <p:to>
                                        <p:strVal val="visible"/>
                                      </p:to>
                                    </p:set>
                                    <p:animEffect transition="in" filter="barn(inVertical)">
                                      <p:cBhvr>
                                        <p:cTn id="400" dur="500"/>
                                        <p:tgtEl>
                                          <p:spTgt spid="135"/>
                                        </p:tgtEl>
                                      </p:cBhvr>
                                    </p:animEffect>
                                  </p:childTnLst>
                                </p:cTn>
                              </p:par>
                              <p:par>
                                <p:cTn id="401" presetID="16" presetClass="entr" presetSubtype="21" fill="hold" grpId="0" nodeType="withEffect">
                                  <p:stCondLst>
                                    <p:cond delay="0"/>
                                  </p:stCondLst>
                                  <p:childTnLst>
                                    <p:set>
                                      <p:cBhvr>
                                        <p:cTn id="402" dur="1" fill="hold">
                                          <p:stCondLst>
                                            <p:cond delay="0"/>
                                          </p:stCondLst>
                                        </p:cTn>
                                        <p:tgtEl>
                                          <p:spTgt spid="136"/>
                                        </p:tgtEl>
                                        <p:attrNameLst>
                                          <p:attrName>style.visibility</p:attrName>
                                        </p:attrNameLst>
                                      </p:cBhvr>
                                      <p:to>
                                        <p:strVal val="visible"/>
                                      </p:to>
                                    </p:set>
                                    <p:animEffect transition="in" filter="barn(inVertical)">
                                      <p:cBhvr>
                                        <p:cTn id="403" dur="500"/>
                                        <p:tgtEl>
                                          <p:spTgt spid="136"/>
                                        </p:tgtEl>
                                      </p:cBhvr>
                                    </p:animEffect>
                                  </p:childTnLst>
                                </p:cTn>
                              </p:par>
                              <p:par>
                                <p:cTn id="404" presetID="16" presetClass="entr" presetSubtype="21" fill="hold" grpId="0" nodeType="withEffect">
                                  <p:stCondLst>
                                    <p:cond delay="0"/>
                                  </p:stCondLst>
                                  <p:childTnLst>
                                    <p:set>
                                      <p:cBhvr>
                                        <p:cTn id="405" dur="1" fill="hold">
                                          <p:stCondLst>
                                            <p:cond delay="0"/>
                                          </p:stCondLst>
                                        </p:cTn>
                                        <p:tgtEl>
                                          <p:spTgt spid="137"/>
                                        </p:tgtEl>
                                        <p:attrNameLst>
                                          <p:attrName>style.visibility</p:attrName>
                                        </p:attrNameLst>
                                      </p:cBhvr>
                                      <p:to>
                                        <p:strVal val="visible"/>
                                      </p:to>
                                    </p:set>
                                    <p:animEffect transition="in" filter="barn(inVertical)">
                                      <p:cBhvr>
                                        <p:cTn id="406" dur="500"/>
                                        <p:tgtEl>
                                          <p:spTgt spid="137"/>
                                        </p:tgtEl>
                                      </p:cBhvr>
                                    </p:animEffect>
                                  </p:childTnLst>
                                </p:cTn>
                              </p:par>
                              <p:par>
                                <p:cTn id="407" presetID="16" presetClass="entr" presetSubtype="21" fill="hold" grpId="0" nodeType="withEffect">
                                  <p:stCondLst>
                                    <p:cond delay="0"/>
                                  </p:stCondLst>
                                  <p:childTnLst>
                                    <p:set>
                                      <p:cBhvr>
                                        <p:cTn id="408" dur="1" fill="hold">
                                          <p:stCondLst>
                                            <p:cond delay="0"/>
                                          </p:stCondLst>
                                        </p:cTn>
                                        <p:tgtEl>
                                          <p:spTgt spid="138"/>
                                        </p:tgtEl>
                                        <p:attrNameLst>
                                          <p:attrName>style.visibility</p:attrName>
                                        </p:attrNameLst>
                                      </p:cBhvr>
                                      <p:to>
                                        <p:strVal val="visible"/>
                                      </p:to>
                                    </p:set>
                                    <p:animEffect transition="in" filter="barn(inVertical)">
                                      <p:cBhvr>
                                        <p:cTn id="409" dur="500"/>
                                        <p:tgtEl>
                                          <p:spTgt spid="138"/>
                                        </p:tgtEl>
                                      </p:cBhvr>
                                    </p:animEffect>
                                  </p:childTnLst>
                                </p:cTn>
                              </p:par>
                              <p:par>
                                <p:cTn id="410" presetID="16" presetClass="entr" presetSubtype="21" fill="hold" grpId="0" nodeType="withEffect">
                                  <p:stCondLst>
                                    <p:cond delay="0"/>
                                  </p:stCondLst>
                                  <p:childTnLst>
                                    <p:set>
                                      <p:cBhvr>
                                        <p:cTn id="411" dur="1" fill="hold">
                                          <p:stCondLst>
                                            <p:cond delay="0"/>
                                          </p:stCondLst>
                                        </p:cTn>
                                        <p:tgtEl>
                                          <p:spTgt spid="139"/>
                                        </p:tgtEl>
                                        <p:attrNameLst>
                                          <p:attrName>style.visibility</p:attrName>
                                        </p:attrNameLst>
                                      </p:cBhvr>
                                      <p:to>
                                        <p:strVal val="visible"/>
                                      </p:to>
                                    </p:set>
                                    <p:animEffect transition="in" filter="barn(inVertical)">
                                      <p:cBhvr>
                                        <p:cTn id="412" dur="500"/>
                                        <p:tgtEl>
                                          <p:spTgt spid="139"/>
                                        </p:tgtEl>
                                      </p:cBhvr>
                                    </p:animEffect>
                                  </p:childTnLst>
                                </p:cTn>
                              </p:par>
                              <p:par>
                                <p:cTn id="413" presetID="16" presetClass="entr" presetSubtype="21" fill="hold" grpId="0" nodeType="withEffect">
                                  <p:stCondLst>
                                    <p:cond delay="0"/>
                                  </p:stCondLst>
                                  <p:childTnLst>
                                    <p:set>
                                      <p:cBhvr>
                                        <p:cTn id="414" dur="1" fill="hold">
                                          <p:stCondLst>
                                            <p:cond delay="0"/>
                                          </p:stCondLst>
                                        </p:cTn>
                                        <p:tgtEl>
                                          <p:spTgt spid="140"/>
                                        </p:tgtEl>
                                        <p:attrNameLst>
                                          <p:attrName>style.visibility</p:attrName>
                                        </p:attrNameLst>
                                      </p:cBhvr>
                                      <p:to>
                                        <p:strVal val="visible"/>
                                      </p:to>
                                    </p:set>
                                    <p:animEffect transition="in" filter="barn(inVertical)">
                                      <p:cBhvr>
                                        <p:cTn id="415" dur="500"/>
                                        <p:tgtEl>
                                          <p:spTgt spid="140"/>
                                        </p:tgtEl>
                                      </p:cBhvr>
                                    </p:animEffect>
                                  </p:childTnLst>
                                </p:cTn>
                              </p:par>
                              <p:par>
                                <p:cTn id="416" presetID="16" presetClass="entr" presetSubtype="21" fill="hold" grpId="0" nodeType="withEffect">
                                  <p:stCondLst>
                                    <p:cond delay="0"/>
                                  </p:stCondLst>
                                  <p:childTnLst>
                                    <p:set>
                                      <p:cBhvr>
                                        <p:cTn id="417" dur="1" fill="hold">
                                          <p:stCondLst>
                                            <p:cond delay="0"/>
                                          </p:stCondLst>
                                        </p:cTn>
                                        <p:tgtEl>
                                          <p:spTgt spid="141"/>
                                        </p:tgtEl>
                                        <p:attrNameLst>
                                          <p:attrName>style.visibility</p:attrName>
                                        </p:attrNameLst>
                                      </p:cBhvr>
                                      <p:to>
                                        <p:strVal val="visible"/>
                                      </p:to>
                                    </p:set>
                                    <p:animEffect transition="in" filter="barn(inVertical)">
                                      <p:cBhvr>
                                        <p:cTn id="418" dur="500"/>
                                        <p:tgtEl>
                                          <p:spTgt spid="141"/>
                                        </p:tgtEl>
                                      </p:cBhvr>
                                    </p:animEffect>
                                  </p:childTnLst>
                                </p:cTn>
                              </p:par>
                              <p:par>
                                <p:cTn id="419" presetID="16" presetClass="entr" presetSubtype="21" fill="hold" grpId="0" nodeType="withEffect">
                                  <p:stCondLst>
                                    <p:cond delay="0"/>
                                  </p:stCondLst>
                                  <p:childTnLst>
                                    <p:set>
                                      <p:cBhvr>
                                        <p:cTn id="420" dur="1" fill="hold">
                                          <p:stCondLst>
                                            <p:cond delay="0"/>
                                          </p:stCondLst>
                                        </p:cTn>
                                        <p:tgtEl>
                                          <p:spTgt spid="142"/>
                                        </p:tgtEl>
                                        <p:attrNameLst>
                                          <p:attrName>style.visibility</p:attrName>
                                        </p:attrNameLst>
                                      </p:cBhvr>
                                      <p:to>
                                        <p:strVal val="visible"/>
                                      </p:to>
                                    </p:set>
                                    <p:animEffect transition="in" filter="barn(inVertical)">
                                      <p:cBhvr>
                                        <p:cTn id="421" dur="500"/>
                                        <p:tgtEl>
                                          <p:spTgt spid="142"/>
                                        </p:tgtEl>
                                      </p:cBhvr>
                                    </p:animEffect>
                                  </p:childTnLst>
                                </p:cTn>
                              </p:par>
                              <p:par>
                                <p:cTn id="422" presetID="16" presetClass="entr" presetSubtype="21" fill="hold" grpId="0" nodeType="withEffect">
                                  <p:stCondLst>
                                    <p:cond delay="0"/>
                                  </p:stCondLst>
                                  <p:childTnLst>
                                    <p:set>
                                      <p:cBhvr>
                                        <p:cTn id="423" dur="1" fill="hold">
                                          <p:stCondLst>
                                            <p:cond delay="0"/>
                                          </p:stCondLst>
                                        </p:cTn>
                                        <p:tgtEl>
                                          <p:spTgt spid="143"/>
                                        </p:tgtEl>
                                        <p:attrNameLst>
                                          <p:attrName>style.visibility</p:attrName>
                                        </p:attrNameLst>
                                      </p:cBhvr>
                                      <p:to>
                                        <p:strVal val="visible"/>
                                      </p:to>
                                    </p:set>
                                    <p:animEffect transition="in" filter="barn(inVertical)">
                                      <p:cBhvr>
                                        <p:cTn id="424" dur="500"/>
                                        <p:tgtEl>
                                          <p:spTgt spid="143"/>
                                        </p:tgtEl>
                                      </p:cBhvr>
                                    </p:animEffect>
                                  </p:childTnLst>
                                </p:cTn>
                              </p:par>
                              <p:par>
                                <p:cTn id="425" presetID="16" presetClass="entr" presetSubtype="21" fill="hold" grpId="0" nodeType="withEffect">
                                  <p:stCondLst>
                                    <p:cond delay="0"/>
                                  </p:stCondLst>
                                  <p:childTnLst>
                                    <p:set>
                                      <p:cBhvr>
                                        <p:cTn id="426" dur="1" fill="hold">
                                          <p:stCondLst>
                                            <p:cond delay="0"/>
                                          </p:stCondLst>
                                        </p:cTn>
                                        <p:tgtEl>
                                          <p:spTgt spid="144"/>
                                        </p:tgtEl>
                                        <p:attrNameLst>
                                          <p:attrName>style.visibility</p:attrName>
                                        </p:attrNameLst>
                                      </p:cBhvr>
                                      <p:to>
                                        <p:strVal val="visible"/>
                                      </p:to>
                                    </p:set>
                                    <p:animEffect transition="in" filter="barn(inVertical)">
                                      <p:cBhvr>
                                        <p:cTn id="427" dur="500"/>
                                        <p:tgtEl>
                                          <p:spTgt spid="144"/>
                                        </p:tgtEl>
                                      </p:cBhvr>
                                    </p:animEffect>
                                  </p:childTnLst>
                                </p:cTn>
                              </p:par>
                              <p:par>
                                <p:cTn id="428" presetID="16" presetClass="entr" presetSubtype="21" fill="hold" grpId="0" nodeType="withEffect">
                                  <p:stCondLst>
                                    <p:cond delay="0"/>
                                  </p:stCondLst>
                                  <p:childTnLst>
                                    <p:set>
                                      <p:cBhvr>
                                        <p:cTn id="429" dur="1" fill="hold">
                                          <p:stCondLst>
                                            <p:cond delay="0"/>
                                          </p:stCondLst>
                                        </p:cTn>
                                        <p:tgtEl>
                                          <p:spTgt spid="145"/>
                                        </p:tgtEl>
                                        <p:attrNameLst>
                                          <p:attrName>style.visibility</p:attrName>
                                        </p:attrNameLst>
                                      </p:cBhvr>
                                      <p:to>
                                        <p:strVal val="visible"/>
                                      </p:to>
                                    </p:set>
                                    <p:animEffect transition="in" filter="barn(inVertical)">
                                      <p:cBhvr>
                                        <p:cTn id="430" dur="500"/>
                                        <p:tgtEl>
                                          <p:spTgt spid="145"/>
                                        </p:tgtEl>
                                      </p:cBhvr>
                                    </p:animEffect>
                                  </p:childTnLst>
                                </p:cTn>
                              </p:par>
                              <p:par>
                                <p:cTn id="431" presetID="16" presetClass="entr" presetSubtype="21" fill="hold" grpId="0" nodeType="withEffect">
                                  <p:stCondLst>
                                    <p:cond delay="0"/>
                                  </p:stCondLst>
                                  <p:childTnLst>
                                    <p:set>
                                      <p:cBhvr>
                                        <p:cTn id="432" dur="1" fill="hold">
                                          <p:stCondLst>
                                            <p:cond delay="0"/>
                                          </p:stCondLst>
                                        </p:cTn>
                                        <p:tgtEl>
                                          <p:spTgt spid="146"/>
                                        </p:tgtEl>
                                        <p:attrNameLst>
                                          <p:attrName>style.visibility</p:attrName>
                                        </p:attrNameLst>
                                      </p:cBhvr>
                                      <p:to>
                                        <p:strVal val="visible"/>
                                      </p:to>
                                    </p:set>
                                    <p:animEffect transition="in" filter="barn(inVertical)">
                                      <p:cBhvr>
                                        <p:cTn id="433" dur="500"/>
                                        <p:tgtEl>
                                          <p:spTgt spid="146"/>
                                        </p:tgtEl>
                                      </p:cBhvr>
                                    </p:animEffect>
                                  </p:childTnLst>
                                </p:cTn>
                              </p:par>
                              <p:par>
                                <p:cTn id="434" presetID="16" presetClass="entr" presetSubtype="21" fill="hold" grpId="0" nodeType="withEffect">
                                  <p:stCondLst>
                                    <p:cond delay="0"/>
                                  </p:stCondLst>
                                  <p:childTnLst>
                                    <p:set>
                                      <p:cBhvr>
                                        <p:cTn id="435" dur="1" fill="hold">
                                          <p:stCondLst>
                                            <p:cond delay="0"/>
                                          </p:stCondLst>
                                        </p:cTn>
                                        <p:tgtEl>
                                          <p:spTgt spid="147"/>
                                        </p:tgtEl>
                                        <p:attrNameLst>
                                          <p:attrName>style.visibility</p:attrName>
                                        </p:attrNameLst>
                                      </p:cBhvr>
                                      <p:to>
                                        <p:strVal val="visible"/>
                                      </p:to>
                                    </p:set>
                                    <p:animEffect transition="in" filter="barn(inVertical)">
                                      <p:cBhvr>
                                        <p:cTn id="436" dur="500"/>
                                        <p:tgtEl>
                                          <p:spTgt spid="147"/>
                                        </p:tgtEl>
                                      </p:cBhvr>
                                    </p:animEffect>
                                  </p:childTnLst>
                                </p:cTn>
                              </p:par>
                              <p:par>
                                <p:cTn id="437" presetID="16" presetClass="entr" presetSubtype="21" fill="hold" grpId="0" nodeType="withEffect">
                                  <p:stCondLst>
                                    <p:cond delay="0"/>
                                  </p:stCondLst>
                                  <p:childTnLst>
                                    <p:set>
                                      <p:cBhvr>
                                        <p:cTn id="438" dur="1" fill="hold">
                                          <p:stCondLst>
                                            <p:cond delay="0"/>
                                          </p:stCondLst>
                                        </p:cTn>
                                        <p:tgtEl>
                                          <p:spTgt spid="148"/>
                                        </p:tgtEl>
                                        <p:attrNameLst>
                                          <p:attrName>style.visibility</p:attrName>
                                        </p:attrNameLst>
                                      </p:cBhvr>
                                      <p:to>
                                        <p:strVal val="visible"/>
                                      </p:to>
                                    </p:set>
                                    <p:animEffect transition="in" filter="barn(inVertical)">
                                      <p:cBhvr>
                                        <p:cTn id="439" dur="500"/>
                                        <p:tgtEl>
                                          <p:spTgt spid="148"/>
                                        </p:tgtEl>
                                      </p:cBhvr>
                                    </p:animEffect>
                                  </p:childTnLst>
                                </p:cTn>
                              </p:par>
                              <p:par>
                                <p:cTn id="440" presetID="16" presetClass="entr" presetSubtype="21" fill="hold" grpId="0" nodeType="withEffect">
                                  <p:stCondLst>
                                    <p:cond delay="0"/>
                                  </p:stCondLst>
                                  <p:childTnLst>
                                    <p:set>
                                      <p:cBhvr>
                                        <p:cTn id="441" dur="1" fill="hold">
                                          <p:stCondLst>
                                            <p:cond delay="0"/>
                                          </p:stCondLst>
                                        </p:cTn>
                                        <p:tgtEl>
                                          <p:spTgt spid="149"/>
                                        </p:tgtEl>
                                        <p:attrNameLst>
                                          <p:attrName>style.visibility</p:attrName>
                                        </p:attrNameLst>
                                      </p:cBhvr>
                                      <p:to>
                                        <p:strVal val="visible"/>
                                      </p:to>
                                    </p:set>
                                    <p:animEffect transition="in" filter="barn(inVertical)">
                                      <p:cBhvr>
                                        <p:cTn id="442" dur="500"/>
                                        <p:tgtEl>
                                          <p:spTgt spid="149"/>
                                        </p:tgtEl>
                                      </p:cBhvr>
                                    </p:animEffect>
                                  </p:childTnLst>
                                </p:cTn>
                              </p:par>
                              <p:par>
                                <p:cTn id="443" presetID="16" presetClass="entr" presetSubtype="21" fill="hold" grpId="0" nodeType="withEffect">
                                  <p:stCondLst>
                                    <p:cond delay="0"/>
                                  </p:stCondLst>
                                  <p:childTnLst>
                                    <p:set>
                                      <p:cBhvr>
                                        <p:cTn id="444" dur="1" fill="hold">
                                          <p:stCondLst>
                                            <p:cond delay="0"/>
                                          </p:stCondLst>
                                        </p:cTn>
                                        <p:tgtEl>
                                          <p:spTgt spid="150"/>
                                        </p:tgtEl>
                                        <p:attrNameLst>
                                          <p:attrName>style.visibility</p:attrName>
                                        </p:attrNameLst>
                                      </p:cBhvr>
                                      <p:to>
                                        <p:strVal val="visible"/>
                                      </p:to>
                                    </p:set>
                                    <p:animEffect transition="in" filter="barn(inVertical)">
                                      <p:cBhvr>
                                        <p:cTn id="445" dur="500"/>
                                        <p:tgtEl>
                                          <p:spTgt spid="150"/>
                                        </p:tgtEl>
                                      </p:cBhvr>
                                    </p:animEffect>
                                  </p:childTnLst>
                                </p:cTn>
                              </p:par>
                              <p:par>
                                <p:cTn id="446" presetID="16" presetClass="entr" presetSubtype="21" fill="hold" grpId="0" nodeType="withEffect">
                                  <p:stCondLst>
                                    <p:cond delay="0"/>
                                  </p:stCondLst>
                                  <p:childTnLst>
                                    <p:set>
                                      <p:cBhvr>
                                        <p:cTn id="447" dur="1" fill="hold">
                                          <p:stCondLst>
                                            <p:cond delay="0"/>
                                          </p:stCondLst>
                                        </p:cTn>
                                        <p:tgtEl>
                                          <p:spTgt spid="151"/>
                                        </p:tgtEl>
                                        <p:attrNameLst>
                                          <p:attrName>style.visibility</p:attrName>
                                        </p:attrNameLst>
                                      </p:cBhvr>
                                      <p:to>
                                        <p:strVal val="visible"/>
                                      </p:to>
                                    </p:set>
                                    <p:animEffect transition="in" filter="barn(inVertical)">
                                      <p:cBhvr>
                                        <p:cTn id="448" dur="500"/>
                                        <p:tgtEl>
                                          <p:spTgt spid="151"/>
                                        </p:tgtEl>
                                      </p:cBhvr>
                                    </p:animEffect>
                                  </p:childTnLst>
                                </p:cTn>
                              </p:par>
                              <p:par>
                                <p:cTn id="449" presetID="16" presetClass="entr" presetSubtype="21" fill="hold" grpId="0" nodeType="withEffect">
                                  <p:stCondLst>
                                    <p:cond delay="0"/>
                                  </p:stCondLst>
                                  <p:childTnLst>
                                    <p:set>
                                      <p:cBhvr>
                                        <p:cTn id="450" dur="1" fill="hold">
                                          <p:stCondLst>
                                            <p:cond delay="0"/>
                                          </p:stCondLst>
                                        </p:cTn>
                                        <p:tgtEl>
                                          <p:spTgt spid="152"/>
                                        </p:tgtEl>
                                        <p:attrNameLst>
                                          <p:attrName>style.visibility</p:attrName>
                                        </p:attrNameLst>
                                      </p:cBhvr>
                                      <p:to>
                                        <p:strVal val="visible"/>
                                      </p:to>
                                    </p:set>
                                    <p:animEffect transition="in" filter="barn(inVertical)">
                                      <p:cBhvr>
                                        <p:cTn id="451" dur="500"/>
                                        <p:tgtEl>
                                          <p:spTgt spid="152"/>
                                        </p:tgtEl>
                                      </p:cBhvr>
                                    </p:animEffect>
                                  </p:childTnLst>
                                </p:cTn>
                              </p:par>
                              <p:par>
                                <p:cTn id="452" presetID="16" presetClass="entr" presetSubtype="21" fill="hold" grpId="0" nodeType="withEffect">
                                  <p:stCondLst>
                                    <p:cond delay="0"/>
                                  </p:stCondLst>
                                  <p:childTnLst>
                                    <p:set>
                                      <p:cBhvr>
                                        <p:cTn id="453" dur="1" fill="hold">
                                          <p:stCondLst>
                                            <p:cond delay="0"/>
                                          </p:stCondLst>
                                        </p:cTn>
                                        <p:tgtEl>
                                          <p:spTgt spid="153"/>
                                        </p:tgtEl>
                                        <p:attrNameLst>
                                          <p:attrName>style.visibility</p:attrName>
                                        </p:attrNameLst>
                                      </p:cBhvr>
                                      <p:to>
                                        <p:strVal val="visible"/>
                                      </p:to>
                                    </p:set>
                                    <p:animEffect transition="in" filter="barn(inVertical)">
                                      <p:cBhvr>
                                        <p:cTn id="454" dur="500"/>
                                        <p:tgtEl>
                                          <p:spTgt spid="153"/>
                                        </p:tgtEl>
                                      </p:cBhvr>
                                    </p:animEffect>
                                  </p:childTnLst>
                                </p:cTn>
                              </p:par>
                              <p:par>
                                <p:cTn id="455" presetID="16" presetClass="entr" presetSubtype="21" fill="hold" grpId="0" nodeType="withEffect">
                                  <p:stCondLst>
                                    <p:cond delay="0"/>
                                  </p:stCondLst>
                                  <p:childTnLst>
                                    <p:set>
                                      <p:cBhvr>
                                        <p:cTn id="456" dur="1" fill="hold">
                                          <p:stCondLst>
                                            <p:cond delay="0"/>
                                          </p:stCondLst>
                                        </p:cTn>
                                        <p:tgtEl>
                                          <p:spTgt spid="154"/>
                                        </p:tgtEl>
                                        <p:attrNameLst>
                                          <p:attrName>style.visibility</p:attrName>
                                        </p:attrNameLst>
                                      </p:cBhvr>
                                      <p:to>
                                        <p:strVal val="visible"/>
                                      </p:to>
                                    </p:set>
                                    <p:animEffect transition="in" filter="barn(inVertical)">
                                      <p:cBhvr>
                                        <p:cTn id="457" dur="500"/>
                                        <p:tgtEl>
                                          <p:spTgt spid="154"/>
                                        </p:tgtEl>
                                      </p:cBhvr>
                                    </p:animEffect>
                                  </p:childTnLst>
                                </p:cTn>
                              </p:par>
                              <p:par>
                                <p:cTn id="458" presetID="16" presetClass="entr" presetSubtype="21" fill="hold" grpId="0" nodeType="withEffect">
                                  <p:stCondLst>
                                    <p:cond delay="0"/>
                                  </p:stCondLst>
                                  <p:childTnLst>
                                    <p:set>
                                      <p:cBhvr>
                                        <p:cTn id="459" dur="1" fill="hold">
                                          <p:stCondLst>
                                            <p:cond delay="0"/>
                                          </p:stCondLst>
                                        </p:cTn>
                                        <p:tgtEl>
                                          <p:spTgt spid="155"/>
                                        </p:tgtEl>
                                        <p:attrNameLst>
                                          <p:attrName>style.visibility</p:attrName>
                                        </p:attrNameLst>
                                      </p:cBhvr>
                                      <p:to>
                                        <p:strVal val="visible"/>
                                      </p:to>
                                    </p:set>
                                    <p:animEffect transition="in" filter="barn(inVertical)">
                                      <p:cBhvr>
                                        <p:cTn id="460" dur="500"/>
                                        <p:tgtEl>
                                          <p:spTgt spid="155"/>
                                        </p:tgtEl>
                                      </p:cBhvr>
                                    </p:animEffect>
                                  </p:childTnLst>
                                </p:cTn>
                              </p:par>
                              <p:par>
                                <p:cTn id="461" presetID="16" presetClass="entr" presetSubtype="21" fill="hold" grpId="0" nodeType="withEffect">
                                  <p:stCondLst>
                                    <p:cond delay="0"/>
                                  </p:stCondLst>
                                  <p:childTnLst>
                                    <p:set>
                                      <p:cBhvr>
                                        <p:cTn id="462" dur="1" fill="hold">
                                          <p:stCondLst>
                                            <p:cond delay="0"/>
                                          </p:stCondLst>
                                        </p:cTn>
                                        <p:tgtEl>
                                          <p:spTgt spid="156"/>
                                        </p:tgtEl>
                                        <p:attrNameLst>
                                          <p:attrName>style.visibility</p:attrName>
                                        </p:attrNameLst>
                                      </p:cBhvr>
                                      <p:to>
                                        <p:strVal val="visible"/>
                                      </p:to>
                                    </p:set>
                                    <p:animEffect transition="in" filter="barn(inVertical)">
                                      <p:cBhvr>
                                        <p:cTn id="463" dur="500"/>
                                        <p:tgtEl>
                                          <p:spTgt spid="156"/>
                                        </p:tgtEl>
                                      </p:cBhvr>
                                    </p:animEffect>
                                  </p:childTnLst>
                                </p:cTn>
                              </p:par>
                              <p:par>
                                <p:cTn id="464" presetID="16" presetClass="entr" presetSubtype="21" fill="hold" grpId="0" nodeType="withEffect">
                                  <p:stCondLst>
                                    <p:cond delay="0"/>
                                  </p:stCondLst>
                                  <p:childTnLst>
                                    <p:set>
                                      <p:cBhvr>
                                        <p:cTn id="465" dur="1" fill="hold">
                                          <p:stCondLst>
                                            <p:cond delay="0"/>
                                          </p:stCondLst>
                                        </p:cTn>
                                        <p:tgtEl>
                                          <p:spTgt spid="157"/>
                                        </p:tgtEl>
                                        <p:attrNameLst>
                                          <p:attrName>style.visibility</p:attrName>
                                        </p:attrNameLst>
                                      </p:cBhvr>
                                      <p:to>
                                        <p:strVal val="visible"/>
                                      </p:to>
                                    </p:set>
                                    <p:animEffect transition="in" filter="barn(inVertical)">
                                      <p:cBhvr>
                                        <p:cTn id="466" dur="500"/>
                                        <p:tgtEl>
                                          <p:spTgt spid="157"/>
                                        </p:tgtEl>
                                      </p:cBhvr>
                                    </p:animEffect>
                                  </p:childTnLst>
                                </p:cTn>
                              </p:par>
                              <p:par>
                                <p:cTn id="467" presetID="16" presetClass="entr" presetSubtype="21" fill="hold" grpId="0" nodeType="withEffect">
                                  <p:stCondLst>
                                    <p:cond delay="0"/>
                                  </p:stCondLst>
                                  <p:childTnLst>
                                    <p:set>
                                      <p:cBhvr>
                                        <p:cTn id="468" dur="1" fill="hold">
                                          <p:stCondLst>
                                            <p:cond delay="0"/>
                                          </p:stCondLst>
                                        </p:cTn>
                                        <p:tgtEl>
                                          <p:spTgt spid="158"/>
                                        </p:tgtEl>
                                        <p:attrNameLst>
                                          <p:attrName>style.visibility</p:attrName>
                                        </p:attrNameLst>
                                      </p:cBhvr>
                                      <p:to>
                                        <p:strVal val="visible"/>
                                      </p:to>
                                    </p:set>
                                    <p:animEffect transition="in" filter="barn(inVertical)">
                                      <p:cBhvr>
                                        <p:cTn id="469" dur="500"/>
                                        <p:tgtEl>
                                          <p:spTgt spid="158"/>
                                        </p:tgtEl>
                                      </p:cBhvr>
                                    </p:animEffect>
                                  </p:childTnLst>
                                </p:cTn>
                              </p:par>
                              <p:par>
                                <p:cTn id="470" presetID="16" presetClass="entr" presetSubtype="21" fill="hold" grpId="0" nodeType="withEffect">
                                  <p:stCondLst>
                                    <p:cond delay="0"/>
                                  </p:stCondLst>
                                  <p:childTnLst>
                                    <p:set>
                                      <p:cBhvr>
                                        <p:cTn id="471" dur="1" fill="hold">
                                          <p:stCondLst>
                                            <p:cond delay="0"/>
                                          </p:stCondLst>
                                        </p:cTn>
                                        <p:tgtEl>
                                          <p:spTgt spid="159"/>
                                        </p:tgtEl>
                                        <p:attrNameLst>
                                          <p:attrName>style.visibility</p:attrName>
                                        </p:attrNameLst>
                                      </p:cBhvr>
                                      <p:to>
                                        <p:strVal val="visible"/>
                                      </p:to>
                                    </p:set>
                                    <p:animEffect transition="in" filter="barn(inVertical)">
                                      <p:cBhvr>
                                        <p:cTn id="472" dur="500"/>
                                        <p:tgtEl>
                                          <p:spTgt spid="159"/>
                                        </p:tgtEl>
                                      </p:cBhvr>
                                    </p:animEffect>
                                  </p:childTnLst>
                                </p:cTn>
                              </p:par>
                              <p:par>
                                <p:cTn id="473" presetID="16" presetClass="entr" presetSubtype="21" fill="hold" grpId="0" nodeType="withEffect">
                                  <p:stCondLst>
                                    <p:cond delay="0"/>
                                  </p:stCondLst>
                                  <p:childTnLst>
                                    <p:set>
                                      <p:cBhvr>
                                        <p:cTn id="474" dur="1" fill="hold">
                                          <p:stCondLst>
                                            <p:cond delay="0"/>
                                          </p:stCondLst>
                                        </p:cTn>
                                        <p:tgtEl>
                                          <p:spTgt spid="160"/>
                                        </p:tgtEl>
                                        <p:attrNameLst>
                                          <p:attrName>style.visibility</p:attrName>
                                        </p:attrNameLst>
                                      </p:cBhvr>
                                      <p:to>
                                        <p:strVal val="visible"/>
                                      </p:to>
                                    </p:set>
                                    <p:animEffect transition="in" filter="barn(inVertical)">
                                      <p:cBhvr>
                                        <p:cTn id="475" dur="500"/>
                                        <p:tgtEl>
                                          <p:spTgt spid="160"/>
                                        </p:tgtEl>
                                      </p:cBhvr>
                                    </p:animEffect>
                                  </p:childTnLst>
                                </p:cTn>
                              </p:par>
                              <p:par>
                                <p:cTn id="476" presetID="16" presetClass="entr" presetSubtype="21" fill="hold" grpId="0" nodeType="withEffect">
                                  <p:stCondLst>
                                    <p:cond delay="0"/>
                                  </p:stCondLst>
                                  <p:childTnLst>
                                    <p:set>
                                      <p:cBhvr>
                                        <p:cTn id="477" dur="1" fill="hold">
                                          <p:stCondLst>
                                            <p:cond delay="0"/>
                                          </p:stCondLst>
                                        </p:cTn>
                                        <p:tgtEl>
                                          <p:spTgt spid="161"/>
                                        </p:tgtEl>
                                        <p:attrNameLst>
                                          <p:attrName>style.visibility</p:attrName>
                                        </p:attrNameLst>
                                      </p:cBhvr>
                                      <p:to>
                                        <p:strVal val="visible"/>
                                      </p:to>
                                    </p:set>
                                    <p:animEffect transition="in" filter="barn(inVertical)">
                                      <p:cBhvr>
                                        <p:cTn id="478" dur="500"/>
                                        <p:tgtEl>
                                          <p:spTgt spid="161"/>
                                        </p:tgtEl>
                                      </p:cBhvr>
                                    </p:animEffect>
                                  </p:childTnLst>
                                </p:cTn>
                              </p:par>
                              <p:par>
                                <p:cTn id="479" presetID="16" presetClass="entr" presetSubtype="21" fill="hold" grpId="0" nodeType="withEffect">
                                  <p:stCondLst>
                                    <p:cond delay="0"/>
                                  </p:stCondLst>
                                  <p:childTnLst>
                                    <p:set>
                                      <p:cBhvr>
                                        <p:cTn id="480" dur="1" fill="hold">
                                          <p:stCondLst>
                                            <p:cond delay="0"/>
                                          </p:stCondLst>
                                        </p:cTn>
                                        <p:tgtEl>
                                          <p:spTgt spid="162"/>
                                        </p:tgtEl>
                                        <p:attrNameLst>
                                          <p:attrName>style.visibility</p:attrName>
                                        </p:attrNameLst>
                                      </p:cBhvr>
                                      <p:to>
                                        <p:strVal val="visible"/>
                                      </p:to>
                                    </p:set>
                                    <p:animEffect transition="in" filter="barn(inVertical)">
                                      <p:cBhvr>
                                        <p:cTn id="481" dur="500"/>
                                        <p:tgtEl>
                                          <p:spTgt spid="162"/>
                                        </p:tgtEl>
                                      </p:cBhvr>
                                    </p:animEffect>
                                  </p:childTnLst>
                                </p:cTn>
                              </p:par>
                              <p:par>
                                <p:cTn id="482" presetID="16" presetClass="entr" presetSubtype="21" fill="hold" grpId="0" nodeType="withEffect">
                                  <p:stCondLst>
                                    <p:cond delay="0"/>
                                  </p:stCondLst>
                                  <p:childTnLst>
                                    <p:set>
                                      <p:cBhvr>
                                        <p:cTn id="483" dur="1" fill="hold">
                                          <p:stCondLst>
                                            <p:cond delay="0"/>
                                          </p:stCondLst>
                                        </p:cTn>
                                        <p:tgtEl>
                                          <p:spTgt spid="163"/>
                                        </p:tgtEl>
                                        <p:attrNameLst>
                                          <p:attrName>style.visibility</p:attrName>
                                        </p:attrNameLst>
                                      </p:cBhvr>
                                      <p:to>
                                        <p:strVal val="visible"/>
                                      </p:to>
                                    </p:set>
                                    <p:animEffect transition="in" filter="barn(inVertical)">
                                      <p:cBhvr>
                                        <p:cTn id="484" dur="500"/>
                                        <p:tgtEl>
                                          <p:spTgt spid="163"/>
                                        </p:tgtEl>
                                      </p:cBhvr>
                                    </p:animEffect>
                                  </p:childTnLst>
                                </p:cTn>
                              </p:par>
                              <p:par>
                                <p:cTn id="485" presetID="16" presetClass="entr" presetSubtype="21" fill="hold" grpId="0" nodeType="withEffect">
                                  <p:stCondLst>
                                    <p:cond delay="0"/>
                                  </p:stCondLst>
                                  <p:childTnLst>
                                    <p:set>
                                      <p:cBhvr>
                                        <p:cTn id="486" dur="1" fill="hold">
                                          <p:stCondLst>
                                            <p:cond delay="0"/>
                                          </p:stCondLst>
                                        </p:cTn>
                                        <p:tgtEl>
                                          <p:spTgt spid="164"/>
                                        </p:tgtEl>
                                        <p:attrNameLst>
                                          <p:attrName>style.visibility</p:attrName>
                                        </p:attrNameLst>
                                      </p:cBhvr>
                                      <p:to>
                                        <p:strVal val="visible"/>
                                      </p:to>
                                    </p:set>
                                    <p:animEffect transition="in" filter="barn(inVertical)">
                                      <p:cBhvr>
                                        <p:cTn id="487" dur="500"/>
                                        <p:tgtEl>
                                          <p:spTgt spid="164"/>
                                        </p:tgtEl>
                                      </p:cBhvr>
                                    </p:animEffect>
                                  </p:childTnLst>
                                </p:cTn>
                              </p:par>
                              <p:par>
                                <p:cTn id="488" presetID="16" presetClass="entr" presetSubtype="21" fill="hold" grpId="0" nodeType="withEffect">
                                  <p:stCondLst>
                                    <p:cond delay="0"/>
                                  </p:stCondLst>
                                  <p:childTnLst>
                                    <p:set>
                                      <p:cBhvr>
                                        <p:cTn id="489" dur="1" fill="hold">
                                          <p:stCondLst>
                                            <p:cond delay="0"/>
                                          </p:stCondLst>
                                        </p:cTn>
                                        <p:tgtEl>
                                          <p:spTgt spid="165"/>
                                        </p:tgtEl>
                                        <p:attrNameLst>
                                          <p:attrName>style.visibility</p:attrName>
                                        </p:attrNameLst>
                                      </p:cBhvr>
                                      <p:to>
                                        <p:strVal val="visible"/>
                                      </p:to>
                                    </p:set>
                                    <p:animEffect transition="in" filter="barn(inVertical)">
                                      <p:cBhvr>
                                        <p:cTn id="490" dur="500"/>
                                        <p:tgtEl>
                                          <p:spTgt spid="165"/>
                                        </p:tgtEl>
                                      </p:cBhvr>
                                    </p:animEffect>
                                  </p:childTnLst>
                                </p:cTn>
                              </p:par>
                              <p:par>
                                <p:cTn id="491" presetID="16" presetClass="entr" presetSubtype="21" fill="hold" grpId="0" nodeType="withEffect">
                                  <p:stCondLst>
                                    <p:cond delay="0"/>
                                  </p:stCondLst>
                                  <p:childTnLst>
                                    <p:set>
                                      <p:cBhvr>
                                        <p:cTn id="492" dur="1" fill="hold">
                                          <p:stCondLst>
                                            <p:cond delay="0"/>
                                          </p:stCondLst>
                                        </p:cTn>
                                        <p:tgtEl>
                                          <p:spTgt spid="166"/>
                                        </p:tgtEl>
                                        <p:attrNameLst>
                                          <p:attrName>style.visibility</p:attrName>
                                        </p:attrNameLst>
                                      </p:cBhvr>
                                      <p:to>
                                        <p:strVal val="visible"/>
                                      </p:to>
                                    </p:set>
                                    <p:animEffect transition="in" filter="barn(inVertical)">
                                      <p:cBhvr>
                                        <p:cTn id="493" dur="500"/>
                                        <p:tgtEl>
                                          <p:spTgt spid="166"/>
                                        </p:tgtEl>
                                      </p:cBhvr>
                                    </p:animEffect>
                                  </p:childTnLst>
                                </p:cTn>
                              </p:par>
                              <p:par>
                                <p:cTn id="494" presetID="16" presetClass="entr" presetSubtype="21" fill="hold" grpId="0" nodeType="withEffect">
                                  <p:stCondLst>
                                    <p:cond delay="0"/>
                                  </p:stCondLst>
                                  <p:childTnLst>
                                    <p:set>
                                      <p:cBhvr>
                                        <p:cTn id="495" dur="1" fill="hold">
                                          <p:stCondLst>
                                            <p:cond delay="0"/>
                                          </p:stCondLst>
                                        </p:cTn>
                                        <p:tgtEl>
                                          <p:spTgt spid="167"/>
                                        </p:tgtEl>
                                        <p:attrNameLst>
                                          <p:attrName>style.visibility</p:attrName>
                                        </p:attrNameLst>
                                      </p:cBhvr>
                                      <p:to>
                                        <p:strVal val="visible"/>
                                      </p:to>
                                    </p:set>
                                    <p:animEffect transition="in" filter="barn(inVertical)">
                                      <p:cBhvr>
                                        <p:cTn id="496" dur="500"/>
                                        <p:tgtEl>
                                          <p:spTgt spid="167"/>
                                        </p:tgtEl>
                                      </p:cBhvr>
                                    </p:animEffect>
                                  </p:childTnLst>
                                </p:cTn>
                              </p:par>
                              <p:par>
                                <p:cTn id="497" presetID="16" presetClass="entr" presetSubtype="21" fill="hold" grpId="0" nodeType="withEffect">
                                  <p:stCondLst>
                                    <p:cond delay="0"/>
                                  </p:stCondLst>
                                  <p:childTnLst>
                                    <p:set>
                                      <p:cBhvr>
                                        <p:cTn id="498" dur="1" fill="hold">
                                          <p:stCondLst>
                                            <p:cond delay="0"/>
                                          </p:stCondLst>
                                        </p:cTn>
                                        <p:tgtEl>
                                          <p:spTgt spid="168"/>
                                        </p:tgtEl>
                                        <p:attrNameLst>
                                          <p:attrName>style.visibility</p:attrName>
                                        </p:attrNameLst>
                                      </p:cBhvr>
                                      <p:to>
                                        <p:strVal val="visible"/>
                                      </p:to>
                                    </p:set>
                                    <p:animEffect transition="in" filter="barn(inVertical)">
                                      <p:cBhvr>
                                        <p:cTn id="499" dur="500"/>
                                        <p:tgtEl>
                                          <p:spTgt spid="168"/>
                                        </p:tgtEl>
                                      </p:cBhvr>
                                    </p:animEffect>
                                  </p:childTnLst>
                                </p:cTn>
                              </p:par>
                              <p:par>
                                <p:cTn id="500" presetID="16" presetClass="entr" presetSubtype="21" fill="hold" grpId="0" nodeType="withEffect">
                                  <p:stCondLst>
                                    <p:cond delay="0"/>
                                  </p:stCondLst>
                                  <p:childTnLst>
                                    <p:set>
                                      <p:cBhvr>
                                        <p:cTn id="501" dur="1" fill="hold">
                                          <p:stCondLst>
                                            <p:cond delay="0"/>
                                          </p:stCondLst>
                                        </p:cTn>
                                        <p:tgtEl>
                                          <p:spTgt spid="169"/>
                                        </p:tgtEl>
                                        <p:attrNameLst>
                                          <p:attrName>style.visibility</p:attrName>
                                        </p:attrNameLst>
                                      </p:cBhvr>
                                      <p:to>
                                        <p:strVal val="visible"/>
                                      </p:to>
                                    </p:set>
                                    <p:animEffect transition="in" filter="barn(inVertical)">
                                      <p:cBhvr>
                                        <p:cTn id="502" dur="500"/>
                                        <p:tgtEl>
                                          <p:spTgt spid="169"/>
                                        </p:tgtEl>
                                      </p:cBhvr>
                                    </p:animEffect>
                                  </p:childTnLst>
                                </p:cTn>
                              </p:par>
                              <p:par>
                                <p:cTn id="503" presetID="16" presetClass="entr" presetSubtype="21" fill="hold" grpId="0" nodeType="withEffect">
                                  <p:stCondLst>
                                    <p:cond delay="0"/>
                                  </p:stCondLst>
                                  <p:childTnLst>
                                    <p:set>
                                      <p:cBhvr>
                                        <p:cTn id="504" dur="1" fill="hold">
                                          <p:stCondLst>
                                            <p:cond delay="0"/>
                                          </p:stCondLst>
                                        </p:cTn>
                                        <p:tgtEl>
                                          <p:spTgt spid="170"/>
                                        </p:tgtEl>
                                        <p:attrNameLst>
                                          <p:attrName>style.visibility</p:attrName>
                                        </p:attrNameLst>
                                      </p:cBhvr>
                                      <p:to>
                                        <p:strVal val="visible"/>
                                      </p:to>
                                    </p:set>
                                    <p:animEffect transition="in" filter="barn(inVertical)">
                                      <p:cBhvr>
                                        <p:cTn id="505" dur="500"/>
                                        <p:tgtEl>
                                          <p:spTgt spid="170"/>
                                        </p:tgtEl>
                                      </p:cBhvr>
                                    </p:animEffect>
                                  </p:childTnLst>
                                </p:cTn>
                              </p:par>
                              <p:par>
                                <p:cTn id="506" presetID="16" presetClass="entr" presetSubtype="21" fill="hold" grpId="0" nodeType="withEffect">
                                  <p:stCondLst>
                                    <p:cond delay="0"/>
                                  </p:stCondLst>
                                  <p:childTnLst>
                                    <p:set>
                                      <p:cBhvr>
                                        <p:cTn id="507" dur="1" fill="hold">
                                          <p:stCondLst>
                                            <p:cond delay="0"/>
                                          </p:stCondLst>
                                        </p:cTn>
                                        <p:tgtEl>
                                          <p:spTgt spid="171"/>
                                        </p:tgtEl>
                                        <p:attrNameLst>
                                          <p:attrName>style.visibility</p:attrName>
                                        </p:attrNameLst>
                                      </p:cBhvr>
                                      <p:to>
                                        <p:strVal val="visible"/>
                                      </p:to>
                                    </p:set>
                                    <p:animEffect transition="in" filter="barn(inVertical)">
                                      <p:cBhvr>
                                        <p:cTn id="508" dur="500"/>
                                        <p:tgtEl>
                                          <p:spTgt spid="171"/>
                                        </p:tgtEl>
                                      </p:cBhvr>
                                    </p:animEffect>
                                  </p:childTnLst>
                                </p:cTn>
                              </p:par>
                              <p:par>
                                <p:cTn id="509" presetID="16" presetClass="entr" presetSubtype="21" fill="hold" grpId="0" nodeType="withEffect">
                                  <p:stCondLst>
                                    <p:cond delay="0"/>
                                  </p:stCondLst>
                                  <p:childTnLst>
                                    <p:set>
                                      <p:cBhvr>
                                        <p:cTn id="510" dur="1" fill="hold">
                                          <p:stCondLst>
                                            <p:cond delay="0"/>
                                          </p:stCondLst>
                                        </p:cTn>
                                        <p:tgtEl>
                                          <p:spTgt spid="172"/>
                                        </p:tgtEl>
                                        <p:attrNameLst>
                                          <p:attrName>style.visibility</p:attrName>
                                        </p:attrNameLst>
                                      </p:cBhvr>
                                      <p:to>
                                        <p:strVal val="visible"/>
                                      </p:to>
                                    </p:set>
                                    <p:animEffect transition="in" filter="barn(inVertical)">
                                      <p:cBhvr>
                                        <p:cTn id="511" dur="500"/>
                                        <p:tgtEl>
                                          <p:spTgt spid="172"/>
                                        </p:tgtEl>
                                      </p:cBhvr>
                                    </p:animEffect>
                                  </p:childTnLst>
                                </p:cTn>
                              </p:par>
                              <p:par>
                                <p:cTn id="512" presetID="16" presetClass="entr" presetSubtype="21" fill="hold" grpId="0" nodeType="withEffect">
                                  <p:stCondLst>
                                    <p:cond delay="0"/>
                                  </p:stCondLst>
                                  <p:childTnLst>
                                    <p:set>
                                      <p:cBhvr>
                                        <p:cTn id="513" dur="1" fill="hold">
                                          <p:stCondLst>
                                            <p:cond delay="0"/>
                                          </p:stCondLst>
                                        </p:cTn>
                                        <p:tgtEl>
                                          <p:spTgt spid="173"/>
                                        </p:tgtEl>
                                        <p:attrNameLst>
                                          <p:attrName>style.visibility</p:attrName>
                                        </p:attrNameLst>
                                      </p:cBhvr>
                                      <p:to>
                                        <p:strVal val="visible"/>
                                      </p:to>
                                    </p:set>
                                    <p:animEffect transition="in" filter="barn(inVertical)">
                                      <p:cBhvr>
                                        <p:cTn id="514" dur="500"/>
                                        <p:tgtEl>
                                          <p:spTgt spid="173"/>
                                        </p:tgtEl>
                                      </p:cBhvr>
                                    </p:animEffect>
                                  </p:childTnLst>
                                </p:cTn>
                              </p:par>
                              <p:par>
                                <p:cTn id="515" presetID="16" presetClass="entr" presetSubtype="21" fill="hold" grpId="0" nodeType="withEffect">
                                  <p:stCondLst>
                                    <p:cond delay="0"/>
                                  </p:stCondLst>
                                  <p:childTnLst>
                                    <p:set>
                                      <p:cBhvr>
                                        <p:cTn id="516" dur="1" fill="hold">
                                          <p:stCondLst>
                                            <p:cond delay="0"/>
                                          </p:stCondLst>
                                        </p:cTn>
                                        <p:tgtEl>
                                          <p:spTgt spid="174"/>
                                        </p:tgtEl>
                                        <p:attrNameLst>
                                          <p:attrName>style.visibility</p:attrName>
                                        </p:attrNameLst>
                                      </p:cBhvr>
                                      <p:to>
                                        <p:strVal val="visible"/>
                                      </p:to>
                                    </p:set>
                                    <p:animEffect transition="in" filter="barn(inVertical)">
                                      <p:cBhvr>
                                        <p:cTn id="517" dur="500"/>
                                        <p:tgtEl>
                                          <p:spTgt spid="174"/>
                                        </p:tgtEl>
                                      </p:cBhvr>
                                    </p:animEffect>
                                  </p:childTnLst>
                                </p:cTn>
                              </p:par>
                              <p:par>
                                <p:cTn id="518" presetID="16" presetClass="entr" presetSubtype="21" fill="hold" grpId="0" nodeType="withEffect">
                                  <p:stCondLst>
                                    <p:cond delay="0"/>
                                  </p:stCondLst>
                                  <p:childTnLst>
                                    <p:set>
                                      <p:cBhvr>
                                        <p:cTn id="519" dur="1" fill="hold">
                                          <p:stCondLst>
                                            <p:cond delay="0"/>
                                          </p:stCondLst>
                                        </p:cTn>
                                        <p:tgtEl>
                                          <p:spTgt spid="175"/>
                                        </p:tgtEl>
                                        <p:attrNameLst>
                                          <p:attrName>style.visibility</p:attrName>
                                        </p:attrNameLst>
                                      </p:cBhvr>
                                      <p:to>
                                        <p:strVal val="visible"/>
                                      </p:to>
                                    </p:set>
                                    <p:animEffect transition="in" filter="barn(inVertical)">
                                      <p:cBhvr>
                                        <p:cTn id="520" dur="500"/>
                                        <p:tgtEl>
                                          <p:spTgt spid="175"/>
                                        </p:tgtEl>
                                      </p:cBhvr>
                                    </p:animEffect>
                                  </p:childTnLst>
                                </p:cTn>
                              </p:par>
                              <p:par>
                                <p:cTn id="521" presetID="16" presetClass="entr" presetSubtype="21" fill="hold" grpId="0" nodeType="withEffect">
                                  <p:stCondLst>
                                    <p:cond delay="0"/>
                                  </p:stCondLst>
                                  <p:childTnLst>
                                    <p:set>
                                      <p:cBhvr>
                                        <p:cTn id="522" dur="1" fill="hold">
                                          <p:stCondLst>
                                            <p:cond delay="0"/>
                                          </p:stCondLst>
                                        </p:cTn>
                                        <p:tgtEl>
                                          <p:spTgt spid="176"/>
                                        </p:tgtEl>
                                        <p:attrNameLst>
                                          <p:attrName>style.visibility</p:attrName>
                                        </p:attrNameLst>
                                      </p:cBhvr>
                                      <p:to>
                                        <p:strVal val="visible"/>
                                      </p:to>
                                    </p:set>
                                    <p:animEffect transition="in" filter="barn(inVertical)">
                                      <p:cBhvr>
                                        <p:cTn id="523" dur="500"/>
                                        <p:tgtEl>
                                          <p:spTgt spid="176"/>
                                        </p:tgtEl>
                                      </p:cBhvr>
                                    </p:animEffect>
                                  </p:childTnLst>
                                </p:cTn>
                              </p:par>
                              <p:par>
                                <p:cTn id="524" presetID="16" presetClass="entr" presetSubtype="21" fill="hold" grpId="0" nodeType="withEffect">
                                  <p:stCondLst>
                                    <p:cond delay="0"/>
                                  </p:stCondLst>
                                  <p:childTnLst>
                                    <p:set>
                                      <p:cBhvr>
                                        <p:cTn id="525" dur="1" fill="hold">
                                          <p:stCondLst>
                                            <p:cond delay="0"/>
                                          </p:stCondLst>
                                        </p:cTn>
                                        <p:tgtEl>
                                          <p:spTgt spid="177"/>
                                        </p:tgtEl>
                                        <p:attrNameLst>
                                          <p:attrName>style.visibility</p:attrName>
                                        </p:attrNameLst>
                                      </p:cBhvr>
                                      <p:to>
                                        <p:strVal val="visible"/>
                                      </p:to>
                                    </p:set>
                                    <p:animEffect transition="in" filter="barn(inVertical)">
                                      <p:cBhvr>
                                        <p:cTn id="526" dur="500"/>
                                        <p:tgtEl>
                                          <p:spTgt spid="177"/>
                                        </p:tgtEl>
                                      </p:cBhvr>
                                    </p:animEffect>
                                  </p:childTnLst>
                                </p:cTn>
                              </p:par>
                              <p:par>
                                <p:cTn id="527" presetID="16" presetClass="entr" presetSubtype="21" fill="hold" grpId="0" nodeType="withEffect">
                                  <p:stCondLst>
                                    <p:cond delay="0"/>
                                  </p:stCondLst>
                                  <p:childTnLst>
                                    <p:set>
                                      <p:cBhvr>
                                        <p:cTn id="528" dur="1" fill="hold">
                                          <p:stCondLst>
                                            <p:cond delay="0"/>
                                          </p:stCondLst>
                                        </p:cTn>
                                        <p:tgtEl>
                                          <p:spTgt spid="178"/>
                                        </p:tgtEl>
                                        <p:attrNameLst>
                                          <p:attrName>style.visibility</p:attrName>
                                        </p:attrNameLst>
                                      </p:cBhvr>
                                      <p:to>
                                        <p:strVal val="visible"/>
                                      </p:to>
                                    </p:set>
                                    <p:animEffect transition="in" filter="barn(inVertical)">
                                      <p:cBhvr>
                                        <p:cTn id="529" dur="500"/>
                                        <p:tgtEl>
                                          <p:spTgt spid="178"/>
                                        </p:tgtEl>
                                      </p:cBhvr>
                                    </p:animEffect>
                                  </p:childTnLst>
                                </p:cTn>
                              </p:par>
                              <p:par>
                                <p:cTn id="530" presetID="16" presetClass="entr" presetSubtype="21" fill="hold" grpId="0" nodeType="withEffect">
                                  <p:stCondLst>
                                    <p:cond delay="0"/>
                                  </p:stCondLst>
                                  <p:childTnLst>
                                    <p:set>
                                      <p:cBhvr>
                                        <p:cTn id="531" dur="1" fill="hold">
                                          <p:stCondLst>
                                            <p:cond delay="0"/>
                                          </p:stCondLst>
                                        </p:cTn>
                                        <p:tgtEl>
                                          <p:spTgt spid="179"/>
                                        </p:tgtEl>
                                        <p:attrNameLst>
                                          <p:attrName>style.visibility</p:attrName>
                                        </p:attrNameLst>
                                      </p:cBhvr>
                                      <p:to>
                                        <p:strVal val="visible"/>
                                      </p:to>
                                    </p:set>
                                    <p:animEffect transition="in" filter="barn(inVertical)">
                                      <p:cBhvr>
                                        <p:cTn id="532" dur="500"/>
                                        <p:tgtEl>
                                          <p:spTgt spid="179"/>
                                        </p:tgtEl>
                                      </p:cBhvr>
                                    </p:animEffect>
                                  </p:childTnLst>
                                </p:cTn>
                              </p:par>
                              <p:par>
                                <p:cTn id="533" presetID="16" presetClass="entr" presetSubtype="21" fill="hold" grpId="0" nodeType="withEffect">
                                  <p:stCondLst>
                                    <p:cond delay="0"/>
                                  </p:stCondLst>
                                  <p:childTnLst>
                                    <p:set>
                                      <p:cBhvr>
                                        <p:cTn id="534" dur="1" fill="hold">
                                          <p:stCondLst>
                                            <p:cond delay="0"/>
                                          </p:stCondLst>
                                        </p:cTn>
                                        <p:tgtEl>
                                          <p:spTgt spid="180"/>
                                        </p:tgtEl>
                                        <p:attrNameLst>
                                          <p:attrName>style.visibility</p:attrName>
                                        </p:attrNameLst>
                                      </p:cBhvr>
                                      <p:to>
                                        <p:strVal val="visible"/>
                                      </p:to>
                                    </p:set>
                                    <p:animEffect transition="in" filter="barn(inVertical)">
                                      <p:cBhvr>
                                        <p:cTn id="535" dur="500"/>
                                        <p:tgtEl>
                                          <p:spTgt spid="180"/>
                                        </p:tgtEl>
                                      </p:cBhvr>
                                    </p:animEffect>
                                  </p:childTnLst>
                                </p:cTn>
                              </p:par>
                              <p:par>
                                <p:cTn id="536" presetID="16" presetClass="entr" presetSubtype="21" fill="hold" grpId="0" nodeType="withEffect">
                                  <p:stCondLst>
                                    <p:cond delay="0"/>
                                  </p:stCondLst>
                                  <p:childTnLst>
                                    <p:set>
                                      <p:cBhvr>
                                        <p:cTn id="537" dur="1" fill="hold">
                                          <p:stCondLst>
                                            <p:cond delay="0"/>
                                          </p:stCondLst>
                                        </p:cTn>
                                        <p:tgtEl>
                                          <p:spTgt spid="181"/>
                                        </p:tgtEl>
                                        <p:attrNameLst>
                                          <p:attrName>style.visibility</p:attrName>
                                        </p:attrNameLst>
                                      </p:cBhvr>
                                      <p:to>
                                        <p:strVal val="visible"/>
                                      </p:to>
                                    </p:set>
                                    <p:animEffect transition="in" filter="barn(inVertical)">
                                      <p:cBhvr>
                                        <p:cTn id="538" dur="500"/>
                                        <p:tgtEl>
                                          <p:spTgt spid="181"/>
                                        </p:tgtEl>
                                      </p:cBhvr>
                                    </p:animEffect>
                                  </p:childTnLst>
                                </p:cTn>
                              </p:par>
                              <p:par>
                                <p:cTn id="539" presetID="16" presetClass="entr" presetSubtype="21" fill="hold" grpId="0" nodeType="withEffect">
                                  <p:stCondLst>
                                    <p:cond delay="0"/>
                                  </p:stCondLst>
                                  <p:childTnLst>
                                    <p:set>
                                      <p:cBhvr>
                                        <p:cTn id="540" dur="1" fill="hold">
                                          <p:stCondLst>
                                            <p:cond delay="0"/>
                                          </p:stCondLst>
                                        </p:cTn>
                                        <p:tgtEl>
                                          <p:spTgt spid="182"/>
                                        </p:tgtEl>
                                        <p:attrNameLst>
                                          <p:attrName>style.visibility</p:attrName>
                                        </p:attrNameLst>
                                      </p:cBhvr>
                                      <p:to>
                                        <p:strVal val="visible"/>
                                      </p:to>
                                    </p:set>
                                    <p:animEffect transition="in" filter="barn(inVertical)">
                                      <p:cBhvr>
                                        <p:cTn id="541" dur="500"/>
                                        <p:tgtEl>
                                          <p:spTgt spid="182"/>
                                        </p:tgtEl>
                                      </p:cBhvr>
                                    </p:animEffect>
                                  </p:childTnLst>
                                </p:cTn>
                              </p:par>
                              <p:par>
                                <p:cTn id="542" presetID="16" presetClass="entr" presetSubtype="21" fill="hold" grpId="0" nodeType="withEffect">
                                  <p:stCondLst>
                                    <p:cond delay="0"/>
                                  </p:stCondLst>
                                  <p:childTnLst>
                                    <p:set>
                                      <p:cBhvr>
                                        <p:cTn id="543" dur="1" fill="hold">
                                          <p:stCondLst>
                                            <p:cond delay="0"/>
                                          </p:stCondLst>
                                        </p:cTn>
                                        <p:tgtEl>
                                          <p:spTgt spid="183"/>
                                        </p:tgtEl>
                                        <p:attrNameLst>
                                          <p:attrName>style.visibility</p:attrName>
                                        </p:attrNameLst>
                                      </p:cBhvr>
                                      <p:to>
                                        <p:strVal val="visible"/>
                                      </p:to>
                                    </p:set>
                                    <p:animEffect transition="in" filter="barn(inVertical)">
                                      <p:cBhvr>
                                        <p:cTn id="544" dur="500"/>
                                        <p:tgtEl>
                                          <p:spTgt spid="183"/>
                                        </p:tgtEl>
                                      </p:cBhvr>
                                    </p:animEffect>
                                  </p:childTnLst>
                                </p:cTn>
                              </p:par>
                              <p:par>
                                <p:cTn id="545" presetID="16" presetClass="entr" presetSubtype="21" fill="hold" grpId="0" nodeType="withEffect">
                                  <p:stCondLst>
                                    <p:cond delay="0"/>
                                  </p:stCondLst>
                                  <p:childTnLst>
                                    <p:set>
                                      <p:cBhvr>
                                        <p:cTn id="546" dur="1" fill="hold">
                                          <p:stCondLst>
                                            <p:cond delay="0"/>
                                          </p:stCondLst>
                                        </p:cTn>
                                        <p:tgtEl>
                                          <p:spTgt spid="184"/>
                                        </p:tgtEl>
                                        <p:attrNameLst>
                                          <p:attrName>style.visibility</p:attrName>
                                        </p:attrNameLst>
                                      </p:cBhvr>
                                      <p:to>
                                        <p:strVal val="visible"/>
                                      </p:to>
                                    </p:set>
                                    <p:animEffect transition="in" filter="barn(inVertical)">
                                      <p:cBhvr>
                                        <p:cTn id="547" dur="500"/>
                                        <p:tgtEl>
                                          <p:spTgt spid="184"/>
                                        </p:tgtEl>
                                      </p:cBhvr>
                                    </p:animEffect>
                                  </p:childTnLst>
                                </p:cTn>
                              </p:par>
                              <p:par>
                                <p:cTn id="548" presetID="16" presetClass="entr" presetSubtype="21" fill="hold" grpId="0" nodeType="withEffect">
                                  <p:stCondLst>
                                    <p:cond delay="0"/>
                                  </p:stCondLst>
                                  <p:childTnLst>
                                    <p:set>
                                      <p:cBhvr>
                                        <p:cTn id="549" dur="1" fill="hold">
                                          <p:stCondLst>
                                            <p:cond delay="0"/>
                                          </p:stCondLst>
                                        </p:cTn>
                                        <p:tgtEl>
                                          <p:spTgt spid="185"/>
                                        </p:tgtEl>
                                        <p:attrNameLst>
                                          <p:attrName>style.visibility</p:attrName>
                                        </p:attrNameLst>
                                      </p:cBhvr>
                                      <p:to>
                                        <p:strVal val="visible"/>
                                      </p:to>
                                    </p:set>
                                    <p:animEffect transition="in" filter="barn(inVertical)">
                                      <p:cBhvr>
                                        <p:cTn id="550" dur="500"/>
                                        <p:tgtEl>
                                          <p:spTgt spid="185"/>
                                        </p:tgtEl>
                                      </p:cBhvr>
                                    </p:animEffect>
                                  </p:childTnLst>
                                </p:cTn>
                              </p:par>
                              <p:par>
                                <p:cTn id="551" presetID="16" presetClass="entr" presetSubtype="21" fill="hold" grpId="0" nodeType="withEffect">
                                  <p:stCondLst>
                                    <p:cond delay="0"/>
                                  </p:stCondLst>
                                  <p:childTnLst>
                                    <p:set>
                                      <p:cBhvr>
                                        <p:cTn id="552" dur="1" fill="hold">
                                          <p:stCondLst>
                                            <p:cond delay="0"/>
                                          </p:stCondLst>
                                        </p:cTn>
                                        <p:tgtEl>
                                          <p:spTgt spid="186"/>
                                        </p:tgtEl>
                                        <p:attrNameLst>
                                          <p:attrName>style.visibility</p:attrName>
                                        </p:attrNameLst>
                                      </p:cBhvr>
                                      <p:to>
                                        <p:strVal val="visible"/>
                                      </p:to>
                                    </p:set>
                                    <p:animEffect transition="in" filter="barn(inVertical)">
                                      <p:cBhvr>
                                        <p:cTn id="553" dur="500"/>
                                        <p:tgtEl>
                                          <p:spTgt spid="186"/>
                                        </p:tgtEl>
                                      </p:cBhvr>
                                    </p:animEffect>
                                  </p:childTnLst>
                                </p:cTn>
                              </p:par>
                              <p:par>
                                <p:cTn id="554" presetID="16" presetClass="entr" presetSubtype="21" fill="hold" grpId="0" nodeType="withEffect">
                                  <p:stCondLst>
                                    <p:cond delay="0"/>
                                  </p:stCondLst>
                                  <p:childTnLst>
                                    <p:set>
                                      <p:cBhvr>
                                        <p:cTn id="555" dur="1" fill="hold">
                                          <p:stCondLst>
                                            <p:cond delay="0"/>
                                          </p:stCondLst>
                                        </p:cTn>
                                        <p:tgtEl>
                                          <p:spTgt spid="187"/>
                                        </p:tgtEl>
                                        <p:attrNameLst>
                                          <p:attrName>style.visibility</p:attrName>
                                        </p:attrNameLst>
                                      </p:cBhvr>
                                      <p:to>
                                        <p:strVal val="visible"/>
                                      </p:to>
                                    </p:set>
                                    <p:animEffect transition="in" filter="barn(inVertical)">
                                      <p:cBhvr>
                                        <p:cTn id="556" dur="500"/>
                                        <p:tgtEl>
                                          <p:spTgt spid="187"/>
                                        </p:tgtEl>
                                      </p:cBhvr>
                                    </p:animEffect>
                                  </p:childTnLst>
                                </p:cTn>
                              </p:par>
                              <p:par>
                                <p:cTn id="557" presetID="16" presetClass="entr" presetSubtype="21" fill="hold" grpId="0" nodeType="withEffect">
                                  <p:stCondLst>
                                    <p:cond delay="0"/>
                                  </p:stCondLst>
                                  <p:childTnLst>
                                    <p:set>
                                      <p:cBhvr>
                                        <p:cTn id="558" dur="1" fill="hold">
                                          <p:stCondLst>
                                            <p:cond delay="0"/>
                                          </p:stCondLst>
                                        </p:cTn>
                                        <p:tgtEl>
                                          <p:spTgt spid="188"/>
                                        </p:tgtEl>
                                        <p:attrNameLst>
                                          <p:attrName>style.visibility</p:attrName>
                                        </p:attrNameLst>
                                      </p:cBhvr>
                                      <p:to>
                                        <p:strVal val="visible"/>
                                      </p:to>
                                    </p:set>
                                    <p:animEffect transition="in" filter="barn(inVertical)">
                                      <p:cBhvr>
                                        <p:cTn id="559" dur="500"/>
                                        <p:tgtEl>
                                          <p:spTgt spid="188"/>
                                        </p:tgtEl>
                                      </p:cBhvr>
                                    </p:animEffect>
                                  </p:childTnLst>
                                </p:cTn>
                              </p:par>
                              <p:par>
                                <p:cTn id="560" presetID="16" presetClass="entr" presetSubtype="21" fill="hold" grpId="0" nodeType="withEffect">
                                  <p:stCondLst>
                                    <p:cond delay="0"/>
                                  </p:stCondLst>
                                  <p:childTnLst>
                                    <p:set>
                                      <p:cBhvr>
                                        <p:cTn id="561" dur="1" fill="hold">
                                          <p:stCondLst>
                                            <p:cond delay="0"/>
                                          </p:stCondLst>
                                        </p:cTn>
                                        <p:tgtEl>
                                          <p:spTgt spid="189"/>
                                        </p:tgtEl>
                                        <p:attrNameLst>
                                          <p:attrName>style.visibility</p:attrName>
                                        </p:attrNameLst>
                                      </p:cBhvr>
                                      <p:to>
                                        <p:strVal val="visible"/>
                                      </p:to>
                                    </p:set>
                                    <p:animEffect transition="in" filter="barn(inVertical)">
                                      <p:cBhvr>
                                        <p:cTn id="562" dur="500"/>
                                        <p:tgtEl>
                                          <p:spTgt spid="189"/>
                                        </p:tgtEl>
                                      </p:cBhvr>
                                    </p:animEffect>
                                  </p:childTnLst>
                                </p:cTn>
                              </p:par>
                              <p:par>
                                <p:cTn id="563" presetID="16" presetClass="entr" presetSubtype="21" fill="hold" grpId="0" nodeType="withEffect">
                                  <p:stCondLst>
                                    <p:cond delay="0"/>
                                  </p:stCondLst>
                                  <p:childTnLst>
                                    <p:set>
                                      <p:cBhvr>
                                        <p:cTn id="564" dur="1" fill="hold">
                                          <p:stCondLst>
                                            <p:cond delay="0"/>
                                          </p:stCondLst>
                                        </p:cTn>
                                        <p:tgtEl>
                                          <p:spTgt spid="190"/>
                                        </p:tgtEl>
                                        <p:attrNameLst>
                                          <p:attrName>style.visibility</p:attrName>
                                        </p:attrNameLst>
                                      </p:cBhvr>
                                      <p:to>
                                        <p:strVal val="visible"/>
                                      </p:to>
                                    </p:set>
                                    <p:animEffect transition="in" filter="barn(inVertical)">
                                      <p:cBhvr>
                                        <p:cTn id="565" dur="500"/>
                                        <p:tgtEl>
                                          <p:spTgt spid="190"/>
                                        </p:tgtEl>
                                      </p:cBhvr>
                                    </p:animEffect>
                                  </p:childTnLst>
                                </p:cTn>
                              </p:par>
                              <p:par>
                                <p:cTn id="566" presetID="16" presetClass="entr" presetSubtype="21" fill="hold" grpId="0" nodeType="withEffect">
                                  <p:stCondLst>
                                    <p:cond delay="0"/>
                                  </p:stCondLst>
                                  <p:childTnLst>
                                    <p:set>
                                      <p:cBhvr>
                                        <p:cTn id="567" dur="1" fill="hold">
                                          <p:stCondLst>
                                            <p:cond delay="0"/>
                                          </p:stCondLst>
                                        </p:cTn>
                                        <p:tgtEl>
                                          <p:spTgt spid="191"/>
                                        </p:tgtEl>
                                        <p:attrNameLst>
                                          <p:attrName>style.visibility</p:attrName>
                                        </p:attrNameLst>
                                      </p:cBhvr>
                                      <p:to>
                                        <p:strVal val="visible"/>
                                      </p:to>
                                    </p:set>
                                    <p:animEffect transition="in" filter="barn(inVertical)">
                                      <p:cBhvr>
                                        <p:cTn id="568" dur="500"/>
                                        <p:tgtEl>
                                          <p:spTgt spid="191"/>
                                        </p:tgtEl>
                                      </p:cBhvr>
                                    </p:animEffect>
                                  </p:childTnLst>
                                </p:cTn>
                              </p:par>
                              <p:par>
                                <p:cTn id="569" presetID="16" presetClass="entr" presetSubtype="21" fill="hold" grpId="0" nodeType="withEffect">
                                  <p:stCondLst>
                                    <p:cond delay="0"/>
                                  </p:stCondLst>
                                  <p:childTnLst>
                                    <p:set>
                                      <p:cBhvr>
                                        <p:cTn id="570" dur="1" fill="hold">
                                          <p:stCondLst>
                                            <p:cond delay="0"/>
                                          </p:stCondLst>
                                        </p:cTn>
                                        <p:tgtEl>
                                          <p:spTgt spid="192"/>
                                        </p:tgtEl>
                                        <p:attrNameLst>
                                          <p:attrName>style.visibility</p:attrName>
                                        </p:attrNameLst>
                                      </p:cBhvr>
                                      <p:to>
                                        <p:strVal val="visible"/>
                                      </p:to>
                                    </p:set>
                                    <p:animEffect transition="in" filter="barn(inVertical)">
                                      <p:cBhvr>
                                        <p:cTn id="571" dur="500"/>
                                        <p:tgtEl>
                                          <p:spTgt spid="192"/>
                                        </p:tgtEl>
                                      </p:cBhvr>
                                    </p:animEffect>
                                  </p:childTnLst>
                                </p:cTn>
                              </p:par>
                              <p:par>
                                <p:cTn id="572" presetID="16" presetClass="entr" presetSubtype="21" fill="hold" grpId="0" nodeType="withEffect">
                                  <p:stCondLst>
                                    <p:cond delay="0"/>
                                  </p:stCondLst>
                                  <p:childTnLst>
                                    <p:set>
                                      <p:cBhvr>
                                        <p:cTn id="573" dur="1" fill="hold">
                                          <p:stCondLst>
                                            <p:cond delay="0"/>
                                          </p:stCondLst>
                                        </p:cTn>
                                        <p:tgtEl>
                                          <p:spTgt spid="193"/>
                                        </p:tgtEl>
                                        <p:attrNameLst>
                                          <p:attrName>style.visibility</p:attrName>
                                        </p:attrNameLst>
                                      </p:cBhvr>
                                      <p:to>
                                        <p:strVal val="visible"/>
                                      </p:to>
                                    </p:set>
                                    <p:animEffect transition="in" filter="barn(inVertical)">
                                      <p:cBhvr>
                                        <p:cTn id="574" dur="500"/>
                                        <p:tgtEl>
                                          <p:spTgt spid="193"/>
                                        </p:tgtEl>
                                      </p:cBhvr>
                                    </p:animEffect>
                                  </p:childTnLst>
                                </p:cTn>
                              </p:par>
                              <p:par>
                                <p:cTn id="575" presetID="16" presetClass="entr" presetSubtype="21" fill="hold" grpId="0" nodeType="withEffect">
                                  <p:stCondLst>
                                    <p:cond delay="0"/>
                                  </p:stCondLst>
                                  <p:childTnLst>
                                    <p:set>
                                      <p:cBhvr>
                                        <p:cTn id="576" dur="1" fill="hold">
                                          <p:stCondLst>
                                            <p:cond delay="0"/>
                                          </p:stCondLst>
                                        </p:cTn>
                                        <p:tgtEl>
                                          <p:spTgt spid="194"/>
                                        </p:tgtEl>
                                        <p:attrNameLst>
                                          <p:attrName>style.visibility</p:attrName>
                                        </p:attrNameLst>
                                      </p:cBhvr>
                                      <p:to>
                                        <p:strVal val="visible"/>
                                      </p:to>
                                    </p:set>
                                    <p:animEffect transition="in" filter="barn(inVertical)">
                                      <p:cBhvr>
                                        <p:cTn id="577" dur="500"/>
                                        <p:tgtEl>
                                          <p:spTgt spid="194"/>
                                        </p:tgtEl>
                                      </p:cBhvr>
                                    </p:animEffect>
                                  </p:childTnLst>
                                </p:cTn>
                              </p:par>
                              <p:par>
                                <p:cTn id="578" presetID="16" presetClass="entr" presetSubtype="21" fill="hold" grpId="0" nodeType="withEffect">
                                  <p:stCondLst>
                                    <p:cond delay="0"/>
                                  </p:stCondLst>
                                  <p:childTnLst>
                                    <p:set>
                                      <p:cBhvr>
                                        <p:cTn id="579" dur="1" fill="hold">
                                          <p:stCondLst>
                                            <p:cond delay="0"/>
                                          </p:stCondLst>
                                        </p:cTn>
                                        <p:tgtEl>
                                          <p:spTgt spid="195"/>
                                        </p:tgtEl>
                                        <p:attrNameLst>
                                          <p:attrName>style.visibility</p:attrName>
                                        </p:attrNameLst>
                                      </p:cBhvr>
                                      <p:to>
                                        <p:strVal val="visible"/>
                                      </p:to>
                                    </p:set>
                                    <p:animEffect transition="in" filter="barn(inVertical)">
                                      <p:cBhvr>
                                        <p:cTn id="580" dur="500"/>
                                        <p:tgtEl>
                                          <p:spTgt spid="195"/>
                                        </p:tgtEl>
                                      </p:cBhvr>
                                    </p:animEffect>
                                  </p:childTnLst>
                                </p:cTn>
                              </p:par>
                              <p:par>
                                <p:cTn id="581" presetID="16" presetClass="entr" presetSubtype="21" fill="hold" grpId="0" nodeType="withEffect">
                                  <p:stCondLst>
                                    <p:cond delay="0"/>
                                  </p:stCondLst>
                                  <p:childTnLst>
                                    <p:set>
                                      <p:cBhvr>
                                        <p:cTn id="582" dur="1" fill="hold">
                                          <p:stCondLst>
                                            <p:cond delay="0"/>
                                          </p:stCondLst>
                                        </p:cTn>
                                        <p:tgtEl>
                                          <p:spTgt spid="196"/>
                                        </p:tgtEl>
                                        <p:attrNameLst>
                                          <p:attrName>style.visibility</p:attrName>
                                        </p:attrNameLst>
                                      </p:cBhvr>
                                      <p:to>
                                        <p:strVal val="visible"/>
                                      </p:to>
                                    </p:set>
                                    <p:animEffect transition="in" filter="barn(inVertical)">
                                      <p:cBhvr>
                                        <p:cTn id="583" dur="500"/>
                                        <p:tgtEl>
                                          <p:spTgt spid="196"/>
                                        </p:tgtEl>
                                      </p:cBhvr>
                                    </p:animEffect>
                                  </p:childTnLst>
                                </p:cTn>
                              </p:par>
                              <p:par>
                                <p:cTn id="584" presetID="16" presetClass="entr" presetSubtype="21" fill="hold" grpId="0" nodeType="withEffect">
                                  <p:stCondLst>
                                    <p:cond delay="0"/>
                                  </p:stCondLst>
                                  <p:childTnLst>
                                    <p:set>
                                      <p:cBhvr>
                                        <p:cTn id="585" dur="1" fill="hold">
                                          <p:stCondLst>
                                            <p:cond delay="0"/>
                                          </p:stCondLst>
                                        </p:cTn>
                                        <p:tgtEl>
                                          <p:spTgt spid="197"/>
                                        </p:tgtEl>
                                        <p:attrNameLst>
                                          <p:attrName>style.visibility</p:attrName>
                                        </p:attrNameLst>
                                      </p:cBhvr>
                                      <p:to>
                                        <p:strVal val="visible"/>
                                      </p:to>
                                    </p:set>
                                    <p:animEffect transition="in" filter="barn(inVertical)">
                                      <p:cBhvr>
                                        <p:cTn id="586" dur="500"/>
                                        <p:tgtEl>
                                          <p:spTgt spid="197"/>
                                        </p:tgtEl>
                                      </p:cBhvr>
                                    </p:animEffect>
                                  </p:childTnLst>
                                </p:cTn>
                              </p:par>
                              <p:par>
                                <p:cTn id="587" presetID="16" presetClass="entr" presetSubtype="21" fill="hold" grpId="0" nodeType="withEffect">
                                  <p:stCondLst>
                                    <p:cond delay="0"/>
                                  </p:stCondLst>
                                  <p:childTnLst>
                                    <p:set>
                                      <p:cBhvr>
                                        <p:cTn id="588" dur="1" fill="hold">
                                          <p:stCondLst>
                                            <p:cond delay="0"/>
                                          </p:stCondLst>
                                        </p:cTn>
                                        <p:tgtEl>
                                          <p:spTgt spid="198"/>
                                        </p:tgtEl>
                                        <p:attrNameLst>
                                          <p:attrName>style.visibility</p:attrName>
                                        </p:attrNameLst>
                                      </p:cBhvr>
                                      <p:to>
                                        <p:strVal val="visible"/>
                                      </p:to>
                                    </p:set>
                                    <p:animEffect transition="in" filter="barn(inVertical)">
                                      <p:cBhvr>
                                        <p:cTn id="589" dur="500"/>
                                        <p:tgtEl>
                                          <p:spTgt spid="198"/>
                                        </p:tgtEl>
                                      </p:cBhvr>
                                    </p:animEffect>
                                  </p:childTnLst>
                                </p:cTn>
                              </p:par>
                              <p:par>
                                <p:cTn id="590" presetID="16" presetClass="entr" presetSubtype="21" fill="hold" grpId="0" nodeType="withEffect">
                                  <p:stCondLst>
                                    <p:cond delay="0"/>
                                  </p:stCondLst>
                                  <p:childTnLst>
                                    <p:set>
                                      <p:cBhvr>
                                        <p:cTn id="591" dur="1" fill="hold">
                                          <p:stCondLst>
                                            <p:cond delay="0"/>
                                          </p:stCondLst>
                                        </p:cTn>
                                        <p:tgtEl>
                                          <p:spTgt spid="199"/>
                                        </p:tgtEl>
                                        <p:attrNameLst>
                                          <p:attrName>style.visibility</p:attrName>
                                        </p:attrNameLst>
                                      </p:cBhvr>
                                      <p:to>
                                        <p:strVal val="visible"/>
                                      </p:to>
                                    </p:set>
                                    <p:animEffect transition="in" filter="barn(inVertical)">
                                      <p:cBhvr>
                                        <p:cTn id="592" dur="500"/>
                                        <p:tgtEl>
                                          <p:spTgt spid="199"/>
                                        </p:tgtEl>
                                      </p:cBhvr>
                                    </p:animEffect>
                                  </p:childTnLst>
                                </p:cTn>
                              </p:par>
                              <p:par>
                                <p:cTn id="593" presetID="16" presetClass="entr" presetSubtype="21" fill="hold" grpId="0" nodeType="withEffect">
                                  <p:stCondLst>
                                    <p:cond delay="0"/>
                                  </p:stCondLst>
                                  <p:childTnLst>
                                    <p:set>
                                      <p:cBhvr>
                                        <p:cTn id="594" dur="1" fill="hold">
                                          <p:stCondLst>
                                            <p:cond delay="0"/>
                                          </p:stCondLst>
                                        </p:cTn>
                                        <p:tgtEl>
                                          <p:spTgt spid="200"/>
                                        </p:tgtEl>
                                        <p:attrNameLst>
                                          <p:attrName>style.visibility</p:attrName>
                                        </p:attrNameLst>
                                      </p:cBhvr>
                                      <p:to>
                                        <p:strVal val="visible"/>
                                      </p:to>
                                    </p:set>
                                    <p:animEffect transition="in" filter="barn(inVertical)">
                                      <p:cBhvr>
                                        <p:cTn id="595" dur="500"/>
                                        <p:tgtEl>
                                          <p:spTgt spid="200"/>
                                        </p:tgtEl>
                                      </p:cBhvr>
                                    </p:animEffect>
                                  </p:childTnLst>
                                </p:cTn>
                              </p:par>
                              <p:par>
                                <p:cTn id="596" presetID="16" presetClass="entr" presetSubtype="21" fill="hold" grpId="0" nodeType="withEffect">
                                  <p:stCondLst>
                                    <p:cond delay="0"/>
                                  </p:stCondLst>
                                  <p:childTnLst>
                                    <p:set>
                                      <p:cBhvr>
                                        <p:cTn id="597" dur="1" fill="hold">
                                          <p:stCondLst>
                                            <p:cond delay="0"/>
                                          </p:stCondLst>
                                        </p:cTn>
                                        <p:tgtEl>
                                          <p:spTgt spid="201"/>
                                        </p:tgtEl>
                                        <p:attrNameLst>
                                          <p:attrName>style.visibility</p:attrName>
                                        </p:attrNameLst>
                                      </p:cBhvr>
                                      <p:to>
                                        <p:strVal val="visible"/>
                                      </p:to>
                                    </p:set>
                                    <p:animEffect transition="in" filter="barn(inVertical)">
                                      <p:cBhvr>
                                        <p:cTn id="598" dur="500"/>
                                        <p:tgtEl>
                                          <p:spTgt spid="201"/>
                                        </p:tgtEl>
                                      </p:cBhvr>
                                    </p:animEffect>
                                  </p:childTnLst>
                                </p:cTn>
                              </p:par>
                              <p:par>
                                <p:cTn id="599" presetID="16" presetClass="entr" presetSubtype="21" fill="hold" grpId="0" nodeType="withEffect">
                                  <p:stCondLst>
                                    <p:cond delay="0"/>
                                  </p:stCondLst>
                                  <p:childTnLst>
                                    <p:set>
                                      <p:cBhvr>
                                        <p:cTn id="600" dur="1" fill="hold">
                                          <p:stCondLst>
                                            <p:cond delay="0"/>
                                          </p:stCondLst>
                                        </p:cTn>
                                        <p:tgtEl>
                                          <p:spTgt spid="202"/>
                                        </p:tgtEl>
                                        <p:attrNameLst>
                                          <p:attrName>style.visibility</p:attrName>
                                        </p:attrNameLst>
                                      </p:cBhvr>
                                      <p:to>
                                        <p:strVal val="visible"/>
                                      </p:to>
                                    </p:set>
                                    <p:animEffect transition="in" filter="barn(inVertical)">
                                      <p:cBhvr>
                                        <p:cTn id="601" dur="500"/>
                                        <p:tgtEl>
                                          <p:spTgt spid="202"/>
                                        </p:tgtEl>
                                      </p:cBhvr>
                                    </p:animEffect>
                                  </p:childTnLst>
                                </p:cTn>
                              </p:par>
                              <p:par>
                                <p:cTn id="602" presetID="16" presetClass="entr" presetSubtype="21" fill="hold" grpId="0" nodeType="withEffect">
                                  <p:stCondLst>
                                    <p:cond delay="0"/>
                                  </p:stCondLst>
                                  <p:childTnLst>
                                    <p:set>
                                      <p:cBhvr>
                                        <p:cTn id="603" dur="1" fill="hold">
                                          <p:stCondLst>
                                            <p:cond delay="0"/>
                                          </p:stCondLst>
                                        </p:cTn>
                                        <p:tgtEl>
                                          <p:spTgt spid="203"/>
                                        </p:tgtEl>
                                        <p:attrNameLst>
                                          <p:attrName>style.visibility</p:attrName>
                                        </p:attrNameLst>
                                      </p:cBhvr>
                                      <p:to>
                                        <p:strVal val="visible"/>
                                      </p:to>
                                    </p:set>
                                    <p:animEffect transition="in" filter="barn(inVertical)">
                                      <p:cBhvr>
                                        <p:cTn id="604" dur="500"/>
                                        <p:tgtEl>
                                          <p:spTgt spid="203"/>
                                        </p:tgtEl>
                                      </p:cBhvr>
                                    </p:animEffect>
                                  </p:childTnLst>
                                </p:cTn>
                              </p:par>
                              <p:par>
                                <p:cTn id="605" presetID="16" presetClass="entr" presetSubtype="21" fill="hold" grpId="0" nodeType="withEffect">
                                  <p:stCondLst>
                                    <p:cond delay="0"/>
                                  </p:stCondLst>
                                  <p:childTnLst>
                                    <p:set>
                                      <p:cBhvr>
                                        <p:cTn id="606" dur="1" fill="hold">
                                          <p:stCondLst>
                                            <p:cond delay="0"/>
                                          </p:stCondLst>
                                        </p:cTn>
                                        <p:tgtEl>
                                          <p:spTgt spid="204"/>
                                        </p:tgtEl>
                                        <p:attrNameLst>
                                          <p:attrName>style.visibility</p:attrName>
                                        </p:attrNameLst>
                                      </p:cBhvr>
                                      <p:to>
                                        <p:strVal val="visible"/>
                                      </p:to>
                                    </p:set>
                                    <p:animEffect transition="in" filter="barn(inVertical)">
                                      <p:cBhvr>
                                        <p:cTn id="607" dur="500"/>
                                        <p:tgtEl>
                                          <p:spTgt spid="204"/>
                                        </p:tgtEl>
                                      </p:cBhvr>
                                    </p:animEffect>
                                  </p:childTnLst>
                                </p:cTn>
                              </p:par>
                              <p:par>
                                <p:cTn id="608" presetID="16" presetClass="entr" presetSubtype="21" fill="hold" grpId="0" nodeType="withEffect">
                                  <p:stCondLst>
                                    <p:cond delay="0"/>
                                  </p:stCondLst>
                                  <p:childTnLst>
                                    <p:set>
                                      <p:cBhvr>
                                        <p:cTn id="609" dur="1" fill="hold">
                                          <p:stCondLst>
                                            <p:cond delay="0"/>
                                          </p:stCondLst>
                                        </p:cTn>
                                        <p:tgtEl>
                                          <p:spTgt spid="205"/>
                                        </p:tgtEl>
                                        <p:attrNameLst>
                                          <p:attrName>style.visibility</p:attrName>
                                        </p:attrNameLst>
                                      </p:cBhvr>
                                      <p:to>
                                        <p:strVal val="visible"/>
                                      </p:to>
                                    </p:set>
                                    <p:animEffect transition="in" filter="barn(inVertical)">
                                      <p:cBhvr>
                                        <p:cTn id="610" dur="500"/>
                                        <p:tgtEl>
                                          <p:spTgt spid="205"/>
                                        </p:tgtEl>
                                      </p:cBhvr>
                                    </p:animEffect>
                                  </p:childTnLst>
                                </p:cTn>
                              </p:par>
                              <p:par>
                                <p:cTn id="611" presetID="16" presetClass="entr" presetSubtype="21" fill="hold" grpId="0" nodeType="withEffect">
                                  <p:stCondLst>
                                    <p:cond delay="0"/>
                                  </p:stCondLst>
                                  <p:childTnLst>
                                    <p:set>
                                      <p:cBhvr>
                                        <p:cTn id="612" dur="1" fill="hold">
                                          <p:stCondLst>
                                            <p:cond delay="0"/>
                                          </p:stCondLst>
                                        </p:cTn>
                                        <p:tgtEl>
                                          <p:spTgt spid="206"/>
                                        </p:tgtEl>
                                        <p:attrNameLst>
                                          <p:attrName>style.visibility</p:attrName>
                                        </p:attrNameLst>
                                      </p:cBhvr>
                                      <p:to>
                                        <p:strVal val="visible"/>
                                      </p:to>
                                    </p:set>
                                    <p:animEffect transition="in" filter="barn(inVertical)">
                                      <p:cBhvr>
                                        <p:cTn id="613" dur="500"/>
                                        <p:tgtEl>
                                          <p:spTgt spid="206"/>
                                        </p:tgtEl>
                                      </p:cBhvr>
                                    </p:animEffect>
                                  </p:childTnLst>
                                </p:cTn>
                              </p:par>
                              <p:par>
                                <p:cTn id="614" presetID="16" presetClass="entr" presetSubtype="21" fill="hold" grpId="0" nodeType="withEffect">
                                  <p:stCondLst>
                                    <p:cond delay="0"/>
                                  </p:stCondLst>
                                  <p:childTnLst>
                                    <p:set>
                                      <p:cBhvr>
                                        <p:cTn id="615" dur="1" fill="hold">
                                          <p:stCondLst>
                                            <p:cond delay="0"/>
                                          </p:stCondLst>
                                        </p:cTn>
                                        <p:tgtEl>
                                          <p:spTgt spid="207"/>
                                        </p:tgtEl>
                                        <p:attrNameLst>
                                          <p:attrName>style.visibility</p:attrName>
                                        </p:attrNameLst>
                                      </p:cBhvr>
                                      <p:to>
                                        <p:strVal val="visible"/>
                                      </p:to>
                                    </p:set>
                                    <p:animEffect transition="in" filter="barn(inVertical)">
                                      <p:cBhvr>
                                        <p:cTn id="616" dur="500"/>
                                        <p:tgtEl>
                                          <p:spTgt spid="207"/>
                                        </p:tgtEl>
                                      </p:cBhvr>
                                    </p:animEffect>
                                  </p:childTnLst>
                                </p:cTn>
                              </p:par>
                              <p:par>
                                <p:cTn id="617" presetID="16" presetClass="entr" presetSubtype="21" fill="hold" grpId="0" nodeType="withEffect">
                                  <p:stCondLst>
                                    <p:cond delay="0"/>
                                  </p:stCondLst>
                                  <p:childTnLst>
                                    <p:set>
                                      <p:cBhvr>
                                        <p:cTn id="618" dur="1" fill="hold">
                                          <p:stCondLst>
                                            <p:cond delay="0"/>
                                          </p:stCondLst>
                                        </p:cTn>
                                        <p:tgtEl>
                                          <p:spTgt spid="208"/>
                                        </p:tgtEl>
                                        <p:attrNameLst>
                                          <p:attrName>style.visibility</p:attrName>
                                        </p:attrNameLst>
                                      </p:cBhvr>
                                      <p:to>
                                        <p:strVal val="visible"/>
                                      </p:to>
                                    </p:set>
                                    <p:animEffect transition="in" filter="barn(inVertical)">
                                      <p:cBhvr>
                                        <p:cTn id="619" dur="500"/>
                                        <p:tgtEl>
                                          <p:spTgt spid="208"/>
                                        </p:tgtEl>
                                      </p:cBhvr>
                                    </p:animEffect>
                                  </p:childTnLst>
                                </p:cTn>
                              </p:par>
                              <p:par>
                                <p:cTn id="620" presetID="16" presetClass="entr" presetSubtype="21" fill="hold" grpId="0" nodeType="withEffect">
                                  <p:stCondLst>
                                    <p:cond delay="0"/>
                                  </p:stCondLst>
                                  <p:childTnLst>
                                    <p:set>
                                      <p:cBhvr>
                                        <p:cTn id="621" dur="1" fill="hold">
                                          <p:stCondLst>
                                            <p:cond delay="0"/>
                                          </p:stCondLst>
                                        </p:cTn>
                                        <p:tgtEl>
                                          <p:spTgt spid="209"/>
                                        </p:tgtEl>
                                        <p:attrNameLst>
                                          <p:attrName>style.visibility</p:attrName>
                                        </p:attrNameLst>
                                      </p:cBhvr>
                                      <p:to>
                                        <p:strVal val="visible"/>
                                      </p:to>
                                    </p:set>
                                    <p:animEffect transition="in" filter="barn(inVertical)">
                                      <p:cBhvr>
                                        <p:cTn id="622" dur="500"/>
                                        <p:tgtEl>
                                          <p:spTgt spid="209"/>
                                        </p:tgtEl>
                                      </p:cBhvr>
                                    </p:animEffect>
                                  </p:childTnLst>
                                </p:cTn>
                              </p:par>
                              <p:par>
                                <p:cTn id="623" presetID="16" presetClass="entr" presetSubtype="21" fill="hold" grpId="0" nodeType="withEffect">
                                  <p:stCondLst>
                                    <p:cond delay="0"/>
                                  </p:stCondLst>
                                  <p:childTnLst>
                                    <p:set>
                                      <p:cBhvr>
                                        <p:cTn id="624" dur="1" fill="hold">
                                          <p:stCondLst>
                                            <p:cond delay="0"/>
                                          </p:stCondLst>
                                        </p:cTn>
                                        <p:tgtEl>
                                          <p:spTgt spid="210"/>
                                        </p:tgtEl>
                                        <p:attrNameLst>
                                          <p:attrName>style.visibility</p:attrName>
                                        </p:attrNameLst>
                                      </p:cBhvr>
                                      <p:to>
                                        <p:strVal val="visible"/>
                                      </p:to>
                                    </p:set>
                                    <p:animEffect transition="in" filter="barn(inVertical)">
                                      <p:cBhvr>
                                        <p:cTn id="625" dur="500"/>
                                        <p:tgtEl>
                                          <p:spTgt spid="210"/>
                                        </p:tgtEl>
                                      </p:cBhvr>
                                    </p:animEffect>
                                  </p:childTnLst>
                                </p:cTn>
                              </p:par>
                              <p:par>
                                <p:cTn id="626" presetID="16" presetClass="entr" presetSubtype="21" fill="hold" grpId="0" nodeType="withEffect">
                                  <p:stCondLst>
                                    <p:cond delay="0"/>
                                  </p:stCondLst>
                                  <p:childTnLst>
                                    <p:set>
                                      <p:cBhvr>
                                        <p:cTn id="627" dur="1" fill="hold">
                                          <p:stCondLst>
                                            <p:cond delay="0"/>
                                          </p:stCondLst>
                                        </p:cTn>
                                        <p:tgtEl>
                                          <p:spTgt spid="211"/>
                                        </p:tgtEl>
                                        <p:attrNameLst>
                                          <p:attrName>style.visibility</p:attrName>
                                        </p:attrNameLst>
                                      </p:cBhvr>
                                      <p:to>
                                        <p:strVal val="visible"/>
                                      </p:to>
                                    </p:set>
                                    <p:animEffect transition="in" filter="barn(inVertical)">
                                      <p:cBhvr>
                                        <p:cTn id="628" dur="500"/>
                                        <p:tgtEl>
                                          <p:spTgt spid="211"/>
                                        </p:tgtEl>
                                      </p:cBhvr>
                                    </p:animEffect>
                                  </p:childTnLst>
                                </p:cTn>
                              </p:par>
                              <p:par>
                                <p:cTn id="629" presetID="16" presetClass="entr" presetSubtype="21" fill="hold" grpId="0" nodeType="withEffect">
                                  <p:stCondLst>
                                    <p:cond delay="0"/>
                                  </p:stCondLst>
                                  <p:childTnLst>
                                    <p:set>
                                      <p:cBhvr>
                                        <p:cTn id="630" dur="1" fill="hold">
                                          <p:stCondLst>
                                            <p:cond delay="0"/>
                                          </p:stCondLst>
                                        </p:cTn>
                                        <p:tgtEl>
                                          <p:spTgt spid="212"/>
                                        </p:tgtEl>
                                        <p:attrNameLst>
                                          <p:attrName>style.visibility</p:attrName>
                                        </p:attrNameLst>
                                      </p:cBhvr>
                                      <p:to>
                                        <p:strVal val="visible"/>
                                      </p:to>
                                    </p:set>
                                    <p:animEffect transition="in" filter="barn(inVertical)">
                                      <p:cBhvr>
                                        <p:cTn id="631" dur="500"/>
                                        <p:tgtEl>
                                          <p:spTgt spid="212"/>
                                        </p:tgtEl>
                                      </p:cBhvr>
                                    </p:animEffect>
                                  </p:childTnLst>
                                </p:cTn>
                              </p:par>
                              <p:par>
                                <p:cTn id="632" presetID="16" presetClass="entr" presetSubtype="21" fill="hold" grpId="0" nodeType="withEffect">
                                  <p:stCondLst>
                                    <p:cond delay="0"/>
                                  </p:stCondLst>
                                  <p:childTnLst>
                                    <p:set>
                                      <p:cBhvr>
                                        <p:cTn id="633" dur="1" fill="hold">
                                          <p:stCondLst>
                                            <p:cond delay="0"/>
                                          </p:stCondLst>
                                        </p:cTn>
                                        <p:tgtEl>
                                          <p:spTgt spid="213"/>
                                        </p:tgtEl>
                                        <p:attrNameLst>
                                          <p:attrName>style.visibility</p:attrName>
                                        </p:attrNameLst>
                                      </p:cBhvr>
                                      <p:to>
                                        <p:strVal val="visible"/>
                                      </p:to>
                                    </p:set>
                                    <p:animEffect transition="in" filter="barn(inVertical)">
                                      <p:cBhvr>
                                        <p:cTn id="634" dur="500"/>
                                        <p:tgtEl>
                                          <p:spTgt spid="213"/>
                                        </p:tgtEl>
                                      </p:cBhvr>
                                    </p:animEffect>
                                  </p:childTnLst>
                                </p:cTn>
                              </p:par>
                              <p:par>
                                <p:cTn id="635" presetID="16" presetClass="entr" presetSubtype="21" fill="hold" grpId="0" nodeType="withEffect">
                                  <p:stCondLst>
                                    <p:cond delay="0"/>
                                  </p:stCondLst>
                                  <p:childTnLst>
                                    <p:set>
                                      <p:cBhvr>
                                        <p:cTn id="636" dur="1" fill="hold">
                                          <p:stCondLst>
                                            <p:cond delay="0"/>
                                          </p:stCondLst>
                                        </p:cTn>
                                        <p:tgtEl>
                                          <p:spTgt spid="214"/>
                                        </p:tgtEl>
                                        <p:attrNameLst>
                                          <p:attrName>style.visibility</p:attrName>
                                        </p:attrNameLst>
                                      </p:cBhvr>
                                      <p:to>
                                        <p:strVal val="visible"/>
                                      </p:to>
                                    </p:set>
                                    <p:animEffect transition="in" filter="barn(inVertical)">
                                      <p:cBhvr>
                                        <p:cTn id="637" dur="500"/>
                                        <p:tgtEl>
                                          <p:spTgt spid="214"/>
                                        </p:tgtEl>
                                      </p:cBhvr>
                                    </p:animEffect>
                                  </p:childTnLst>
                                </p:cTn>
                              </p:par>
                              <p:par>
                                <p:cTn id="638" presetID="16" presetClass="entr" presetSubtype="21" fill="hold" grpId="0" nodeType="withEffect">
                                  <p:stCondLst>
                                    <p:cond delay="0"/>
                                  </p:stCondLst>
                                  <p:childTnLst>
                                    <p:set>
                                      <p:cBhvr>
                                        <p:cTn id="639" dur="1" fill="hold">
                                          <p:stCondLst>
                                            <p:cond delay="0"/>
                                          </p:stCondLst>
                                        </p:cTn>
                                        <p:tgtEl>
                                          <p:spTgt spid="215"/>
                                        </p:tgtEl>
                                        <p:attrNameLst>
                                          <p:attrName>style.visibility</p:attrName>
                                        </p:attrNameLst>
                                      </p:cBhvr>
                                      <p:to>
                                        <p:strVal val="visible"/>
                                      </p:to>
                                    </p:set>
                                    <p:animEffect transition="in" filter="barn(inVertical)">
                                      <p:cBhvr>
                                        <p:cTn id="640" dur="500"/>
                                        <p:tgtEl>
                                          <p:spTgt spid="215"/>
                                        </p:tgtEl>
                                      </p:cBhvr>
                                    </p:animEffect>
                                  </p:childTnLst>
                                </p:cTn>
                              </p:par>
                              <p:par>
                                <p:cTn id="641" presetID="16" presetClass="entr" presetSubtype="21" fill="hold" grpId="0" nodeType="withEffect">
                                  <p:stCondLst>
                                    <p:cond delay="0"/>
                                  </p:stCondLst>
                                  <p:childTnLst>
                                    <p:set>
                                      <p:cBhvr>
                                        <p:cTn id="642" dur="1" fill="hold">
                                          <p:stCondLst>
                                            <p:cond delay="0"/>
                                          </p:stCondLst>
                                        </p:cTn>
                                        <p:tgtEl>
                                          <p:spTgt spid="216"/>
                                        </p:tgtEl>
                                        <p:attrNameLst>
                                          <p:attrName>style.visibility</p:attrName>
                                        </p:attrNameLst>
                                      </p:cBhvr>
                                      <p:to>
                                        <p:strVal val="visible"/>
                                      </p:to>
                                    </p:set>
                                    <p:animEffect transition="in" filter="barn(inVertical)">
                                      <p:cBhvr>
                                        <p:cTn id="643" dur="500"/>
                                        <p:tgtEl>
                                          <p:spTgt spid="216"/>
                                        </p:tgtEl>
                                      </p:cBhvr>
                                    </p:animEffect>
                                  </p:childTnLst>
                                </p:cTn>
                              </p:par>
                              <p:par>
                                <p:cTn id="644" presetID="16" presetClass="entr" presetSubtype="21" fill="hold" grpId="0" nodeType="withEffect">
                                  <p:stCondLst>
                                    <p:cond delay="0"/>
                                  </p:stCondLst>
                                  <p:childTnLst>
                                    <p:set>
                                      <p:cBhvr>
                                        <p:cTn id="645" dur="1" fill="hold">
                                          <p:stCondLst>
                                            <p:cond delay="0"/>
                                          </p:stCondLst>
                                        </p:cTn>
                                        <p:tgtEl>
                                          <p:spTgt spid="217"/>
                                        </p:tgtEl>
                                        <p:attrNameLst>
                                          <p:attrName>style.visibility</p:attrName>
                                        </p:attrNameLst>
                                      </p:cBhvr>
                                      <p:to>
                                        <p:strVal val="visible"/>
                                      </p:to>
                                    </p:set>
                                    <p:animEffect transition="in" filter="barn(inVertical)">
                                      <p:cBhvr>
                                        <p:cTn id="646" dur="500"/>
                                        <p:tgtEl>
                                          <p:spTgt spid="217"/>
                                        </p:tgtEl>
                                      </p:cBhvr>
                                    </p:animEffect>
                                  </p:childTnLst>
                                </p:cTn>
                              </p:par>
                              <p:par>
                                <p:cTn id="647" presetID="16" presetClass="entr" presetSubtype="21" fill="hold" grpId="0" nodeType="withEffect">
                                  <p:stCondLst>
                                    <p:cond delay="0"/>
                                  </p:stCondLst>
                                  <p:childTnLst>
                                    <p:set>
                                      <p:cBhvr>
                                        <p:cTn id="648" dur="1" fill="hold">
                                          <p:stCondLst>
                                            <p:cond delay="0"/>
                                          </p:stCondLst>
                                        </p:cTn>
                                        <p:tgtEl>
                                          <p:spTgt spid="218"/>
                                        </p:tgtEl>
                                        <p:attrNameLst>
                                          <p:attrName>style.visibility</p:attrName>
                                        </p:attrNameLst>
                                      </p:cBhvr>
                                      <p:to>
                                        <p:strVal val="visible"/>
                                      </p:to>
                                    </p:set>
                                    <p:animEffect transition="in" filter="barn(inVertical)">
                                      <p:cBhvr>
                                        <p:cTn id="649" dur="500"/>
                                        <p:tgtEl>
                                          <p:spTgt spid="218"/>
                                        </p:tgtEl>
                                      </p:cBhvr>
                                    </p:animEffect>
                                  </p:childTnLst>
                                </p:cTn>
                              </p:par>
                              <p:par>
                                <p:cTn id="650" presetID="16" presetClass="entr" presetSubtype="21" fill="hold" grpId="0" nodeType="withEffect">
                                  <p:stCondLst>
                                    <p:cond delay="0"/>
                                  </p:stCondLst>
                                  <p:childTnLst>
                                    <p:set>
                                      <p:cBhvr>
                                        <p:cTn id="651" dur="1" fill="hold">
                                          <p:stCondLst>
                                            <p:cond delay="0"/>
                                          </p:stCondLst>
                                        </p:cTn>
                                        <p:tgtEl>
                                          <p:spTgt spid="219"/>
                                        </p:tgtEl>
                                        <p:attrNameLst>
                                          <p:attrName>style.visibility</p:attrName>
                                        </p:attrNameLst>
                                      </p:cBhvr>
                                      <p:to>
                                        <p:strVal val="visible"/>
                                      </p:to>
                                    </p:set>
                                    <p:animEffect transition="in" filter="barn(inVertical)">
                                      <p:cBhvr>
                                        <p:cTn id="652" dur="500"/>
                                        <p:tgtEl>
                                          <p:spTgt spid="219"/>
                                        </p:tgtEl>
                                      </p:cBhvr>
                                    </p:animEffect>
                                  </p:childTnLst>
                                </p:cTn>
                              </p:par>
                              <p:par>
                                <p:cTn id="653" presetID="16" presetClass="entr" presetSubtype="21" fill="hold" grpId="0" nodeType="withEffect">
                                  <p:stCondLst>
                                    <p:cond delay="0"/>
                                  </p:stCondLst>
                                  <p:childTnLst>
                                    <p:set>
                                      <p:cBhvr>
                                        <p:cTn id="654" dur="1" fill="hold">
                                          <p:stCondLst>
                                            <p:cond delay="0"/>
                                          </p:stCondLst>
                                        </p:cTn>
                                        <p:tgtEl>
                                          <p:spTgt spid="220"/>
                                        </p:tgtEl>
                                        <p:attrNameLst>
                                          <p:attrName>style.visibility</p:attrName>
                                        </p:attrNameLst>
                                      </p:cBhvr>
                                      <p:to>
                                        <p:strVal val="visible"/>
                                      </p:to>
                                    </p:set>
                                    <p:animEffect transition="in" filter="barn(inVertical)">
                                      <p:cBhvr>
                                        <p:cTn id="655" dur="500"/>
                                        <p:tgtEl>
                                          <p:spTgt spid="220"/>
                                        </p:tgtEl>
                                      </p:cBhvr>
                                    </p:animEffect>
                                  </p:childTnLst>
                                </p:cTn>
                              </p:par>
                              <p:par>
                                <p:cTn id="656" presetID="16" presetClass="entr" presetSubtype="21" fill="hold" grpId="0" nodeType="withEffect">
                                  <p:stCondLst>
                                    <p:cond delay="0"/>
                                  </p:stCondLst>
                                  <p:childTnLst>
                                    <p:set>
                                      <p:cBhvr>
                                        <p:cTn id="657" dur="1" fill="hold">
                                          <p:stCondLst>
                                            <p:cond delay="0"/>
                                          </p:stCondLst>
                                        </p:cTn>
                                        <p:tgtEl>
                                          <p:spTgt spid="221"/>
                                        </p:tgtEl>
                                        <p:attrNameLst>
                                          <p:attrName>style.visibility</p:attrName>
                                        </p:attrNameLst>
                                      </p:cBhvr>
                                      <p:to>
                                        <p:strVal val="visible"/>
                                      </p:to>
                                    </p:set>
                                    <p:animEffect transition="in" filter="barn(inVertical)">
                                      <p:cBhvr>
                                        <p:cTn id="658" dur="500"/>
                                        <p:tgtEl>
                                          <p:spTgt spid="221"/>
                                        </p:tgtEl>
                                      </p:cBhvr>
                                    </p:animEffect>
                                  </p:childTnLst>
                                </p:cTn>
                              </p:par>
                              <p:par>
                                <p:cTn id="659" presetID="16" presetClass="entr" presetSubtype="21" fill="hold" grpId="0" nodeType="withEffect">
                                  <p:stCondLst>
                                    <p:cond delay="0"/>
                                  </p:stCondLst>
                                  <p:childTnLst>
                                    <p:set>
                                      <p:cBhvr>
                                        <p:cTn id="660" dur="1" fill="hold">
                                          <p:stCondLst>
                                            <p:cond delay="0"/>
                                          </p:stCondLst>
                                        </p:cTn>
                                        <p:tgtEl>
                                          <p:spTgt spid="222"/>
                                        </p:tgtEl>
                                        <p:attrNameLst>
                                          <p:attrName>style.visibility</p:attrName>
                                        </p:attrNameLst>
                                      </p:cBhvr>
                                      <p:to>
                                        <p:strVal val="visible"/>
                                      </p:to>
                                    </p:set>
                                    <p:animEffect transition="in" filter="barn(inVertical)">
                                      <p:cBhvr>
                                        <p:cTn id="661" dur="500"/>
                                        <p:tgtEl>
                                          <p:spTgt spid="222"/>
                                        </p:tgtEl>
                                      </p:cBhvr>
                                    </p:animEffect>
                                  </p:childTnLst>
                                </p:cTn>
                              </p:par>
                              <p:par>
                                <p:cTn id="662" presetID="16" presetClass="entr" presetSubtype="21" fill="hold" grpId="0" nodeType="withEffect">
                                  <p:stCondLst>
                                    <p:cond delay="0"/>
                                  </p:stCondLst>
                                  <p:childTnLst>
                                    <p:set>
                                      <p:cBhvr>
                                        <p:cTn id="663" dur="1" fill="hold">
                                          <p:stCondLst>
                                            <p:cond delay="0"/>
                                          </p:stCondLst>
                                        </p:cTn>
                                        <p:tgtEl>
                                          <p:spTgt spid="223"/>
                                        </p:tgtEl>
                                        <p:attrNameLst>
                                          <p:attrName>style.visibility</p:attrName>
                                        </p:attrNameLst>
                                      </p:cBhvr>
                                      <p:to>
                                        <p:strVal val="visible"/>
                                      </p:to>
                                    </p:set>
                                    <p:animEffect transition="in" filter="barn(inVertical)">
                                      <p:cBhvr>
                                        <p:cTn id="664" dur="500"/>
                                        <p:tgtEl>
                                          <p:spTgt spid="223"/>
                                        </p:tgtEl>
                                      </p:cBhvr>
                                    </p:animEffect>
                                  </p:childTnLst>
                                </p:cTn>
                              </p:par>
                              <p:par>
                                <p:cTn id="665" presetID="16" presetClass="entr" presetSubtype="21" fill="hold" grpId="0" nodeType="withEffect">
                                  <p:stCondLst>
                                    <p:cond delay="0"/>
                                  </p:stCondLst>
                                  <p:childTnLst>
                                    <p:set>
                                      <p:cBhvr>
                                        <p:cTn id="666" dur="1" fill="hold">
                                          <p:stCondLst>
                                            <p:cond delay="0"/>
                                          </p:stCondLst>
                                        </p:cTn>
                                        <p:tgtEl>
                                          <p:spTgt spid="224"/>
                                        </p:tgtEl>
                                        <p:attrNameLst>
                                          <p:attrName>style.visibility</p:attrName>
                                        </p:attrNameLst>
                                      </p:cBhvr>
                                      <p:to>
                                        <p:strVal val="visible"/>
                                      </p:to>
                                    </p:set>
                                    <p:animEffect transition="in" filter="barn(inVertical)">
                                      <p:cBhvr>
                                        <p:cTn id="667" dur="500"/>
                                        <p:tgtEl>
                                          <p:spTgt spid="224"/>
                                        </p:tgtEl>
                                      </p:cBhvr>
                                    </p:animEffect>
                                  </p:childTnLst>
                                </p:cTn>
                              </p:par>
                              <p:par>
                                <p:cTn id="668" presetID="16" presetClass="entr" presetSubtype="21" fill="hold" grpId="0" nodeType="withEffect">
                                  <p:stCondLst>
                                    <p:cond delay="0"/>
                                  </p:stCondLst>
                                  <p:childTnLst>
                                    <p:set>
                                      <p:cBhvr>
                                        <p:cTn id="669" dur="1" fill="hold">
                                          <p:stCondLst>
                                            <p:cond delay="0"/>
                                          </p:stCondLst>
                                        </p:cTn>
                                        <p:tgtEl>
                                          <p:spTgt spid="225"/>
                                        </p:tgtEl>
                                        <p:attrNameLst>
                                          <p:attrName>style.visibility</p:attrName>
                                        </p:attrNameLst>
                                      </p:cBhvr>
                                      <p:to>
                                        <p:strVal val="visible"/>
                                      </p:to>
                                    </p:set>
                                    <p:animEffect transition="in" filter="barn(inVertical)">
                                      <p:cBhvr>
                                        <p:cTn id="670" dur="500"/>
                                        <p:tgtEl>
                                          <p:spTgt spid="225"/>
                                        </p:tgtEl>
                                      </p:cBhvr>
                                    </p:animEffect>
                                  </p:childTnLst>
                                </p:cTn>
                              </p:par>
                              <p:par>
                                <p:cTn id="671" presetID="16" presetClass="entr" presetSubtype="21" fill="hold" grpId="0" nodeType="withEffect">
                                  <p:stCondLst>
                                    <p:cond delay="0"/>
                                  </p:stCondLst>
                                  <p:childTnLst>
                                    <p:set>
                                      <p:cBhvr>
                                        <p:cTn id="672" dur="1" fill="hold">
                                          <p:stCondLst>
                                            <p:cond delay="0"/>
                                          </p:stCondLst>
                                        </p:cTn>
                                        <p:tgtEl>
                                          <p:spTgt spid="226"/>
                                        </p:tgtEl>
                                        <p:attrNameLst>
                                          <p:attrName>style.visibility</p:attrName>
                                        </p:attrNameLst>
                                      </p:cBhvr>
                                      <p:to>
                                        <p:strVal val="visible"/>
                                      </p:to>
                                    </p:set>
                                    <p:animEffect transition="in" filter="barn(inVertical)">
                                      <p:cBhvr>
                                        <p:cTn id="673" dur="500"/>
                                        <p:tgtEl>
                                          <p:spTgt spid="226"/>
                                        </p:tgtEl>
                                      </p:cBhvr>
                                    </p:animEffect>
                                  </p:childTnLst>
                                </p:cTn>
                              </p:par>
                              <p:par>
                                <p:cTn id="674" presetID="16" presetClass="entr" presetSubtype="21" fill="hold" grpId="0" nodeType="withEffect">
                                  <p:stCondLst>
                                    <p:cond delay="0"/>
                                  </p:stCondLst>
                                  <p:childTnLst>
                                    <p:set>
                                      <p:cBhvr>
                                        <p:cTn id="675" dur="1" fill="hold">
                                          <p:stCondLst>
                                            <p:cond delay="0"/>
                                          </p:stCondLst>
                                        </p:cTn>
                                        <p:tgtEl>
                                          <p:spTgt spid="227"/>
                                        </p:tgtEl>
                                        <p:attrNameLst>
                                          <p:attrName>style.visibility</p:attrName>
                                        </p:attrNameLst>
                                      </p:cBhvr>
                                      <p:to>
                                        <p:strVal val="visible"/>
                                      </p:to>
                                    </p:set>
                                    <p:animEffect transition="in" filter="barn(inVertical)">
                                      <p:cBhvr>
                                        <p:cTn id="676" dur="500"/>
                                        <p:tgtEl>
                                          <p:spTgt spid="227"/>
                                        </p:tgtEl>
                                      </p:cBhvr>
                                    </p:animEffect>
                                  </p:childTnLst>
                                </p:cTn>
                              </p:par>
                              <p:par>
                                <p:cTn id="677" presetID="16" presetClass="entr" presetSubtype="21" fill="hold" grpId="0" nodeType="withEffect">
                                  <p:stCondLst>
                                    <p:cond delay="0"/>
                                  </p:stCondLst>
                                  <p:childTnLst>
                                    <p:set>
                                      <p:cBhvr>
                                        <p:cTn id="678" dur="1" fill="hold">
                                          <p:stCondLst>
                                            <p:cond delay="0"/>
                                          </p:stCondLst>
                                        </p:cTn>
                                        <p:tgtEl>
                                          <p:spTgt spid="228"/>
                                        </p:tgtEl>
                                        <p:attrNameLst>
                                          <p:attrName>style.visibility</p:attrName>
                                        </p:attrNameLst>
                                      </p:cBhvr>
                                      <p:to>
                                        <p:strVal val="visible"/>
                                      </p:to>
                                    </p:set>
                                    <p:animEffect transition="in" filter="barn(inVertical)">
                                      <p:cBhvr>
                                        <p:cTn id="679" dur="500"/>
                                        <p:tgtEl>
                                          <p:spTgt spid="228"/>
                                        </p:tgtEl>
                                      </p:cBhvr>
                                    </p:animEffect>
                                  </p:childTnLst>
                                </p:cTn>
                              </p:par>
                              <p:par>
                                <p:cTn id="680" presetID="16" presetClass="entr" presetSubtype="21" fill="hold" grpId="0" nodeType="withEffect">
                                  <p:stCondLst>
                                    <p:cond delay="0"/>
                                  </p:stCondLst>
                                  <p:childTnLst>
                                    <p:set>
                                      <p:cBhvr>
                                        <p:cTn id="681" dur="1" fill="hold">
                                          <p:stCondLst>
                                            <p:cond delay="0"/>
                                          </p:stCondLst>
                                        </p:cTn>
                                        <p:tgtEl>
                                          <p:spTgt spid="229"/>
                                        </p:tgtEl>
                                        <p:attrNameLst>
                                          <p:attrName>style.visibility</p:attrName>
                                        </p:attrNameLst>
                                      </p:cBhvr>
                                      <p:to>
                                        <p:strVal val="visible"/>
                                      </p:to>
                                    </p:set>
                                    <p:animEffect transition="in" filter="barn(inVertical)">
                                      <p:cBhvr>
                                        <p:cTn id="682" dur="500"/>
                                        <p:tgtEl>
                                          <p:spTgt spid="229"/>
                                        </p:tgtEl>
                                      </p:cBhvr>
                                    </p:animEffect>
                                  </p:childTnLst>
                                </p:cTn>
                              </p:par>
                              <p:par>
                                <p:cTn id="683" presetID="16" presetClass="entr" presetSubtype="21" fill="hold" grpId="0" nodeType="withEffect">
                                  <p:stCondLst>
                                    <p:cond delay="0"/>
                                  </p:stCondLst>
                                  <p:childTnLst>
                                    <p:set>
                                      <p:cBhvr>
                                        <p:cTn id="684" dur="1" fill="hold">
                                          <p:stCondLst>
                                            <p:cond delay="0"/>
                                          </p:stCondLst>
                                        </p:cTn>
                                        <p:tgtEl>
                                          <p:spTgt spid="230"/>
                                        </p:tgtEl>
                                        <p:attrNameLst>
                                          <p:attrName>style.visibility</p:attrName>
                                        </p:attrNameLst>
                                      </p:cBhvr>
                                      <p:to>
                                        <p:strVal val="visible"/>
                                      </p:to>
                                    </p:set>
                                    <p:animEffect transition="in" filter="barn(inVertical)">
                                      <p:cBhvr>
                                        <p:cTn id="685" dur="500"/>
                                        <p:tgtEl>
                                          <p:spTgt spid="230"/>
                                        </p:tgtEl>
                                      </p:cBhvr>
                                    </p:animEffect>
                                  </p:childTnLst>
                                </p:cTn>
                              </p:par>
                              <p:par>
                                <p:cTn id="686" presetID="16" presetClass="entr" presetSubtype="21" fill="hold" grpId="0" nodeType="withEffect">
                                  <p:stCondLst>
                                    <p:cond delay="0"/>
                                  </p:stCondLst>
                                  <p:childTnLst>
                                    <p:set>
                                      <p:cBhvr>
                                        <p:cTn id="687" dur="1" fill="hold">
                                          <p:stCondLst>
                                            <p:cond delay="0"/>
                                          </p:stCondLst>
                                        </p:cTn>
                                        <p:tgtEl>
                                          <p:spTgt spid="231"/>
                                        </p:tgtEl>
                                        <p:attrNameLst>
                                          <p:attrName>style.visibility</p:attrName>
                                        </p:attrNameLst>
                                      </p:cBhvr>
                                      <p:to>
                                        <p:strVal val="visible"/>
                                      </p:to>
                                    </p:set>
                                    <p:animEffect transition="in" filter="barn(inVertical)">
                                      <p:cBhvr>
                                        <p:cTn id="688" dur="500"/>
                                        <p:tgtEl>
                                          <p:spTgt spid="231"/>
                                        </p:tgtEl>
                                      </p:cBhvr>
                                    </p:animEffect>
                                  </p:childTnLst>
                                </p:cTn>
                              </p:par>
                              <p:par>
                                <p:cTn id="689" presetID="16" presetClass="entr" presetSubtype="21" fill="hold" grpId="0" nodeType="withEffect">
                                  <p:stCondLst>
                                    <p:cond delay="0"/>
                                  </p:stCondLst>
                                  <p:childTnLst>
                                    <p:set>
                                      <p:cBhvr>
                                        <p:cTn id="690" dur="1" fill="hold">
                                          <p:stCondLst>
                                            <p:cond delay="0"/>
                                          </p:stCondLst>
                                        </p:cTn>
                                        <p:tgtEl>
                                          <p:spTgt spid="232"/>
                                        </p:tgtEl>
                                        <p:attrNameLst>
                                          <p:attrName>style.visibility</p:attrName>
                                        </p:attrNameLst>
                                      </p:cBhvr>
                                      <p:to>
                                        <p:strVal val="visible"/>
                                      </p:to>
                                    </p:set>
                                    <p:animEffect transition="in" filter="barn(inVertical)">
                                      <p:cBhvr>
                                        <p:cTn id="691" dur="500"/>
                                        <p:tgtEl>
                                          <p:spTgt spid="232"/>
                                        </p:tgtEl>
                                      </p:cBhvr>
                                    </p:animEffect>
                                  </p:childTnLst>
                                </p:cTn>
                              </p:par>
                              <p:par>
                                <p:cTn id="692" presetID="16" presetClass="entr" presetSubtype="21" fill="hold" grpId="0" nodeType="withEffect">
                                  <p:stCondLst>
                                    <p:cond delay="0"/>
                                  </p:stCondLst>
                                  <p:childTnLst>
                                    <p:set>
                                      <p:cBhvr>
                                        <p:cTn id="693" dur="1" fill="hold">
                                          <p:stCondLst>
                                            <p:cond delay="0"/>
                                          </p:stCondLst>
                                        </p:cTn>
                                        <p:tgtEl>
                                          <p:spTgt spid="233"/>
                                        </p:tgtEl>
                                        <p:attrNameLst>
                                          <p:attrName>style.visibility</p:attrName>
                                        </p:attrNameLst>
                                      </p:cBhvr>
                                      <p:to>
                                        <p:strVal val="visible"/>
                                      </p:to>
                                    </p:set>
                                    <p:animEffect transition="in" filter="barn(inVertical)">
                                      <p:cBhvr>
                                        <p:cTn id="694" dur="500"/>
                                        <p:tgtEl>
                                          <p:spTgt spid="233"/>
                                        </p:tgtEl>
                                      </p:cBhvr>
                                    </p:animEffect>
                                  </p:childTnLst>
                                </p:cTn>
                              </p:par>
                              <p:par>
                                <p:cTn id="695" presetID="16" presetClass="entr" presetSubtype="21" fill="hold" grpId="0" nodeType="withEffect">
                                  <p:stCondLst>
                                    <p:cond delay="0"/>
                                  </p:stCondLst>
                                  <p:childTnLst>
                                    <p:set>
                                      <p:cBhvr>
                                        <p:cTn id="696" dur="1" fill="hold">
                                          <p:stCondLst>
                                            <p:cond delay="0"/>
                                          </p:stCondLst>
                                        </p:cTn>
                                        <p:tgtEl>
                                          <p:spTgt spid="234"/>
                                        </p:tgtEl>
                                        <p:attrNameLst>
                                          <p:attrName>style.visibility</p:attrName>
                                        </p:attrNameLst>
                                      </p:cBhvr>
                                      <p:to>
                                        <p:strVal val="visible"/>
                                      </p:to>
                                    </p:set>
                                    <p:animEffect transition="in" filter="barn(inVertical)">
                                      <p:cBhvr>
                                        <p:cTn id="697" dur="500"/>
                                        <p:tgtEl>
                                          <p:spTgt spid="234"/>
                                        </p:tgtEl>
                                      </p:cBhvr>
                                    </p:animEffect>
                                  </p:childTnLst>
                                </p:cTn>
                              </p:par>
                              <p:par>
                                <p:cTn id="698" presetID="16" presetClass="entr" presetSubtype="21" fill="hold" grpId="0" nodeType="withEffect">
                                  <p:stCondLst>
                                    <p:cond delay="0"/>
                                  </p:stCondLst>
                                  <p:childTnLst>
                                    <p:set>
                                      <p:cBhvr>
                                        <p:cTn id="699" dur="1" fill="hold">
                                          <p:stCondLst>
                                            <p:cond delay="0"/>
                                          </p:stCondLst>
                                        </p:cTn>
                                        <p:tgtEl>
                                          <p:spTgt spid="235"/>
                                        </p:tgtEl>
                                        <p:attrNameLst>
                                          <p:attrName>style.visibility</p:attrName>
                                        </p:attrNameLst>
                                      </p:cBhvr>
                                      <p:to>
                                        <p:strVal val="visible"/>
                                      </p:to>
                                    </p:set>
                                    <p:animEffect transition="in" filter="barn(inVertical)">
                                      <p:cBhvr>
                                        <p:cTn id="700" dur="500"/>
                                        <p:tgtEl>
                                          <p:spTgt spid="235"/>
                                        </p:tgtEl>
                                      </p:cBhvr>
                                    </p:animEffect>
                                  </p:childTnLst>
                                </p:cTn>
                              </p:par>
                              <p:par>
                                <p:cTn id="701" presetID="16" presetClass="entr" presetSubtype="21" fill="hold" grpId="0" nodeType="withEffect">
                                  <p:stCondLst>
                                    <p:cond delay="0"/>
                                  </p:stCondLst>
                                  <p:childTnLst>
                                    <p:set>
                                      <p:cBhvr>
                                        <p:cTn id="702" dur="1" fill="hold">
                                          <p:stCondLst>
                                            <p:cond delay="0"/>
                                          </p:stCondLst>
                                        </p:cTn>
                                        <p:tgtEl>
                                          <p:spTgt spid="236"/>
                                        </p:tgtEl>
                                        <p:attrNameLst>
                                          <p:attrName>style.visibility</p:attrName>
                                        </p:attrNameLst>
                                      </p:cBhvr>
                                      <p:to>
                                        <p:strVal val="visible"/>
                                      </p:to>
                                    </p:set>
                                    <p:animEffect transition="in" filter="barn(inVertical)">
                                      <p:cBhvr>
                                        <p:cTn id="703" dur="500"/>
                                        <p:tgtEl>
                                          <p:spTgt spid="236"/>
                                        </p:tgtEl>
                                      </p:cBhvr>
                                    </p:animEffect>
                                  </p:childTnLst>
                                </p:cTn>
                              </p:par>
                              <p:par>
                                <p:cTn id="704" presetID="16" presetClass="entr" presetSubtype="21" fill="hold" grpId="0" nodeType="withEffect">
                                  <p:stCondLst>
                                    <p:cond delay="0"/>
                                  </p:stCondLst>
                                  <p:childTnLst>
                                    <p:set>
                                      <p:cBhvr>
                                        <p:cTn id="705" dur="1" fill="hold">
                                          <p:stCondLst>
                                            <p:cond delay="0"/>
                                          </p:stCondLst>
                                        </p:cTn>
                                        <p:tgtEl>
                                          <p:spTgt spid="237"/>
                                        </p:tgtEl>
                                        <p:attrNameLst>
                                          <p:attrName>style.visibility</p:attrName>
                                        </p:attrNameLst>
                                      </p:cBhvr>
                                      <p:to>
                                        <p:strVal val="visible"/>
                                      </p:to>
                                    </p:set>
                                    <p:animEffect transition="in" filter="barn(inVertical)">
                                      <p:cBhvr>
                                        <p:cTn id="706" dur="500"/>
                                        <p:tgtEl>
                                          <p:spTgt spid="237"/>
                                        </p:tgtEl>
                                      </p:cBhvr>
                                    </p:animEffect>
                                  </p:childTnLst>
                                </p:cTn>
                              </p:par>
                              <p:par>
                                <p:cTn id="707" presetID="16" presetClass="entr" presetSubtype="21" fill="hold" grpId="0" nodeType="withEffect">
                                  <p:stCondLst>
                                    <p:cond delay="0"/>
                                  </p:stCondLst>
                                  <p:childTnLst>
                                    <p:set>
                                      <p:cBhvr>
                                        <p:cTn id="708" dur="1" fill="hold">
                                          <p:stCondLst>
                                            <p:cond delay="0"/>
                                          </p:stCondLst>
                                        </p:cTn>
                                        <p:tgtEl>
                                          <p:spTgt spid="238"/>
                                        </p:tgtEl>
                                        <p:attrNameLst>
                                          <p:attrName>style.visibility</p:attrName>
                                        </p:attrNameLst>
                                      </p:cBhvr>
                                      <p:to>
                                        <p:strVal val="visible"/>
                                      </p:to>
                                    </p:set>
                                    <p:animEffect transition="in" filter="barn(inVertical)">
                                      <p:cBhvr>
                                        <p:cTn id="709" dur="500"/>
                                        <p:tgtEl>
                                          <p:spTgt spid="238"/>
                                        </p:tgtEl>
                                      </p:cBhvr>
                                    </p:animEffect>
                                  </p:childTnLst>
                                </p:cTn>
                              </p:par>
                              <p:par>
                                <p:cTn id="710" presetID="16" presetClass="entr" presetSubtype="21" fill="hold" grpId="0" nodeType="withEffect">
                                  <p:stCondLst>
                                    <p:cond delay="0"/>
                                  </p:stCondLst>
                                  <p:childTnLst>
                                    <p:set>
                                      <p:cBhvr>
                                        <p:cTn id="711" dur="1" fill="hold">
                                          <p:stCondLst>
                                            <p:cond delay="0"/>
                                          </p:stCondLst>
                                        </p:cTn>
                                        <p:tgtEl>
                                          <p:spTgt spid="239"/>
                                        </p:tgtEl>
                                        <p:attrNameLst>
                                          <p:attrName>style.visibility</p:attrName>
                                        </p:attrNameLst>
                                      </p:cBhvr>
                                      <p:to>
                                        <p:strVal val="visible"/>
                                      </p:to>
                                    </p:set>
                                    <p:animEffect transition="in" filter="barn(inVertical)">
                                      <p:cBhvr>
                                        <p:cTn id="712" dur="500"/>
                                        <p:tgtEl>
                                          <p:spTgt spid="239"/>
                                        </p:tgtEl>
                                      </p:cBhvr>
                                    </p:animEffect>
                                  </p:childTnLst>
                                </p:cTn>
                              </p:par>
                              <p:par>
                                <p:cTn id="713" presetID="16" presetClass="entr" presetSubtype="21" fill="hold" grpId="0" nodeType="withEffect">
                                  <p:stCondLst>
                                    <p:cond delay="0"/>
                                  </p:stCondLst>
                                  <p:childTnLst>
                                    <p:set>
                                      <p:cBhvr>
                                        <p:cTn id="714" dur="1" fill="hold">
                                          <p:stCondLst>
                                            <p:cond delay="0"/>
                                          </p:stCondLst>
                                        </p:cTn>
                                        <p:tgtEl>
                                          <p:spTgt spid="240"/>
                                        </p:tgtEl>
                                        <p:attrNameLst>
                                          <p:attrName>style.visibility</p:attrName>
                                        </p:attrNameLst>
                                      </p:cBhvr>
                                      <p:to>
                                        <p:strVal val="visible"/>
                                      </p:to>
                                    </p:set>
                                    <p:animEffect transition="in" filter="barn(inVertical)">
                                      <p:cBhvr>
                                        <p:cTn id="715" dur="500"/>
                                        <p:tgtEl>
                                          <p:spTgt spid="240"/>
                                        </p:tgtEl>
                                      </p:cBhvr>
                                    </p:animEffect>
                                  </p:childTnLst>
                                </p:cTn>
                              </p:par>
                              <p:par>
                                <p:cTn id="716" presetID="16" presetClass="entr" presetSubtype="21" fill="hold" grpId="0" nodeType="withEffect">
                                  <p:stCondLst>
                                    <p:cond delay="0"/>
                                  </p:stCondLst>
                                  <p:childTnLst>
                                    <p:set>
                                      <p:cBhvr>
                                        <p:cTn id="717" dur="1" fill="hold">
                                          <p:stCondLst>
                                            <p:cond delay="0"/>
                                          </p:stCondLst>
                                        </p:cTn>
                                        <p:tgtEl>
                                          <p:spTgt spid="241"/>
                                        </p:tgtEl>
                                        <p:attrNameLst>
                                          <p:attrName>style.visibility</p:attrName>
                                        </p:attrNameLst>
                                      </p:cBhvr>
                                      <p:to>
                                        <p:strVal val="visible"/>
                                      </p:to>
                                    </p:set>
                                    <p:animEffect transition="in" filter="barn(inVertical)">
                                      <p:cBhvr>
                                        <p:cTn id="718" dur="500"/>
                                        <p:tgtEl>
                                          <p:spTgt spid="241"/>
                                        </p:tgtEl>
                                      </p:cBhvr>
                                    </p:animEffect>
                                  </p:childTnLst>
                                </p:cTn>
                              </p:par>
                              <p:par>
                                <p:cTn id="719" presetID="16" presetClass="entr" presetSubtype="21" fill="hold" grpId="0" nodeType="withEffect">
                                  <p:stCondLst>
                                    <p:cond delay="0"/>
                                  </p:stCondLst>
                                  <p:childTnLst>
                                    <p:set>
                                      <p:cBhvr>
                                        <p:cTn id="720" dur="1" fill="hold">
                                          <p:stCondLst>
                                            <p:cond delay="0"/>
                                          </p:stCondLst>
                                        </p:cTn>
                                        <p:tgtEl>
                                          <p:spTgt spid="242"/>
                                        </p:tgtEl>
                                        <p:attrNameLst>
                                          <p:attrName>style.visibility</p:attrName>
                                        </p:attrNameLst>
                                      </p:cBhvr>
                                      <p:to>
                                        <p:strVal val="visible"/>
                                      </p:to>
                                    </p:set>
                                    <p:animEffect transition="in" filter="barn(inVertical)">
                                      <p:cBhvr>
                                        <p:cTn id="721" dur="500"/>
                                        <p:tgtEl>
                                          <p:spTgt spid="242"/>
                                        </p:tgtEl>
                                      </p:cBhvr>
                                    </p:animEffect>
                                  </p:childTnLst>
                                </p:cTn>
                              </p:par>
                              <p:par>
                                <p:cTn id="722" presetID="16" presetClass="entr" presetSubtype="21" fill="hold" grpId="0" nodeType="withEffect">
                                  <p:stCondLst>
                                    <p:cond delay="0"/>
                                  </p:stCondLst>
                                  <p:childTnLst>
                                    <p:set>
                                      <p:cBhvr>
                                        <p:cTn id="723" dur="1" fill="hold">
                                          <p:stCondLst>
                                            <p:cond delay="0"/>
                                          </p:stCondLst>
                                        </p:cTn>
                                        <p:tgtEl>
                                          <p:spTgt spid="243"/>
                                        </p:tgtEl>
                                        <p:attrNameLst>
                                          <p:attrName>style.visibility</p:attrName>
                                        </p:attrNameLst>
                                      </p:cBhvr>
                                      <p:to>
                                        <p:strVal val="visible"/>
                                      </p:to>
                                    </p:set>
                                    <p:animEffect transition="in" filter="barn(inVertical)">
                                      <p:cBhvr>
                                        <p:cTn id="724" dur="500"/>
                                        <p:tgtEl>
                                          <p:spTgt spid="243"/>
                                        </p:tgtEl>
                                      </p:cBhvr>
                                    </p:animEffect>
                                  </p:childTnLst>
                                </p:cTn>
                              </p:par>
                              <p:par>
                                <p:cTn id="725" presetID="16" presetClass="entr" presetSubtype="21" fill="hold" grpId="0" nodeType="withEffect">
                                  <p:stCondLst>
                                    <p:cond delay="0"/>
                                  </p:stCondLst>
                                  <p:childTnLst>
                                    <p:set>
                                      <p:cBhvr>
                                        <p:cTn id="726" dur="1" fill="hold">
                                          <p:stCondLst>
                                            <p:cond delay="0"/>
                                          </p:stCondLst>
                                        </p:cTn>
                                        <p:tgtEl>
                                          <p:spTgt spid="244"/>
                                        </p:tgtEl>
                                        <p:attrNameLst>
                                          <p:attrName>style.visibility</p:attrName>
                                        </p:attrNameLst>
                                      </p:cBhvr>
                                      <p:to>
                                        <p:strVal val="visible"/>
                                      </p:to>
                                    </p:set>
                                    <p:animEffect transition="in" filter="barn(inVertical)">
                                      <p:cBhvr>
                                        <p:cTn id="727" dur="500"/>
                                        <p:tgtEl>
                                          <p:spTgt spid="244"/>
                                        </p:tgtEl>
                                      </p:cBhvr>
                                    </p:animEffect>
                                  </p:childTnLst>
                                </p:cTn>
                              </p:par>
                              <p:par>
                                <p:cTn id="728" presetID="16" presetClass="entr" presetSubtype="21" fill="hold" grpId="0" nodeType="withEffect">
                                  <p:stCondLst>
                                    <p:cond delay="0"/>
                                  </p:stCondLst>
                                  <p:childTnLst>
                                    <p:set>
                                      <p:cBhvr>
                                        <p:cTn id="729" dur="1" fill="hold">
                                          <p:stCondLst>
                                            <p:cond delay="0"/>
                                          </p:stCondLst>
                                        </p:cTn>
                                        <p:tgtEl>
                                          <p:spTgt spid="245"/>
                                        </p:tgtEl>
                                        <p:attrNameLst>
                                          <p:attrName>style.visibility</p:attrName>
                                        </p:attrNameLst>
                                      </p:cBhvr>
                                      <p:to>
                                        <p:strVal val="visible"/>
                                      </p:to>
                                    </p:set>
                                    <p:animEffect transition="in" filter="barn(inVertical)">
                                      <p:cBhvr>
                                        <p:cTn id="730" dur="500"/>
                                        <p:tgtEl>
                                          <p:spTgt spid="245"/>
                                        </p:tgtEl>
                                      </p:cBhvr>
                                    </p:animEffect>
                                  </p:childTnLst>
                                </p:cTn>
                              </p:par>
                              <p:par>
                                <p:cTn id="731" presetID="16" presetClass="entr" presetSubtype="21" fill="hold" grpId="0" nodeType="withEffect">
                                  <p:stCondLst>
                                    <p:cond delay="0"/>
                                  </p:stCondLst>
                                  <p:childTnLst>
                                    <p:set>
                                      <p:cBhvr>
                                        <p:cTn id="732" dur="1" fill="hold">
                                          <p:stCondLst>
                                            <p:cond delay="0"/>
                                          </p:stCondLst>
                                        </p:cTn>
                                        <p:tgtEl>
                                          <p:spTgt spid="246"/>
                                        </p:tgtEl>
                                        <p:attrNameLst>
                                          <p:attrName>style.visibility</p:attrName>
                                        </p:attrNameLst>
                                      </p:cBhvr>
                                      <p:to>
                                        <p:strVal val="visible"/>
                                      </p:to>
                                    </p:set>
                                    <p:animEffect transition="in" filter="barn(inVertical)">
                                      <p:cBhvr>
                                        <p:cTn id="733" dur="500"/>
                                        <p:tgtEl>
                                          <p:spTgt spid="246"/>
                                        </p:tgtEl>
                                      </p:cBhvr>
                                    </p:animEffect>
                                  </p:childTnLst>
                                </p:cTn>
                              </p:par>
                              <p:par>
                                <p:cTn id="734" presetID="16" presetClass="entr" presetSubtype="21" fill="hold" grpId="0" nodeType="withEffect">
                                  <p:stCondLst>
                                    <p:cond delay="0"/>
                                  </p:stCondLst>
                                  <p:childTnLst>
                                    <p:set>
                                      <p:cBhvr>
                                        <p:cTn id="735" dur="1" fill="hold">
                                          <p:stCondLst>
                                            <p:cond delay="0"/>
                                          </p:stCondLst>
                                        </p:cTn>
                                        <p:tgtEl>
                                          <p:spTgt spid="247"/>
                                        </p:tgtEl>
                                        <p:attrNameLst>
                                          <p:attrName>style.visibility</p:attrName>
                                        </p:attrNameLst>
                                      </p:cBhvr>
                                      <p:to>
                                        <p:strVal val="visible"/>
                                      </p:to>
                                    </p:set>
                                    <p:animEffect transition="in" filter="barn(inVertical)">
                                      <p:cBhvr>
                                        <p:cTn id="736" dur="500"/>
                                        <p:tgtEl>
                                          <p:spTgt spid="247"/>
                                        </p:tgtEl>
                                      </p:cBhvr>
                                    </p:animEffect>
                                  </p:childTnLst>
                                </p:cTn>
                              </p:par>
                              <p:par>
                                <p:cTn id="737" presetID="16" presetClass="entr" presetSubtype="21" fill="hold" grpId="0" nodeType="withEffect">
                                  <p:stCondLst>
                                    <p:cond delay="0"/>
                                  </p:stCondLst>
                                  <p:childTnLst>
                                    <p:set>
                                      <p:cBhvr>
                                        <p:cTn id="738" dur="1" fill="hold">
                                          <p:stCondLst>
                                            <p:cond delay="0"/>
                                          </p:stCondLst>
                                        </p:cTn>
                                        <p:tgtEl>
                                          <p:spTgt spid="248"/>
                                        </p:tgtEl>
                                        <p:attrNameLst>
                                          <p:attrName>style.visibility</p:attrName>
                                        </p:attrNameLst>
                                      </p:cBhvr>
                                      <p:to>
                                        <p:strVal val="visible"/>
                                      </p:to>
                                    </p:set>
                                    <p:animEffect transition="in" filter="barn(inVertical)">
                                      <p:cBhvr>
                                        <p:cTn id="739" dur="500"/>
                                        <p:tgtEl>
                                          <p:spTgt spid="248"/>
                                        </p:tgtEl>
                                      </p:cBhvr>
                                    </p:animEffect>
                                  </p:childTnLst>
                                </p:cTn>
                              </p:par>
                              <p:par>
                                <p:cTn id="740" presetID="16" presetClass="entr" presetSubtype="21" fill="hold" grpId="0" nodeType="withEffect">
                                  <p:stCondLst>
                                    <p:cond delay="0"/>
                                  </p:stCondLst>
                                  <p:childTnLst>
                                    <p:set>
                                      <p:cBhvr>
                                        <p:cTn id="741" dur="1" fill="hold">
                                          <p:stCondLst>
                                            <p:cond delay="0"/>
                                          </p:stCondLst>
                                        </p:cTn>
                                        <p:tgtEl>
                                          <p:spTgt spid="249"/>
                                        </p:tgtEl>
                                        <p:attrNameLst>
                                          <p:attrName>style.visibility</p:attrName>
                                        </p:attrNameLst>
                                      </p:cBhvr>
                                      <p:to>
                                        <p:strVal val="visible"/>
                                      </p:to>
                                    </p:set>
                                    <p:animEffect transition="in" filter="barn(inVertical)">
                                      <p:cBhvr>
                                        <p:cTn id="742" dur="500"/>
                                        <p:tgtEl>
                                          <p:spTgt spid="249"/>
                                        </p:tgtEl>
                                      </p:cBhvr>
                                    </p:animEffect>
                                  </p:childTnLst>
                                </p:cTn>
                              </p:par>
                              <p:par>
                                <p:cTn id="743" presetID="16" presetClass="entr" presetSubtype="21" fill="hold" grpId="0" nodeType="withEffect">
                                  <p:stCondLst>
                                    <p:cond delay="0"/>
                                  </p:stCondLst>
                                  <p:childTnLst>
                                    <p:set>
                                      <p:cBhvr>
                                        <p:cTn id="744" dur="1" fill="hold">
                                          <p:stCondLst>
                                            <p:cond delay="0"/>
                                          </p:stCondLst>
                                        </p:cTn>
                                        <p:tgtEl>
                                          <p:spTgt spid="250"/>
                                        </p:tgtEl>
                                        <p:attrNameLst>
                                          <p:attrName>style.visibility</p:attrName>
                                        </p:attrNameLst>
                                      </p:cBhvr>
                                      <p:to>
                                        <p:strVal val="visible"/>
                                      </p:to>
                                    </p:set>
                                    <p:animEffect transition="in" filter="barn(inVertical)">
                                      <p:cBhvr>
                                        <p:cTn id="745" dur="500"/>
                                        <p:tgtEl>
                                          <p:spTgt spid="250"/>
                                        </p:tgtEl>
                                      </p:cBhvr>
                                    </p:animEffect>
                                  </p:childTnLst>
                                </p:cTn>
                              </p:par>
                              <p:par>
                                <p:cTn id="746" presetID="16" presetClass="entr" presetSubtype="21" fill="hold" grpId="0" nodeType="withEffect">
                                  <p:stCondLst>
                                    <p:cond delay="0"/>
                                  </p:stCondLst>
                                  <p:childTnLst>
                                    <p:set>
                                      <p:cBhvr>
                                        <p:cTn id="747" dur="1" fill="hold">
                                          <p:stCondLst>
                                            <p:cond delay="0"/>
                                          </p:stCondLst>
                                        </p:cTn>
                                        <p:tgtEl>
                                          <p:spTgt spid="251"/>
                                        </p:tgtEl>
                                        <p:attrNameLst>
                                          <p:attrName>style.visibility</p:attrName>
                                        </p:attrNameLst>
                                      </p:cBhvr>
                                      <p:to>
                                        <p:strVal val="visible"/>
                                      </p:to>
                                    </p:set>
                                    <p:animEffect transition="in" filter="barn(inVertical)">
                                      <p:cBhvr>
                                        <p:cTn id="748" dur="500"/>
                                        <p:tgtEl>
                                          <p:spTgt spid="251"/>
                                        </p:tgtEl>
                                      </p:cBhvr>
                                    </p:animEffect>
                                  </p:childTnLst>
                                </p:cTn>
                              </p:par>
                              <p:par>
                                <p:cTn id="749" presetID="16" presetClass="entr" presetSubtype="21" fill="hold" grpId="0" nodeType="withEffect">
                                  <p:stCondLst>
                                    <p:cond delay="0"/>
                                  </p:stCondLst>
                                  <p:childTnLst>
                                    <p:set>
                                      <p:cBhvr>
                                        <p:cTn id="750" dur="1" fill="hold">
                                          <p:stCondLst>
                                            <p:cond delay="0"/>
                                          </p:stCondLst>
                                        </p:cTn>
                                        <p:tgtEl>
                                          <p:spTgt spid="252"/>
                                        </p:tgtEl>
                                        <p:attrNameLst>
                                          <p:attrName>style.visibility</p:attrName>
                                        </p:attrNameLst>
                                      </p:cBhvr>
                                      <p:to>
                                        <p:strVal val="visible"/>
                                      </p:to>
                                    </p:set>
                                    <p:animEffect transition="in" filter="barn(inVertical)">
                                      <p:cBhvr>
                                        <p:cTn id="751" dur="500"/>
                                        <p:tgtEl>
                                          <p:spTgt spid="252"/>
                                        </p:tgtEl>
                                      </p:cBhvr>
                                    </p:animEffect>
                                  </p:childTnLst>
                                </p:cTn>
                              </p:par>
                              <p:par>
                                <p:cTn id="752" presetID="16" presetClass="entr" presetSubtype="21" fill="hold" grpId="0" nodeType="withEffect">
                                  <p:stCondLst>
                                    <p:cond delay="0"/>
                                  </p:stCondLst>
                                  <p:childTnLst>
                                    <p:set>
                                      <p:cBhvr>
                                        <p:cTn id="753" dur="1" fill="hold">
                                          <p:stCondLst>
                                            <p:cond delay="0"/>
                                          </p:stCondLst>
                                        </p:cTn>
                                        <p:tgtEl>
                                          <p:spTgt spid="253"/>
                                        </p:tgtEl>
                                        <p:attrNameLst>
                                          <p:attrName>style.visibility</p:attrName>
                                        </p:attrNameLst>
                                      </p:cBhvr>
                                      <p:to>
                                        <p:strVal val="visible"/>
                                      </p:to>
                                    </p:set>
                                    <p:animEffect transition="in" filter="barn(inVertical)">
                                      <p:cBhvr>
                                        <p:cTn id="754" dur="500"/>
                                        <p:tgtEl>
                                          <p:spTgt spid="253"/>
                                        </p:tgtEl>
                                      </p:cBhvr>
                                    </p:animEffect>
                                  </p:childTnLst>
                                </p:cTn>
                              </p:par>
                              <p:par>
                                <p:cTn id="755" presetID="16" presetClass="entr" presetSubtype="21" fill="hold" grpId="0" nodeType="withEffect">
                                  <p:stCondLst>
                                    <p:cond delay="0"/>
                                  </p:stCondLst>
                                  <p:childTnLst>
                                    <p:set>
                                      <p:cBhvr>
                                        <p:cTn id="756" dur="1" fill="hold">
                                          <p:stCondLst>
                                            <p:cond delay="0"/>
                                          </p:stCondLst>
                                        </p:cTn>
                                        <p:tgtEl>
                                          <p:spTgt spid="254"/>
                                        </p:tgtEl>
                                        <p:attrNameLst>
                                          <p:attrName>style.visibility</p:attrName>
                                        </p:attrNameLst>
                                      </p:cBhvr>
                                      <p:to>
                                        <p:strVal val="visible"/>
                                      </p:to>
                                    </p:set>
                                    <p:animEffect transition="in" filter="barn(inVertical)">
                                      <p:cBhvr>
                                        <p:cTn id="757" dur="500"/>
                                        <p:tgtEl>
                                          <p:spTgt spid="254"/>
                                        </p:tgtEl>
                                      </p:cBhvr>
                                    </p:animEffect>
                                  </p:childTnLst>
                                </p:cTn>
                              </p:par>
                              <p:par>
                                <p:cTn id="758" presetID="16" presetClass="entr" presetSubtype="21" fill="hold" grpId="0" nodeType="withEffect">
                                  <p:stCondLst>
                                    <p:cond delay="0"/>
                                  </p:stCondLst>
                                  <p:childTnLst>
                                    <p:set>
                                      <p:cBhvr>
                                        <p:cTn id="759" dur="1" fill="hold">
                                          <p:stCondLst>
                                            <p:cond delay="0"/>
                                          </p:stCondLst>
                                        </p:cTn>
                                        <p:tgtEl>
                                          <p:spTgt spid="255"/>
                                        </p:tgtEl>
                                        <p:attrNameLst>
                                          <p:attrName>style.visibility</p:attrName>
                                        </p:attrNameLst>
                                      </p:cBhvr>
                                      <p:to>
                                        <p:strVal val="visible"/>
                                      </p:to>
                                    </p:set>
                                    <p:animEffect transition="in" filter="barn(inVertical)">
                                      <p:cBhvr>
                                        <p:cTn id="760" dur="500"/>
                                        <p:tgtEl>
                                          <p:spTgt spid="255"/>
                                        </p:tgtEl>
                                      </p:cBhvr>
                                    </p:animEffect>
                                  </p:childTnLst>
                                </p:cTn>
                              </p:par>
                              <p:par>
                                <p:cTn id="761" presetID="16" presetClass="entr" presetSubtype="21" fill="hold" grpId="0" nodeType="withEffect">
                                  <p:stCondLst>
                                    <p:cond delay="0"/>
                                  </p:stCondLst>
                                  <p:childTnLst>
                                    <p:set>
                                      <p:cBhvr>
                                        <p:cTn id="762" dur="1" fill="hold">
                                          <p:stCondLst>
                                            <p:cond delay="0"/>
                                          </p:stCondLst>
                                        </p:cTn>
                                        <p:tgtEl>
                                          <p:spTgt spid="256"/>
                                        </p:tgtEl>
                                        <p:attrNameLst>
                                          <p:attrName>style.visibility</p:attrName>
                                        </p:attrNameLst>
                                      </p:cBhvr>
                                      <p:to>
                                        <p:strVal val="visible"/>
                                      </p:to>
                                    </p:set>
                                    <p:animEffect transition="in" filter="barn(inVertical)">
                                      <p:cBhvr>
                                        <p:cTn id="763" dur="500"/>
                                        <p:tgtEl>
                                          <p:spTgt spid="256"/>
                                        </p:tgtEl>
                                      </p:cBhvr>
                                    </p:animEffect>
                                  </p:childTnLst>
                                </p:cTn>
                              </p:par>
                              <p:par>
                                <p:cTn id="764" presetID="16" presetClass="entr" presetSubtype="21" fill="hold" grpId="0" nodeType="withEffect">
                                  <p:stCondLst>
                                    <p:cond delay="0"/>
                                  </p:stCondLst>
                                  <p:childTnLst>
                                    <p:set>
                                      <p:cBhvr>
                                        <p:cTn id="765" dur="1" fill="hold">
                                          <p:stCondLst>
                                            <p:cond delay="0"/>
                                          </p:stCondLst>
                                        </p:cTn>
                                        <p:tgtEl>
                                          <p:spTgt spid="257"/>
                                        </p:tgtEl>
                                        <p:attrNameLst>
                                          <p:attrName>style.visibility</p:attrName>
                                        </p:attrNameLst>
                                      </p:cBhvr>
                                      <p:to>
                                        <p:strVal val="visible"/>
                                      </p:to>
                                    </p:set>
                                    <p:animEffect transition="in" filter="barn(inVertical)">
                                      <p:cBhvr>
                                        <p:cTn id="766" dur="500"/>
                                        <p:tgtEl>
                                          <p:spTgt spid="257"/>
                                        </p:tgtEl>
                                      </p:cBhvr>
                                    </p:animEffect>
                                  </p:childTnLst>
                                </p:cTn>
                              </p:par>
                              <p:par>
                                <p:cTn id="767" presetID="16" presetClass="entr" presetSubtype="21" fill="hold" grpId="0" nodeType="withEffect">
                                  <p:stCondLst>
                                    <p:cond delay="0"/>
                                  </p:stCondLst>
                                  <p:childTnLst>
                                    <p:set>
                                      <p:cBhvr>
                                        <p:cTn id="768" dur="1" fill="hold">
                                          <p:stCondLst>
                                            <p:cond delay="0"/>
                                          </p:stCondLst>
                                        </p:cTn>
                                        <p:tgtEl>
                                          <p:spTgt spid="258"/>
                                        </p:tgtEl>
                                        <p:attrNameLst>
                                          <p:attrName>style.visibility</p:attrName>
                                        </p:attrNameLst>
                                      </p:cBhvr>
                                      <p:to>
                                        <p:strVal val="visible"/>
                                      </p:to>
                                    </p:set>
                                    <p:animEffect transition="in" filter="barn(inVertical)">
                                      <p:cBhvr>
                                        <p:cTn id="769" dur="500"/>
                                        <p:tgtEl>
                                          <p:spTgt spid="258"/>
                                        </p:tgtEl>
                                      </p:cBhvr>
                                    </p:animEffect>
                                  </p:childTnLst>
                                </p:cTn>
                              </p:par>
                              <p:par>
                                <p:cTn id="770" presetID="16" presetClass="entr" presetSubtype="21" fill="hold" grpId="0" nodeType="withEffect">
                                  <p:stCondLst>
                                    <p:cond delay="0"/>
                                  </p:stCondLst>
                                  <p:childTnLst>
                                    <p:set>
                                      <p:cBhvr>
                                        <p:cTn id="771" dur="1" fill="hold">
                                          <p:stCondLst>
                                            <p:cond delay="0"/>
                                          </p:stCondLst>
                                        </p:cTn>
                                        <p:tgtEl>
                                          <p:spTgt spid="259"/>
                                        </p:tgtEl>
                                        <p:attrNameLst>
                                          <p:attrName>style.visibility</p:attrName>
                                        </p:attrNameLst>
                                      </p:cBhvr>
                                      <p:to>
                                        <p:strVal val="visible"/>
                                      </p:to>
                                    </p:set>
                                    <p:animEffect transition="in" filter="barn(inVertical)">
                                      <p:cBhvr>
                                        <p:cTn id="772" dur="500"/>
                                        <p:tgtEl>
                                          <p:spTgt spid="259"/>
                                        </p:tgtEl>
                                      </p:cBhvr>
                                    </p:animEffect>
                                  </p:childTnLst>
                                </p:cTn>
                              </p:par>
                              <p:par>
                                <p:cTn id="773" presetID="16" presetClass="entr" presetSubtype="21" fill="hold" grpId="0" nodeType="withEffect">
                                  <p:stCondLst>
                                    <p:cond delay="0"/>
                                  </p:stCondLst>
                                  <p:childTnLst>
                                    <p:set>
                                      <p:cBhvr>
                                        <p:cTn id="774" dur="1" fill="hold">
                                          <p:stCondLst>
                                            <p:cond delay="0"/>
                                          </p:stCondLst>
                                        </p:cTn>
                                        <p:tgtEl>
                                          <p:spTgt spid="260"/>
                                        </p:tgtEl>
                                        <p:attrNameLst>
                                          <p:attrName>style.visibility</p:attrName>
                                        </p:attrNameLst>
                                      </p:cBhvr>
                                      <p:to>
                                        <p:strVal val="visible"/>
                                      </p:to>
                                    </p:set>
                                    <p:animEffect transition="in" filter="barn(inVertical)">
                                      <p:cBhvr>
                                        <p:cTn id="775" dur="500"/>
                                        <p:tgtEl>
                                          <p:spTgt spid="260"/>
                                        </p:tgtEl>
                                      </p:cBhvr>
                                    </p:animEffect>
                                  </p:childTnLst>
                                </p:cTn>
                              </p:par>
                              <p:par>
                                <p:cTn id="776" presetID="16" presetClass="entr" presetSubtype="21" fill="hold" grpId="0" nodeType="withEffect">
                                  <p:stCondLst>
                                    <p:cond delay="0"/>
                                  </p:stCondLst>
                                  <p:childTnLst>
                                    <p:set>
                                      <p:cBhvr>
                                        <p:cTn id="777" dur="1" fill="hold">
                                          <p:stCondLst>
                                            <p:cond delay="0"/>
                                          </p:stCondLst>
                                        </p:cTn>
                                        <p:tgtEl>
                                          <p:spTgt spid="261"/>
                                        </p:tgtEl>
                                        <p:attrNameLst>
                                          <p:attrName>style.visibility</p:attrName>
                                        </p:attrNameLst>
                                      </p:cBhvr>
                                      <p:to>
                                        <p:strVal val="visible"/>
                                      </p:to>
                                    </p:set>
                                    <p:animEffect transition="in" filter="barn(inVertical)">
                                      <p:cBhvr>
                                        <p:cTn id="778" dur="500"/>
                                        <p:tgtEl>
                                          <p:spTgt spid="261"/>
                                        </p:tgtEl>
                                      </p:cBhvr>
                                    </p:animEffect>
                                  </p:childTnLst>
                                </p:cTn>
                              </p:par>
                              <p:par>
                                <p:cTn id="779" presetID="16" presetClass="entr" presetSubtype="21" fill="hold" grpId="0" nodeType="withEffect">
                                  <p:stCondLst>
                                    <p:cond delay="0"/>
                                  </p:stCondLst>
                                  <p:childTnLst>
                                    <p:set>
                                      <p:cBhvr>
                                        <p:cTn id="780" dur="1" fill="hold">
                                          <p:stCondLst>
                                            <p:cond delay="0"/>
                                          </p:stCondLst>
                                        </p:cTn>
                                        <p:tgtEl>
                                          <p:spTgt spid="262"/>
                                        </p:tgtEl>
                                        <p:attrNameLst>
                                          <p:attrName>style.visibility</p:attrName>
                                        </p:attrNameLst>
                                      </p:cBhvr>
                                      <p:to>
                                        <p:strVal val="visible"/>
                                      </p:to>
                                    </p:set>
                                    <p:animEffect transition="in" filter="barn(inVertical)">
                                      <p:cBhvr>
                                        <p:cTn id="781" dur="500"/>
                                        <p:tgtEl>
                                          <p:spTgt spid="262"/>
                                        </p:tgtEl>
                                      </p:cBhvr>
                                    </p:animEffect>
                                  </p:childTnLst>
                                </p:cTn>
                              </p:par>
                              <p:par>
                                <p:cTn id="782" presetID="16" presetClass="entr" presetSubtype="21" fill="hold" grpId="0" nodeType="withEffect">
                                  <p:stCondLst>
                                    <p:cond delay="0"/>
                                  </p:stCondLst>
                                  <p:childTnLst>
                                    <p:set>
                                      <p:cBhvr>
                                        <p:cTn id="783" dur="1" fill="hold">
                                          <p:stCondLst>
                                            <p:cond delay="0"/>
                                          </p:stCondLst>
                                        </p:cTn>
                                        <p:tgtEl>
                                          <p:spTgt spid="263"/>
                                        </p:tgtEl>
                                        <p:attrNameLst>
                                          <p:attrName>style.visibility</p:attrName>
                                        </p:attrNameLst>
                                      </p:cBhvr>
                                      <p:to>
                                        <p:strVal val="visible"/>
                                      </p:to>
                                    </p:set>
                                    <p:animEffect transition="in" filter="barn(inVertical)">
                                      <p:cBhvr>
                                        <p:cTn id="784" dur="500"/>
                                        <p:tgtEl>
                                          <p:spTgt spid="263"/>
                                        </p:tgtEl>
                                      </p:cBhvr>
                                    </p:animEffect>
                                  </p:childTnLst>
                                </p:cTn>
                              </p:par>
                              <p:par>
                                <p:cTn id="785" presetID="16" presetClass="entr" presetSubtype="21" fill="hold" grpId="0" nodeType="withEffect">
                                  <p:stCondLst>
                                    <p:cond delay="0"/>
                                  </p:stCondLst>
                                  <p:childTnLst>
                                    <p:set>
                                      <p:cBhvr>
                                        <p:cTn id="786" dur="1" fill="hold">
                                          <p:stCondLst>
                                            <p:cond delay="0"/>
                                          </p:stCondLst>
                                        </p:cTn>
                                        <p:tgtEl>
                                          <p:spTgt spid="264"/>
                                        </p:tgtEl>
                                        <p:attrNameLst>
                                          <p:attrName>style.visibility</p:attrName>
                                        </p:attrNameLst>
                                      </p:cBhvr>
                                      <p:to>
                                        <p:strVal val="visible"/>
                                      </p:to>
                                    </p:set>
                                    <p:animEffect transition="in" filter="barn(inVertical)">
                                      <p:cBhvr>
                                        <p:cTn id="787" dur="500"/>
                                        <p:tgtEl>
                                          <p:spTgt spid="264"/>
                                        </p:tgtEl>
                                      </p:cBhvr>
                                    </p:animEffect>
                                  </p:childTnLst>
                                </p:cTn>
                              </p:par>
                              <p:par>
                                <p:cTn id="788" presetID="16" presetClass="entr" presetSubtype="21" fill="hold" grpId="0" nodeType="withEffect">
                                  <p:stCondLst>
                                    <p:cond delay="0"/>
                                  </p:stCondLst>
                                  <p:childTnLst>
                                    <p:set>
                                      <p:cBhvr>
                                        <p:cTn id="789" dur="1" fill="hold">
                                          <p:stCondLst>
                                            <p:cond delay="0"/>
                                          </p:stCondLst>
                                        </p:cTn>
                                        <p:tgtEl>
                                          <p:spTgt spid="265"/>
                                        </p:tgtEl>
                                        <p:attrNameLst>
                                          <p:attrName>style.visibility</p:attrName>
                                        </p:attrNameLst>
                                      </p:cBhvr>
                                      <p:to>
                                        <p:strVal val="visible"/>
                                      </p:to>
                                    </p:set>
                                    <p:animEffect transition="in" filter="barn(inVertical)">
                                      <p:cBhvr>
                                        <p:cTn id="790" dur="500"/>
                                        <p:tgtEl>
                                          <p:spTgt spid="265"/>
                                        </p:tgtEl>
                                      </p:cBhvr>
                                    </p:animEffect>
                                  </p:childTnLst>
                                </p:cTn>
                              </p:par>
                              <p:par>
                                <p:cTn id="791" presetID="16" presetClass="entr" presetSubtype="21" fill="hold" grpId="0" nodeType="withEffect">
                                  <p:stCondLst>
                                    <p:cond delay="0"/>
                                  </p:stCondLst>
                                  <p:childTnLst>
                                    <p:set>
                                      <p:cBhvr>
                                        <p:cTn id="792" dur="1" fill="hold">
                                          <p:stCondLst>
                                            <p:cond delay="0"/>
                                          </p:stCondLst>
                                        </p:cTn>
                                        <p:tgtEl>
                                          <p:spTgt spid="266"/>
                                        </p:tgtEl>
                                        <p:attrNameLst>
                                          <p:attrName>style.visibility</p:attrName>
                                        </p:attrNameLst>
                                      </p:cBhvr>
                                      <p:to>
                                        <p:strVal val="visible"/>
                                      </p:to>
                                    </p:set>
                                    <p:animEffect transition="in" filter="barn(inVertical)">
                                      <p:cBhvr>
                                        <p:cTn id="793" dur="500"/>
                                        <p:tgtEl>
                                          <p:spTgt spid="266"/>
                                        </p:tgtEl>
                                      </p:cBhvr>
                                    </p:animEffect>
                                  </p:childTnLst>
                                </p:cTn>
                              </p:par>
                              <p:par>
                                <p:cTn id="794" presetID="16" presetClass="entr" presetSubtype="21" fill="hold" grpId="0" nodeType="withEffect">
                                  <p:stCondLst>
                                    <p:cond delay="0"/>
                                  </p:stCondLst>
                                  <p:childTnLst>
                                    <p:set>
                                      <p:cBhvr>
                                        <p:cTn id="795" dur="1" fill="hold">
                                          <p:stCondLst>
                                            <p:cond delay="0"/>
                                          </p:stCondLst>
                                        </p:cTn>
                                        <p:tgtEl>
                                          <p:spTgt spid="267"/>
                                        </p:tgtEl>
                                        <p:attrNameLst>
                                          <p:attrName>style.visibility</p:attrName>
                                        </p:attrNameLst>
                                      </p:cBhvr>
                                      <p:to>
                                        <p:strVal val="visible"/>
                                      </p:to>
                                    </p:set>
                                    <p:animEffect transition="in" filter="barn(inVertical)">
                                      <p:cBhvr>
                                        <p:cTn id="796" dur="500"/>
                                        <p:tgtEl>
                                          <p:spTgt spid="267"/>
                                        </p:tgtEl>
                                      </p:cBhvr>
                                    </p:animEffect>
                                  </p:childTnLst>
                                </p:cTn>
                              </p:par>
                              <p:par>
                                <p:cTn id="797" presetID="16" presetClass="entr" presetSubtype="21" fill="hold" grpId="0" nodeType="withEffect">
                                  <p:stCondLst>
                                    <p:cond delay="0"/>
                                  </p:stCondLst>
                                  <p:childTnLst>
                                    <p:set>
                                      <p:cBhvr>
                                        <p:cTn id="798" dur="1" fill="hold">
                                          <p:stCondLst>
                                            <p:cond delay="0"/>
                                          </p:stCondLst>
                                        </p:cTn>
                                        <p:tgtEl>
                                          <p:spTgt spid="268"/>
                                        </p:tgtEl>
                                        <p:attrNameLst>
                                          <p:attrName>style.visibility</p:attrName>
                                        </p:attrNameLst>
                                      </p:cBhvr>
                                      <p:to>
                                        <p:strVal val="visible"/>
                                      </p:to>
                                    </p:set>
                                    <p:animEffect transition="in" filter="barn(inVertical)">
                                      <p:cBhvr>
                                        <p:cTn id="799" dur="500"/>
                                        <p:tgtEl>
                                          <p:spTgt spid="268"/>
                                        </p:tgtEl>
                                      </p:cBhvr>
                                    </p:animEffect>
                                  </p:childTnLst>
                                </p:cTn>
                              </p:par>
                              <p:par>
                                <p:cTn id="800" presetID="16" presetClass="entr" presetSubtype="21" fill="hold" grpId="0" nodeType="withEffect">
                                  <p:stCondLst>
                                    <p:cond delay="0"/>
                                  </p:stCondLst>
                                  <p:childTnLst>
                                    <p:set>
                                      <p:cBhvr>
                                        <p:cTn id="801" dur="1" fill="hold">
                                          <p:stCondLst>
                                            <p:cond delay="0"/>
                                          </p:stCondLst>
                                        </p:cTn>
                                        <p:tgtEl>
                                          <p:spTgt spid="269"/>
                                        </p:tgtEl>
                                        <p:attrNameLst>
                                          <p:attrName>style.visibility</p:attrName>
                                        </p:attrNameLst>
                                      </p:cBhvr>
                                      <p:to>
                                        <p:strVal val="visible"/>
                                      </p:to>
                                    </p:set>
                                    <p:animEffect transition="in" filter="barn(inVertical)">
                                      <p:cBhvr>
                                        <p:cTn id="802" dur="500"/>
                                        <p:tgtEl>
                                          <p:spTgt spid="269"/>
                                        </p:tgtEl>
                                      </p:cBhvr>
                                    </p:animEffect>
                                  </p:childTnLst>
                                </p:cTn>
                              </p:par>
                              <p:par>
                                <p:cTn id="803" presetID="16" presetClass="entr" presetSubtype="21" fill="hold" grpId="0" nodeType="withEffect">
                                  <p:stCondLst>
                                    <p:cond delay="0"/>
                                  </p:stCondLst>
                                  <p:childTnLst>
                                    <p:set>
                                      <p:cBhvr>
                                        <p:cTn id="804" dur="1" fill="hold">
                                          <p:stCondLst>
                                            <p:cond delay="0"/>
                                          </p:stCondLst>
                                        </p:cTn>
                                        <p:tgtEl>
                                          <p:spTgt spid="270"/>
                                        </p:tgtEl>
                                        <p:attrNameLst>
                                          <p:attrName>style.visibility</p:attrName>
                                        </p:attrNameLst>
                                      </p:cBhvr>
                                      <p:to>
                                        <p:strVal val="visible"/>
                                      </p:to>
                                    </p:set>
                                    <p:animEffect transition="in" filter="barn(inVertical)">
                                      <p:cBhvr>
                                        <p:cTn id="805" dur="500"/>
                                        <p:tgtEl>
                                          <p:spTgt spid="270"/>
                                        </p:tgtEl>
                                      </p:cBhvr>
                                    </p:animEffect>
                                  </p:childTnLst>
                                </p:cTn>
                              </p:par>
                              <p:par>
                                <p:cTn id="806" presetID="16" presetClass="entr" presetSubtype="21" fill="hold" grpId="0" nodeType="withEffect">
                                  <p:stCondLst>
                                    <p:cond delay="0"/>
                                  </p:stCondLst>
                                  <p:childTnLst>
                                    <p:set>
                                      <p:cBhvr>
                                        <p:cTn id="807" dur="1" fill="hold">
                                          <p:stCondLst>
                                            <p:cond delay="0"/>
                                          </p:stCondLst>
                                        </p:cTn>
                                        <p:tgtEl>
                                          <p:spTgt spid="271"/>
                                        </p:tgtEl>
                                        <p:attrNameLst>
                                          <p:attrName>style.visibility</p:attrName>
                                        </p:attrNameLst>
                                      </p:cBhvr>
                                      <p:to>
                                        <p:strVal val="visible"/>
                                      </p:to>
                                    </p:set>
                                    <p:animEffect transition="in" filter="barn(inVertical)">
                                      <p:cBhvr>
                                        <p:cTn id="808" dur="500"/>
                                        <p:tgtEl>
                                          <p:spTgt spid="271"/>
                                        </p:tgtEl>
                                      </p:cBhvr>
                                    </p:animEffect>
                                  </p:childTnLst>
                                </p:cTn>
                              </p:par>
                              <p:par>
                                <p:cTn id="809" presetID="16" presetClass="entr" presetSubtype="21" fill="hold" grpId="0" nodeType="withEffect">
                                  <p:stCondLst>
                                    <p:cond delay="0"/>
                                  </p:stCondLst>
                                  <p:childTnLst>
                                    <p:set>
                                      <p:cBhvr>
                                        <p:cTn id="810" dur="1" fill="hold">
                                          <p:stCondLst>
                                            <p:cond delay="0"/>
                                          </p:stCondLst>
                                        </p:cTn>
                                        <p:tgtEl>
                                          <p:spTgt spid="272"/>
                                        </p:tgtEl>
                                        <p:attrNameLst>
                                          <p:attrName>style.visibility</p:attrName>
                                        </p:attrNameLst>
                                      </p:cBhvr>
                                      <p:to>
                                        <p:strVal val="visible"/>
                                      </p:to>
                                    </p:set>
                                    <p:animEffect transition="in" filter="barn(inVertical)">
                                      <p:cBhvr>
                                        <p:cTn id="811" dur="500"/>
                                        <p:tgtEl>
                                          <p:spTgt spid="272"/>
                                        </p:tgtEl>
                                      </p:cBhvr>
                                    </p:animEffect>
                                  </p:childTnLst>
                                </p:cTn>
                              </p:par>
                              <p:par>
                                <p:cTn id="812" presetID="16" presetClass="entr" presetSubtype="21" fill="hold" grpId="0" nodeType="withEffect">
                                  <p:stCondLst>
                                    <p:cond delay="0"/>
                                  </p:stCondLst>
                                  <p:childTnLst>
                                    <p:set>
                                      <p:cBhvr>
                                        <p:cTn id="813" dur="1" fill="hold">
                                          <p:stCondLst>
                                            <p:cond delay="0"/>
                                          </p:stCondLst>
                                        </p:cTn>
                                        <p:tgtEl>
                                          <p:spTgt spid="273"/>
                                        </p:tgtEl>
                                        <p:attrNameLst>
                                          <p:attrName>style.visibility</p:attrName>
                                        </p:attrNameLst>
                                      </p:cBhvr>
                                      <p:to>
                                        <p:strVal val="visible"/>
                                      </p:to>
                                    </p:set>
                                    <p:animEffect transition="in" filter="barn(inVertical)">
                                      <p:cBhvr>
                                        <p:cTn id="814" dur="500"/>
                                        <p:tgtEl>
                                          <p:spTgt spid="273"/>
                                        </p:tgtEl>
                                      </p:cBhvr>
                                    </p:animEffect>
                                  </p:childTnLst>
                                </p:cTn>
                              </p:par>
                              <p:par>
                                <p:cTn id="815" presetID="16" presetClass="entr" presetSubtype="21" fill="hold" grpId="0" nodeType="withEffect">
                                  <p:stCondLst>
                                    <p:cond delay="0"/>
                                  </p:stCondLst>
                                  <p:childTnLst>
                                    <p:set>
                                      <p:cBhvr>
                                        <p:cTn id="816" dur="1" fill="hold">
                                          <p:stCondLst>
                                            <p:cond delay="0"/>
                                          </p:stCondLst>
                                        </p:cTn>
                                        <p:tgtEl>
                                          <p:spTgt spid="274"/>
                                        </p:tgtEl>
                                        <p:attrNameLst>
                                          <p:attrName>style.visibility</p:attrName>
                                        </p:attrNameLst>
                                      </p:cBhvr>
                                      <p:to>
                                        <p:strVal val="visible"/>
                                      </p:to>
                                    </p:set>
                                    <p:animEffect transition="in" filter="barn(inVertical)">
                                      <p:cBhvr>
                                        <p:cTn id="817" dur="500"/>
                                        <p:tgtEl>
                                          <p:spTgt spid="274"/>
                                        </p:tgtEl>
                                      </p:cBhvr>
                                    </p:animEffect>
                                  </p:childTnLst>
                                </p:cTn>
                              </p:par>
                              <p:par>
                                <p:cTn id="818" presetID="16" presetClass="entr" presetSubtype="21" fill="hold" grpId="0" nodeType="withEffect">
                                  <p:stCondLst>
                                    <p:cond delay="0"/>
                                  </p:stCondLst>
                                  <p:childTnLst>
                                    <p:set>
                                      <p:cBhvr>
                                        <p:cTn id="819" dur="1" fill="hold">
                                          <p:stCondLst>
                                            <p:cond delay="0"/>
                                          </p:stCondLst>
                                        </p:cTn>
                                        <p:tgtEl>
                                          <p:spTgt spid="275"/>
                                        </p:tgtEl>
                                        <p:attrNameLst>
                                          <p:attrName>style.visibility</p:attrName>
                                        </p:attrNameLst>
                                      </p:cBhvr>
                                      <p:to>
                                        <p:strVal val="visible"/>
                                      </p:to>
                                    </p:set>
                                    <p:animEffect transition="in" filter="barn(inVertical)">
                                      <p:cBhvr>
                                        <p:cTn id="820" dur="500"/>
                                        <p:tgtEl>
                                          <p:spTgt spid="275"/>
                                        </p:tgtEl>
                                      </p:cBhvr>
                                    </p:animEffect>
                                  </p:childTnLst>
                                </p:cTn>
                              </p:par>
                              <p:par>
                                <p:cTn id="821" presetID="16" presetClass="entr" presetSubtype="21" fill="hold" grpId="0" nodeType="withEffect">
                                  <p:stCondLst>
                                    <p:cond delay="0"/>
                                  </p:stCondLst>
                                  <p:childTnLst>
                                    <p:set>
                                      <p:cBhvr>
                                        <p:cTn id="822" dur="1" fill="hold">
                                          <p:stCondLst>
                                            <p:cond delay="0"/>
                                          </p:stCondLst>
                                        </p:cTn>
                                        <p:tgtEl>
                                          <p:spTgt spid="276"/>
                                        </p:tgtEl>
                                        <p:attrNameLst>
                                          <p:attrName>style.visibility</p:attrName>
                                        </p:attrNameLst>
                                      </p:cBhvr>
                                      <p:to>
                                        <p:strVal val="visible"/>
                                      </p:to>
                                    </p:set>
                                    <p:animEffect transition="in" filter="barn(inVertical)">
                                      <p:cBhvr>
                                        <p:cTn id="823" dur="500"/>
                                        <p:tgtEl>
                                          <p:spTgt spid="276"/>
                                        </p:tgtEl>
                                      </p:cBhvr>
                                    </p:animEffect>
                                  </p:childTnLst>
                                </p:cTn>
                              </p:par>
                              <p:par>
                                <p:cTn id="824" presetID="16" presetClass="entr" presetSubtype="21" fill="hold" grpId="0" nodeType="withEffect">
                                  <p:stCondLst>
                                    <p:cond delay="0"/>
                                  </p:stCondLst>
                                  <p:childTnLst>
                                    <p:set>
                                      <p:cBhvr>
                                        <p:cTn id="825" dur="1" fill="hold">
                                          <p:stCondLst>
                                            <p:cond delay="0"/>
                                          </p:stCondLst>
                                        </p:cTn>
                                        <p:tgtEl>
                                          <p:spTgt spid="277"/>
                                        </p:tgtEl>
                                        <p:attrNameLst>
                                          <p:attrName>style.visibility</p:attrName>
                                        </p:attrNameLst>
                                      </p:cBhvr>
                                      <p:to>
                                        <p:strVal val="visible"/>
                                      </p:to>
                                    </p:set>
                                    <p:animEffect transition="in" filter="barn(inVertical)">
                                      <p:cBhvr>
                                        <p:cTn id="826" dur="500"/>
                                        <p:tgtEl>
                                          <p:spTgt spid="277"/>
                                        </p:tgtEl>
                                      </p:cBhvr>
                                    </p:animEffect>
                                  </p:childTnLst>
                                </p:cTn>
                              </p:par>
                              <p:par>
                                <p:cTn id="827" presetID="16" presetClass="entr" presetSubtype="21" fill="hold" grpId="0" nodeType="withEffect">
                                  <p:stCondLst>
                                    <p:cond delay="0"/>
                                  </p:stCondLst>
                                  <p:childTnLst>
                                    <p:set>
                                      <p:cBhvr>
                                        <p:cTn id="828" dur="1" fill="hold">
                                          <p:stCondLst>
                                            <p:cond delay="0"/>
                                          </p:stCondLst>
                                        </p:cTn>
                                        <p:tgtEl>
                                          <p:spTgt spid="278"/>
                                        </p:tgtEl>
                                        <p:attrNameLst>
                                          <p:attrName>style.visibility</p:attrName>
                                        </p:attrNameLst>
                                      </p:cBhvr>
                                      <p:to>
                                        <p:strVal val="visible"/>
                                      </p:to>
                                    </p:set>
                                    <p:animEffect transition="in" filter="barn(inVertical)">
                                      <p:cBhvr>
                                        <p:cTn id="829" dur="500"/>
                                        <p:tgtEl>
                                          <p:spTgt spid="278"/>
                                        </p:tgtEl>
                                      </p:cBhvr>
                                    </p:animEffect>
                                  </p:childTnLst>
                                </p:cTn>
                              </p:par>
                              <p:par>
                                <p:cTn id="830" presetID="16" presetClass="entr" presetSubtype="21" fill="hold" grpId="0" nodeType="withEffect">
                                  <p:stCondLst>
                                    <p:cond delay="0"/>
                                  </p:stCondLst>
                                  <p:childTnLst>
                                    <p:set>
                                      <p:cBhvr>
                                        <p:cTn id="831" dur="1" fill="hold">
                                          <p:stCondLst>
                                            <p:cond delay="0"/>
                                          </p:stCondLst>
                                        </p:cTn>
                                        <p:tgtEl>
                                          <p:spTgt spid="279"/>
                                        </p:tgtEl>
                                        <p:attrNameLst>
                                          <p:attrName>style.visibility</p:attrName>
                                        </p:attrNameLst>
                                      </p:cBhvr>
                                      <p:to>
                                        <p:strVal val="visible"/>
                                      </p:to>
                                    </p:set>
                                    <p:animEffect transition="in" filter="barn(inVertical)">
                                      <p:cBhvr>
                                        <p:cTn id="832" dur="500"/>
                                        <p:tgtEl>
                                          <p:spTgt spid="279"/>
                                        </p:tgtEl>
                                      </p:cBhvr>
                                    </p:animEffect>
                                  </p:childTnLst>
                                </p:cTn>
                              </p:par>
                              <p:par>
                                <p:cTn id="833" presetID="16" presetClass="entr" presetSubtype="21" fill="hold" grpId="0" nodeType="withEffect">
                                  <p:stCondLst>
                                    <p:cond delay="0"/>
                                  </p:stCondLst>
                                  <p:childTnLst>
                                    <p:set>
                                      <p:cBhvr>
                                        <p:cTn id="834" dur="1" fill="hold">
                                          <p:stCondLst>
                                            <p:cond delay="0"/>
                                          </p:stCondLst>
                                        </p:cTn>
                                        <p:tgtEl>
                                          <p:spTgt spid="280"/>
                                        </p:tgtEl>
                                        <p:attrNameLst>
                                          <p:attrName>style.visibility</p:attrName>
                                        </p:attrNameLst>
                                      </p:cBhvr>
                                      <p:to>
                                        <p:strVal val="visible"/>
                                      </p:to>
                                    </p:set>
                                    <p:animEffect transition="in" filter="barn(inVertical)">
                                      <p:cBhvr>
                                        <p:cTn id="835" dur="500"/>
                                        <p:tgtEl>
                                          <p:spTgt spid="280"/>
                                        </p:tgtEl>
                                      </p:cBhvr>
                                    </p:animEffect>
                                  </p:childTnLst>
                                </p:cTn>
                              </p:par>
                              <p:par>
                                <p:cTn id="836" presetID="16" presetClass="entr" presetSubtype="21" fill="hold" grpId="0" nodeType="withEffect">
                                  <p:stCondLst>
                                    <p:cond delay="0"/>
                                  </p:stCondLst>
                                  <p:childTnLst>
                                    <p:set>
                                      <p:cBhvr>
                                        <p:cTn id="837" dur="1" fill="hold">
                                          <p:stCondLst>
                                            <p:cond delay="0"/>
                                          </p:stCondLst>
                                        </p:cTn>
                                        <p:tgtEl>
                                          <p:spTgt spid="281"/>
                                        </p:tgtEl>
                                        <p:attrNameLst>
                                          <p:attrName>style.visibility</p:attrName>
                                        </p:attrNameLst>
                                      </p:cBhvr>
                                      <p:to>
                                        <p:strVal val="visible"/>
                                      </p:to>
                                    </p:set>
                                    <p:animEffect transition="in" filter="barn(inVertical)">
                                      <p:cBhvr>
                                        <p:cTn id="838" dur="500"/>
                                        <p:tgtEl>
                                          <p:spTgt spid="281"/>
                                        </p:tgtEl>
                                      </p:cBhvr>
                                    </p:animEffect>
                                  </p:childTnLst>
                                </p:cTn>
                              </p:par>
                              <p:par>
                                <p:cTn id="839" presetID="16" presetClass="entr" presetSubtype="21" fill="hold" grpId="0" nodeType="withEffect">
                                  <p:stCondLst>
                                    <p:cond delay="0"/>
                                  </p:stCondLst>
                                  <p:childTnLst>
                                    <p:set>
                                      <p:cBhvr>
                                        <p:cTn id="840" dur="1" fill="hold">
                                          <p:stCondLst>
                                            <p:cond delay="0"/>
                                          </p:stCondLst>
                                        </p:cTn>
                                        <p:tgtEl>
                                          <p:spTgt spid="282"/>
                                        </p:tgtEl>
                                        <p:attrNameLst>
                                          <p:attrName>style.visibility</p:attrName>
                                        </p:attrNameLst>
                                      </p:cBhvr>
                                      <p:to>
                                        <p:strVal val="visible"/>
                                      </p:to>
                                    </p:set>
                                    <p:animEffect transition="in" filter="barn(inVertical)">
                                      <p:cBhvr>
                                        <p:cTn id="841" dur="500"/>
                                        <p:tgtEl>
                                          <p:spTgt spid="282"/>
                                        </p:tgtEl>
                                      </p:cBhvr>
                                    </p:animEffect>
                                  </p:childTnLst>
                                </p:cTn>
                              </p:par>
                              <p:par>
                                <p:cTn id="842" presetID="16" presetClass="entr" presetSubtype="21" fill="hold" grpId="0" nodeType="withEffect">
                                  <p:stCondLst>
                                    <p:cond delay="0"/>
                                  </p:stCondLst>
                                  <p:childTnLst>
                                    <p:set>
                                      <p:cBhvr>
                                        <p:cTn id="843" dur="1" fill="hold">
                                          <p:stCondLst>
                                            <p:cond delay="0"/>
                                          </p:stCondLst>
                                        </p:cTn>
                                        <p:tgtEl>
                                          <p:spTgt spid="283"/>
                                        </p:tgtEl>
                                        <p:attrNameLst>
                                          <p:attrName>style.visibility</p:attrName>
                                        </p:attrNameLst>
                                      </p:cBhvr>
                                      <p:to>
                                        <p:strVal val="visible"/>
                                      </p:to>
                                    </p:set>
                                    <p:animEffect transition="in" filter="barn(inVertical)">
                                      <p:cBhvr>
                                        <p:cTn id="844" dur="500"/>
                                        <p:tgtEl>
                                          <p:spTgt spid="283"/>
                                        </p:tgtEl>
                                      </p:cBhvr>
                                    </p:animEffect>
                                  </p:childTnLst>
                                </p:cTn>
                              </p:par>
                              <p:par>
                                <p:cTn id="845" presetID="16" presetClass="entr" presetSubtype="21" fill="hold" grpId="0" nodeType="withEffect">
                                  <p:stCondLst>
                                    <p:cond delay="0"/>
                                  </p:stCondLst>
                                  <p:childTnLst>
                                    <p:set>
                                      <p:cBhvr>
                                        <p:cTn id="846" dur="1" fill="hold">
                                          <p:stCondLst>
                                            <p:cond delay="0"/>
                                          </p:stCondLst>
                                        </p:cTn>
                                        <p:tgtEl>
                                          <p:spTgt spid="284"/>
                                        </p:tgtEl>
                                        <p:attrNameLst>
                                          <p:attrName>style.visibility</p:attrName>
                                        </p:attrNameLst>
                                      </p:cBhvr>
                                      <p:to>
                                        <p:strVal val="visible"/>
                                      </p:to>
                                    </p:set>
                                    <p:animEffect transition="in" filter="barn(inVertical)">
                                      <p:cBhvr>
                                        <p:cTn id="847" dur="500"/>
                                        <p:tgtEl>
                                          <p:spTgt spid="284"/>
                                        </p:tgtEl>
                                      </p:cBhvr>
                                    </p:animEffect>
                                  </p:childTnLst>
                                </p:cTn>
                              </p:par>
                              <p:par>
                                <p:cTn id="848" presetID="16" presetClass="entr" presetSubtype="21" fill="hold" grpId="0" nodeType="withEffect">
                                  <p:stCondLst>
                                    <p:cond delay="0"/>
                                  </p:stCondLst>
                                  <p:childTnLst>
                                    <p:set>
                                      <p:cBhvr>
                                        <p:cTn id="849" dur="1" fill="hold">
                                          <p:stCondLst>
                                            <p:cond delay="0"/>
                                          </p:stCondLst>
                                        </p:cTn>
                                        <p:tgtEl>
                                          <p:spTgt spid="285"/>
                                        </p:tgtEl>
                                        <p:attrNameLst>
                                          <p:attrName>style.visibility</p:attrName>
                                        </p:attrNameLst>
                                      </p:cBhvr>
                                      <p:to>
                                        <p:strVal val="visible"/>
                                      </p:to>
                                    </p:set>
                                    <p:animEffect transition="in" filter="barn(inVertical)">
                                      <p:cBhvr>
                                        <p:cTn id="850" dur="500"/>
                                        <p:tgtEl>
                                          <p:spTgt spid="285"/>
                                        </p:tgtEl>
                                      </p:cBhvr>
                                    </p:animEffect>
                                  </p:childTnLst>
                                </p:cTn>
                              </p:par>
                              <p:par>
                                <p:cTn id="851" presetID="16" presetClass="entr" presetSubtype="21" fill="hold" grpId="0" nodeType="withEffect">
                                  <p:stCondLst>
                                    <p:cond delay="0"/>
                                  </p:stCondLst>
                                  <p:childTnLst>
                                    <p:set>
                                      <p:cBhvr>
                                        <p:cTn id="852" dur="1" fill="hold">
                                          <p:stCondLst>
                                            <p:cond delay="0"/>
                                          </p:stCondLst>
                                        </p:cTn>
                                        <p:tgtEl>
                                          <p:spTgt spid="286"/>
                                        </p:tgtEl>
                                        <p:attrNameLst>
                                          <p:attrName>style.visibility</p:attrName>
                                        </p:attrNameLst>
                                      </p:cBhvr>
                                      <p:to>
                                        <p:strVal val="visible"/>
                                      </p:to>
                                    </p:set>
                                    <p:animEffect transition="in" filter="barn(inVertical)">
                                      <p:cBhvr>
                                        <p:cTn id="853" dur="500"/>
                                        <p:tgtEl>
                                          <p:spTgt spid="286"/>
                                        </p:tgtEl>
                                      </p:cBhvr>
                                    </p:animEffect>
                                  </p:childTnLst>
                                </p:cTn>
                              </p:par>
                              <p:par>
                                <p:cTn id="854" presetID="16" presetClass="entr" presetSubtype="21" fill="hold" grpId="0" nodeType="withEffect">
                                  <p:stCondLst>
                                    <p:cond delay="0"/>
                                  </p:stCondLst>
                                  <p:childTnLst>
                                    <p:set>
                                      <p:cBhvr>
                                        <p:cTn id="855" dur="1" fill="hold">
                                          <p:stCondLst>
                                            <p:cond delay="0"/>
                                          </p:stCondLst>
                                        </p:cTn>
                                        <p:tgtEl>
                                          <p:spTgt spid="287"/>
                                        </p:tgtEl>
                                        <p:attrNameLst>
                                          <p:attrName>style.visibility</p:attrName>
                                        </p:attrNameLst>
                                      </p:cBhvr>
                                      <p:to>
                                        <p:strVal val="visible"/>
                                      </p:to>
                                    </p:set>
                                    <p:animEffect transition="in" filter="barn(inVertical)">
                                      <p:cBhvr>
                                        <p:cTn id="856" dur="500"/>
                                        <p:tgtEl>
                                          <p:spTgt spid="287"/>
                                        </p:tgtEl>
                                      </p:cBhvr>
                                    </p:animEffect>
                                  </p:childTnLst>
                                </p:cTn>
                              </p:par>
                              <p:par>
                                <p:cTn id="857" presetID="16" presetClass="entr" presetSubtype="21" fill="hold" grpId="0" nodeType="withEffect">
                                  <p:stCondLst>
                                    <p:cond delay="0"/>
                                  </p:stCondLst>
                                  <p:childTnLst>
                                    <p:set>
                                      <p:cBhvr>
                                        <p:cTn id="858" dur="1" fill="hold">
                                          <p:stCondLst>
                                            <p:cond delay="0"/>
                                          </p:stCondLst>
                                        </p:cTn>
                                        <p:tgtEl>
                                          <p:spTgt spid="288"/>
                                        </p:tgtEl>
                                        <p:attrNameLst>
                                          <p:attrName>style.visibility</p:attrName>
                                        </p:attrNameLst>
                                      </p:cBhvr>
                                      <p:to>
                                        <p:strVal val="visible"/>
                                      </p:to>
                                    </p:set>
                                    <p:animEffect transition="in" filter="barn(inVertical)">
                                      <p:cBhvr>
                                        <p:cTn id="859" dur="500"/>
                                        <p:tgtEl>
                                          <p:spTgt spid="288"/>
                                        </p:tgtEl>
                                      </p:cBhvr>
                                    </p:animEffect>
                                  </p:childTnLst>
                                </p:cTn>
                              </p:par>
                              <p:par>
                                <p:cTn id="860" presetID="16" presetClass="entr" presetSubtype="21" fill="hold" grpId="0" nodeType="withEffect">
                                  <p:stCondLst>
                                    <p:cond delay="0"/>
                                  </p:stCondLst>
                                  <p:childTnLst>
                                    <p:set>
                                      <p:cBhvr>
                                        <p:cTn id="861" dur="1" fill="hold">
                                          <p:stCondLst>
                                            <p:cond delay="0"/>
                                          </p:stCondLst>
                                        </p:cTn>
                                        <p:tgtEl>
                                          <p:spTgt spid="289"/>
                                        </p:tgtEl>
                                        <p:attrNameLst>
                                          <p:attrName>style.visibility</p:attrName>
                                        </p:attrNameLst>
                                      </p:cBhvr>
                                      <p:to>
                                        <p:strVal val="visible"/>
                                      </p:to>
                                    </p:set>
                                    <p:animEffect transition="in" filter="barn(inVertical)">
                                      <p:cBhvr>
                                        <p:cTn id="862" dur="500"/>
                                        <p:tgtEl>
                                          <p:spTgt spid="289"/>
                                        </p:tgtEl>
                                      </p:cBhvr>
                                    </p:animEffect>
                                  </p:childTnLst>
                                </p:cTn>
                              </p:par>
                              <p:par>
                                <p:cTn id="863" presetID="16" presetClass="entr" presetSubtype="21" fill="hold" grpId="0" nodeType="withEffect">
                                  <p:stCondLst>
                                    <p:cond delay="0"/>
                                  </p:stCondLst>
                                  <p:childTnLst>
                                    <p:set>
                                      <p:cBhvr>
                                        <p:cTn id="864" dur="1" fill="hold">
                                          <p:stCondLst>
                                            <p:cond delay="0"/>
                                          </p:stCondLst>
                                        </p:cTn>
                                        <p:tgtEl>
                                          <p:spTgt spid="290"/>
                                        </p:tgtEl>
                                        <p:attrNameLst>
                                          <p:attrName>style.visibility</p:attrName>
                                        </p:attrNameLst>
                                      </p:cBhvr>
                                      <p:to>
                                        <p:strVal val="visible"/>
                                      </p:to>
                                    </p:set>
                                    <p:animEffect transition="in" filter="barn(inVertical)">
                                      <p:cBhvr>
                                        <p:cTn id="865" dur="500"/>
                                        <p:tgtEl>
                                          <p:spTgt spid="290"/>
                                        </p:tgtEl>
                                      </p:cBhvr>
                                    </p:animEffect>
                                  </p:childTnLst>
                                </p:cTn>
                              </p:par>
                              <p:par>
                                <p:cTn id="866" presetID="16" presetClass="entr" presetSubtype="21" fill="hold" grpId="0" nodeType="withEffect">
                                  <p:stCondLst>
                                    <p:cond delay="0"/>
                                  </p:stCondLst>
                                  <p:childTnLst>
                                    <p:set>
                                      <p:cBhvr>
                                        <p:cTn id="867" dur="1" fill="hold">
                                          <p:stCondLst>
                                            <p:cond delay="0"/>
                                          </p:stCondLst>
                                        </p:cTn>
                                        <p:tgtEl>
                                          <p:spTgt spid="291"/>
                                        </p:tgtEl>
                                        <p:attrNameLst>
                                          <p:attrName>style.visibility</p:attrName>
                                        </p:attrNameLst>
                                      </p:cBhvr>
                                      <p:to>
                                        <p:strVal val="visible"/>
                                      </p:to>
                                    </p:set>
                                    <p:animEffect transition="in" filter="barn(inVertical)">
                                      <p:cBhvr>
                                        <p:cTn id="868" dur="500"/>
                                        <p:tgtEl>
                                          <p:spTgt spid="291"/>
                                        </p:tgtEl>
                                      </p:cBhvr>
                                    </p:animEffect>
                                  </p:childTnLst>
                                </p:cTn>
                              </p:par>
                              <p:par>
                                <p:cTn id="869" presetID="16" presetClass="entr" presetSubtype="21" fill="hold" grpId="0" nodeType="withEffect">
                                  <p:stCondLst>
                                    <p:cond delay="0"/>
                                  </p:stCondLst>
                                  <p:childTnLst>
                                    <p:set>
                                      <p:cBhvr>
                                        <p:cTn id="870" dur="1" fill="hold">
                                          <p:stCondLst>
                                            <p:cond delay="0"/>
                                          </p:stCondLst>
                                        </p:cTn>
                                        <p:tgtEl>
                                          <p:spTgt spid="292"/>
                                        </p:tgtEl>
                                        <p:attrNameLst>
                                          <p:attrName>style.visibility</p:attrName>
                                        </p:attrNameLst>
                                      </p:cBhvr>
                                      <p:to>
                                        <p:strVal val="visible"/>
                                      </p:to>
                                    </p:set>
                                    <p:animEffect transition="in" filter="barn(inVertical)">
                                      <p:cBhvr>
                                        <p:cTn id="871" dur="500"/>
                                        <p:tgtEl>
                                          <p:spTgt spid="292"/>
                                        </p:tgtEl>
                                      </p:cBhvr>
                                    </p:animEffect>
                                  </p:childTnLst>
                                </p:cTn>
                              </p:par>
                              <p:par>
                                <p:cTn id="872" presetID="16" presetClass="entr" presetSubtype="21" fill="hold" grpId="0" nodeType="withEffect">
                                  <p:stCondLst>
                                    <p:cond delay="0"/>
                                  </p:stCondLst>
                                  <p:childTnLst>
                                    <p:set>
                                      <p:cBhvr>
                                        <p:cTn id="873" dur="1" fill="hold">
                                          <p:stCondLst>
                                            <p:cond delay="0"/>
                                          </p:stCondLst>
                                        </p:cTn>
                                        <p:tgtEl>
                                          <p:spTgt spid="293"/>
                                        </p:tgtEl>
                                        <p:attrNameLst>
                                          <p:attrName>style.visibility</p:attrName>
                                        </p:attrNameLst>
                                      </p:cBhvr>
                                      <p:to>
                                        <p:strVal val="visible"/>
                                      </p:to>
                                    </p:set>
                                    <p:animEffect transition="in" filter="barn(inVertical)">
                                      <p:cBhvr>
                                        <p:cTn id="874" dur="500"/>
                                        <p:tgtEl>
                                          <p:spTgt spid="293"/>
                                        </p:tgtEl>
                                      </p:cBhvr>
                                    </p:animEffect>
                                  </p:childTnLst>
                                </p:cTn>
                              </p:par>
                              <p:par>
                                <p:cTn id="875" presetID="16" presetClass="entr" presetSubtype="21" fill="hold" grpId="0" nodeType="withEffect">
                                  <p:stCondLst>
                                    <p:cond delay="0"/>
                                  </p:stCondLst>
                                  <p:childTnLst>
                                    <p:set>
                                      <p:cBhvr>
                                        <p:cTn id="876" dur="1" fill="hold">
                                          <p:stCondLst>
                                            <p:cond delay="0"/>
                                          </p:stCondLst>
                                        </p:cTn>
                                        <p:tgtEl>
                                          <p:spTgt spid="294"/>
                                        </p:tgtEl>
                                        <p:attrNameLst>
                                          <p:attrName>style.visibility</p:attrName>
                                        </p:attrNameLst>
                                      </p:cBhvr>
                                      <p:to>
                                        <p:strVal val="visible"/>
                                      </p:to>
                                    </p:set>
                                    <p:animEffect transition="in" filter="barn(inVertical)">
                                      <p:cBhvr>
                                        <p:cTn id="877" dur="500"/>
                                        <p:tgtEl>
                                          <p:spTgt spid="294"/>
                                        </p:tgtEl>
                                      </p:cBhvr>
                                    </p:animEffect>
                                  </p:childTnLst>
                                </p:cTn>
                              </p:par>
                              <p:par>
                                <p:cTn id="878" presetID="16" presetClass="entr" presetSubtype="21" fill="hold" grpId="0" nodeType="withEffect">
                                  <p:stCondLst>
                                    <p:cond delay="0"/>
                                  </p:stCondLst>
                                  <p:childTnLst>
                                    <p:set>
                                      <p:cBhvr>
                                        <p:cTn id="879" dur="1" fill="hold">
                                          <p:stCondLst>
                                            <p:cond delay="0"/>
                                          </p:stCondLst>
                                        </p:cTn>
                                        <p:tgtEl>
                                          <p:spTgt spid="295"/>
                                        </p:tgtEl>
                                        <p:attrNameLst>
                                          <p:attrName>style.visibility</p:attrName>
                                        </p:attrNameLst>
                                      </p:cBhvr>
                                      <p:to>
                                        <p:strVal val="visible"/>
                                      </p:to>
                                    </p:set>
                                    <p:animEffect transition="in" filter="barn(inVertical)">
                                      <p:cBhvr>
                                        <p:cTn id="880" dur="500"/>
                                        <p:tgtEl>
                                          <p:spTgt spid="295"/>
                                        </p:tgtEl>
                                      </p:cBhvr>
                                    </p:animEffect>
                                  </p:childTnLst>
                                </p:cTn>
                              </p:par>
                              <p:par>
                                <p:cTn id="881" presetID="16" presetClass="entr" presetSubtype="21" fill="hold" grpId="0" nodeType="withEffect">
                                  <p:stCondLst>
                                    <p:cond delay="0"/>
                                  </p:stCondLst>
                                  <p:childTnLst>
                                    <p:set>
                                      <p:cBhvr>
                                        <p:cTn id="882" dur="1" fill="hold">
                                          <p:stCondLst>
                                            <p:cond delay="0"/>
                                          </p:stCondLst>
                                        </p:cTn>
                                        <p:tgtEl>
                                          <p:spTgt spid="296"/>
                                        </p:tgtEl>
                                        <p:attrNameLst>
                                          <p:attrName>style.visibility</p:attrName>
                                        </p:attrNameLst>
                                      </p:cBhvr>
                                      <p:to>
                                        <p:strVal val="visible"/>
                                      </p:to>
                                    </p:set>
                                    <p:animEffect transition="in" filter="barn(inVertical)">
                                      <p:cBhvr>
                                        <p:cTn id="883" dur="500"/>
                                        <p:tgtEl>
                                          <p:spTgt spid="296"/>
                                        </p:tgtEl>
                                      </p:cBhvr>
                                    </p:animEffect>
                                  </p:childTnLst>
                                </p:cTn>
                              </p:par>
                              <p:par>
                                <p:cTn id="884" presetID="16" presetClass="entr" presetSubtype="21" fill="hold" grpId="0" nodeType="withEffect">
                                  <p:stCondLst>
                                    <p:cond delay="0"/>
                                  </p:stCondLst>
                                  <p:childTnLst>
                                    <p:set>
                                      <p:cBhvr>
                                        <p:cTn id="885" dur="1" fill="hold">
                                          <p:stCondLst>
                                            <p:cond delay="0"/>
                                          </p:stCondLst>
                                        </p:cTn>
                                        <p:tgtEl>
                                          <p:spTgt spid="297"/>
                                        </p:tgtEl>
                                        <p:attrNameLst>
                                          <p:attrName>style.visibility</p:attrName>
                                        </p:attrNameLst>
                                      </p:cBhvr>
                                      <p:to>
                                        <p:strVal val="visible"/>
                                      </p:to>
                                    </p:set>
                                    <p:animEffect transition="in" filter="barn(inVertical)">
                                      <p:cBhvr>
                                        <p:cTn id="886" dur="500"/>
                                        <p:tgtEl>
                                          <p:spTgt spid="297"/>
                                        </p:tgtEl>
                                      </p:cBhvr>
                                    </p:animEffect>
                                  </p:childTnLst>
                                </p:cTn>
                              </p:par>
                              <p:par>
                                <p:cTn id="887" presetID="16" presetClass="entr" presetSubtype="21" fill="hold" grpId="0" nodeType="withEffect">
                                  <p:stCondLst>
                                    <p:cond delay="0"/>
                                  </p:stCondLst>
                                  <p:childTnLst>
                                    <p:set>
                                      <p:cBhvr>
                                        <p:cTn id="888" dur="1" fill="hold">
                                          <p:stCondLst>
                                            <p:cond delay="0"/>
                                          </p:stCondLst>
                                        </p:cTn>
                                        <p:tgtEl>
                                          <p:spTgt spid="298"/>
                                        </p:tgtEl>
                                        <p:attrNameLst>
                                          <p:attrName>style.visibility</p:attrName>
                                        </p:attrNameLst>
                                      </p:cBhvr>
                                      <p:to>
                                        <p:strVal val="visible"/>
                                      </p:to>
                                    </p:set>
                                    <p:animEffect transition="in" filter="barn(inVertical)">
                                      <p:cBhvr>
                                        <p:cTn id="889" dur="500"/>
                                        <p:tgtEl>
                                          <p:spTgt spid="298"/>
                                        </p:tgtEl>
                                      </p:cBhvr>
                                    </p:animEffect>
                                  </p:childTnLst>
                                </p:cTn>
                              </p:par>
                              <p:par>
                                <p:cTn id="890" presetID="16" presetClass="entr" presetSubtype="21" fill="hold" grpId="0" nodeType="withEffect">
                                  <p:stCondLst>
                                    <p:cond delay="0"/>
                                  </p:stCondLst>
                                  <p:childTnLst>
                                    <p:set>
                                      <p:cBhvr>
                                        <p:cTn id="891" dur="1" fill="hold">
                                          <p:stCondLst>
                                            <p:cond delay="0"/>
                                          </p:stCondLst>
                                        </p:cTn>
                                        <p:tgtEl>
                                          <p:spTgt spid="299"/>
                                        </p:tgtEl>
                                        <p:attrNameLst>
                                          <p:attrName>style.visibility</p:attrName>
                                        </p:attrNameLst>
                                      </p:cBhvr>
                                      <p:to>
                                        <p:strVal val="visible"/>
                                      </p:to>
                                    </p:set>
                                    <p:animEffect transition="in" filter="barn(inVertical)">
                                      <p:cBhvr>
                                        <p:cTn id="892" dur="500"/>
                                        <p:tgtEl>
                                          <p:spTgt spid="299"/>
                                        </p:tgtEl>
                                      </p:cBhvr>
                                    </p:animEffect>
                                  </p:childTnLst>
                                </p:cTn>
                              </p:par>
                              <p:par>
                                <p:cTn id="893" presetID="16" presetClass="entr" presetSubtype="21" fill="hold" grpId="0" nodeType="withEffect">
                                  <p:stCondLst>
                                    <p:cond delay="0"/>
                                  </p:stCondLst>
                                  <p:childTnLst>
                                    <p:set>
                                      <p:cBhvr>
                                        <p:cTn id="894" dur="1" fill="hold">
                                          <p:stCondLst>
                                            <p:cond delay="0"/>
                                          </p:stCondLst>
                                        </p:cTn>
                                        <p:tgtEl>
                                          <p:spTgt spid="300"/>
                                        </p:tgtEl>
                                        <p:attrNameLst>
                                          <p:attrName>style.visibility</p:attrName>
                                        </p:attrNameLst>
                                      </p:cBhvr>
                                      <p:to>
                                        <p:strVal val="visible"/>
                                      </p:to>
                                    </p:set>
                                    <p:animEffect transition="in" filter="barn(inVertical)">
                                      <p:cBhvr>
                                        <p:cTn id="895" dur="500"/>
                                        <p:tgtEl>
                                          <p:spTgt spid="300"/>
                                        </p:tgtEl>
                                      </p:cBhvr>
                                    </p:animEffect>
                                  </p:childTnLst>
                                </p:cTn>
                              </p:par>
                              <p:par>
                                <p:cTn id="896" presetID="16" presetClass="entr" presetSubtype="21" fill="hold" grpId="0" nodeType="withEffect">
                                  <p:stCondLst>
                                    <p:cond delay="0"/>
                                  </p:stCondLst>
                                  <p:childTnLst>
                                    <p:set>
                                      <p:cBhvr>
                                        <p:cTn id="897" dur="1" fill="hold">
                                          <p:stCondLst>
                                            <p:cond delay="0"/>
                                          </p:stCondLst>
                                        </p:cTn>
                                        <p:tgtEl>
                                          <p:spTgt spid="301"/>
                                        </p:tgtEl>
                                        <p:attrNameLst>
                                          <p:attrName>style.visibility</p:attrName>
                                        </p:attrNameLst>
                                      </p:cBhvr>
                                      <p:to>
                                        <p:strVal val="visible"/>
                                      </p:to>
                                    </p:set>
                                    <p:animEffect transition="in" filter="barn(inVertical)">
                                      <p:cBhvr>
                                        <p:cTn id="898" dur="500"/>
                                        <p:tgtEl>
                                          <p:spTgt spid="301"/>
                                        </p:tgtEl>
                                      </p:cBhvr>
                                    </p:animEffect>
                                  </p:childTnLst>
                                </p:cTn>
                              </p:par>
                              <p:par>
                                <p:cTn id="899" presetID="16" presetClass="entr" presetSubtype="21" fill="hold" grpId="0" nodeType="withEffect">
                                  <p:stCondLst>
                                    <p:cond delay="0"/>
                                  </p:stCondLst>
                                  <p:childTnLst>
                                    <p:set>
                                      <p:cBhvr>
                                        <p:cTn id="900" dur="1" fill="hold">
                                          <p:stCondLst>
                                            <p:cond delay="0"/>
                                          </p:stCondLst>
                                        </p:cTn>
                                        <p:tgtEl>
                                          <p:spTgt spid="302"/>
                                        </p:tgtEl>
                                        <p:attrNameLst>
                                          <p:attrName>style.visibility</p:attrName>
                                        </p:attrNameLst>
                                      </p:cBhvr>
                                      <p:to>
                                        <p:strVal val="visible"/>
                                      </p:to>
                                    </p:set>
                                    <p:animEffect transition="in" filter="barn(inVertical)">
                                      <p:cBhvr>
                                        <p:cTn id="901" dur="500"/>
                                        <p:tgtEl>
                                          <p:spTgt spid="302"/>
                                        </p:tgtEl>
                                      </p:cBhvr>
                                    </p:animEffect>
                                  </p:childTnLst>
                                </p:cTn>
                              </p:par>
                              <p:par>
                                <p:cTn id="902" presetID="16" presetClass="entr" presetSubtype="21" fill="hold" grpId="0" nodeType="withEffect">
                                  <p:stCondLst>
                                    <p:cond delay="0"/>
                                  </p:stCondLst>
                                  <p:childTnLst>
                                    <p:set>
                                      <p:cBhvr>
                                        <p:cTn id="903" dur="1" fill="hold">
                                          <p:stCondLst>
                                            <p:cond delay="0"/>
                                          </p:stCondLst>
                                        </p:cTn>
                                        <p:tgtEl>
                                          <p:spTgt spid="303"/>
                                        </p:tgtEl>
                                        <p:attrNameLst>
                                          <p:attrName>style.visibility</p:attrName>
                                        </p:attrNameLst>
                                      </p:cBhvr>
                                      <p:to>
                                        <p:strVal val="visible"/>
                                      </p:to>
                                    </p:set>
                                    <p:animEffect transition="in" filter="barn(inVertical)">
                                      <p:cBhvr>
                                        <p:cTn id="904" dur="500"/>
                                        <p:tgtEl>
                                          <p:spTgt spid="303"/>
                                        </p:tgtEl>
                                      </p:cBhvr>
                                    </p:animEffect>
                                  </p:childTnLst>
                                </p:cTn>
                              </p:par>
                              <p:par>
                                <p:cTn id="905" presetID="16" presetClass="entr" presetSubtype="21" fill="hold" grpId="0" nodeType="withEffect">
                                  <p:stCondLst>
                                    <p:cond delay="0"/>
                                  </p:stCondLst>
                                  <p:childTnLst>
                                    <p:set>
                                      <p:cBhvr>
                                        <p:cTn id="906" dur="1" fill="hold">
                                          <p:stCondLst>
                                            <p:cond delay="0"/>
                                          </p:stCondLst>
                                        </p:cTn>
                                        <p:tgtEl>
                                          <p:spTgt spid="304"/>
                                        </p:tgtEl>
                                        <p:attrNameLst>
                                          <p:attrName>style.visibility</p:attrName>
                                        </p:attrNameLst>
                                      </p:cBhvr>
                                      <p:to>
                                        <p:strVal val="visible"/>
                                      </p:to>
                                    </p:set>
                                    <p:animEffect transition="in" filter="barn(inVertical)">
                                      <p:cBhvr>
                                        <p:cTn id="907" dur="500"/>
                                        <p:tgtEl>
                                          <p:spTgt spid="304"/>
                                        </p:tgtEl>
                                      </p:cBhvr>
                                    </p:animEffect>
                                  </p:childTnLst>
                                </p:cTn>
                              </p:par>
                              <p:par>
                                <p:cTn id="908" presetID="16" presetClass="entr" presetSubtype="21" fill="hold" grpId="0" nodeType="withEffect">
                                  <p:stCondLst>
                                    <p:cond delay="0"/>
                                  </p:stCondLst>
                                  <p:childTnLst>
                                    <p:set>
                                      <p:cBhvr>
                                        <p:cTn id="909" dur="1" fill="hold">
                                          <p:stCondLst>
                                            <p:cond delay="0"/>
                                          </p:stCondLst>
                                        </p:cTn>
                                        <p:tgtEl>
                                          <p:spTgt spid="305"/>
                                        </p:tgtEl>
                                        <p:attrNameLst>
                                          <p:attrName>style.visibility</p:attrName>
                                        </p:attrNameLst>
                                      </p:cBhvr>
                                      <p:to>
                                        <p:strVal val="visible"/>
                                      </p:to>
                                    </p:set>
                                    <p:animEffect transition="in" filter="barn(inVertical)">
                                      <p:cBhvr>
                                        <p:cTn id="910" dur="500"/>
                                        <p:tgtEl>
                                          <p:spTgt spid="305"/>
                                        </p:tgtEl>
                                      </p:cBhvr>
                                    </p:animEffect>
                                  </p:childTnLst>
                                </p:cTn>
                              </p:par>
                              <p:par>
                                <p:cTn id="911" presetID="16" presetClass="entr" presetSubtype="21" fill="hold" grpId="0" nodeType="withEffect">
                                  <p:stCondLst>
                                    <p:cond delay="0"/>
                                  </p:stCondLst>
                                  <p:childTnLst>
                                    <p:set>
                                      <p:cBhvr>
                                        <p:cTn id="912" dur="1" fill="hold">
                                          <p:stCondLst>
                                            <p:cond delay="0"/>
                                          </p:stCondLst>
                                        </p:cTn>
                                        <p:tgtEl>
                                          <p:spTgt spid="306"/>
                                        </p:tgtEl>
                                        <p:attrNameLst>
                                          <p:attrName>style.visibility</p:attrName>
                                        </p:attrNameLst>
                                      </p:cBhvr>
                                      <p:to>
                                        <p:strVal val="visible"/>
                                      </p:to>
                                    </p:set>
                                    <p:animEffect transition="in" filter="barn(inVertical)">
                                      <p:cBhvr>
                                        <p:cTn id="913" dur="500"/>
                                        <p:tgtEl>
                                          <p:spTgt spid="306"/>
                                        </p:tgtEl>
                                      </p:cBhvr>
                                    </p:animEffect>
                                  </p:childTnLst>
                                </p:cTn>
                              </p:par>
                              <p:par>
                                <p:cTn id="914" presetID="16" presetClass="entr" presetSubtype="21" fill="hold" grpId="0" nodeType="withEffect">
                                  <p:stCondLst>
                                    <p:cond delay="0"/>
                                  </p:stCondLst>
                                  <p:childTnLst>
                                    <p:set>
                                      <p:cBhvr>
                                        <p:cTn id="915" dur="1" fill="hold">
                                          <p:stCondLst>
                                            <p:cond delay="0"/>
                                          </p:stCondLst>
                                        </p:cTn>
                                        <p:tgtEl>
                                          <p:spTgt spid="307"/>
                                        </p:tgtEl>
                                        <p:attrNameLst>
                                          <p:attrName>style.visibility</p:attrName>
                                        </p:attrNameLst>
                                      </p:cBhvr>
                                      <p:to>
                                        <p:strVal val="visible"/>
                                      </p:to>
                                    </p:set>
                                    <p:animEffect transition="in" filter="barn(inVertical)">
                                      <p:cBhvr>
                                        <p:cTn id="916" dur="500"/>
                                        <p:tgtEl>
                                          <p:spTgt spid="307"/>
                                        </p:tgtEl>
                                      </p:cBhvr>
                                    </p:animEffect>
                                  </p:childTnLst>
                                </p:cTn>
                              </p:par>
                              <p:par>
                                <p:cTn id="917" presetID="16" presetClass="entr" presetSubtype="21" fill="hold" grpId="0" nodeType="withEffect">
                                  <p:stCondLst>
                                    <p:cond delay="0"/>
                                  </p:stCondLst>
                                  <p:childTnLst>
                                    <p:set>
                                      <p:cBhvr>
                                        <p:cTn id="918" dur="1" fill="hold">
                                          <p:stCondLst>
                                            <p:cond delay="0"/>
                                          </p:stCondLst>
                                        </p:cTn>
                                        <p:tgtEl>
                                          <p:spTgt spid="308"/>
                                        </p:tgtEl>
                                        <p:attrNameLst>
                                          <p:attrName>style.visibility</p:attrName>
                                        </p:attrNameLst>
                                      </p:cBhvr>
                                      <p:to>
                                        <p:strVal val="visible"/>
                                      </p:to>
                                    </p:set>
                                    <p:animEffect transition="in" filter="barn(inVertical)">
                                      <p:cBhvr>
                                        <p:cTn id="919" dur="500"/>
                                        <p:tgtEl>
                                          <p:spTgt spid="308"/>
                                        </p:tgtEl>
                                      </p:cBhvr>
                                    </p:animEffect>
                                  </p:childTnLst>
                                </p:cTn>
                              </p:par>
                              <p:par>
                                <p:cTn id="920" presetID="16" presetClass="entr" presetSubtype="21" fill="hold" grpId="0" nodeType="withEffect">
                                  <p:stCondLst>
                                    <p:cond delay="0"/>
                                  </p:stCondLst>
                                  <p:childTnLst>
                                    <p:set>
                                      <p:cBhvr>
                                        <p:cTn id="921" dur="1" fill="hold">
                                          <p:stCondLst>
                                            <p:cond delay="0"/>
                                          </p:stCondLst>
                                        </p:cTn>
                                        <p:tgtEl>
                                          <p:spTgt spid="309"/>
                                        </p:tgtEl>
                                        <p:attrNameLst>
                                          <p:attrName>style.visibility</p:attrName>
                                        </p:attrNameLst>
                                      </p:cBhvr>
                                      <p:to>
                                        <p:strVal val="visible"/>
                                      </p:to>
                                    </p:set>
                                    <p:animEffect transition="in" filter="barn(inVertical)">
                                      <p:cBhvr>
                                        <p:cTn id="922" dur="500"/>
                                        <p:tgtEl>
                                          <p:spTgt spid="309"/>
                                        </p:tgtEl>
                                      </p:cBhvr>
                                    </p:animEffect>
                                  </p:childTnLst>
                                </p:cTn>
                              </p:par>
                              <p:par>
                                <p:cTn id="923" presetID="16" presetClass="entr" presetSubtype="21" fill="hold" grpId="0" nodeType="withEffect">
                                  <p:stCondLst>
                                    <p:cond delay="0"/>
                                  </p:stCondLst>
                                  <p:childTnLst>
                                    <p:set>
                                      <p:cBhvr>
                                        <p:cTn id="924" dur="1" fill="hold">
                                          <p:stCondLst>
                                            <p:cond delay="0"/>
                                          </p:stCondLst>
                                        </p:cTn>
                                        <p:tgtEl>
                                          <p:spTgt spid="310"/>
                                        </p:tgtEl>
                                        <p:attrNameLst>
                                          <p:attrName>style.visibility</p:attrName>
                                        </p:attrNameLst>
                                      </p:cBhvr>
                                      <p:to>
                                        <p:strVal val="visible"/>
                                      </p:to>
                                    </p:set>
                                    <p:animEffect transition="in" filter="barn(inVertical)">
                                      <p:cBhvr>
                                        <p:cTn id="925" dur="500"/>
                                        <p:tgtEl>
                                          <p:spTgt spid="310"/>
                                        </p:tgtEl>
                                      </p:cBhvr>
                                    </p:animEffect>
                                  </p:childTnLst>
                                </p:cTn>
                              </p:par>
                              <p:par>
                                <p:cTn id="926" presetID="16" presetClass="entr" presetSubtype="21" fill="hold" grpId="0" nodeType="withEffect">
                                  <p:stCondLst>
                                    <p:cond delay="0"/>
                                  </p:stCondLst>
                                  <p:childTnLst>
                                    <p:set>
                                      <p:cBhvr>
                                        <p:cTn id="927" dur="1" fill="hold">
                                          <p:stCondLst>
                                            <p:cond delay="0"/>
                                          </p:stCondLst>
                                        </p:cTn>
                                        <p:tgtEl>
                                          <p:spTgt spid="311"/>
                                        </p:tgtEl>
                                        <p:attrNameLst>
                                          <p:attrName>style.visibility</p:attrName>
                                        </p:attrNameLst>
                                      </p:cBhvr>
                                      <p:to>
                                        <p:strVal val="visible"/>
                                      </p:to>
                                    </p:set>
                                    <p:animEffect transition="in" filter="barn(inVertical)">
                                      <p:cBhvr>
                                        <p:cTn id="928" dur="500"/>
                                        <p:tgtEl>
                                          <p:spTgt spid="311"/>
                                        </p:tgtEl>
                                      </p:cBhvr>
                                    </p:animEffect>
                                  </p:childTnLst>
                                </p:cTn>
                              </p:par>
                              <p:par>
                                <p:cTn id="929" presetID="16" presetClass="entr" presetSubtype="21" fill="hold" grpId="0" nodeType="withEffect">
                                  <p:stCondLst>
                                    <p:cond delay="0"/>
                                  </p:stCondLst>
                                  <p:childTnLst>
                                    <p:set>
                                      <p:cBhvr>
                                        <p:cTn id="930" dur="1" fill="hold">
                                          <p:stCondLst>
                                            <p:cond delay="0"/>
                                          </p:stCondLst>
                                        </p:cTn>
                                        <p:tgtEl>
                                          <p:spTgt spid="312"/>
                                        </p:tgtEl>
                                        <p:attrNameLst>
                                          <p:attrName>style.visibility</p:attrName>
                                        </p:attrNameLst>
                                      </p:cBhvr>
                                      <p:to>
                                        <p:strVal val="visible"/>
                                      </p:to>
                                    </p:set>
                                    <p:animEffect transition="in" filter="barn(inVertical)">
                                      <p:cBhvr>
                                        <p:cTn id="931" dur="500"/>
                                        <p:tgtEl>
                                          <p:spTgt spid="312"/>
                                        </p:tgtEl>
                                      </p:cBhvr>
                                    </p:animEffect>
                                  </p:childTnLst>
                                </p:cTn>
                              </p:par>
                              <p:par>
                                <p:cTn id="932" presetID="16" presetClass="entr" presetSubtype="21" fill="hold" grpId="0" nodeType="withEffect">
                                  <p:stCondLst>
                                    <p:cond delay="0"/>
                                  </p:stCondLst>
                                  <p:childTnLst>
                                    <p:set>
                                      <p:cBhvr>
                                        <p:cTn id="933" dur="1" fill="hold">
                                          <p:stCondLst>
                                            <p:cond delay="0"/>
                                          </p:stCondLst>
                                        </p:cTn>
                                        <p:tgtEl>
                                          <p:spTgt spid="313"/>
                                        </p:tgtEl>
                                        <p:attrNameLst>
                                          <p:attrName>style.visibility</p:attrName>
                                        </p:attrNameLst>
                                      </p:cBhvr>
                                      <p:to>
                                        <p:strVal val="visible"/>
                                      </p:to>
                                    </p:set>
                                    <p:animEffect transition="in" filter="barn(inVertical)">
                                      <p:cBhvr>
                                        <p:cTn id="934" dur="500"/>
                                        <p:tgtEl>
                                          <p:spTgt spid="313"/>
                                        </p:tgtEl>
                                      </p:cBhvr>
                                    </p:animEffect>
                                  </p:childTnLst>
                                </p:cTn>
                              </p:par>
                              <p:par>
                                <p:cTn id="935" presetID="16" presetClass="entr" presetSubtype="21" fill="hold" grpId="0" nodeType="withEffect">
                                  <p:stCondLst>
                                    <p:cond delay="0"/>
                                  </p:stCondLst>
                                  <p:childTnLst>
                                    <p:set>
                                      <p:cBhvr>
                                        <p:cTn id="936" dur="1" fill="hold">
                                          <p:stCondLst>
                                            <p:cond delay="0"/>
                                          </p:stCondLst>
                                        </p:cTn>
                                        <p:tgtEl>
                                          <p:spTgt spid="314"/>
                                        </p:tgtEl>
                                        <p:attrNameLst>
                                          <p:attrName>style.visibility</p:attrName>
                                        </p:attrNameLst>
                                      </p:cBhvr>
                                      <p:to>
                                        <p:strVal val="visible"/>
                                      </p:to>
                                    </p:set>
                                    <p:animEffect transition="in" filter="barn(inVertical)">
                                      <p:cBhvr>
                                        <p:cTn id="937" dur="500"/>
                                        <p:tgtEl>
                                          <p:spTgt spid="314"/>
                                        </p:tgtEl>
                                      </p:cBhvr>
                                    </p:animEffect>
                                  </p:childTnLst>
                                </p:cTn>
                              </p:par>
                              <p:par>
                                <p:cTn id="938" presetID="16" presetClass="entr" presetSubtype="21" fill="hold" grpId="0" nodeType="withEffect">
                                  <p:stCondLst>
                                    <p:cond delay="0"/>
                                  </p:stCondLst>
                                  <p:childTnLst>
                                    <p:set>
                                      <p:cBhvr>
                                        <p:cTn id="939" dur="1" fill="hold">
                                          <p:stCondLst>
                                            <p:cond delay="0"/>
                                          </p:stCondLst>
                                        </p:cTn>
                                        <p:tgtEl>
                                          <p:spTgt spid="315"/>
                                        </p:tgtEl>
                                        <p:attrNameLst>
                                          <p:attrName>style.visibility</p:attrName>
                                        </p:attrNameLst>
                                      </p:cBhvr>
                                      <p:to>
                                        <p:strVal val="visible"/>
                                      </p:to>
                                    </p:set>
                                    <p:animEffect transition="in" filter="barn(inVertical)">
                                      <p:cBhvr>
                                        <p:cTn id="940" dur="500"/>
                                        <p:tgtEl>
                                          <p:spTgt spid="315"/>
                                        </p:tgtEl>
                                      </p:cBhvr>
                                    </p:animEffect>
                                  </p:childTnLst>
                                </p:cTn>
                              </p:par>
                              <p:par>
                                <p:cTn id="941" presetID="16" presetClass="entr" presetSubtype="21" fill="hold" grpId="0" nodeType="withEffect">
                                  <p:stCondLst>
                                    <p:cond delay="0"/>
                                  </p:stCondLst>
                                  <p:childTnLst>
                                    <p:set>
                                      <p:cBhvr>
                                        <p:cTn id="942" dur="1" fill="hold">
                                          <p:stCondLst>
                                            <p:cond delay="0"/>
                                          </p:stCondLst>
                                        </p:cTn>
                                        <p:tgtEl>
                                          <p:spTgt spid="316"/>
                                        </p:tgtEl>
                                        <p:attrNameLst>
                                          <p:attrName>style.visibility</p:attrName>
                                        </p:attrNameLst>
                                      </p:cBhvr>
                                      <p:to>
                                        <p:strVal val="visible"/>
                                      </p:to>
                                    </p:set>
                                    <p:animEffect transition="in" filter="barn(inVertical)">
                                      <p:cBhvr>
                                        <p:cTn id="943" dur="500"/>
                                        <p:tgtEl>
                                          <p:spTgt spid="316"/>
                                        </p:tgtEl>
                                      </p:cBhvr>
                                    </p:animEffect>
                                  </p:childTnLst>
                                </p:cTn>
                              </p:par>
                              <p:par>
                                <p:cTn id="944" presetID="16" presetClass="entr" presetSubtype="21" fill="hold" grpId="0" nodeType="withEffect">
                                  <p:stCondLst>
                                    <p:cond delay="0"/>
                                  </p:stCondLst>
                                  <p:childTnLst>
                                    <p:set>
                                      <p:cBhvr>
                                        <p:cTn id="945" dur="1" fill="hold">
                                          <p:stCondLst>
                                            <p:cond delay="0"/>
                                          </p:stCondLst>
                                        </p:cTn>
                                        <p:tgtEl>
                                          <p:spTgt spid="317"/>
                                        </p:tgtEl>
                                        <p:attrNameLst>
                                          <p:attrName>style.visibility</p:attrName>
                                        </p:attrNameLst>
                                      </p:cBhvr>
                                      <p:to>
                                        <p:strVal val="visible"/>
                                      </p:to>
                                    </p:set>
                                    <p:animEffect transition="in" filter="barn(inVertical)">
                                      <p:cBhvr>
                                        <p:cTn id="946" dur="500"/>
                                        <p:tgtEl>
                                          <p:spTgt spid="317"/>
                                        </p:tgtEl>
                                      </p:cBhvr>
                                    </p:animEffect>
                                  </p:childTnLst>
                                </p:cTn>
                              </p:par>
                              <p:par>
                                <p:cTn id="947" presetID="16" presetClass="entr" presetSubtype="21" fill="hold" grpId="0" nodeType="withEffect">
                                  <p:stCondLst>
                                    <p:cond delay="0"/>
                                  </p:stCondLst>
                                  <p:childTnLst>
                                    <p:set>
                                      <p:cBhvr>
                                        <p:cTn id="948" dur="1" fill="hold">
                                          <p:stCondLst>
                                            <p:cond delay="0"/>
                                          </p:stCondLst>
                                        </p:cTn>
                                        <p:tgtEl>
                                          <p:spTgt spid="318"/>
                                        </p:tgtEl>
                                        <p:attrNameLst>
                                          <p:attrName>style.visibility</p:attrName>
                                        </p:attrNameLst>
                                      </p:cBhvr>
                                      <p:to>
                                        <p:strVal val="visible"/>
                                      </p:to>
                                    </p:set>
                                    <p:animEffect transition="in" filter="barn(inVertical)">
                                      <p:cBhvr>
                                        <p:cTn id="949" dur="500"/>
                                        <p:tgtEl>
                                          <p:spTgt spid="318"/>
                                        </p:tgtEl>
                                      </p:cBhvr>
                                    </p:animEffect>
                                  </p:childTnLst>
                                </p:cTn>
                              </p:par>
                              <p:par>
                                <p:cTn id="950" presetID="16" presetClass="entr" presetSubtype="21" fill="hold" grpId="0" nodeType="withEffect">
                                  <p:stCondLst>
                                    <p:cond delay="0"/>
                                  </p:stCondLst>
                                  <p:childTnLst>
                                    <p:set>
                                      <p:cBhvr>
                                        <p:cTn id="951" dur="1" fill="hold">
                                          <p:stCondLst>
                                            <p:cond delay="0"/>
                                          </p:stCondLst>
                                        </p:cTn>
                                        <p:tgtEl>
                                          <p:spTgt spid="319"/>
                                        </p:tgtEl>
                                        <p:attrNameLst>
                                          <p:attrName>style.visibility</p:attrName>
                                        </p:attrNameLst>
                                      </p:cBhvr>
                                      <p:to>
                                        <p:strVal val="visible"/>
                                      </p:to>
                                    </p:set>
                                    <p:animEffect transition="in" filter="barn(inVertical)">
                                      <p:cBhvr>
                                        <p:cTn id="952" dur="500"/>
                                        <p:tgtEl>
                                          <p:spTgt spid="319"/>
                                        </p:tgtEl>
                                      </p:cBhvr>
                                    </p:animEffect>
                                  </p:childTnLst>
                                </p:cTn>
                              </p:par>
                              <p:par>
                                <p:cTn id="953" presetID="16" presetClass="entr" presetSubtype="21" fill="hold" grpId="0" nodeType="withEffect">
                                  <p:stCondLst>
                                    <p:cond delay="0"/>
                                  </p:stCondLst>
                                  <p:childTnLst>
                                    <p:set>
                                      <p:cBhvr>
                                        <p:cTn id="954" dur="1" fill="hold">
                                          <p:stCondLst>
                                            <p:cond delay="0"/>
                                          </p:stCondLst>
                                        </p:cTn>
                                        <p:tgtEl>
                                          <p:spTgt spid="320"/>
                                        </p:tgtEl>
                                        <p:attrNameLst>
                                          <p:attrName>style.visibility</p:attrName>
                                        </p:attrNameLst>
                                      </p:cBhvr>
                                      <p:to>
                                        <p:strVal val="visible"/>
                                      </p:to>
                                    </p:set>
                                    <p:animEffect transition="in" filter="barn(inVertical)">
                                      <p:cBhvr>
                                        <p:cTn id="955" dur="500"/>
                                        <p:tgtEl>
                                          <p:spTgt spid="320"/>
                                        </p:tgtEl>
                                      </p:cBhvr>
                                    </p:animEffect>
                                  </p:childTnLst>
                                </p:cTn>
                              </p:par>
                              <p:par>
                                <p:cTn id="956" presetID="16" presetClass="entr" presetSubtype="21" fill="hold" grpId="0" nodeType="withEffect">
                                  <p:stCondLst>
                                    <p:cond delay="0"/>
                                  </p:stCondLst>
                                  <p:childTnLst>
                                    <p:set>
                                      <p:cBhvr>
                                        <p:cTn id="957" dur="1" fill="hold">
                                          <p:stCondLst>
                                            <p:cond delay="0"/>
                                          </p:stCondLst>
                                        </p:cTn>
                                        <p:tgtEl>
                                          <p:spTgt spid="321"/>
                                        </p:tgtEl>
                                        <p:attrNameLst>
                                          <p:attrName>style.visibility</p:attrName>
                                        </p:attrNameLst>
                                      </p:cBhvr>
                                      <p:to>
                                        <p:strVal val="visible"/>
                                      </p:to>
                                    </p:set>
                                    <p:animEffect transition="in" filter="barn(inVertical)">
                                      <p:cBhvr>
                                        <p:cTn id="958" dur="500"/>
                                        <p:tgtEl>
                                          <p:spTgt spid="321"/>
                                        </p:tgtEl>
                                      </p:cBhvr>
                                    </p:animEffect>
                                  </p:childTnLst>
                                </p:cTn>
                              </p:par>
                              <p:par>
                                <p:cTn id="959" presetID="16" presetClass="entr" presetSubtype="21" fill="hold" grpId="0" nodeType="withEffect">
                                  <p:stCondLst>
                                    <p:cond delay="0"/>
                                  </p:stCondLst>
                                  <p:childTnLst>
                                    <p:set>
                                      <p:cBhvr>
                                        <p:cTn id="960" dur="1" fill="hold">
                                          <p:stCondLst>
                                            <p:cond delay="0"/>
                                          </p:stCondLst>
                                        </p:cTn>
                                        <p:tgtEl>
                                          <p:spTgt spid="322"/>
                                        </p:tgtEl>
                                        <p:attrNameLst>
                                          <p:attrName>style.visibility</p:attrName>
                                        </p:attrNameLst>
                                      </p:cBhvr>
                                      <p:to>
                                        <p:strVal val="visible"/>
                                      </p:to>
                                    </p:set>
                                    <p:animEffect transition="in" filter="barn(inVertical)">
                                      <p:cBhvr>
                                        <p:cTn id="961" dur="500"/>
                                        <p:tgtEl>
                                          <p:spTgt spid="322"/>
                                        </p:tgtEl>
                                      </p:cBhvr>
                                    </p:animEffect>
                                  </p:childTnLst>
                                </p:cTn>
                              </p:par>
                              <p:par>
                                <p:cTn id="962" presetID="16" presetClass="entr" presetSubtype="21" fill="hold" grpId="0" nodeType="withEffect">
                                  <p:stCondLst>
                                    <p:cond delay="0"/>
                                  </p:stCondLst>
                                  <p:childTnLst>
                                    <p:set>
                                      <p:cBhvr>
                                        <p:cTn id="963" dur="1" fill="hold">
                                          <p:stCondLst>
                                            <p:cond delay="0"/>
                                          </p:stCondLst>
                                        </p:cTn>
                                        <p:tgtEl>
                                          <p:spTgt spid="323"/>
                                        </p:tgtEl>
                                        <p:attrNameLst>
                                          <p:attrName>style.visibility</p:attrName>
                                        </p:attrNameLst>
                                      </p:cBhvr>
                                      <p:to>
                                        <p:strVal val="visible"/>
                                      </p:to>
                                    </p:set>
                                    <p:animEffect transition="in" filter="barn(inVertical)">
                                      <p:cBhvr>
                                        <p:cTn id="964" dur="500"/>
                                        <p:tgtEl>
                                          <p:spTgt spid="323"/>
                                        </p:tgtEl>
                                      </p:cBhvr>
                                    </p:animEffect>
                                  </p:childTnLst>
                                </p:cTn>
                              </p:par>
                              <p:par>
                                <p:cTn id="965" presetID="16" presetClass="entr" presetSubtype="21" fill="hold" grpId="0" nodeType="withEffect">
                                  <p:stCondLst>
                                    <p:cond delay="0"/>
                                  </p:stCondLst>
                                  <p:childTnLst>
                                    <p:set>
                                      <p:cBhvr>
                                        <p:cTn id="966" dur="1" fill="hold">
                                          <p:stCondLst>
                                            <p:cond delay="0"/>
                                          </p:stCondLst>
                                        </p:cTn>
                                        <p:tgtEl>
                                          <p:spTgt spid="324"/>
                                        </p:tgtEl>
                                        <p:attrNameLst>
                                          <p:attrName>style.visibility</p:attrName>
                                        </p:attrNameLst>
                                      </p:cBhvr>
                                      <p:to>
                                        <p:strVal val="visible"/>
                                      </p:to>
                                    </p:set>
                                    <p:animEffect transition="in" filter="barn(inVertical)">
                                      <p:cBhvr>
                                        <p:cTn id="967" dur="500"/>
                                        <p:tgtEl>
                                          <p:spTgt spid="324"/>
                                        </p:tgtEl>
                                      </p:cBhvr>
                                    </p:animEffect>
                                  </p:childTnLst>
                                </p:cTn>
                              </p:par>
                              <p:par>
                                <p:cTn id="968" presetID="16" presetClass="entr" presetSubtype="21" fill="hold" grpId="0" nodeType="withEffect">
                                  <p:stCondLst>
                                    <p:cond delay="0"/>
                                  </p:stCondLst>
                                  <p:childTnLst>
                                    <p:set>
                                      <p:cBhvr>
                                        <p:cTn id="969" dur="1" fill="hold">
                                          <p:stCondLst>
                                            <p:cond delay="0"/>
                                          </p:stCondLst>
                                        </p:cTn>
                                        <p:tgtEl>
                                          <p:spTgt spid="325"/>
                                        </p:tgtEl>
                                        <p:attrNameLst>
                                          <p:attrName>style.visibility</p:attrName>
                                        </p:attrNameLst>
                                      </p:cBhvr>
                                      <p:to>
                                        <p:strVal val="visible"/>
                                      </p:to>
                                    </p:set>
                                    <p:animEffect transition="in" filter="barn(inVertical)">
                                      <p:cBhvr>
                                        <p:cTn id="970" dur="500"/>
                                        <p:tgtEl>
                                          <p:spTgt spid="325"/>
                                        </p:tgtEl>
                                      </p:cBhvr>
                                    </p:animEffect>
                                  </p:childTnLst>
                                </p:cTn>
                              </p:par>
                              <p:par>
                                <p:cTn id="971" presetID="16" presetClass="entr" presetSubtype="21" fill="hold" grpId="0" nodeType="withEffect">
                                  <p:stCondLst>
                                    <p:cond delay="0"/>
                                  </p:stCondLst>
                                  <p:childTnLst>
                                    <p:set>
                                      <p:cBhvr>
                                        <p:cTn id="972" dur="1" fill="hold">
                                          <p:stCondLst>
                                            <p:cond delay="0"/>
                                          </p:stCondLst>
                                        </p:cTn>
                                        <p:tgtEl>
                                          <p:spTgt spid="326"/>
                                        </p:tgtEl>
                                        <p:attrNameLst>
                                          <p:attrName>style.visibility</p:attrName>
                                        </p:attrNameLst>
                                      </p:cBhvr>
                                      <p:to>
                                        <p:strVal val="visible"/>
                                      </p:to>
                                    </p:set>
                                    <p:animEffect transition="in" filter="barn(inVertical)">
                                      <p:cBhvr>
                                        <p:cTn id="973" dur="500"/>
                                        <p:tgtEl>
                                          <p:spTgt spid="326"/>
                                        </p:tgtEl>
                                      </p:cBhvr>
                                    </p:animEffect>
                                  </p:childTnLst>
                                </p:cTn>
                              </p:par>
                              <p:par>
                                <p:cTn id="974" presetID="16" presetClass="entr" presetSubtype="21" fill="hold" grpId="0" nodeType="withEffect">
                                  <p:stCondLst>
                                    <p:cond delay="0"/>
                                  </p:stCondLst>
                                  <p:childTnLst>
                                    <p:set>
                                      <p:cBhvr>
                                        <p:cTn id="975" dur="1" fill="hold">
                                          <p:stCondLst>
                                            <p:cond delay="0"/>
                                          </p:stCondLst>
                                        </p:cTn>
                                        <p:tgtEl>
                                          <p:spTgt spid="327"/>
                                        </p:tgtEl>
                                        <p:attrNameLst>
                                          <p:attrName>style.visibility</p:attrName>
                                        </p:attrNameLst>
                                      </p:cBhvr>
                                      <p:to>
                                        <p:strVal val="visible"/>
                                      </p:to>
                                    </p:set>
                                    <p:animEffect transition="in" filter="barn(inVertical)">
                                      <p:cBhvr>
                                        <p:cTn id="976" dur="500"/>
                                        <p:tgtEl>
                                          <p:spTgt spid="327"/>
                                        </p:tgtEl>
                                      </p:cBhvr>
                                    </p:animEffect>
                                  </p:childTnLst>
                                </p:cTn>
                              </p:par>
                              <p:par>
                                <p:cTn id="977" presetID="16" presetClass="entr" presetSubtype="21" fill="hold" grpId="0" nodeType="withEffect">
                                  <p:stCondLst>
                                    <p:cond delay="0"/>
                                  </p:stCondLst>
                                  <p:childTnLst>
                                    <p:set>
                                      <p:cBhvr>
                                        <p:cTn id="978" dur="1" fill="hold">
                                          <p:stCondLst>
                                            <p:cond delay="0"/>
                                          </p:stCondLst>
                                        </p:cTn>
                                        <p:tgtEl>
                                          <p:spTgt spid="328"/>
                                        </p:tgtEl>
                                        <p:attrNameLst>
                                          <p:attrName>style.visibility</p:attrName>
                                        </p:attrNameLst>
                                      </p:cBhvr>
                                      <p:to>
                                        <p:strVal val="visible"/>
                                      </p:to>
                                    </p:set>
                                    <p:animEffect transition="in" filter="barn(inVertical)">
                                      <p:cBhvr>
                                        <p:cTn id="979" dur="500"/>
                                        <p:tgtEl>
                                          <p:spTgt spid="328"/>
                                        </p:tgtEl>
                                      </p:cBhvr>
                                    </p:animEffect>
                                  </p:childTnLst>
                                </p:cTn>
                              </p:par>
                              <p:par>
                                <p:cTn id="980" presetID="16" presetClass="entr" presetSubtype="21" fill="hold" grpId="0" nodeType="withEffect">
                                  <p:stCondLst>
                                    <p:cond delay="0"/>
                                  </p:stCondLst>
                                  <p:childTnLst>
                                    <p:set>
                                      <p:cBhvr>
                                        <p:cTn id="981" dur="1" fill="hold">
                                          <p:stCondLst>
                                            <p:cond delay="0"/>
                                          </p:stCondLst>
                                        </p:cTn>
                                        <p:tgtEl>
                                          <p:spTgt spid="329"/>
                                        </p:tgtEl>
                                        <p:attrNameLst>
                                          <p:attrName>style.visibility</p:attrName>
                                        </p:attrNameLst>
                                      </p:cBhvr>
                                      <p:to>
                                        <p:strVal val="visible"/>
                                      </p:to>
                                    </p:set>
                                    <p:animEffect transition="in" filter="barn(inVertical)">
                                      <p:cBhvr>
                                        <p:cTn id="982" dur="500"/>
                                        <p:tgtEl>
                                          <p:spTgt spid="329"/>
                                        </p:tgtEl>
                                      </p:cBhvr>
                                    </p:animEffect>
                                  </p:childTnLst>
                                </p:cTn>
                              </p:par>
                              <p:par>
                                <p:cTn id="983" presetID="16" presetClass="entr" presetSubtype="21" fill="hold" grpId="0" nodeType="withEffect">
                                  <p:stCondLst>
                                    <p:cond delay="0"/>
                                  </p:stCondLst>
                                  <p:childTnLst>
                                    <p:set>
                                      <p:cBhvr>
                                        <p:cTn id="984" dur="1" fill="hold">
                                          <p:stCondLst>
                                            <p:cond delay="0"/>
                                          </p:stCondLst>
                                        </p:cTn>
                                        <p:tgtEl>
                                          <p:spTgt spid="330"/>
                                        </p:tgtEl>
                                        <p:attrNameLst>
                                          <p:attrName>style.visibility</p:attrName>
                                        </p:attrNameLst>
                                      </p:cBhvr>
                                      <p:to>
                                        <p:strVal val="visible"/>
                                      </p:to>
                                    </p:set>
                                    <p:animEffect transition="in" filter="barn(inVertical)">
                                      <p:cBhvr>
                                        <p:cTn id="985" dur="500"/>
                                        <p:tgtEl>
                                          <p:spTgt spid="330"/>
                                        </p:tgtEl>
                                      </p:cBhvr>
                                    </p:animEffect>
                                  </p:childTnLst>
                                </p:cTn>
                              </p:par>
                              <p:par>
                                <p:cTn id="986" presetID="16" presetClass="entr" presetSubtype="21" fill="hold" grpId="0" nodeType="withEffect">
                                  <p:stCondLst>
                                    <p:cond delay="0"/>
                                  </p:stCondLst>
                                  <p:childTnLst>
                                    <p:set>
                                      <p:cBhvr>
                                        <p:cTn id="987" dur="1" fill="hold">
                                          <p:stCondLst>
                                            <p:cond delay="0"/>
                                          </p:stCondLst>
                                        </p:cTn>
                                        <p:tgtEl>
                                          <p:spTgt spid="331"/>
                                        </p:tgtEl>
                                        <p:attrNameLst>
                                          <p:attrName>style.visibility</p:attrName>
                                        </p:attrNameLst>
                                      </p:cBhvr>
                                      <p:to>
                                        <p:strVal val="visible"/>
                                      </p:to>
                                    </p:set>
                                    <p:animEffect transition="in" filter="barn(inVertical)">
                                      <p:cBhvr>
                                        <p:cTn id="988" dur="500"/>
                                        <p:tgtEl>
                                          <p:spTgt spid="331"/>
                                        </p:tgtEl>
                                      </p:cBhvr>
                                    </p:animEffect>
                                  </p:childTnLst>
                                </p:cTn>
                              </p:par>
                              <p:par>
                                <p:cTn id="989" presetID="16" presetClass="entr" presetSubtype="21" fill="hold" grpId="0" nodeType="withEffect">
                                  <p:stCondLst>
                                    <p:cond delay="0"/>
                                  </p:stCondLst>
                                  <p:childTnLst>
                                    <p:set>
                                      <p:cBhvr>
                                        <p:cTn id="990" dur="1" fill="hold">
                                          <p:stCondLst>
                                            <p:cond delay="0"/>
                                          </p:stCondLst>
                                        </p:cTn>
                                        <p:tgtEl>
                                          <p:spTgt spid="332"/>
                                        </p:tgtEl>
                                        <p:attrNameLst>
                                          <p:attrName>style.visibility</p:attrName>
                                        </p:attrNameLst>
                                      </p:cBhvr>
                                      <p:to>
                                        <p:strVal val="visible"/>
                                      </p:to>
                                    </p:set>
                                    <p:animEffect transition="in" filter="barn(inVertical)">
                                      <p:cBhvr>
                                        <p:cTn id="991" dur="500"/>
                                        <p:tgtEl>
                                          <p:spTgt spid="332"/>
                                        </p:tgtEl>
                                      </p:cBhvr>
                                    </p:animEffect>
                                  </p:childTnLst>
                                </p:cTn>
                              </p:par>
                              <p:par>
                                <p:cTn id="992" presetID="16" presetClass="entr" presetSubtype="21" fill="hold" grpId="0" nodeType="withEffect">
                                  <p:stCondLst>
                                    <p:cond delay="0"/>
                                  </p:stCondLst>
                                  <p:childTnLst>
                                    <p:set>
                                      <p:cBhvr>
                                        <p:cTn id="993" dur="1" fill="hold">
                                          <p:stCondLst>
                                            <p:cond delay="0"/>
                                          </p:stCondLst>
                                        </p:cTn>
                                        <p:tgtEl>
                                          <p:spTgt spid="333"/>
                                        </p:tgtEl>
                                        <p:attrNameLst>
                                          <p:attrName>style.visibility</p:attrName>
                                        </p:attrNameLst>
                                      </p:cBhvr>
                                      <p:to>
                                        <p:strVal val="visible"/>
                                      </p:to>
                                    </p:set>
                                    <p:animEffect transition="in" filter="barn(inVertical)">
                                      <p:cBhvr>
                                        <p:cTn id="994" dur="500"/>
                                        <p:tgtEl>
                                          <p:spTgt spid="333"/>
                                        </p:tgtEl>
                                      </p:cBhvr>
                                    </p:animEffect>
                                  </p:childTnLst>
                                </p:cTn>
                              </p:par>
                              <p:par>
                                <p:cTn id="995" presetID="16" presetClass="entr" presetSubtype="21" fill="hold" grpId="0" nodeType="withEffect">
                                  <p:stCondLst>
                                    <p:cond delay="0"/>
                                  </p:stCondLst>
                                  <p:childTnLst>
                                    <p:set>
                                      <p:cBhvr>
                                        <p:cTn id="996" dur="1" fill="hold">
                                          <p:stCondLst>
                                            <p:cond delay="0"/>
                                          </p:stCondLst>
                                        </p:cTn>
                                        <p:tgtEl>
                                          <p:spTgt spid="334"/>
                                        </p:tgtEl>
                                        <p:attrNameLst>
                                          <p:attrName>style.visibility</p:attrName>
                                        </p:attrNameLst>
                                      </p:cBhvr>
                                      <p:to>
                                        <p:strVal val="visible"/>
                                      </p:to>
                                    </p:set>
                                    <p:animEffect transition="in" filter="barn(inVertical)">
                                      <p:cBhvr>
                                        <p:cTn id="997" dur="500"/>
                                        <p:tgtEl>
                                          <p:spTgt spid="334"/>
                                        </p:tgtEl>
                                      </p:cBhvr>
                                    </p:animEffect>
                                  </p:childTnLst>
                                </p:cTn>
                              </p:par>
                              <p:par>
                                <p:cTn id="998" presetID="16" presetClass="entr" presetSubtype="21" fill="hold" grpId="0" nodeType="withEffect">
                                  <p:stCondLst>
                                    <p:cond delay="0"/>
                                  </p:stCondLst>
                                  <p:childTnLst>
                                    <p:set>
                                      <p:cBhvr>
                                        <p:cTn id="999" dur="1" fill="hold">
                                          <p:stCondLst>
                                            <p:cond delay="0"/>
                                          </p:stCondLst>
                                        </p:cTn>
                                        <p:tgtEl>
                                          <p:spTgt spid="335"/>
                                        </p:tgtEl>
                                        <p:attrNameLst>
                                          <p:attrName>style.visibility</p:attrName>
                                        </p:attrNameLst>
                                      </p:cBhvr>
                                      <p:to>
                                        <p:strVal val="visible"/>
                                      </p:to>
                                    </p:set>
                                    <p:animEffect transition="in" filter="barn(inVertical)">
                                      <p:cBhvr>
                                        <p:cTn id="1000" dur="500"/>
                                        <p:tgtEl>
                                          <p:spTgt spid="335"/>
                                        </p:tgtEl>
                                      </p:cBhvr>
                                    </p:animEffect>
                                  </p:childTnLst>
                                </p:cTn>
                              </p:par>
                              <p:par>
                                <p:cTn id="1001" presetID="16" presetClass="entr" presetSubtype="21" fill="hold" grpId="0" nodeType="withEffect">
                                  <p:stCondLst>
                                    <p:cond delay="0"/>
                                  </p:stCondLst>
                                  <p:childTnLst>
                                    <p:set>
                                      <p:cBhvr>
                                        <p:cTn id="1002" dur="1" fill="hold">
                                          <p:stCondLst>
                                            <p:cond delay="0"/>
                                          </p:stCondLst>
                                        </p:cTn>
                                        <p:tgtEl>
                                          <p:spTgt spid="336"/>
                                        </p:tgtEl>
                                        <p:attrNameLst>
                                          <p:attrName>style.visibility</p:attrName>
                                        </p:attrNameLst>
                                      </p:cBhvr>
                                      <p:to>
                                        <p:strVal val="visible"/>
                                      </p:to>
                                    </p:set>
                                    <p:animEffect transition="in" filter="barn(inVertical)">
                                      <p:cBhvr>
                                        <p:cTn id="1003" dur="500"/>
                                        <p:tgtEl>
                                          <p:spTgt spid="336"/>
                                        </p:tgtEl>
                                      </p:cBhvr>
                                    </p:animEffect>
                                  </p:childTnLst>
                                </p:cTn>
                              </p:par>
                              <p:par>
                                <p:cTn id="1004" presetID="16" presetClass="entr" presetSubtype="21" fill="hold" grpId="0" nodeType="withEffect">
                                  <p:stCondLst>
                                    <p:cond delay="0"/>
                                  </p:stCondLst>
                                  <p:childTnLst>
                                    <p:set>
                                      <p:cBhvr>
                                        <p:cTn id="1005" dur="1" fill="hold">
                                          <p:stCondLst>
                                            <p:cond delay="0"/>
                                          </p:stCondLst>
                                        </p:cTn>
                                        <p:tgtEl>
                                          <p:spTgt spid="337"/>
                                        </p:tgtEl>
                                        <p:attrNameLst>
                                          <p:attrName>style.visibility</p:attrName>
                                        </p:attrNameLst>
                                      </p:cBhvr>
                                      <p:to>
                                        <p:strVal val="visible"/>
                                      </p:to>
                                    </p:set>
                                    <p:animEffect transition="in" filter="barn(inVertical)">
                                      <p:cBhvr>
                                        <p:cTn id="1006" dur="500"/>
                                        <p:tgtEl>
                                          <p:spTgt spid="337"/>
                                        </p:tgtEl>
                                      </p:cBhvr>
                                    </p:animEffect>
                                  </p:childTnLst>
                                </p:cTn>
                              </p:par>
                              <p:par>
                                <p:cTn id="1007" presetID="16" presetClass="entr" presetSubtype="21" fill="hold" grpId="0" nodeType="withEffect">
                                  <p:stCondLst>
                                    <p:cond delay="0"/>
                                  </p:stCondLst>
                                  <p:childTnLst>
                                    <p:set>
                                      <p:cBhvr>
                                        <p:cTn id="1008" dur="1" fill="hold">
                                          <p:stCondLst>
                                            <p:cond delay="0"/>
                                          </p:stCondLst>
                                        </p:cTn>
                                        <p:tgtEl>
                                          <p:spTgt spid="338"/>
                                        </p:tgtEl>
                                        <p:attrNameLst>
                                          <p:attrName>style.visibility</p:attrName>
                                        </p:attrNameLst>
                                      </p:cBhvr>
                                      <p:to>
                                        <p:strVal val="visible"/>
                                      </p:to>
                                    </p:set>
                                    <p:animEffect transition="in" filter="barn(inVertical)">
                                      <p:cBhvr>
                                        <p:cTn id="1009" dur="500"/>
                                        <p:tgtEl>
                                          <p:spTgt spid="338"/>
                                        </p:tgtEl>
                                      </p:cBhvr>
                                    </p:animEffect>
                                  </p:childTnLst>
                                </p:cTn>
                              </p:par>
                              <p:par>
                                <p:cTn id="1010" presetID="16" presetClass="entr" presetSubtype="21" fill="hold" grpId="0" nodeType="withEffect">
                                  <p:stCondLst>
                                    <p:cond delay="0"/>
                                  </p:stCondLst>
                                  <p:childTnLst>
                                    <p:set>
                                      <p:cBhvr>
                                        <p:cTn id="1011" dur="1" fill="hold">
                                          <p:stCondLst>
                                            <p:cond delay="0"/>
                                          </p:stCondLst>
                                        </p:cTn>
                                        <p:tgtEl>
                                          <p:spTgt spid="339"/>
                                        </p:tgtEl>
                                        <p:attrNameLst>
                                          <p:attrName>style.visibility</p:attrName>
                                        </p:attrNameLst>
                                      </p:cBhvr>
                                      <p:to>
                                        <p:strVal val="visible"/>
                                      </p:to>
                                    </p:set>
                                    <p:animEffect transition="in" filter="barn(inVertical)">
                                      <p:cBhvr>
                                        <p:cTn id="1012" dur="500"/>
                                        <p:tgtEl>
                                          <p:spTgt spid="339"/>
                                        </p:tgtEl>
                                      </p:cBhvr>
                                    </p:animEffect>
                                  </p:childTnLst>
                                </p:cTn>
                              </p:par>
                              <p:par>
                                <p:cTn id="1013" presetID="16" presetClass="entr" presetSubtype="21" fill="hold" grpId="0" nodeType="withEffect">
                                  <p:stCondLst>
                                    <p:cond delay="0"/>
                                  </p:stCondLst>
                                  <p:childTnLst>
                                    <p:set>
                                      <p:cBhvr>
                                        <p:cTn id="1014" dur="1" fill="hold">
                                          <p:stCondLst>
                                            <p:cond delay="0"/>
                                          </p:stCondLst>
                                        </p:cTn>
                                        <p:tgtEl>
                                          <p:spTgt spid="340"/>
                                        </p:tgtEl>
                                        <p:attrNameLst>
                                          <p:attrName>style.visibility</p:attrName>
                                        </p:attrNameLst>
                                      </p:cBhvr>
                                      <p:to>
                                        <p:strVal val="visible"/>
                                      </p:to>
                                    </p:set>
                                    <p:animEffect transition="in" filter="barn(inVertical)">
                                      <p:cBhvr>
                                        <p:cTn id="1015" dur="500"/>
                                        <p:tgtEl>
                                          <p:spTgt spid="340"/>
                                        </p:tgtEl>
                                      </p:cBhvr>
                                    </p:animEffect>
                                  </p:childTnLst>
                                </p:cTn>
                              </p:par>
                              <p:par>
                                <p:cTn id="1016" presetID="16" presetClass="entr" presetSubtype="21" fill="hold" grpId="0" nodeType="withEffect">
                                  <p:stCondLst>
                                    <p:cond delay="0"/>
                                  </p:stCondLst>
                                  <p:childTnLst>
                                    <p:set>
                                      <p:cBhvr>
                                        <p:cTn id="1017" dur="1" fill="hold">
                                          <p:stCondLst>
                                            <p:cond delay="0"/>
                                          </p:stCondLst>
                                        </p:cTn>
                                        <p:tgtEl>
                                          <p:spTgt spid="341"/>
                                        </p:tgtEl>
                                        <p:attrNameLst>
                                          <p:attrName>style.visibility</p:attrName>
                                        </p:attrNameLst>
                                      </p:cBhvr>
                                      <p:to>
                                        <p:strVal val="visible"/>
                                      </p:to>
                                    </p:set>
                                    <p:animEffect transition="in" filter="barn(inVertical)">
                                      <p:cBhvr>
                                        <p:cTn id="1018" dur="500"/>
                                        <p:tgtEl>
                                          <p:spTgt spid="341"/>
                                        </p:tgtEl>
                                      </p:cBhvr>
                                    </p:animEffect>
                                  </p:childTnLst>
                                </p:cTn>
                              </p:par>
                              <p:par>
                                <p:cTn id="1019" presetID="16" presetClass="entr" presetSubtype="21" fill="hold" grpId="0" nodeType="withEffect">
                                  <p:stCondLst>
                                    <p:cond delay="0"/>
                                  </p:stCondLst>
                                  <p:childTnLst>
                                    <p:set>
                                      <p:cBhvr>
                                        <p:cTn id="1020" dur="1" fill="hold">
                                          <p:stCondLst>
                                            <p:cond delay="0"/>
                                          </p:stCondLst>
                                        </p:cTn>
                                        <p:tgtEl>
                                          <p:spTgt spid="342"/>
                                        </p:tgtEl>
                                        <p:attrNameLst>
                                          <p:attrName>style.visibility</p:attrName>
                                        </p:attrNameLst>
                                      </p:cBhvr>
                                      <p:to>
                                        <p:strVal val="visible"/>
                                      </p:to>
                                    </p:set>
                                    <p:animEffect transition="in" filter="barn(inVertical)">
                                      <p:cBhvr>
                                        <p:cTn id="1021" dur="500"/>
                                        <p:tgtEl>
                                          <p:spTgt spid="342"/>
                                        </p:tgtEl>
                                      </p:cBhvr>
                                    </p:animEffect>
                                  </p:childTnLst>
                                </p:cTn>
                              </p:par>
                              <p:par>
                                <p:cTn id="1022" presetID="16" presetClass="entr" presetSubtype="21" fill="hold" grpId="0" nodeType="withEffect">
                                  <p:stCondLst>
                                    <p:cond delay="0"/>
                                  </p:stCondLst>
                                  <p:childTnLst>
                                    <p:set>
                                      <p:cBhvr>
                                        <p:cTn id="1023" dur="1" fill="hold">
                                          <p:stCondLst>
                                            <p:cond delay="0"/>
                                          </p:stCondLst>
                                        </p:cTn>
                                        <p:tgtEl>
                                          <p:spTgt spid="343"/>
                                        </p:tgtEl>
                                        <p:attrNameLst>
                                          <p:attrName>style.visibility</p:attrName>
                                        </p:attrNameLst>
                                      </p:cBhvr>
                                      <p:to>
                                        <p:strVal val="visible"/>
                                      </p:to>
                                    </p:set>
                                    <p:animEffect transition="in" filter="barn(inVertical)">
                                      <p:cBhvr>
                                        <p:cTn id="1024" dur="500"/>
                                        <p:tgtEl>
                                          <p:spTgt spid="343"/>
                                        </p:tgtEl>
                                      </p:cBhvr>
                                    </p:animEffect>
                                  </p:childTnLst>
                                </p:cTn>
                              </p:par>
                              <p:par>
                                <p:cTn id="1025" presetID="16" presetClass="entr" presetSubtype="21" fill="hold" grpId="0" nodeType="withEffect">
                                  <p:stCondLst>
                                    <p:cond delay="0"/>
                                  </p:stCondLst>
                                  <p:childTnLst>
                                    <p:set>
                                      <p:cBhvr>
                                        <p:cTn id="1026" dur="1" fill="hold">
                                          <p:stCondLst>
                                            <p:cond delay="0"/>
                                          </p:stCondLst>
                                        </p:cTn>
                                        <p:tgtEl>
                                          <p:spTgt spid="344"/>
                                        </p:tgtEl>
                                        <p:attrNameLst>
                                          <p:attrName>style.visibility</p:attrName>
                                        </p:attrNameLst>
                                      </p:cBhvr>
                                      <p:to>
                                        <p:strVal val="visible"/>
                                      </p:to>
                                    </p:set>
                                    <p:animEffect transition="in" filter="barn(inVertical)">
                                      <p:cBhvr>
                                        <p:cTn id="1027" dur="500"/>
                                        <p:tgtEl>
                                          <p:spTgt spid="344"/>
                                        </p:tgtEl>
                                      </p:cBhvr>
                                    </p:animEffect>
                                  </p:childTnLst>
                                </p:cTn>
                              </p:par>
                              <p:par>
                                <p:cTn id="1028" presetID="16" presetClass="entr" presetSubtype="21" fill="hold" grpId="0" nodeType="withEffect">
                                  <p:stCondLst>
                                    <p:cond delay="0"/>
                                  </p:stCondLst>
                                  <p:childTnLst>
                                    <p:set>
                                      <p:cBhvr>
                                        <p:cTn id="1029" dur="1" fill="hold">
                                          <p:stCondLst>
                                            <p:cond delay="0"/>
                                          </p:stCondLst>
                                        </p:cTn>
                                        <p:tgtEl>
                                          <p:spTgt spid="345"/>
                                        </p:tgtEl>
                                        <p:attrNameLst>
                                          <p:attrName>style.visibility</p:attrName>
                                        </p:attrNameLst>
                                      </p:cBhvr>
                                      <p:to>
                                        <p:strVal val="visible"/>
                                      </p:to>
                                    </p:set>
                                    <p:animEffect transition="in" filter="barn(inVertical)">
                                      <p:cBhvr>
                                        <p:cTn id="1030" dur="500"/>
                                        <p:tgtEl>
                                          <p:spTgt spid="345"/>
                                        </p:tgtEl>
                                      </p:cBhvr>
                                    </p:animEffect>
                                  </p:childTnLst>
                                </p:cTn>
                              </p:par>
                              <p:par>
                                <p:cTn id="1031" presetID="16" presetClass="entr" presetSubtype="21" fill="hold" grpId="0" nodeType="withEffect">
                                  <p:stCondLst>
                                    <p:cond delay="0"/>
                                  </p:stCondLst>
                                  <p:childTnLst>
                                    <p:set>
                                      <p:cBhvr>
                                        <p:cTn id="1032" dur="1" fill="hold">
                                          <p:stCondLst>
                                            <p:cond delay="0"/>
                                          </p:stCondLst>
                                        </p:cTn>
                                        <p:tgtEl>
                                          <p:spTgt spid="346"/>
                                        </p:tgtEl>
                                        <p:attrNameLst>
                                          <p:attrName>style.visibility</p:attrName>
                                        </p:attrNameLst>
                                      </p:cBhvr>
                                      <p:to>
                                        <p:strVal val="visible"/>
                                      </p:to>
                                    </p:set>
                                    <p:animEffect transition="in" filter="barn(inVertical)">
                                      <p:cBhvr>
                                        <p:cTn id="1033" dur="500"/>
                                        <p:tgtEl>
                                          <p:spTgt spid="346"/>
                                        </p:tgtEl>
                                      </p:cBhvr>
                                    </p:animEffect>
                                  </p:childTnLst>
                                </p:cTn>
                              </p:par>
                              <p:par>
                                <p:cTn id="1034" presetID="16" presetClass="entr" presetSubtype="21" fill="hold" grpId="0" nodeType="withEffect">
                                  <p:stCondLst>
                                    <p:cond delay="0"/>
                                  </p:stCondLst>
                                  <p:childTnLst>
                                    <p:set>
                                      <p:cBhvr>
                                        <p:cTn id="1035" dur="1" fill="hold">
                                          <p:stCondLst>
                                            <p:cond delay="0"/>
                                          </p:stCondLst>
                                        </p:cTn>
                                        <p:tgtEl>
                                          <p:spTgt spid="347"/>
                                        </p:tgtEl>
                                        <p:attrNameLst>
                                          <p:attrName>style.visibility</p:attrName>
                                        </p:attrNameLst>
                                      </p:cBhvr>
                                      <p:to>
                                        <p:strVal val="visible"/>
                                      </p:to>
                                    </p:set>
                                    <p:animEffect transition="in" filter="barn(inVertical)">
                                      <p:cBhvr>
                                        <p:cTn id="1036" dur="500"/>
                                        <p:tgtEl>
                                          <p:spTgt spid="347"/>
                                        </p:tgtEl>
                                      </p:cBhvr>
                                    </p:animEffect>
                                  </p:childTnLst>
                                </p:cTn>
                              </p:par>
                              <p:par>
                                <p:cTn id="1037" presetID="16" presetClass="entr" presetSubtype="21" fill="hold" grpId="0" nodeType="withEffect">
                                  <p:stCondLst>
                                    <p:cond delay="0"/>
                                  </p:stCondLst>
                                  <p:childTnLst>
                                    <p:set>
                                      <p:cBhvr>
                                        <p:cTn id="1038" dur="1" fill="hold">
                                          <p:stCondLst>
                                            <p:cond delay="0"/>
                                          </p:stCondLst>
                                        </p:cTn>
                                        <p:tgtEl>
                                          <p:spTgt spid="348"/>
                                        </p:tgtEl>
                                        <p:attrNameLst>
                                          <p:attrName>style.visibility</p:attrName>
                                        </p:attrNameLst>
                                      </p:cBhvr>
                                      <p:to>
                                        <p:strVal val="visible"/>
                                      </p:to>
                                    </p:set>
                                    <p:animEffect transition="in" filter="barn(inVertical)">
                                      <p:cBhvr>
                                        <p:cTn id="1039" dur="500"/>
                                        <p:tgtEl>
                                          <p:spTgt spid="348"/>
                                        </p:tgtEl>
                                      </p:cBhvr>
                                    </p:animEffect>
                                  </p:childTnLst>
                                </p:cTn>
                              </p:par>
                              <p:par>
                                <p:cTn id="1040" presetID="16" presetClass="entr" presetSubtype="21" fill="hold" grpId="0" nodeType="withEffect">
                                  <p:stCondLst>
                                    <p:cond delay="0"/>
                                  </p:stCondLst>
                                  <p:childTnLst>
                                    <p:set>
                                      <p:cBhvr>
                                        <p:cTn id="1041" dur="1" fill="hold">
                                          <p:stCondLst>
                                            <p:cond delay="0"/>
                                          </p:stCondLst>
                                        </p:cTn>
                                        <p:tgtEl>
                                          <p:spTgt spid="349"/>
                                        </p:tgtEl>
                                        <p:attrNameLst>
                                          <p:attrName>style.visibility</p:attrName>
                                        </p:attrNameLst>
                                      </p:cBhvr>
                                      <p:to>
                                        <p:strVal val="visible"/>
                                      </p:to>
                                    </p:set>
                                    <p:animEffect transition="in" filter="barn(inVertical)">
                                      <p:cBhvr>
                                        <p:cTn id="1042" dur="500"/>
                                        <p:tgtEl>
                                          <p:spTgt spid="349"/>
                                        </p:tgtEl>
                                      </p:cBhvr>
                                    </p:animEffect>
                                  </p:childTnLst>
                                </p:cTn>
                              </p:par>
                              <p:par>
                                <p:cTn id="1043" presetID="16" presetClass="entr" presetSubtype="21" fill="hold" grpId="0" nodeType="withEffect">
                                  <p:stCondLst>
                                    <p:cond delay="0"/>
                                  </p:stCondLst>
                                  <p:childTnLst>
                                    <p:set>
                                      <p:cBhvr>
                                        <p:cTn id="1044" dur="1" fill="hold">
                                          <p:stCondLst>
                                            <p:cond delay="0"/>
                                          </p:stCondLst>
                                        </p:cTn>
                                        <p:tgtEl>
                                          <p:spTgt spid="350"/>
                                        </p:tgtEl>
                                        <p:attrNameLst>
                                          <p:attrName>style.visibility</p:attrName>
                                        </p:attrNameLst>
                                      </p:cBhvr>
                                      <p:to>
                                        <p:strVal val="visible"/>
                                      </p:to>
                                    </p:set>
                                    <p:animEffect transition="in" filter="barn(inVertical)">
                                      <p:cBhvr>
                                        <p:cTn id="1045" dur="500"/>
                                        <p:tgtEl>
                                          <p:spTgt spid="350"/>
                                        </p:tgtEl>
                                      </p:cBhvr>
                                    </p:animEffect>
                                  </p:childTnLst>
                                </p:cTn>
                              </p:par>
                              <p:par>
                                <p:cTn id="1046" presetID="16" presetClass="entr" presetSubtype="21" fill="hold" grpId="0" nodeType="withEffect">
                                  <p:stCondLst>
                                    <p:cond delay="0"/>
                                  </p:stCondLst>
                                  <p:childTnLst>
                                    <p:set>
                                      <p:cBhvr>
                                        <p:cTn id="1047" dur="1" fill="hold">
                                          <p:stCondLst>
                                            <p:cond delay="0"/>
                                          </p:stCondLst>
                                        </p:cTn>
                                        <p:tgtEl>
                                          <p:spTgt spid="351"/>
                                        </p:tgtEl>
                                        <p:attrNameLst>
                                          <p:attrName>style.visibility</p:attrName>
                                        </p:attrNameLst>
                                      </p:cBhvr>
                                      <p:to>
                                        <p:strVal val="visible"/>
                                      </p:to>
                                    </p:set>
                                    <p:animEffect transition="in" filter="barn(inVertical)">
                                      <p:cBhvr>
                                        <p:cTn id="1048" dur="500"/>
                                        <p:tgtEl>
                                          <p:spTgt spid="351"/>
                                        </p:tgtEl>
                                      </p:cBhvr>
                                    </p:animEffect>
                                  </p:childTnLst>
                                </p:cTn>
                              </p:par>
                              <p:par>
                                <p:cTn id="1049" presetID="16" presetClass="entr" presetSubtype="21" fill="hold" grpId="0" nodeType="withEffect">
                                  <p:stCondLst>
                                    <p:cond delay="0"/>
                                  </p:stCondLst>
                                  <p:childTnLst>
                                    <p:set>
                                      <p:cBhvr>
                                        <p:cTn id="1050" dur="1" fill="hold">
                                          <p:stCondLst>
                                            <p:cond delay="0"/>
                                          </p:stCondLst>
                                        </p:cTn>
                                        <p:tgtEl>
                                          <p:spTgt spid="352"/>
                                        </p:tgtEl>
                                        <p:attrNameLst>
                                          <p:attrName>style.visibility</p:attrName>
                                        </p:attrNameLst>
                                      </p:cBhvr>
                                      <p:to>
                                        <p:strVal val="visible"/>
                                      </p:to>
                                    </p:set>
                                    <p:animEffect transition="in" filter="barn(inVertical)">
                                      <p:cBhvr>
                                        <p:cTn id="1051" dur="500"/>
                                        <p:tgtEl>
                                          <p:spTgt spid="352"/>
                                        </p:tgtEl>
                                      </p:cBhvr>
                                    </p:animEffect>
                                  </p:childTnLst>
                                </p:cTn>
                              </p:par>
                              <p:par>
                                <p:cTn id="1052" presetID="16" presetClass="entr" presetSubtype="21" fill="hold" grpId="0" nodeType="withEffect">
                                  <p:stCondLst>
                                    <p:cond delay="0"/>
                                  </p:stCondLst>
                                  <p:childTnLst>
                                    <p:set>
                                      <p:cBhvr>
                                        <p:cTn id="1053" dur="1" fill="hold">
                                          <p:stCondLst>
                                            <p:cond delay="0"/>
                                          </p:stCondLst>
                                        </p:cTn>
                                        <p:tgtEl>
                                          <p:spTgt spid="353"/>
                                        </p:tgtEl>
                                        <p:attrNameLst>
                                          <p:attrName>style.visibility</p:attrName>
                                        </p:attrNameLst>
                                      </p:cBhvr>
                                      <p:to>
                                        <p:strVal val="visible"/>
                                      </p:to>
                                    </p:set>
                                    <p:animEffect transition="in" filter="barn(inVertical)">
                                      <p:cBhvr>
                                        <p:cTn id="1054" dur="500"/>
                                        <p:tgtEl>
                                          <p:spTgt spid="353"/>
                                        </p:tgtEl>
                                      </p:cBhvr>
                                    </p:animEffect>
                                  </p:childTnLst>
                                </p:cTn>
                              </p:par>
                              <p:par>
                                <p:cTn id="1055" presetID="16" presetClass="entr" presetSubtype="21" fill="hold" grpId="0" nodeType="withEffect">
                                  <p:stCondLst>
                                    <p:cond delay="0"/>
                                  </p:stCondLst>
                                  <p:childTnLst>
                                    <p:set>
                                      <p:cBhvr>
                                        <p:cTn id="1056" dur="1" fill="hold">
                                          <p:stCondLst>
                                            <p:cond delay="0"/>
                                          </p:stCondLst>
                                        </p:cTn>
                                        <p:tgtEl>
                                          <p:spTgt spid="354"/>
                                        </p:tgtEl>
                                        <p:attrNameLst>
                                          <p:attrName>style.visibility</p:attrName>
                                        </p:attrNameLst>
                                      </p:cBhvr>
                                      <p:to>
                                        <p:strVal val="visible"/>
                                      </p:to>
                                    </p:set>
                                    <p:animEffect transition="in" filter="barn(inVertical)">
                                      <p:cBhvr>
                                        <p:cTn id="1057" dur="500"/>
                                        <p:tgtEl>
                                          <p:spTgt spid="354"/>
                                        </p:tgtEl>
                                      </p:cBhvr>
                                    </p:animEffect>
                                  </p:childTnLst>
                                </p:cTn>
                              </p:par>
                              <p:par>
                                <p:cTn id="1058" presetID="16" presetClass="entr" presetSubtype="21" fill="hold" grpId="0" nodeType="withEffect">
                                  <p:stCondLst>
                                    <p:cond delay="0"/>
                                  </p:stCondLst>
                                  <p:childTnLst>
                                    <p:set>
                                      <p:cBhvr>
                                        <p:cTn id="1059" dur="1" fill="hold">
                                          <p:stCondLst>
                                            <p:cond delay="0"/>
                                          </p:stCondLst>
                                        </p:cTn>
                                        <p:tgtEl>
                                          <p:spTgt spid="355"/>
                                        </p:tgtEl>
                                        <p:attrNameLst>
                                          <p:attrName>style.visibility</p:attrName>
                                        </p:attrNameLst>
                                      </p:cBhvr>
                                      <p:to>
                                        <p:strVal val="visible"/>
                                      </p:to>
                                    </p:set>
                                    <p:animEffect transition="in" filter="barn(inVertical)">
                                      <p:cBhvr>
                                        <p:cTn id="1060" dur="500"/>
                                        <p:tgtEl>
                                          <p:spTgt spid="355"/>
                                        </p:tgtEl>
                                      </p:cBhvr>
                                    </p:animEffect>
                                  </p:childTnLst>
                                </p:cTn>
                              </p:par>
                              <p:par>
                                <p:cTn id="1061" presetID="16" presetClass="entr" presetSubtype="21" fill="hold" grpId="0" nodeType="withEffect">
                                  <p:stCondLst>
                                    <p:cond delay="0"/>
                                  </p:stCondLst>
                                  <p:childTnLst>
                                    <p:set>
                                      <p:cBhvr>
                                        <p:cTn id="1062" dur="1" fill="hold">
                                          <p:stCondLst>
                                            <p:cond delay="0"/>
                                          </p:stCondLst>
                                        </p:cTn>
                                        <p:tgtEl>
                                          <p:spTgt spid="356"/>
                                        </p:tgtEl>
                                        <p:attrNameLst>
                                          <p:attrName>style.visibility</p:attrName>
                                        </p:attrNameLst>
                                      </p:cBhvr>
                                      <p:to>
                                        <p:strVal val="visible"/>
                                      </p:to>
                                    </p:set>
                                    <p:animEffect transition="in" filter="barn(inVertical)">
                                      <p:cBhvr>
                                        <p:cTn id="1063" dur="500"/>
                                        <p:tgtEl>
                                          <p:spTgt spid="356"/>
                                        </p:tgtEl>
                                      </p:cBhvr>
                                    </p:animEffect>
                                  </p:childTnLst>
                                </p:cTn>
                              </p:par>
                              <p:par>
                                <p:cTn id="1064" presetID="16" presetClass="entr" presetSubtype="21" fill="hold" grpId="0" nodeType="withEffect">
                                  <p:stCondLst>
                                    <p:cond delay="0"/>
                                  </p:stCondLst>
                                  <p:childTnLst>
                                    <p:set>
                                      <p:cBhvr>
                                        <p:cTn id="1065" dur="1" fill="hold">
                                          <p:stCondLst>
                                            <p:cond delay="0"/>
                                          </p:stCondLst>
                                        </p:cTn>
                                        <p:tgtEl>
                                          <p:spTgt spid="357"/>
                                        </p:tgtEl>
                                        <p:attrNameLst>
                                          <p:attrName>style.visibility</p:attrName>
                                        </p:attrNameLst>
                                      </p:cBhvr>
                                      <p:to>
                                        <p:strVal val="visible"/>
                                      </p:to>
                                    </p:set>
                                    <p:animEffect transition="in" filter="barn(inVertical)">
                                      <p:cBhvr>
                                        <p:cTn id="1066" dur="500"/>
                                        <p:tgtEl>
                                          <p:spTgt spid="357"/>
                                        </p:tgtEl>
                                      </p:cBhvr>
                                    </p:animEffect>
                                  </p:childTnLst>
                                </p:cTn>
                              </p:par>
                              <p:par>
                                <p:cTn id="1067" presetID="16" presetClass="entr" presetSubtype="21" fill="hold" grpId="0" nodeType="withEffect">
                                  <p:stCondLst>
                                    <p:cond delay="0"/>
                                  </p:stCondLst>
                                  <p:childTnLst>
                                    <p:set>
                                      <p:cBhvr>
                                        <p:cTn id="1068" dur="1" fill="hold">
                                          <p:stCondLst>
                                            <p:cond delay="0"/>
                                          </p:stCondLst>
                                        </p:cTn>
                                        <p:tgtEl>
                                          <p:spTgt spid="358"/>
                                        </p:tgtEl>
                                        <p:attrNameLst>
                                          <p:attrName>style.visibility</p:attrName>
                                        </p:attrNameLst>
                                      </p:cBhvr>
                                      <p:to>
                                        <p:strVal val="visible"/>
                                      </p:to>
                                    </p:set>
                                    <p:animEffect transition="in" filter="barn(inVertical)">
                                      <p:cBhvr>
                                        <p:cTn id="1069" dur="500"/>
                                        <p:tgtEl>
                                          <p:spTgt spid="358"/>
                                        </p:tgtEl>
                                      </p:cBhvr>
                                    </p:animEffect>
                                  </p:childTnLst>
                                </p:cTn>
                              </p:par>
                              <p:par>
                                <p:cTn id="1070" presetID="16" presetClass="entr" presetSubtype="21" fill="hold" grpId="0" nodeType="withEffect">
                                  <p:stCondLst>
                                    <p:cond delay="0"/>
                                  </p:stCondLst>
                                  <p:childTnLst>
                                    <p:set>
                                      <p:cBhvr>
                                        <p:cTn id="1071" dur="1" fill="hold">
                                          <p:stCondLst>
                                            <p:cond delay="0"/>
                                          </p:stCondLst>
                                        </p:cTn>
                                        <p:tgtEl>
                                          <p:spTgt spid="359"/>
                                        </p:tgtEl>
                                        <p:attrNameLst>
                                          <p:attrName>style.visibility</p:attrName>
                                        </p:attrNameLst>
                                      </p:cBhvr>
                                      <p:to>
                                        <p:strVal val="visible"/>
                                      </p:to>
                                    </p:set>
                                    <p:animEffect transition="in" filter="barn(inVertical)">
                                      <p:cBhvr>
                                        <p:cTn id="1072" dur="500"/>
                                        <p:tgtEl>
                                          <p:spTgt spid="359"/>
                                        </p:tgtEl>
                                      </p:cBhvr>
                                    </p:animEffect>
                                  </p:childTnLst>
                                </p:cTn>
                              </p:par>
                              <p:par>
                                <p:cTn id="1073" presetID="16" presetClass="entr" presetSubtype="21" fill="hold" grpId="0" nodeType="withEffect">
                                  <p:stCondLst>
                                    <p:cond delay="0"/>
                                  </p:stCondLst>
                                  <p:childTnLst>
                                    <p:set>
                                      <p:cBhvr>
                                        <p:cTn id="1074" dur="1" fill="hold">
                                          <p:stCondLst>
                                            <p:cond delay="0"/>
                                          </p:stCondLst>
                                        </p:cTn>
                                        <p:tgtEl>
                                          <p:spTgt spid="360"/>
                                        </p:tgtEl>
                                        <p:attrNameLst>
                                          <p:attrName>style.visibility</p:attrName>
                                        </p:attrNameLst>
                                      </p:cBhvr>
                                      <p:to>
                                        <p:strVal val="visible"/>
                                      </p:to>
                                    </p:set>
                                    <p:animEffect transition="in" filter="barn(inVertical)">
                                      <p:cBhvr>
                                        <p:cTn id="1075" dur="500"/>
                                        <p:tgtEl>
                                          <p:spTgt spid="360"/>
                                        </p:tgtEl>
                                      </p:cBhvr>
                                    </p:animEffect>
                                  </p:childTnLst>
                                </p:cTn>
                              </p:par>
                              <p:par>
                                <p:cTn id="1076" presetID="16" presetClass="entr" presetSubtype="21" fill="hold" grpId="0" nodeType="withEffect">
                                  <p:stCondLst>
                                    <p:cond delay="0"/>
                                  </p:stCondLst>
                                  <p:childTnLst>
                                    <p:set>
                                      <p:cBhvr>
                                        <p:cTn id="1077" dur="1" fill="hold">
                                          <p:stCondLst>
                                            <p:cond delay="0"/>
                                          </p:stCondLst>
                                        </p:cTn>
                                        <p:tgtEl>
                                          <p:spTgt spid="361"/>
                                        </p:tgtEl>
                                        <p:attrNameLst>
                                          <p:attrName>style.visibility</p:attrName>
                                        </p:attrNameLst>
                                      </p:cBhvr>
                                      <p:to>
                                        <p:strVal val="visible"/>
                                      </p:to>
                                    </p:set>
                                    <p:animEffect transition="in" filter="barn(inVertical)">
                                      <p:cBhvr>
                                        <p:cTn id="1078" dur="500"/>
                                        <p:tgtEl>
                                          <p:spTgt spid="361"/>
                                        </p:tgtEl>
                                      </p:cBhvr>
                                    </p:animEffect>
                                  </p:childTnLst>
                                </p:cTn>
                              </p:par>
                              <p:par>
                                <p:cTn id="1079" presetID="16" presetClass="entr" presetSubtype="21" fill="hold" grpId="0" nodeType="withEffect">
                                  <p:stCondLst>
                                    <p:cond delay="0"/>
                                  </p:stCondLst>
                                  <p:childTnLst>
                                    <p:set>
                                      <p:cBhvr>
                                        <p:cTn id="1080" dur="1" fill="hold">
                                          <p:stCondLst>
                                            <p:cond delay="0"/>
                                          </p:stCondLst>
                                        </p:cTn>
                                        <p:tgtEl>
                                          <p:spTgt spid="362"/>
                                        </p:tgtEl>
                                        <p:attrNameLst>
                                          <p:attrName>style.visibility</p:attrName>
                                        </p:attrNameLst>
                                      </p:cBhvr>
                                      <p:to>
                                        <p:strVal val="visible"/>
                                      </p:to>
                                    </p:set>
                                    <p:animEffect transition="in" filter="barn(inVertical)">
                                      <p:cBhvr>
                                        <p:cTn id="1081" dur="500"/>
                                        <p:tgtEl>
                                          <p:spTgt spid="362"/>
                                        </p:tgtEl>
                                      </p:cBhvr>
                                    </p:animEffect>
                                  </p:childTnLst>
                                </p:cTn>
                              </p:par>
                              <p:par>
                                <p:cTn id="1082" presetID="16" presetClass="entr" presetSubtype="21" fill="hold" grpId="0" nodeType="withEffect">
                                  <p:stCondLst>
                                    <p:cond delay="0"/>
                                  </p:stCondLst>
                                  <p:childTnLst>
                                    <p:set>
                                      <p:cBhvr>
                                        <p:cTn id="1083" dur="1" fill="hold">
                                          <p:stCondLst>
                                            <p:cond delay="0"/>
                                          </p:stCondLst>
                                        </p:cTn>
                                        <p:tgtEl>
                                          <p:spTgt spid="363"/>
                                        </p:tgtEl>
                                        <p:attrNameLst>
                                          <p:attrName>style.visibility</p:attrName>
                                        </p:attrNameLst>
                                      </p:cBhvr>
                                      <p:to>
                                        <p:strVal val="visible"/>
                                      </p:to>
                                    </p:set>
                                    <p:animEffect transition="in" filter="barn(inVertical)">
                                      <p:cBhvr>
                                        <p:cTn id="1084" dur="500"/>
                                        <p:tgtEl>
                                          <p:spTgt spid="363"/>
                                        </p:tgtEl>
                                      </p:cBhvr>
                                    </p:animEffect>
                                  </p:childTnLst>
                                </p:cTn>
                              </p:par>
                              <p:par>
                                <p:cTn id="1085" presetID="16" presetClass="entr" presetSubtype="21" fill="hold" grpId="0" nodeType="withEffect">
                                  <p:stCondLst>
                                    <p:cond delay="0"/>
                                  </p:stCondLst>
                                  <p:childTnLst>
                                    <p:set>
                                      <p:cBhvr>
                                        <p:cTn id="1086" dur="1" fill="hold">
                                          <p:stCondLst>
                                            <p:cond delay="0"/>
                                          </p:stCondLst>
                                        </p:cTn>
                                        <p:tgtEl>
                                          <p:spTgt spid="364"/>
                                        </p:tgtEl>
                                        <p:attrNameLst>
                                          <p:attrName>style.visibility</p:attrName>
                                        </p:attrNameLst>
                                      </p:cBhvr>
                                      <p:to>
                                        <p:strVal val="visible"/>
                                      </p:to>
                                    </p:set>
                                    <p:animEffect transition="in" filter="barn(inVertical)">
                                      <p:cBhvr>
                                        <p:cTn id="1087" dur="500"/>
                                        <p:tgtEl>
                                          <p:spTgt spid="364"/>
                                        </p:tgtEl>
                                      </p:cBhvr>
                                    </p:animEffect>
                                  </p:childTnLst>
                                </p:cTn>
                              </p:par>
                              <p:par>
                                <p:cTn id="1088" presetID="16" presetClass="entr" presetSubtype="21" fill="hold" grpId="0" nodeType="withEffect">
                                  <p:stCondLst>
                                    <p:cond delay="0"/>
                                  </p:stCondLst>
                                  <p:childTnLst>
                                    <p:set>
                                      <p:cBhvr>
                                        <p:cTn id="1089" dur="1" fill="hold">
                                          <p:stCondLst>
                                            <p:cond delay="0"/>
                                          </p:stCondLst>
                                        </p:cTn>
                                        <p:tgtEl>
                                          <p:spTgt spid="365"/>
                                        </p:tgtEl>
                                        <p:attrNameLst>
                                          <p:attrName>style.visibility</p:attrName>
                                        </p:attrNameLst>
                                      </p:cBhvr>
                                      <p:to>
                                        <p:strVal val="visible"/>
                                      </p:to>
                                    </p:set>
                                    <p:animEffect transition="in" filter="barn(inVertical)">
                                      <p:cBhvr>
                                        <p:cTn id="1090" dur="500"/>
                                        <p:tgtEl>
                                          <p:spTgt spid="365"/>
                                        </p:tgtEl>
                                      </p:cBhvr>
                                    </p:animEffect>
                                  </p:childTnLst>
                                </p:cTn>
                              </p:par>
                              <p:par>
                                <p:cTn id="1091" presetID="16" presetClass="entr" presetSubtype="21" fill="hold" grpId="0" nodeType="withEffect">
                                  <p:stCondLst>
                                    <p:cond delay="0"/>
                                  </p:stCondLst>
                                  <p:childTnLst>
                                    <p:set>
                                      <p:cBhvr>
                                        <p:cTn id="1092" dur="1" fill="hold">
                                          <p:stCondLst>
                                            <p:cond delay="0"/>
                                          </p:stCondLst>
                                        </p:cTn>
                                        <p:tgtEl>
                                          <p:spTgt spid="366"/>
                                        </p:tgtEl>
                                        <p:attrNameLst>
                                          <p:attrName>style.visibility</p:attrName>
                                        </p:attrNameLst>
                                      </p:cBhvr>
                                      <p:to>
                                        <p:strVal val="visible"/>
                                      </p:to>
                                    </p:set>
                                    <p:animEffect transition="in" filter="barn(inVertical)">
                                      <p:cBhvr>
                                        <p:cTn id="1093" dur="500"/>
                                        <p:tgtEl>
                                          <p:spTgt spid="366"/>
                                        </p:tgtEl>
                                      </p:cBhvr>
                                    </p:animEffect>
                                  </p:childTnLst>
                                </p:cTn>
                              </p:par>
                              <p:par>
                                <p:cTn id="1094" presetID="16" presetClass="entr" presetSubtype="21" fill="hold" grpId="0" nodeType="withEffect">
                                  <p:stCondLst>
                                    <p:cond delay="0"/>
                                  </p:stCondLst>
                                  <p:childTnLst>
                                    <p:set>
                                      <p:cBhvr>
                                        <p:cTn id="1095" dur="1" fill="hold">
                                          <p:stCondLst>
                                            <p:cond delay="0"/>
                                          </p:stCondLst>
                                        </p:cTn>
                                        <p:tgtEl>
                                          <p:spTgt spid="367"/>
                                        </p:tgtEl>
                                        <p:attrNameLst>
                                          <p:attrName>style.visibility</p:attrName>
                                        </p:attrNameLst>
                                      </p:cBhvr>
                                      <p:to>
                                        <p:strVal val="visible"/>
                                      </p:to>
                                    </p:set>
                                    <p:animEffect transition="in" filter="barn(inVertical)">
                                      <p:cBhvr>
                                        <p:cTn id="1096" dur="500"/>
                                        <p:tgtEl>
                                          <p:spTgt spid="367"/>
                                        </p:tgtEl>
                                      </p:cBhvr>
                                    </p:animEffect>
                                  </p:childTnLst>
                                </p:cTn>
                              </p:par>
                              <p:par>
                                <p:cTn id="1097" presetID="16" presetClass="entr" presetSubtype="21" fill="hold" grpId="0" nodeType="withEffect">
                                  <p:stCondLst>
                                    <p:cond delay="0"/>
                                  </p:stCondLst>
                                  <p:childTnLst>
                                    <p:set>
                                      <p:cBhvr>
                                        <p:cTn id="1098" dur="1" fill="hold">
                                          <p:stCondLst>
                                            <p:cond delay="0"/>
                                          </p:stCondLst>
                                        </p:cTn>
                                        <p:tgtEl>
                                          <p:spTgt spid="368"/>
                                        </p:tgtEl>
                                        <p:attrNameLst>
                                          <p:attrName>style.visibility</p:attrName>
                                        </p:attrNameLst>
                                      </p:cBhvr>
                                      <p:to>
                                        <p:strVal val="visible"/>
                                      </p:to>
                                    </p:set>
                                    <p:animEffect transition="in" filter="barn(inVertical)">
                                      <p:cBhvr>
                                        <p:cTn id="1099" dur="500"/>
                                        <p:tgtEl>
                                          <p:spTgt spid="368"/>
                                        </p:tgtEl>
                                      </p:cBhvr>
                                    </p:animEffect>
                                  </p:childTnLst>
                                </p:cTn>
                              </p:par>
                              <p:par>
                                <p:cTn id="1100" presetID="16" presetClass="entr" presetSubtype="21" fill="hold" grpId="0" nodeType="withEffect">
                                  <p:stCondLst>
                                    <p:cond delay="0"/>
                                  </p:stCondLst>
                                  <p:childTnLst>
                                    <p:set>
                                      <p:cBhvr>
                                        <p:cTn id="1101" dur="1" fill="hold">
                                          <p:stCondLst>
                                            <p:cond delay="0"/>
                                          </p:stCondLst>
                                        </p:cTn>
                                        <p:tgtEl>
                                          <p:spTgt spid="369"/>
                                        </p:tgtEl>
                                        <p:attrNameLst>
                                          <p:attrName>style.visibility</p:attrName>
                                        </p:attrNameLst>
                                      </p:cBhvr>
                                      <p:to>
                                        <p:strVal val="visible"/>
                                      </p:to>
                                    </p:set>
                                    <p:animEffect transition="in" filter="barn(inVertical)">
                                      <p:cBhvr>
                                        <p:cTn id="1102" dur="500"/>
                                        <p:tgtEl>
                                          <p:spTgt spid="369"/>
                                        </p:tgtEl>
                                      </p:cBhvr>
                                    </p:animEffect>
                                  </p:childTnLst>
                                </p:cTn>
                              </p:par>
                              <p:par>
                                <p:cTn id="1103" presetID="16" presetClass="entr" presetSubtype="21" fill="hold" grpId="0" nodeType="withEffect">
                                  <p:stCondLst>
                                    <p:cond delay="0"/>
                                  </p:stCondLst>
                                  <p:childTnLst>
                                    <p:set>
                                      <p:cBhvr>
                                        <p:cTn id="1104" dur="1" fill="hold">
                                          <p:stCondLst>
                                            <p:cond delay="0"/>
                                          </p:stCondLst>
                                        </p:cTn>
                                        <p:tgtEl>
                                          <p:spTgt spid="370"/>
                                        </p:tgtEl>
                                        <p:attrNameLst>
                                          <p:attrName>style.visibility</p:attrName>
                                        </p:attrNameLst>
                                      </p:cBhvr>
                                      <p:to>
                                        <p:strVal val="visible"/>
                                      </p:to>
                                    </p:set>
                                    <p:animEffect transition="in" filter="barn(inVertical)">
                                      <p:cBhvr>
                                        <p:cTn id="1105" dur="500"/>
                                        <p:tgtEl>
                                          <p:spTgt spid="370"/>
                                        </p:tgtEl>
                                      </p:cBhvr>
                                    </p:animEffect>
                                  </p:childTnLst>
                                </p:cTn>
                              </p:par>
                              <p:par>
                                <p:cTn id="1106" presetID="16" presetClass="entr" presetSubtype="21" fill="hold" grpId="0" nodeType="withEffect">
                                  <p:stCondLst>
                                    <p:cond delay="0"/>
                                  </p:stCondLst>
                                  <p:childTnLst>
                                    <p:set>
                                      <p:cBhvr>
                                        <p:cTn id="1107" dur="1" fill="hold">
                                          <p:stCondLst>
                                            <p:cond delay="0"/>
                                          </p:stCondLst>
                                        </p:cTn>
                                        <p:tgtEl>
                                          <p:spTgt spid="371"/>
                                        </p:tgtEl>
                                        <p:attrNameLst>
                                          <p:attrName>style.visibility</p:attrName>
                                        </p:attrNameLst>
                                      </p:cBhvr>
                                      <p:to>
                                        <p:strVal val="visible"/>
                                      </p:to>
                                    </p:set>
                                    <p:animEffect transition="in" filter="barn(inVertical)">
                                      <p:cBhvr>
                                        <p:cTn id="1108" dur="500"/>
                                        <p:tgtEl>
                                          <p:spTgt spid="371"/>
                                        </p:tgtEl>
                                      </p:cBhvr>
                                    </p:animEffect>
                                  </p:childTnLst>
                                </p:cTn>
                              </p:par>
                              <p:par>
                                <p:cTn id="1109" presetID="16" presetClass="entr" presetSubtype="21" fill="hold" grpId="0" nodeType="withEffect">
                                  <p:stCondLst>
                                    <p:cond delay="0"/>
                                  </p:stCondLst>
                                  <p:childTnLst>
                                    <p:set>
                                      <p:cBhvr>
                                        <p:cTn id="1110" dur="1" fill="hold">
                                          <p:stCondLst>
                                            <p:cond delay="0"/>
                                          </p:stCondLst>
                                        </p:cTn>
                                        <p:tgtEl>
                                          <p:spTgt spid="372"/>
                                        </p:tgtEl>
                                        <p:attrNameLst>
                                          <p:attrName>style.visibility</p:attrName>
                                        </p:attrNameLst>
                                      </p:cBhvr>
                                      <p:to>
                                        <p:strVal val="visible"/>
                                      </p:to>
                                    </p:set>
                                    <p:animEffect transition="in" filter="barn(inVertical)">
                                      <p:cBhvr>
                                        <p:cTn id="1111" dur="500"/>
                                        <p:tgtEl>
                                          <p:spTgt spid="372"/>
                                        </p:tgtEl>
                                      </p:cBhvr>
                                    </p:animEffect>
                                  </p:childTnLst>
                                </p:cTn>
                              </p:par>
                              <p:par>
                                <p:cTn id="1112" presetID="16" presetClass="entr" presetSubtype="21" fill="hold" grpId="0" nodeType="withEffect">
                                  <p:stCondLst>
                                    <p:cond delay="0"/>
                                  </p:stCondLst>
                                  <p:childTnLst>
                                    <p:set>
                                      <p:cBhvr>
                                        <p:cTn id="1113" dur="1" fill="hold">
                                          <p:stCondLst>
                                            <p:cond delay="0"/>
                                          </p:stCondLst>
                                        </p:cTn>
                                        <p:tgtEl>
                                          <p:spTgt spid="373"/>
                                        </p:tgtEl>
                                        <p:attrNameLst>
                                          <p:attrName>style.visibility</p:attrName>
                                        </p:attrNameLst>
                                      </p:cBhvr>
                                      <p:to>
                                        <p:strVal val="visible"/>
                                      </p:to>
                                    </p:set>
                                    <p:animEffect transition="in" filter="barn(inVertical)">
                                      <p:cBhvr>
                                        <p:cTn id="1114" dur="500"/>
                                        <p:tgtEl>
                                          <p:spTgt spid="373"/>
                                        </p:tgtEl>
                                      </p:cBhvr>
                                    </p:animEffect>
                                  </p:childTnLst>
                                </p:cTn>
                              </p:par>
                              <p:par>
                                <p:cTn id="1115" presetID="16" presetClass="entr" presetSubtype="21" fill="hold" grpId="0" nodeType="withEffect">
                                  <p:stCondLst>
                                    <p:cond delay="0"/>
                                  </p:stCondLst>
                                  <p:childTnLst>
                                    <p:set>
                                      <p:cBhvr>
                                        <p:cTn id="1116" dur="1" fill="hold">
                                          <p:stCondLst>
                                            <p:cond delay="0"/>
                                          </p:stCondLst>
                                        </p:cTn>
                                        <p:tgtEl>
                                          <p:spTgt spid="374"/>
                                        </p:tgtEl>
                                        <p:attrNameLst>
                                          <p:attrName>style.visibility</p:attrName>
                                        </p:attrNameLst>
                                      </p:cBhvr>
                                      <p:to>
                                        <p:strVal val="visible"/>
                                      </p:to>
                                    </p:set>
                                    <p:animEffect transition="in" filter="barn(inVertical)">
                                      <p:cBhvr>
                                        <p:cTn id="1117" dur="500"/>
                                        <p:tgtEl>
                                          <p:spTgt spid="374"/>
                                        </p:tgtEl>
                                      </p:cBhvr>
                                    </p:animEffect>
                                  </p:childTnLst>
                                </p:cTn>
                              </p:par>
                              <p:par>
                                <p:cTn id="1118" presetID="16" presetClass="entr" presetSubtype="21" fill="hold" grpId="0" nodeType="withEffect">
                                  <p:stCondLst>
                                    <p:cond delay="0"/>
                                  </p:stCondLst>
                                  <p:childTnLst>
                                    <p:set>
                                      <p:cBhvr>
                                        <p:cTn id="1119" dur="1" fill="hold">
                                          <p:stCondLst>
                                            <p:cond delay="0"/>
                                          </p:stCondLst>
                                        </p:cTn>
                                        <p:tgtEl>
                                          <p:spTgt spid="375"/>
                                        </p:tgtEl>
                                        <p:attrNameLst>
                                          <p:attrName>style.visibility</p:attrName>
                                        </p:attrNameLst>
                                      </p:cBhvr>
                                      <p:to>
                                        <p:strVal val="visible"/>
                                      </p:to>
                                    </p:set>
                                    <p:animEffect transition="in" filter="barn(inVertical)">
                                      <p:cBhvr>
                                        <p:cTn id="1120" dur="500"/>
                                        <p:tgtEl>
                                          <p:spTgt spid="375"/>
                                        </p:tgtEl>
                                      </p:cBhvr>
                                    </p:animEffect>
                                  </p:childTnLst>
                                </p:cTn>
                              </p:par>
                              <p:par>
                                <p:cTn id="1121" presetID="16" presetClass="entr" presetSubtype="21" fill="hold" grpId="0" nodeType="withEffect">
                                  <p:stCondLst>
                                    <p:cond delay="0"/>
                                  </p:stCondLst>
                                  <p:childTnLst>
                                    <p:set>
                                      <p:cBhvr>
                                        <p:cTn id="1122" dur="1" fill="hold">
                                          <p:stCondLst>
                                            <p:cond delay="0"/>
                                          </p:stCondLst>
                                        </p:cTn>
                                        <p:tgtEl>
                                          <p:spTgt spid="376"/>
                                        </p:tgtEl>
                                        <p:attrNameLst>
                                          <p:attrName>style.visibility</p:attrName>
                                        </p:attrNameLst>
                                      </p:cBhvr>
                                      <p:to>
                                        <p:strVal val="visible"/>
                                      </p:to>
                                    </p:set>
                                    <p:animEffect transition="in" filter="barn(inVertical)">
                                      <p:cBhvr>
                                        <p:cTn id="1123" dur="500"/>
                                        <p:tgtEl>
                                          <p:spTgt spid="376"/>
                                        </p:tgtEl>
                                      </p:cBhvr>
                                    </p:animEffect>
                                  </p:childTnLst>
                                </p:cTn>
                              </p:par>
                              <p:par>
                                <p:cTn id="1124" presetID="16" presetClass="entr" presetSubtype="21" fill="hold" grpId="0" nodeType="withEffect">
                                  <p:stCondLst>
                                    <p:cond delay="0"/>
                                  </p:stCondLst>
                                  <p:childTnLst>
                                    <p:set>
                                      <p:cBhvr>
                                        <p:cTn id="1125" dur="1" fill="hold">
                                          <p:stCondLst>
                                            <p:cond delay="0"/>
                                          </p:stCondLst>
                                        </p:cTn>
                                        <p:tgtEl>
                                          <p:spTgt spid="377"/>
                                        </p:tgtEl>
                                        <p:attrNameLst>
                                          <p:attrName>style.visibility</p:attrName>
                                        </p:attrNameLst>
                                      </p:cBhvr>
                                      <p:to>
                                        <p:strVal val="visible"/>
                                      </p:to>
                                    </p:set>
                                    <p:animEffect transition="in" filter="barn(inVertical)">
                                      <p:cBhvr>
                                        <p:cTn id="1126" dur="500"/>
                                        <p:tgtEl>
                                          <p:spTgt spid="377"/>
                                        </p:tgtEl>
                                      </p:cBhvr>
                                    </p:animEffect>
                                  </p:childTnLst>
                                </p:cTn>
                              </p:par>
                              <p:par>
                                <p:cTn id="1127" presetID="16" presetClass="entr" presetSubtype="21" fill="hold" grpId="0" nodeType="withEffect">
                                  <p:stCondLst>
                                    <p:cond delay="0"/>
                                  </p:stCondLst>
                                  <p:childTnLst>
                                    <p:set>
                                      <p:cBhvr>
                                        <p:cTn id="1128" dur="1" fill="hold">
                                          <p:stCondLst>
                                            <p:cond delay="0"/>
                                          </p:stCondLst>
                                        </p:cTn>
                                        <p:tgtEl>
                                          <p:spTgt spid="378"/>
                                        </p:tgtEl>
                                        <p:attrNameLst>
                                          <p:attrName>style.visibility</p:attrName>
                                        </p:attrNameLst>
                                      </p:cBhvr>
                                      <p:to>
                                        <p:strVal val="visible"/>
                                      </p:to>
                                    </p:set>
                                    <p:animEffect transition="in" filter="barn(inVertical)">
                                      <p:cBhvr>
                                        <p:cTn id="1129" dur="500"/>
                                        <p:tgtEl>
                                          <p:spTgt spid="378"/>
                                        </p:tgtEl>
                                      </p:cBhvr>
                                    </p:animEffect>
                                  </p:childTnLst>
                                </p:cTn>
                              </p:par>
                              <p:par>
                                <p:cTn id="1130" presetID="16" presetClass="entr" presetSubtype="21" fill="hold" grpId="0" nodeType="withEffect">
                                  <p:stCondLst>
                                    <p:cond delay="0"/>
                                  </p:stCondLst>
                                  <p:childTnLst>
                                    <p:set>
                                      <p:cBhvr>
                                        <p:cTn id="1131" dur="1" fill="hold">
                                          <p:stCondLst>
                                            <p:cond delay="0"/>
                                          </p:stCondLst>
                                        </p:cTn>
                                        <p:tgtEl>
                                          <p:spTgt spid="379"/>
                                        </p:tgtEl>
                                        <p:attrNameLst>
                                          <p:attrName>style.visibility</p:attrName>
                                        </p:attrNameLst>
                                      </p:cBhvr>
                                      <p:to>
                                        <p:strVal val="visible"/>
                                      </p:to>
                                    </p:set>
                                    <p:animEffect transition="in" filter="barn(inVertical)">
                                      <p:cBhvr>
                                        <p:cTn id="1132" dur="500"/>
                                        <p:tgtEl>
                                          <p:spTgt spid="379"/>
                                        </p:tgtEl>
                                      </p:cBhvr>
                                    </p:animEffect>
                                  </p:childTnLst>
                                </p:cTn>
                              </p:par>
                              <p:par>
                                <p:cTn id="1133" presetID="16" presetClass="entr" presetSubtype="21" fill="hold" grpId="0" nodeType="withEffect">
                                  <p:stCondLst>
                                    <p:cond delay="0"/>
                                  </p:stCondLst>
                                  <p:childTnLst>
                                    <p:set>
                                      <p:cBhvr>
                                        <p:cTn id="1134" dur="1" fill="hold">
                                          <p:stCondLst>
                                            <p:cond delay="0"/>
                                          </p:stCondLst>
                                        </p:cTn>
                                        <p:tgtEl>
                                          <p:spTgt spid="380"/>
                                        </p:tgtEl>
                                        <p:attrNameLst>
                                          <p:attrName>style.visibility</p:attrName>
                                        </p:attrNameLst>
                                      </p:cBhvr>
                                      <p:to>
                                        <p:strVal val="visible"/>
                                      </p:to>
                                    </p:set>
                                    <p:animEffect transition="in" filter="barn(inVertical)">
                                      <p:cBhvr>
                                        <p:cTn id="1135" dur="500"/>
                                        <p:tgtEl>
                                          <p:spTgt spid="380"/>
                                        </p:tgtEl>
                                      </p:cBhvr>
                                    </p:animEffect>
                                  </p:childTnLst>
                                </p:cTn>
                              </p:par>
                              <p:par>
                                <p:cTn id="1136" presetID="16" presetClass="entr" presetSubtype="21" fill="hold" grpId="0" nodeType="withEffect">
                                  <p:stCondLst>
                                    <p:cond delay="0"/>
                                  </p:stCondLst>
                                  <p:childTnLst>
                                    <p:set>
                                      <p:cBhvr>
                                        <p:cTn id="1137" dur="1" fill="hold">
                                          <p:stCondLst>
                                            <p:cond delay="0"/>
                                          </p:stCondLst>
                                        </p:cTn>
                                        <p:tgtEl>
                                          <p:spTgt spid="381"/>
                                        </p:tgtEl>
                                        <p:attrNameLst>
                                          <p:attrName>style.visibility</p:attrName>
                                        </p:attrNameLst>
                                      </p:cBhvr>
                                      <p:to>
                                        <p:strVal val="visible"/>
                                      </p:to>
                                    </p:set>
                                    <p:animEffect transition="in" filter="barn(inVertical)">
                                      <p:cBhvr>
                                        <p:cTn id="1138" dur="500"/>
                                        <p:tgtEl>
                                          <p:spTgt spid="381"/>
                                        </p:tgtEl>
                                      </p:cBhvr>
                                    </p:animEffect>
                                  </p:childTnLst>
                                </p:cTn>
                              </p:par>
                              <p:par>
                                <p:cTn id="1139" presetID="16" presetClass="entr" presetSubtype="21" fill="hold" grpId="0" nodeType="withEffect">
                                  <p:stCondLst>
                                    <p:cond delay="0"/>
                                  </p:stCondLst>
                                  <p:childTnLst>
                                    <p:set>
                                      <p:cBhvr>
                                        <p:cTn id="1140" dur="1" fill="hold">
                                          <p:stCondLst>
                                            <p:cond delay="0"/>
                                          </p:stCondLst>
                                        </p:cTn>
                                        <p:tgtEl>
                                          <p:spTgt spid="382"/>
                                        </p:tgtEl>
                                        <p:attrNameLst>
                                          <p:attrName>style.visibility</p:attrName>
                                        </p:attrNameLst>
                                      </p:cBhvr>
                                      <p:to>
                                        <p:strVal val="visible"/>
                                      </p:to>
                                    </p:set>
                                    <p:animEffect transition="in" filter="barn(inVertical)">
                                      <p:cBhvr>
                                        <p:cTn id="1141" dur="500"/>
                                        <p:tgtEl>
                                          <p:spTgt spid="382"/>
                                        </p:tgtEl>
                                      </p:cBhvr>
                                    </p:animEffect>
                                  </p:childTnLst>
                                </p:cTn>
                              </p:par>
                              <p:par>
                                <p:cTn id="1142" presetID="16" presetClass="entr" presetSubtype="21" fill="hold" grpId="0" nodeType="withEffect">
                                  <p:stCondLst>
                                    <p:cond delay="0"/>
                                  </p:stCondLst>
                                  <p:childTnLst>
                                    <p:set>
                                      <p:cBhvr>
                                        <p:cTn id="1143" dur="1" fill="hold">
                                          <p:stCondLst>
                                            <p:cond delay="0"/>
                                          </p:stCondLst>
                                        </p:cTn>
                                        <p:tgtEl>
                                          <p:spTgt spid="383"/>
                                        </p:tgtEl>
                                        <p:attrNameLst>
                                          <p:attrName>style.visibility</p:attrName>
                                        </p:attrNameLst>
                                      </p:cBhvr>
                                      <p:to>
                                        <p:strVal val="visible"/>
                                      </p:to>
                                    </p:set>
                                    <p:animEffect transition="in" filter="barn(inVertical)">
                                      <p:cBhvr>
                                        <p:cTn id="1144" dur="500"/>
                                        <p:tgtEl>
                                          <p:spTgt spid="383"/>
                                        </p:tgtEl>
                                      </p:cBhvr>
                                    </p:animEffect>
                                  </p:childTnLst>
                                </p:cTn>
                              </p:par>
                              <p:par>
                                <p:cTn id="1145" presetID="16" presetClass="entr" presetSubtype="21" fill="hold" grpId="0" nodeType="withEffect">
                                  <p:stCondLst>
                                    <p:cond delay="0"/>
                                  </p:stCondLst>
                                  <p:childTnLst>
                                    <p:set>
                                      <p:cBhvr>
                                        <p:cTn id="1146" dur="1" fill="hold">
                                          <p:stCondLst>
                                            <p:cond delay="0"/>
                                          </p:stCondLst>
                                        </p:cTn>
                                        <p:tgtEl>
                                          <p:spTgt spid="384"/>
                                        </p:tgtEl>
                                        <p:attrNameLst>
                                          <p:attrName>style.visibility</p:attrName>
                                        </p:attrNameLst>
                                      </p:cBhvr>
                                      <p:to>
                                        <p:strVal val="visible"/>
                                      </p:to>
                                    </p:set>
                                    <p:animEffect transition="in" filter="barn(inVertical)">
                                      <p:cBhvr>
                                        <p:cTn id="1147" dur="500"/>
                                        <p:tgtEl>
                                          <p:spTgt spid="384"/>
                                        </p:tgtEl>
                                      </p:cBhvr>
                                    </p:animEffect>
                                  </p:childTnLst>
                                </p:cTn>
                              </p:par>
                              <p:par>
                                <p:cTn id="1148" presetID="16" presetClass="entr" presetSubtype="21" fill="hold" grpId="0" nodeType="withEffect">
                                  <p:stCondLst>
                                    <p:cond delay="0"/>
                                  </p:stCondLst>
                                  <p:childTnLst>
                                    <p:set>
                                      <p:cBhvr>
                                        <p:cTn id="1149" dur="1" fill="hold">
                                          <p:stCondLst>
                                            <p:cond delay="0"/>
                                          </p:stCondLst>
                                        </p:cTn>
                                        <p:tgtEl>
                                          <p:spTgt spid="385"/>
                                        </p:tgtEl>
                                        <p:attrNameLst>
                                          <p:attrName>style.visibility</p:attrName>
                                        </p:attrNameLst>
                                      </p:cBhvr>
                                      <p:to>
                                        <p:strVal val="visible"/>
                                      </p:to>
                                    </p:set>
                                    <p:animEffect transition="in" filter="barn(inVertical)">
                                      <p:cBhvr>
                                        <p:cTn id="1150" dur="500"/>
                                        <p:tgtEl>
                                          <p:spTgt spid="385"/>
                                        </p:tgtEl>
                                      </p:cBhvr>
                                    </p:animEffect>
                                  </p:childTnLst>
                                </p:cTn>
                              </p:par>
                              <p:par>
                                <p:cTn id="1151" presetID="16" presetClass="entr" presetSubtype="21" fill="hold" grpId="0" nodeType="withEffect">
                                  <p:stCondLst>
                                    <p:cond delay="0"/>
                                  </p:stCondLst>
                                  <p:childTnLst>
                                    <p:set>
                                      <p:cBhvr>
                                        <p:cTn id="1152" dur="1" fill="hold">
                                          <p:stCondLst>
                                            <p:cond delay="0"/>
                                          </p:stCondLst>
                                        </p:cTn>
                                        <p:tgtEl>
                                          <p:spTgt spid="386"/>
                                        </p:tgtEl>
                                        <p:attrNameLst>
                                          <p:attrName>style.visibility</p:attrName>
                                        </p:attrNameLst>
                                      </p:cBhvr>
                                      <p:to>
                                        <p:strVal val="visible"/>
                                      </p:to>
                                    </p:set>
                                    <p:animEffect transition="in" filter="barn(inVertical)">
                                      <p:cBhvr>
                                        <p:cTn id="1153" dur="500"/>
                                        <p:tgtEl>
                                          <p:spTgt spid="386"/>
                                        </p:tgtEl>
                                      </p:cBhvr>
                                    </p:animEffect>
                                  </p:childTnLst>
                                </p:cTn>
                              </p:par>
                              <p:par>
                                <p:cTn id="1154" presetID="16" presetClass="entr" presetSubtype="21" fill="hold" grpId="0" nodeType="withEffect">
                                  <p:stCondLst>
                                    <p:cond delay="0"/>
                                  </p:stCondLst>
                                  <p:childTnLst>
                                    <p:set>
                                      <p:cBhvr>
                                        <p:cTn id="1155" dur="1" fill="hold">
                                          <p:stCondLst>
                                            <p:cond delay="0"/>
                                          </p:stCondLst>
                                        </p:cTn>
                                        <p:tgtEl>
                                          <p:spTgt spid="387"/>
                                        </p:tgtEl>
                                        <p:attrNameLst>
                                          <p:attrName>style.visibility</p:attrName>
                                        </p:attrNameLst>
                                      </p:cBhvr>
                                      <p:to>
                                        <p:strVal val="visible"/>
                                      </p:to>
                                    </p:set>
                                    <p:animEffect transition="in" filter="barn(inVertical)">
                                      <p:cBhvr>
                                        <p:cTn id="1156" dur="500"/>
                                        <p:tgtEl>
                                          <p:spTgt spid="387"/>
                                        </p:tgtEl>
                                      </p:cBhvr>
                                    </p:animEffect>
                                  </p:childTnLst>
                                </p:cTn>
                              </p:par>
                              <p:par>
                                <p:cTn id="1157" presetID="16" presetClass="entr" presetSubtype="21" fill="hold" grpId="0" nodeType="withEffect">
                                  <p:stCondLst>
                                    <p:cond delay="0"/>
                                  </p:stCondLst>
                                  <p:childTnLst>
                                    <p:set>
                                      <p:cBhvr>
                                        <p:cTn id="1158" dur="1" fill="hold">
                                          <p:stCondLst>
                                            <p:cond delay="0"/>
                                          </p:stCondLst>
                                        </p:cTn>
                                        <p:tgtEl>
                                          <p:spTgt spid="388"/>
                                        </p:tgtEl>
                                        <p:attrNameLst>
                                          <p:attrName>style.visibility</p:attrName>
                                        </p:attrNameLst>
                                      </p:cBhvr>
                                      <p:to>
                                        <p:strVal val="visible"/>
                                      </p:to>
                                    </p:set>
                                    <p:animEffect transition="in" filter="barn(inVertical)">
                                      <p:cBhvr>
                                        <p:cTn id="1159" dur="500"/>
                                        <p:tgtEl>
                                          <p:spTgt spid="388"/>
                                        </p:tgtEl>
                                      </p:cBhvr>
                                    </p:animEffect>
                                  </p:childTnLst>
                                </p:cTn>
                              </p:par>
                              <p:par>
                                <p:cTn id="1160" presetID="16" presetClass="entr" presetSubtype="21" fill="hold" grpId="0" nodeType="withEffect">
                                  <p:stCondLst>
                                    <p:cond delay="0"/>
                                  </p:stCondLst>
                                  <p:childTnLst>
                                    <p:set>
                                      <p:cBhvr>
                                        <p:cTn id="1161" dur="1" fill="hold">
                                          <p:stCondLst>
                                            <p:cond delay="0"/>
                                          </p:stCondLst>
                                        </p:cTn>
                                        <p:tgtEl>
                                          <p:spTgt spid="389"/>
                                        </p:tgtEl>
                                        <p:attrNameLst>
                                          <p:attrName>style.visibility</p:attrName>
                                        </p:attrNameLst>
                                      </p:cBhvr>
                                      <p:to>
                                        <p:strVal val="visible"/>
                                      </p:to>
                                    </p:set>
                                    <p:animEffect transition="in" filter="barn(inVertical)">
                                      <p:cBhvr>
                                        <p:cTn id="1162" dur="500"/>
                                        <p:tgtEl>
                                          <p:spTgt spid="389"/>
                                        </p:tgtEl>
                                      </p:cBhvr>
                                    </p:animEffect>
                                  </p:childTnLst>
                                </p:cTn>
                              </p:par>
                              <p:par>
                                <p:cTn id="1163" presetID="16" presetClass="entr" presetSubtype="21" fill="hold" grpId="0" nodeType="withEffect">
                                  <p:stCondLst>
                                    <p:cond delay="0"/>
                                  </p:stCondLst>
                                  <p:childTnLst>
                                    <p:set>
                                      <p:cBhvr>
                                        <p:cTn id="1164" dur="1" fill="hold">
                                          <p:stCondLst>
                                            <p:cond delay="0"/>
                                          </p:stCondLst>
                                        </p:cTn>
                                        <p:tgtEl>
                                          <p:spTgt spid="390"/>
                                        </p:tgtEl>
                                        <p:attrNameLst>
                                          <p:attrName>style.visibility</p:attrName>
                                        </p:attrNameLst>
                                      </p:cBhvr>
                                      <p:to>
                                        <p:strVal val="visible"/>
                                      </p:to>
                                    </p:set>
                                    <p:animEffect transition="in" filter="barn(inVertical)">
                                      <p:cBhvr>
                                        <p:cTn id="1165" dur="500"/>
                                        <p:tgtEl>
                                          <p:spTgt spid="390"/>
                                        </p:tgtEl>
                                      </p:cBhvr>
                                    </p:animEffect>
                                  </p:childTnLst>
                                </p:cTn>
                              </p:par>
                              <p:par>
                                <p:cTn id="1166" presetID="16" presetClass="entr" presetSubtype="21" fill="hold" grpId="0" nodeType="withEffect">
                                  <p:stCondLst>
                                    <p:cond delay="0"/>
                                  </p:stCondLst>
                                  <p:childTnLst>
                                    <p:set>
                                      <p:cBhvr>
                                        <p:cTn id="1167" dur="1" fill="hold">
                                          <p:stCondLst>
                                            <p:cond delay="0"/>
                                          </p:stCondLst>
                                        </p:cTn>
                                        <p:tgtEl>
                                          <p:spTgt spid="391"/>
                                        </p:tgtEl>
                                        <p:attrNameLst>
                                          <p:attrName>style.visibility</p:attrName>
                                        </p:attrNameLst>
                                      </p:cBhvr>
                                      <p:to>
                                        <p:strVal val="visible"/>
                                      </p:to>
                                    </p:set>
                                    <p:animEffect transition="in" filter="barn(inVertical)">
                                      <p:cBhvr>
                                        <p:cTn id="1168" dur="500"/>
                                        <p:tgtEl>
                                          <p:spTgt spid="391"/>
                                        </p:tgtEl>
                                      </p:cBhvr>
                                    </p:animEffect>
                                  </p:childTnLst>
                                </p:cTn>
                              </p:par>
                              <p:par>
                                <p:cTn id="1169" presetID="16" presetClass="entr" presetSubtype="21" fill="hold" grpId="0" nodeType="withEffect">
                                  <p:stCondLst>
                                    <p:cond delay="0"/>
                                  </p:stCondLst>
                                  <p:childTnLst>
                                    <p:set>
                                      <p:cBhvr>
                                        <p:cTn id="1170" dur="1" fill="hold">
                                          <p:stCondLst>
                                            <p:cond delay="0"/>
                                          </p:stCondLst>
                                        </p:cTn>
                                        <p:tgtEl>
                                          <p:spTgt spid="392"/>
                                        </p:tgtEl>
                                        <p:attrNameLst>
                                          <p:attrName>style.visibility</p:attrName>
                                        </p:attrNameLst>
                                      </p:cBhvr>
                                      <p:to>
                                        <p:strVal val="visible"/>
                                      </p:to>
                                    </p:set>
                                    <p:animEffect transition="in" filter="barn(inVertical)">
                                      <p:cBhvr>
                                        <p:cTn id="1171" dur="500"/>
                                        <p:tgtEl>
                                          <p:spTgt spid="392"/>
                                        </p:tgtEl>
                                      </p:cBhvr>
                                    </p:animEffect>
                                  </p:childTnLst>
                                </p:cTn>
                              </p:par>
                              <p:par>
                                <p:cTn id="1172" presetID="16" presetClass="entr" presetSubtype="21" fill="hold" grpId="0" nodeType="withEffect">
                                  <p:stCondLst>
                                    <p:cond delay="0"/>
                                  </p:stCondLst>
                                  <p:childTnLst>
                                    <p:set>
                                      <p:cBhvr>
                                        <p:cTn id="1173" dur="1" fill="hold">
                                          <p:stCondLst>
                                            <p:cond delay="0"/>
                                          </p:stCondLst>
                                        </p:cTn>
                                        <p:tgtEl>
                                          <p:spTgt spid="393"/>
                                        </p:tgtEl>
                                        <p:attrNameLst>
                                          <p:attrName>style.visibility</p:attrName>
                                        </p:attrNameLst>
                                      </p:cBhvr>
                                      <p:to>
                                        <p:strVal val="visible"/>
                                      </p:to>
                                    </p:set>
                                    <p:animEffect transition="in" filter="barn(inVertical)">
                                      <p:cBhvr>
                                        <p:cTn id="1174" dur="500"/>
                                        <p:tgtEl>
                                          <p:spTgt spid="393"/>
                                        </p:tgtEl>
                                      </p:cBhvr>
                                    </p:animEffect>
                                  </p:childTnLst>
                                </p:cTn>
                              </p:par>
                              <p:par>
                                <p:cTn id="1175" presetID="16" presetClass="entr" presetSubtype="21" fill="hold" grpId="0" nodeType="withEffect">
                                  <p:stCondLst>
                                    <p:cond delay="0"/>
                                  </p:stCondLst>
                                  <p:childTnLst>
                                    <p:set>
                                      <p:cBhvr>
                                        <p:cTn id="1176" dur="1" fill="hold">
                                          <p:stCondLst>
                                            <p:cond delay="0"/>
                                          </p:stCondLst>
                                        </p:cTn>
                                        <p:tgtEl>
                                          <p:spTgt spid="394"/>
                                        </p:tgtEl>
                                        <p:attrNameLst>
                                          <p:attrName>style.visibility</p:attrName>
                                        </p:attrNameLst>
                                      </p:cBhvr>
                                      <p:to>
                                        <p:strVal val="visible"/>
                                      </p:to>
                                    </p:set>
                                    <p:animEffect transition="in" filter="barn(inVertical)">
                                      <p:cBhvr>
                                        <p:cTn id="1177" dur="500"/>
                                        <p:tgtEl>
                                          <p:spTgt spid="394"/>
                                        </p:tgtEl>
                                      </p:cBhvr>
                                    </p:animEffect>
                                  </p:childTnLst>
                                </p:cTn>
                              </p:par>
                              <p:par>
                                <p:cTn id="1178" presetID="16" presetClass="entr" presetSubtype="21" fill="hold" grpId="0" nodeType="withEffect">
                                  <p:stCondLst>
                                    <p:cond delay="0"/>
                                  </p:stCondLst>
                                  <p:childTnLst>
                                    <p:set>
                                      <p:cBhvr>
                                        <p:cTn id="1179" dur="1" fill="hold">
                                          <p:stCondLst>
                                            <p:cond delay="0"/>
                                          </p:stCondLst>
                                        </p:cTn>
                                        <p:tgtEl>
                                          <p:spTgt spid="395"/>
                                        </p:tgtEl>
                                        <p:attrNameLst>
                                          <p:attrName>style.visibility</p:attrName>
                                        </p:attrNameLst>
                                      </p:cBhvr>
                                      <p:to>
                                        <p:strVal val="visible"/>
                                      </p:to>
                                    </p:set>
                                    <p:animEffect transition="in" filter="barn(inVertical)">
                                      <p:cBhvr>
                                        <p:cTn id="1180" dur="500"/>
                                        <p:tgtEl>
                                          <p:spTgt spid="395"/>
                                        </p:tgtEl>
                                      </p:cBhvr>
                                    </p:animEffect>
                                  </p:childTnLst>
                                </p:cTn>
                              </p:par>
                              <p:par>
                                <p:cTn id="1181" presetID="16" presetClass="entr" presetSubtype="21" fill="hold" grpId="0" nodeType="withEffect">
                                  <p:stCondLst>
                                    <p:cond delay="0"/>
                                  </p:stCondLst>
                                  <p:childTnLst>
                                    <p:set>
                                      <p:cBhvr>
                                        <p:cTn id="1182" dur="1" fill="hold">
                                          <p:stCondLst>
                                            <p:cond delay="0"/>
                                          </p:stCondLst>
                                        </p:cTn>
                                        <p:tgtEl>
                                          <p:spTgt spid="396"/>
                                        </p:tgtEl>
                                        <p:attrNameLst>
                                          <p:attrName>style.visibility</p:attrName>
                                        </p:attrNameLst>
                                      </p:cBhvr>
                                      <p:to>
                                        <p:strVal val="visible"/>
                                      </p:to>
                                    </p:set>
                                    <p:animEffect transition="in" filter="barn(inVertical)">
                                      <p:cBhvr>
                                        <p:cTn id="1183" dur="500"/>
                                        <p:tgtEl>
                                          <p:spTgt spid="396"/>
                                        </p:tgtEl>
                                      </p:cBhvr>
                                    </p:animEffect>
                                  </p:childTnLst>
                                </p:cTn>
                              </p:par>
                              <p:par>
                                <p:cTn id="1184" presetID="16" presetClass="entr" presetSubtype="21" fill="hold" grpId="0" nodeType="withEffect">
                                  <p:stCondLst>
                                    <p:cond delay="0"/>
                                  </p:stCondLst>
                                  <p:childTnLst>
                                    <p:set>
                                      <p:cBhvr>
                                        <p:cTn id="1185" dur="1" fill="hold">
                                          <p:stCondLst>
                                            <p:cond delay="0"/>
                                          </p:stCondLst>
                                        </p:cTn>
                                        <p:tgtEl>
                                          <p:spTgt spid="397"/>
                                        </p:tgtEl>
                                        <p:attrNameLst>
                                          <p:attrName>style.visibility</p:attrName>
                                        </p:attrNameLst>
                                      </p:cBhvr>
                                      <p:to>
                                        <p:strVal val="visible"/>
                                      </p:to>
                                    </p:set>
                                    <p:animEffect transition="in" filter="barn(inVertical)">
                                      <p:cBhvr>
                                        <p:cTn id="1186" dur="500"/>
                                        <p:tgtEl>
                                          <p:spTgt spid="397"/>
                                        </p:tgtEl>
                                      </p:cBhvr>
                                    </p:animEffect>
                                  </p:childTnLst>
                                </p:cTn>
                              </p:par>
                              <p:par>
                                <p:cTn id="1187" presetID="16" presetClass="entr" presetSubtype="21" fill="hold" grpId="0" nodeType="withEffect">
                                  <p:stCondLst>
                                    <p:cond delay="0"/>
                                  </p:stCondLst>
                                  <p:childTnLst>
                                    <p:set>
                                      <p:cBhvr>
                                        <p:cTn id="1188" dur="1" fill="hold">
                                          <p:stCondLst>
                                            <p:cond delay="0"/>
                                          </p:stCondLst>
                                        </p:cTn>
                                        <p:tgtEl>
                                          <p:spTgt spid="398"/>
                                        </p:tgtEl>
                                        <p:attrNameLst>
                                          <p:attrName>style.visibility</p:attrName>
                                        </p:attrNameLst>
                                      </p:cBhvr>
                                      <p:to>
                                        <p:strVal val="visible"/>
                                      </p:to>
                                    </p:set>
                                    <p:animEffect transition="in" filter="barn(inVertical)">
                                      <p:cBhvr>
                                        <p:cTn id="1189" dur="500"/>
                                        <p:tgtEl>
                                          <p:spTgt spid="398"/>
                                        </p:tgtEl>
                                      </p:cBhvr>
                                    </p:animEffect>
                                  </p:childTnLst>
                                </p:cTn>
                              </p:par>
                              <p:par>
                                <p:cTn id="1190" presetID="16" presetClass="entr" presetSubtype="21" fill="hold" grpId="0" nodeType="withEffect">
                                  <p:stCondLst>
                                    <p:cond delay="0"/>
                                  </p:stCondLst>
                                  <p:childTnLst>
                                    <p:set>
                                      <p:cBhvr>
                                        <p:cTn id="1191" dur="1" fill="hold">
                                          <p:stCondLst>
                                            <p:cond delay="0"/>
                                          </p:stCondLst>
                                        </p:cTn>
                                        <p:tgtEl>
                                          <p:spTgt spid="399"/>
                                        </p:tgtEl>
                                        <p:attrNameLst>
                                          <p:attrName>style.visibility</p:attrName>
                                        </p:attrNameLst>
                                      </p:cBhvr>
                                      <p:to>
                                        <p:strVal val="visible"/>
                                      </p:to>
                                    </p:set>
                                    <p:animEffect transition="in" filter="barn(inVertical)">
                                      <p:cBhvr>
                                        <p:cTn id="1192" dur="500"/>
                                        <p:tgtEl>
                                          <p:spTgt spid="399"/>
                                        </p:tgtEl>
                                      </p:cBhvr>
                                    </p:animEffect>
                                  </p:childTnLst>
                                </p:cTn>
                              </p:par>
                              <p:par>
                                <p:cTn id="1193" presetID="16" presetClass="entr" presetSubtype="21" fill="hold" grpId="0" nodeType="withEffect">
                                  <p:stCondLst>
                                    <p:cond delay="0"/>
                                  </p:stCondLst>
                                  <p:childTnLst>
                                    <p:set>
                                      <p:cBhvr>
                                        <p:cTn id="1194" dur="1" fill="hold">
                                          <p:stCondLst>
                                            <p:cond delay="0"/>
                                          </p:stCondLst>
                                        </p:cTn>
                                        <p:tgtEl>
                                          <p:spTgt spid="400"/>
                                        </p:tgtEl>
                                        <p:attrNameLst>
                                          <p:attrName>style.visibility</p:attrName>
                                        </p:attrNameLst>
                                      </p:cBhvr>
                                      <p:to>
                                        <p:strVal val="visible"/>
                                      </p:to>
                                    </p:set>
                                    <p:animEffect transition="in" filter="barn(inVertical)">
                                      <p:cBhvr>
                                        <p:cTn id="1195" dur="500"/>
                                        <p:tgtEl>
                                          <p:spTgt spid="400"/>
                                        </p:tgtEl>
                                      </p:cBhvr>
                                    </p:animEffect>
                                  </p:childTnLst>
                                </p:cTn>
                              </p:par>
                              <p:par>
                                <p:cTn id="1196" presetID="16" presetClass="entr" presetSubtype="21" fill="hold" grpId="0" nodeType="withEffect">
                                  <p:stCondLst>
                                    <p:cond delay="0"/>
                                  </p:stCondLst>
                                  <p:childTnLst>
                                    <p:set>
                                      <p:cBhvr>
                                        <p:cTn id="1197" dur="1" fill="hold">
                                          <p:stCondLst>
                                            <p:cond delay="0"/>
                                          </p:stCondLst>
                                        </p:cTn>
                                        <p:tgtEl>
                                          <p:spTgt spid="401"/>
                                        </p:tgtEl>
                                        <p:attrNameLst>
                                          <p:attrName>style.visibility</p:attrName>
                                        </p:attrNameLst>
                                      </p:cBhvr>
                                      <p:to>
                                        <p:strVal val="visible"/>
                                      </p:to>
                                    </p:set>
                                    <p:animEffect transition="in" filter="barn(inVertical)">
                                      <p:cBhvr>
                                        <p:cTn id="1198" dur="500"/>
                                        <p:tgtEl>
                                          <p:spTgt spid="401"/>
                                        </p:tgtEl>
                                      </p:cBhvr>
                                    </p:animEffect>
                                  </p:childTnLst>
                                </p:cTn>
                              </p:par>
                              <p:par>
                                <p:cTn id="1199" presetID="16" presetClass="entr" presetSubtype="21" fill="hold" grpId="0" nodeType="withEffect">
                                  <p:stCondLst>
                                    <p:cond delay="0"/>
                                  </p:stCondLst>
                                  <p:childTnLst>
                                    <p:set>
                                      <p:cBhvr>
                                        <p:cTn id="1200" dur="1" fill="hold">
                                          <p:stCondLst>
                                            <p:cond delay="0"/>
                                          </p:stCondLst>
                                        </p:cTn>
                                        <p:tgtEl>
                                          <p:spTgt spid="402"/>
                                        </p:tgtEl>
                                        <p:attrNameLst>
                                          <p:attrName>style.visibility</p:attrName>
                                        </p:attrNameLst>
                                      </p:cBhvr>
                                      <p:to>
                                        <p:strVal val="visible"/>
                                      </p:to>
                                    </p:set>
                                    <p:animEffect transition="in" filter="barn(inVertical)">
                                      <p:cBhvr>
                                        <p:cTn id="1201" dur="500"/>
                                        <p:tgtEl>
                                          <p:spTgt spid="402"/>
                                        </p:tgtEl>
                                      </p:cBhvr>
                                    </p:animEffect>
                                  </p:childTnLst>
                                </p:cTn>
                              </p:par>
                              <p:par>
                                <p:cTn id="1202" presetID="16" presetClass="entr" presetSubtype="21" fill="hold" grpId="0" nodeType="withEffect">
                                  <p:stCondLst>
                                    <p:cond delay="0"/>
                                  </p:stCondLst>
                                  <p:childTnLst>
                                    <p:set>
                                      <p:cBhvr>
                                        <p:cTn id="1203" dur="1" fill="hold">
                                          <p:stCondLst>
                                            <p:cond delay="0"/>
                                          </p:stCondLst>
                                        </p:cTn>
                                        <p:tgtEl>
                                          <p:spTgt spid="403"/>
                                        </p:tgtEl>
                                        <p:attrNameLst>
                                          <p:attrName>style.visibility</p:attrName>
                                        </p:attrNameLst>
                                      </p:cBhvr>
                                      <p:to>
                                        <p:strVal val="visible"/>
                                      </p:to>
                                    </p:set>
                                    <p:animEffect transition="in" filter="barn(inVertical)">
                                      <p:cBhvr>
                                        <p:cTn id="1204" dur="500"/>
                                        <p:tgtEl>
                                          <p:spTgt spid="403"/>
                                        </p:tgtEl>
                                      </p:cBhvr>
                                    </p:animEffect>
                                  </p:childTnLst>
                                </p:cTn>
                              </p:par>
                              <p:par>
                                <p:cTn id="1205" presetID="16" presetClass="entr" presetSubtype="21" fill="hold" grpId="0" nodeType="withEffect">
                                  <p:stCondLst>
                                    <p:cond delay="0"/>
                                  </p:stCondLst>
                                  <p:childTnLst>
                                    <p:set>
                                      <p:cBhvr>
                                        <p:cTn id="1206" dur="1" fill="hold">
                                          <p:stCondLst>
                                            <p:cond delay="0"/>
                                          </p:stCondLst>
                                        </p:cTn>
                                        <p:tgtEl>
                                          <p:spTgt spid="404"/>
                                        </p:tgtEl>
                                        <p:attrNameLst>
                                          <p:attrName>style.visibility</p:attrName>
                                        </p:attrNameLst>
                                      </p:cBhvr>
                                      <p:to>
                                        <p:strVal val="visible"/>
                                      </p:to>
                                    </p:set>
                                    <p:animEffect transition="in" filter="barn(inVertical)">
                                      <p:cBhvr>
                                        <p:cTn id="1207" dur="500"/>
                                        <p:tgtEl>
                                          <p:spTgt spid="404"/>
                                        </p:tgtEl>
                                      </p:cBhvr>
                                    </p:animEffect>
                                  </p:childTnLst>
                                </p:cTn>
                              </p:par>
                              <p:par>
                                <p:cTn id="1208" presetID="16" presetClass="entr" presetSubtype="21" fill="hold" grpId="0" nodeType="withEffect">
                                  <p:stCondLst>
                                    <p:cond delay="0"/>
                                  </p:stCondLst>
                                  <p:childTnLst>
                                    <p:set>
                                      <p:cBhvr>
                                        <p:cTn id="1209" dur="1" fill="hold">
                                          <p:stCondLst>
                                            <p:cond delay="0"/>
                                          </p:stCondLst>
                                        </p:cTn>
                                        <p:tgtEl>
                                          <p:spTgt spid="405"/>
                                        </p:tgtEl>
                                        <p:attrNameLst>
                                          <p:attrName>style.visibility</p:attrName>
                                        </p:attrNameLst>
                                      </p:cBhvr>
                                      <p:to>
                                        <p:strVal val="visible"/>
                                      </p:to>
                                    </p:set>
                                    <p:animEffect transition="in" filter="barn(inVertical)">
                                      <p:cBhvr>
                                        <p:cTn id="1210" dur="500"/>
                                        <p:tgtEl>
                                          <p:spTgt spid="405"/>
                                        </p:tgtEl>
                                      </p:cBhvr>
                                    </p:animEffect>
                                  </p:childTnLst>
                                </p:cTn>
                              </p:par>
                              <p:par>
                                <p:cTn id="1211" presetID="16" presetClass="entr" presetSubtype="21" fill="hold" grpId="0" nodeType="withEffect">
                                  <p:stCondLst>
                                    <p:cond delay="0"/>
                                  </p:stCondLst>
                                  <p:childTnLst>
                                    <p:set>
                                      <p:cBhvr>
                                        <p:cTn id="1212" dur="1" fill="hold">
                                          <p:stCondLst>
                                            <p:cond delay="0"/>
                                          </p:stCondLst>
                                        </p:cTn>
                                        <p:tgtEl>
                                          <p:spTgt spid="406"/>
                                        </p:tgtEl>
                                        <p:attrNameLst>
                                          <p:attrName>style.visibility</p:attrName>
                                        </p:attrNameLst>
                                      </p:cBhvr>
                                      <p:to>
                                        <p:strVal val="visible"/>
                                      </p:to>
                                    </p:set>
                                    <p:animEffect transition="in" filter="barn(inVertical)">
                                      <p:cBhvr>
                                        <p:cTn id="1213" dur="500"/>
                                        <p:tgtEl>
                                          <p:spTgt spid="406"/>
                                        </p:tgtEl>
                                      </p:cBhvr>
                                    </p:animEffect>
                                  </p:childTnLst>
                                </p:cTn>
                              </p:par>
                              <p:par>
                                <p:cTn id="1214" presetID="16" presetClass="entr" presetSubtype="21" fill="hold" grpId="0" nodeType="withEffect">
                                  <p:stCondLst>
                                    <p:cond delay="0"/>
                                  </p:stCondLst>
                                  <p:childTnLst>
                                    <p:set>
                                      <p:cBhvr>
                                        <p:cTn id="1215" dur="1" fill="hold">
                                          <p:stCondLst>
                                            <p:cond delay="0"/>
                                          </p:stCondLst>
                                        </p:cTn>
                                        <p:tgtEl>
                                          <p:spTgt spid="407"/>
                                        </p:tgtEl>
                                        <p:attrNameLst>
                                          <p:attrName>style.visibility</p:attrName>
                                        </p:attrNameLst>
                                      </p:cBhvr>
                                      <p:to>
                                        <p:strVal val="visible"/>
                                      </p:to>
                                    </p:set>
                                    <p:animEffect transition="in" filter="barn(inVertical)">
                                      <p:cBhvr>
                                        <p:cTn id="1216" dur="500"/>
                                        <p:tgtEl>
                                          <p:spTgt spid="407"/>
                                        </p:tgtEl>
                                      </p:cBhvr>
                                    </p:animEffect>
                                  </p:childTnLst>
                                </p:cTn>
                              </p:par>
                              <p:par>
                                <p:cTn id="1217" presetID="16" presetClass="entr" presetSubtype="21" fill="hold" grpId="0" nodeType="withEffect">
                                  <p:stCondLst>
                                    <p:cond delay="0"/>
                                  </p:stCondLst>
                                  <p:childTnLst>
                                    <p:set>
                                      <p:cBhvr>
                                        <p:cTn id="1218" dur="1" fill="hold">
                                          <p:stCondLst>
                                            <p:cond delay="0"/>
                                          </p:stCondLst>
                                        </p:cTn>
                                        <p:tgtEl>
                                          <p:spTgt spid="408"/>
                                        </p:tgtEl>
                                        <p:attrNameLst>
                                          <p:attrName>style.visibility</p:attrName>
                                        </p:attrNameLst>
                                      </p:cBhvr>
                                      <p:to>
                                        <p:strVal val="visible"/>
                                      </p:to>
                                    </p:set>
                                    <p:animEffect transition="in" filter="barn(inVertical)">
                                      <p:cBhvr>
                                        <p:cTn id="1219" dur="500"/>
                                        <p:tgtEl>
                                          <p:spTgt spid="408"/>
                                        </p:tgtEl>
                                      </p:cBhvr>
                                    </p:animEffect>
                                  </p:childTnLst>
                                </p:cTn>
                              </p:par>
                              <p:par>
                                <p:cTn id="1220" presetID="16" presetClass="entr" presetSubtype="21" fill="hold" grpId="0" nodeType="withEffect">
                                  <p:stCondLst>
                                    <p:cond delay="0"/>
                                  </p:stCondLst>
                                  <p:childTnLst>
                                    <p:set>
                                      <p:cBhvr>
                                        <p:cTn id="1221" dur="1" fill="hold">
                                          <p:stCondLst>
                                            <p:cond delay="0"/>
                                          </p:stCondLst>
                                        </p:cTn>
                                        <p:tgtEl>
                                          <p:spTgt spid="409"/>
                                        </p:tgtEl>
                                        <p:attrNameLst>
                                          <p:attrName>style.visibility</p:attrName>
                                        </p:attrNameLst>
                                      </p:cBhvr>
                                      <p:to>
                                        <p:strVal val="visible"/>
                                      </p:to>
                                    </p:set>
                                    <p:animEffect transition="in" filter="barn(inVertical)">
                                      <p:cBhvr>
                                        <p:cTn id="1222" dur="500"/>
                                        <p:tgtEl>
                                          <p:spTgt spid="409"/>
                                        </p:tgtEl>
                                      </p:cBhvr>
                                    </p:animEffect>
                                  </p:childTnLst>
                                </p:cTn>
                              </p:par>
                              <p:par>
                                <p:cTn id="1223" presetID="16" presetClass="entr" presetSubtype="21" fill="hold" grpId="0" nodeType="withEffect">
                                  <p:stCondLst>
                                    <p:cond delay="0"/>
                                  </p:stCondLst>
                                  <p:childTnLst>
                                    <p:set>
                                      <p:cBhvr>
                                        <p:cTn id="1224" dur="1" fill="hold">
                                          <p:stCondLst>
                                            <p:cond delay="0"/>
                                          </p:stCondLst>
                                        </p:cTn>
                                        <p:tgtEl>
                                          <p:spTgt spid="410"/>
                                        </p:tgtEl>
                                        <p:attrNameLst>
                                          <p:attrName>style.visibility</p:attrName>
                                        </p:attrNameLst>
                                      </p:cBhvr>
                                      <p:to>
                                        <p:strVal val="visible"/>
                                      </p:to>
                                    </p:set>
                                    <p:animEffect transition="in" filter="barn(inVertical)">
                                      <p:cBhvr>
                                        <p:cTn id="1225" dur="500"/>
                                        <p:tgtEl>
                                          <p:spTgt spid="410"/>
                                        </p:tgtEl>
                                      </p:cBhvr>
                                    </p:animEffect>
                                  </p:childTnLst>
                                </p:cTn>
                              </p:par>
                              <p:par>
                                <p:cTn id="1226" presetID="16" presetClass="entr" presetSubtype="21" fill="hold" grpId="0" nodeType="withEffect">
                                  <p:stCondLst>
                                    <p:cond delay="0"/>
                                  </p:stCondLst>
                                  <p:childTnLst>
                                    <p:set>
                                      <p:cBhvr>
                                        <p:cTn id="1227" dur="1" fill="hold">
                                          <p:stCondLst>
                                            <p:cond delay="0"/>
                                          </p:stCondLst>
                                        </p:cTn>
                                        <p:tgtEl>
                                          <p:spTgt spid="411"/>
                                        </p:tgtEl>
                                        <p:attrNameLst>
                                          <p:attrName>style.visibility</p:attrName>
                                        </p:attrNameLst>
                                      </p:cBhvr>
                                      <p:to>
                                        <p:strVal val="visible"/>
                                      </p:to>
                                    </p:set>
                                    <p:animEffect transition="in" filter="barn(inVertical)">
                                      <p:cBhvr>
                                        <p:cTn id="1228"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p:bldP spid="409" grpId="0"/>
      <p:bldP spid="410" grpId="0"/>
      <p:bldP spid="411"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pyx30j0">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1868</Words>
  <Application>Microsoft Office PowerPoint</Application>
  <PresentationFormat>宽屏</PresentationFormat>
  <Paragraphs>187</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Helvetica Light</vt: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2022-03-11T03:08:56Z</dcterms:created>
  <dcterms:modified xsi:type="dcterms:W3CDTF">2023-01-10T12:14:40Z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B82B233CC55B469E94FD11F7F80A7E49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