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344" r:id="rId2"/>
    <p:sldId id="311" r:id="rId3"/>
    <p:sldId id="325" r:id="rId4"/>
    <p:sldId id="326" r:id="rId5"/>
    <p:sldId id="327" r:id="rId6"/>
    <p:sldId id="328" r:id="rId7"/>
    <p:sldId id="264" r:id="rId8"/>
    <p:sldId id="330" r:id="rId9"/>
    <p:sldId id="267" r:id="rId10"/>
    <p:sldId id="310" r:id="rId11"/>
    <p:sldId id="331" r:id="rId12"/>
    <p:sldId id="265" r:id="rId13"/>
    <p:sldId id="332" r:id="rId14"/>
    <p:sldId id="333" r:id="rId15"/>
    <p:sldId id="334" r:id="rId16"/>
    <p:sldId id="335" r:id="rId17"/>
    <p:sldId id="336" r:id="rId18"/>
    <p:sldId id="337" r:id="rId19"/>
    <p:sldId id="338" r:id="rId20"/>
    <p:sldId id="339" r:id="rId21"/>
    <p:sldId id="266" r:id="rId22"/>
    <p:sldId id="340" r:id="rId23"/>
    <p:sldId id="341" r:id="rId24"/>
    <p:sldId id="269" r:id="rId25"/>
    <p:sldId id="342" r:id="rId26"/>
    <p:sldId id="343"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4B05"/>
    <a:srgbClr val="EAEAEA"/>
    <a:srgbClr val="333333"/>
    <a:srgbClr val="C0C0C0"/>
    <a:srgbClr val="4F81B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7899" autoAdjust="0"/>
  </p:normalViewPr>
  <p:slideViewPr>
    <p:cSldViewPr showGuides="1">
      <p:cViewPr varScale="1">
        <p:scale>
          <a:sx n="105" d="100"/>
          <a:sy n="105" d="100"/>
        </p:scale>
        <p:origin x="-90" y="-150"/>
      </p:cViewPr>
      <p:guideLst>
        <p:guide orient="horz" pos="2160"/>
        <p:guide pos="2880"/>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1EFDD-91F8-495A-91D7-EB018522F674}"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5C579-5EAB-4D4D-A688-CF27E536ED0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C5C579-5EAB-4D4D-A688-CF27E536ED03}"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1.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Master" Target="../slideMasters/slideMaster1.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Master" Target="../slideMasters/slideMaster1.xml"/><Relationship Id="rId4" Type="http://schemas.openxmlformats.org/officeDocument/2006/relationships/tags" Target="../tags/tag6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1.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slideMaster" Target="../slideMasters/slideMaster1.xml"/><Relationship Id="rId5" Type="http://schemas.openxmlformats.org/officeDocument/2006/relationships/tags" Target="../tags/tag68.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1.xml"/><Relationship Id="rId5" Type="http://schemas.openxmlformats.org/officeDocument/2006/relationships/tags" Target="../tags/tag59.xml"/><Relationship Id="rId4" Type="http://schemas.openxmlformats.org/officeDocument/2006/relationships/tags" Target="../tags/tag5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3" name="图片 12"/>
          <p:cNvPicPr>
            <a:picLocks noChangeAspect="1"/>
          </p:cNvPicPr>
          <p:nvPr>
            <p:custDataLst>
              <p:tags r:id="rId1"/>
            </p:custDataLst>
          </p:nvPr>
        </p:nvPicPr>
        <p:blipFill rotWithShape="1">
          <a:blip r:embed="rId12" cstate="email"/>
          <a:srcRect/>
          <a:stretch>
            <a:fillRect/>
          </a:stretch>
        </p:blipFill>
        <p:spPr>
          <a:xfrm>
            <a:off x="1" y="-2"/>
            <a:ext cx="9143999" cy="4542287"/>
          </a:xfrm>
          <a:prstGeom prst="rect">
            <a:avLst/>
          </a:prstGeom>
        </p:spPr>
      </p:pic>
      <p:sp>
        <p:nvSpPr>
          <p:cNvPr id="5" name="矩形 4"/>
          <p:cNvSpPr/>
          <p:nvPr>
            <p:custDataLst>
              <p:tags r:id="rId2"/>
            </p:custDataLst>
          </p:nvPr>
        </p:nvSpPr>
        <p:spPr>
          <a:xfrm>
            <a:off x="0" y="5637213"/>
            <a:ext cx="9144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6" name="等腰三角形 5"/>
          <p:cNvSpPr/>
          <p:nvPr>
            <p:custDataLst>
              <p:tags r:id="rId3"/>
            </p:custDataLst>
          </p:nvPr>
        </p:nvSpPr>
        <p:spPr>
          <a:xfrm rot="5400000" flipV="1">
            <a:off x="3140273" y="-1146968"/>
            <a:ext cx="2863453" cy="1219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7" name="直角三角形 6"/>
          <p:cNvSpPr/>
          <p:nvPr>
            <p:custDataLst>
              <p:tags r:id="rId4"/>
            </p:custDataLst>
          </p:nvPr>
        </p:nvSpPr>
        <p:spPr>
          <a:xfrm>
            <a:off x="0" y="3621088"/>
            <a:ext cx="9144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8" name="直角三角形 7"/>
          <p:cNvSpPr/>
          <p:nvPr>
            <p:custDataLst>
              <p:tags r:id="rId5"/>
            </p:custDataLst>
          </p:nvPr>
        </p:nvSpPr>
        <p:spPr>
          <a:xfrm flipH="1">
            <a:off x="0" y="3048000"/>
            <a:ext cx="9144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2" name="标题 1"/>
          <p:cNvSpPr>
            <a:spLocks noGrp="1"/>
          </p:cNvSpPr>
          <p:nvPr>
            <p:ph type="ctrTitle" hasCustomPrompt="1"/>
            <p:custDataLst>
              <p:tags r:id="rId6"/>
            </p:custDataLst>
          </p:nvPr>
        </p:nvSpPr>
        <p:spPr>
          <a:xfrm>
            <a:off x="5000625" y="4614350"/>
            <a:ext cx="4076700" cy="1053581"/>
          </a:xfrm>
          <a:noFill/>
        </p:spPr>
        <p:txBody>
          <a:bodyPr anchor="b">
            <a:normAutofit/>
          </a:bodyPr>
          <a:lstStyle>
            <a:lvl1pPr algn="r">
              <a:defRPr sz="3600" b="1">
                <a:solidFill>
                  <a:schemeClr val="tx1"/>
                </a:solidFill>
              </a:defRPr>
            </a:lvl1pPr>
          </a:lstStyle>
          <a:p>
            <a:r>
              <a:rPr lang="zh-CN" altLang="en-US" noProof="1"/>
              <a:t>单击此处编辑标题</a:t>
            </a:r>
          </a:p>
        </p:txBody>
      </p:sp>
      <p:sp>
        <p:nvSpPr>
          <p:cNvPr id="3" name="副标题 2"/>
          <p:cNvSpPr>
            <a:spLocks noGrp="1"/>
          </p:cNvSpPr>
          <p:nvPr>
            <p:ph type="subTitle" idx="1"/>
            <p:custDataLst>
              <p:tags r:id="rId7"/>
            </p:custDataLst>
          </p:nvPr>
        </p:nvSpPr>
        <p:spPr>
          <a:xfrm>
            <a:off x="5000625" y="5739996"/>
            <a:ext cx="4076700" cy="504000"/>
          </a:xfrm>
          <a:noFill/>
        </p:spPr>
        <p:txBody>
          <a:bodyPr>
            <a:normAutofit/>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9" name="日期占位符 3"/>
          <p:cNvSpPr>
            <a:spLocks noGrp="1"/>
          </p:cNvSpPr>
          <p:nvPr>
            <p:ph type="dt" sz="half" idx="10"/>
            <p:custDataLst>
              <p:tags r:id="rId8"/>
            </p:custDataLst>
          </p:nvPr>
        </p:nvSpPr>
        <p:spPr/>
        <p:txBody>
          <a:bodyPr/>
          <a:lstStyle>
            <a:lvl1pPr>
              <a:defRPr/>
            </a:lvl1pPr>
          </a:lstStyle>
          <a:p>
            <a:pPr>
              <a:defRPr/>
            </a:pPr>
            <a:endParaRPr lang="zh-CN" altLang="en-US"/>
          </a:p>
        </p:txBody>
      </p:sp>
      <p:sp>
        <p:nvSpPr>
          <p:cNvPr id="10" name="页脚占位符 4"/>
          <p:cNvSpPr>
            <a:spLocks noGrp="1"/>
          </p:cNvSpPr>
          <p:nvPr>
            <p:ph type="ftr" sz="quarter" idx="11"/>
            <p:custDataLst>
              <p:tags r:id="rId9"/>
            </p:custDataLst>
          </p:nvPr>
        </p:nvSpPr>
        <p:spPr/>
        <p:txBody>
          <a:bodyPr/>
          <a:lstStyle>
            <a:lvl1pPr>
              <a:defRPr/>
            </a:lvl1pPr>
          </a:lstStyle>
          <a:p>
            <a:pPr>
              <a:defRPr/>
            </a:pPr>
            <a:endParaRPr lang="zh-CN" altLang="en-US"/>
          </a:p>
        </p:txBody>
      </p:sp>
      <p:sp>
        <p:nvSpPr>
          <p:cNvPr id="11" name="灯片编号占位符 5"/>
          <p:cNvSpPr>
            <a:spLocks noGrp="1"/>
          </p:cNvSpPr>
          <p:nvPr>
            <p:ph type="sldNum" sz="quarter" idx="12"/>
            <p:custDataLst>
              <p:tags r:id="rId10"/>
            </p:custDataLst>
          </p:nvPr>
        </p:nvSpPr>
        <p:spPr/>
        <p:txBody>
          <a:bodyPr/>
          <a:lstStyle>
            <a:lvl1pPr>
              <a:defRPr/>
            </a:lvl1pPr>
          </a:lstStyle>
          <a:p>
            <a:pPr>
              <a:defRPr/>
            </a:pPr>
            <a:fld id="{8772FFEC-5704-4A3E-837E-93B721BC27BB}" type="slidenum">
              <a:rPr lang="zh-CN" altLang="en-US"/>
              <a:t>‹#›</a:t>
            </a:fld>
            <a:endParaRPr lang="zh-CN" altLang="en-US"/>
          </a:p>
        </p:txBody>
      </p:sp>
      <p:sp>
        <p:nvSpPr>
          <p:cNvPr id="14" name="矩形 13"/>
          <p:cNvSpPr/>
          <p:nvPr userDrawn="1"/>
        </p:nvSpPr>
        <p:spPr>
          <a:xfrm>
            <a:off x="8585198" y="6453337"/>
            <a:ext cx="504056"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0" dirty="0" smtClean="0">
                <a:solidFill>
                  <a:srgbClr val="5F5F5F"/>
                </a:solidFill>
              </a:rPr>
              <a:t>-</a:t>
            </a:r>
            <a:fld id="{C2D1088F-7570-48BA-BC40-D11F25FB6C22}" type="slidenum">
              <a:rPr lang="zh-CN" altLang="en-US" sz="1400" b="0" dirty="0" smtClean="0">
                <a:solidFill>
                  <a:srgbClr val="5F5F5F"/>
                </a:solidFill>
              </a:rPr>
              <a:t>‹#›</a:t>
            </a:fld>
            <a:r>
              <a:rPr lang="en-US" altLang="zh-CN" sz="1400" b="0" dirty="0" smtClean="0">
                <a:solidFill>
                  <a:srgbClr val="5F5F5F"/>
                </a:solidFill>
              </a:rPr>
              <a:t>-</a:t>
            </a:r>
            <a:endParaRPr lang="zh-CN" altLang="en-US" sz="1400" b="0" dirty="0" smtClean="0">
              <a:solidFill>
                <a:srgbClr val="5F5F5F"/>
              </a:solidFill>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1"/>
            </p:custDataLst>
          </p:nvPr>
        </p:nvSpPr>
        <p:spPr>
          <a:xfrm>
            <a:off x="502448" y="952508"/>
            <a:ext cx="8139178" cy="5388907"/>
          </a:xfrm>
        </p:spPr>
        <p:txBody>
          <a:bodyPr/>
          <a:lstStyle>
            <a:lvl1pPr>
              <a:defRPr/>
            </a:lvl1pPr>
          </a:lstStyle>
          <a:p>
            <a:pPr lvl="0"/>
            <a:r>
              <a:rPr lang="zh-CN" altLang="en-US" noProof="1">
                <a:sym typeface="+mn-ea"/>
              </a:rPr>
              <a:t>单击此处</a:t>
            </a:r>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3"/>
          <p:cNvSpPr>
            <a:spLocks noGrp="1"/>
          </p:cNvSpPr>
          <p:nvPr>
            <p:ph type="dt" sz="half" idx="14"/>
            <p:custDataLst>
              <p:tags r:id="rId2"/>
            </p:custDataLst>
          </p:nvPr>
        </p:nvSpPr>
        <p:spPr/>
        <p:txBody>
          <a:bodyPr/>
          <a:lstStyle>
            <a:lvl1pPr>
              <a:defRPr/>
            </a:lvl1pPr>
          </a:lstStyle>
          <a:p>
            <a:pPr>
              <a:defRPr/>
            </a:pPr>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pPr>
              <a:defRPr/>
            </a:pPr>
            <a:fld id="{5E5EBB0C-5A13-436A-8D2C-3DC1B1265DA7}" type="slidenum">
              <a:rPr lang="zh-CN" altLang="en-US"/>
              <a:t>‹#›</a:t>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3" name="图片 12"/>
          <p:cNvPicPr>
            <a:picLocks noChangeAspect="1"/>
          </p:cNvPicPr>
          <p:nvPr>
            <p:custDataLst>
              <p:tags r:id="rId1"/>
            </p:custDataLst>
          </p:nvPr>
        </p:nvPicPr>
        <p:blipFill rotWithShape="1">
          <a:blip r:embed="rId12" cstate="email"/>
          <a:srcRect/>
          <a:stretch>
            <a:fillRect/>
          </a:stretch>
        </p:blipFill>
        <p:spPr>
          <a:xfrm>
            <a:off x="1" y="-2"/>
            <a:ext cx="9143999" cy="4542287"/>
          </a:xfrm>
          <a:prstGeom prst="rect">
            <a:avLst/>
          </a:prstGeom>
        </p:spPr>
      </p:pic>
      <p:sp>
        <p:nvSpPr>
          <p:cNvPr id="5" name="矩形 4"/>
          <p:cNvSpPr/>
          <p:nvPr>
            <p:custDataLst>
              <p:tags r:id="rId2"/>
            </p:custDataLst>
          </p:nvPr>
        </p:nvSpPr>
        <p:spPr>
          <a:xfrm>
            <a:off x="0" y="5637213"/>
            <a:ext cx="9144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6" name="等腰三角形 5"/>
          <p:cNvSpPr/>
          <p:nvPr>
            <p:custDataLst>
              <p:tags r:id="rId3"/>
            </p:custDataLst>
          </p:nvPr>
        </p:nvSpPr>
        <p:spPr>
          <a:xfrm rot="5400000" flipV="1">
            <a:off x="3140273" y="-1146968"/>
            <a:ext cx="2863453" cy="1219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7" name="直角三角形 6"/>
          <p:cNvSpPr/>
          <p:nvPr>
            <p:custDataLst>
              <p:tags r:id="rId4"/>
            </p:custDataLst>
          </p:nvPr>
        </p:nvSpPr>
        <p:spPr>
          <a:xfrm>
            <a:off x="0" y="3621088"/>
            <a:ext cx="9144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8" name="直角三角形 7"/>
          <p:cNvSpPr/>
          <p:nvPr>
            <p:custDataLst>
              <p:tags r:id="rId5"/>
            </p:custDataLst>
          </p:nvPr>
        </p:nvSpPr>
        <p:spPr>
          <a:xfrm flipH="1">
            <a:off x="0" y="3044825"/>
            <a:ext cx="9144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2" name="标题 1"/>
          <p:cNvSpPr>
            <a:spLocks noGrp="1"/>
          </p:cNvSpPr>
          <p:nvPr>
            <p:ph type="title" hasCustomPrompt="1"/>
            <p:custDataLst>
              <p:tags r:id="rId6"/>
            </p:custDataLst>
          </p:nvPr>
        </p:nvSpPr>
        <p:spPr>
          <a:xfrm>
            <a:off x="5572125" y="4290060"/>
            <a:ext cx="3319463" cy="1175385"/>
          </a:xfrm>
        </p:spPr>
        <p:txBody>
          <a:bodyPr rIns="25400" rtlCol="0" anchor="b">
            <a:noAutofit/>
          </a:bodyPr>
          <a:lstStyle>
            <a:lvl1pPr marL="0" marR="0" algn="r" defTabSz="914400" rtl="0" eaLnBrk="1" fontAlgn="auto" latinLnBrk="0" hangingPunct="1">
              <a:lnSpc>
                <a:spcPct val="100000"/>
              </a:lnSpc>
              <a:buNone/>
              <a:defRPr kumimoji="0" lang="zh-CN" altLang="en-US" sz="4950" b="1" i="0" u="none" strike="noStrike" kern="1200" cap="none" spc="6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编辑标题</a:t>
            </a:r>
            <a:endParaRPr noProof="1">
              <a:sym typeface="+mn-ea"/>
            </a:endParaRPr>
          </a:p>
        </p:txBody>
      </p:sp>
      <p:sp>
        <p:nvSpPr>
          <p:cNvPr id="14" name="文本占位符 13"/>
          <p:cNvSpPr>
            <a:spLocks noGrp="1"/>
          </p:cNvSpPr>
          <p:nvPr>
            <p:ph type="body" sz="quarter" idx="14" hasCustomPrompt="1"/>
            <p:custDataLst>
              <p:tags r:id="rId7"/>
            </p:custDataLst>
          </p:nvPr>
        </p:nvSpPr>
        <p:spPr>
          <a:xfrm>
            <a:off x="5572124" y="5540698"/>
            <a:ext cx="3319358" cy="691347"/>
          </a:xfrm>
        </p:spPr>
        <p:txBody>
          <a:bodyPr>
            <a:normAutofit/>
          </a:bodyPr>
          <a:lstStyle>
            <a:lvl1pPr marL="0" indent="0" algn="r">
              <a:buNone/>
              <a:defRPr sz="2400"/>
            </a:lvl1pPr>
            <a:lvl2pPr marL="342900" indent="0">
              <a:buNone/>
              <a:defRPr/>
            </a:lvl2pPr>
          </a:lstStyle>
          <a:p>
            <a:pPr lvl="0"/>
            <a:r>
              <a:rPr lang="zh-CN" altLang="en-US" noProof="1"/>
              <a:t>编辑文本</a:t>
            </a:r>
          </a:p>
        </p:txBody>
      </p:sp>
      <p:sp>
        <p:nvSpPr>
          <p:cNvPr id="9" name="日期占位符 2"/>
          <p:cNvSpPr>
            <a:spLocks noGrp="1"/>
          </p:cNvSpPr>
          <p:nvPr>
            <p:ph type="dt" sz="half" idx="15"/>
            <p:custDataLst>
              <p:tags r:id="rId8"/>
            </p:custDataLst>
          </p:nvPr>
        </p:nvSpPr>
        <p:spPr/>
        <p:txBody>
          <a:bodyPr/>
          <a:lstStyle>
            <a:lvl1pPr>
              <a:defRPr/>
            </a:lvl1pPr>
          </a:lstStyle>
          <a:p>
            <a:pPr>
              <a:defRPr/>
            </a:pPr>
            <a:endParaRPr lang="zh-CN" altLang="en-US"/>
          </a:p>
        </p:txBody>
      </p:sp>
      <p:sp>
        <p:nvSpPr>
          <p:cNvPr id="10" name="页脚占位符 3"/>
          <p:cNvSpPr>
            <a:spLocks noGrp="1"/>
          </p:cNvSpPr>
          <p:nvPr>
            <p:ph type="ftr" sz="quarter" idx="16"/>
            <p:custDataLst>
              <p:tags r:id="rId9"/>
            </p:custDataLst>
          </p:nvPr>
        </p:nvSpPr>
        <p:spPr/>
        <p:txBody>
          <a:bodyPr/>
          <a:lstStyle>
            <a:lvl1pPr>
              <a:defRPr/>
            </a:lvl1pPr>
          </a:lstStyle>
          <a:p>
            <a:pPr>
              <a:defRPr/>
            </a:pPr>
            <a:endParaRPr lang="zh-CN" altLang="en-US"/>
          </a:p>
        </p:txBody>
      </p:sp>
      <p:sp>
        <p:nvSpPr>
          <p:cNvPr id="11" name="灯片编号占位符 4"/>
          <p:cNvSpPr>
            <a:spLocks noGrp="1"/>
          </p:cNvSpPr>
          <p:nvPr>
            <p:ph type="sldNum" sz="quarter" idx="17"/>
            <p:custDataLst>
              <p:tags r:id="rId10"/>
            </p:custDataLst>
          </p:nvPr>
        </p:nvSpPr>
        <p:spPr/>
        <p:txBody>
          <a:bodyPr/>
          <a:lstStyle>
            <a:lvl1pPr>
              <a:defRPr/>
            </a:lvl1pPr>
          </a:lstStyle>
          <a:p>
            <a:pPr>
              <a:defRPr/>
            </a:pPr>
            <a:fld id="{4FC38A87-77AC-48C7-9F0B-A360E0E07000}" type="slidenum">
              <a:rPr lang="zh-CN" altLang="en-US"/>
              <a:t>‹#›</a:t>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rotWithShape="1">
          <a:blip r:embed="rId5"/>
          <a:stretch>
            <a:fillRect b="24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1"/>
            </p:custDataLst>
          </p:nvPr>
        </p:nvSpPr>
        <p:spPr/>
        <p:txBody>
          <a:bodyPr/>
          <a:lstStyle>
            <a:lvl1pPr>
              <a:defRPr/>
            </a:lvl1pPr>
          </a:lstStyle>
          <a:p>
            <a:pPr>
              <a:defRPr/>
            </a:pPr>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74FEF436-D7EA-4EF9-B5EE-0F0508D00828}" type="slidenum">
              <a:rPr lang="zh-CN" altLang="en-US"/>
              <a:t>‹#›</a:t>
            </a:fld>
            <a:endParaRPr lang="zh-CN" alt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5" name="Freeform 6"/>
          <p:cNvSpPr>
            <a:spLocks noChangeArrowheads="1"/>
          </p:cNvSpPr>
          <p:nvPr>
            <p:custDataLst>
              <p:tags r:id="rId1"/>
            </p:custDataLst>
          </p:nvPr>
        </p:nvSpPr>
        <p:spPr bwMode="auto">
          <a:xfrm>
            <a:off x="0" y="3879850"/>
            <a:ext cx="3744516" cy="297815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4" tIns="45717" rIns="91434" bIns="45717"/>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zh-CN" altLang="en-US" sz="1350"/>
          </a:p>
        </p:txBody>
      </p:sp>
      <p:sp>
        <p:nvSpPr>
          <p:cNvPr id="6" name="Freeform 7"/>
          <p:cNvSpPr>
            <a:spLocks noChangeArrowheads="1"/>
          </p:cNvSpPr>
          <p:nvPr>
            <p:custDataLst>
              <p:tags r:id="rId2"/>
            </p:custDataLst>
          </p:nvPr>
        </p:nvSpPr>
        <p:spPr bwMode="auto">
          <a:xfrm>
            <a:off x="2122885" y="4400550"/>
            <a:ext cx="7021115" cy="245745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lIns="91434" tIns="45717" rIns="91434" bIns="45717"/>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zh-CN" altLang="en-US" sz="1350"/>
          </a:p>
        </p:txBody>
      </p:sp>
      <p:sp>
        <p:nvSpPr>
          <p:cNvPr id="2" name="标题 1"/>
          <p:cNvSpPr>
            <a:spLocks noGrp="1"/>
          </p:cNvSpPr>
          <p:nvPr>
            <p:ph type="title" hasCustomPrompt="1"/>
            <p:custDataLst>
              <p:tags r:id="rId3"/>
            </p:custDataLst>
          </p:nvPr>
        </p:nvSpPr>
        <p:spPr>
          <a:xfrm>
            <a:off x="1256801" y="3503613"/>
            <a:ext cx="4098630" cy="1058408"/>
          </a:xfrm>
        </p:spPr>
        <p:txBody>
          <a:bodyPr rIns="63500">
            <a:noAutofit/>
          </a:bodyPr>
          <a:lstStyle>
            <a:lvl1pPr algn="r">
              <a:defRPr sz="3600" u="none" strike="noStrike" kern="1200" cap="none" spc="300" normalizeH="0">
                <a:solidFill>
                  <a:schemeClr val="tx1"/>
                </a:solidFill>
                <a:uFillTx/>
                <a:latin typeface="微软雅黑" panose="020B0503020204020204" pitchFamily="34" charset="-122"/>
                <a:ea typeface="微软雅黑" panose="020B0503020204020204" pitchFamily="34" charset="-122"/>
              </a:defRPr>
            </a:lvl1pPr>
          </a:lstStyle>
          <a:p>
            <a:r>
              <a:rPr lang="zh-CN" altLang="en-US" noProof="1"/>
              <a:t>单击此处编辑标题</a:t>
            </a:r>
          </a:p>
        </p:txBody>
      </p:sp>
      <p:sp>
        <p:nvSpPr>
          <p:cNvPr id="3" name="文本占位符 2"/>
          <p:cNvSpPr>
            <a:spLocks noGrp="1"/>
          </p:cNvSpPr>
          <p:nvPr>
            <p:ph type="body" idx="1" hasCustomPrompt="1"/>
            <p:custDataLst>
              <p:tags r:id="rId4"/>
            </p:custDataLst>
          </p:nvPr>
        </p:nvSpPr>
        <p:spPr>
          <a:xfrm>
            <a:off x="1256801" y="2856230"/>
            <a:ext cx="4098630" cy="586804"/>
          </a:xfrm>
        </p:spPr>
        <p:txBody>
          <a:bodyPr tIns="38100" rIns="76200" bIns="38100" anchor="ctr">
            <a:noAutofit/>
          </a:bodyPr>
          <a:lstStyle>
            <a:lvl1pPr marL="0" indent="0" algn="r" eaLnBrk="1" fontAlgn="base" latinLnBrk="0" hangingPunct="1">
              <a:buNone/>
              <a:defRPr kumimoji="0" lang="zh-CN" altLang="en-US" sz="2400" b="0" i="0" u="none" strike="noStrike" kern="1200" cap="none" spc="15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编辑文本</a:t>
            </a:r>
          </a:p>
        </p:txBody>
      </p:sp>
      <p:sp>
        <p:nvSpPr>
          <p:cNvPr id="12" name="文本占位符 11"/>
          <p:cNvSpPr>
            <a:spLocks noGrp="1"/>
          </p:cNvSpPr>
          <p:nvPr>
            <p:ph type="body" sz="quarter" idx="13" hasCustomPrompt="1"/>
            <p:custDataLst>
              <p:tags r:id="rId5"/>
            </p:custDataLst>
          </p:nvPr>
        </p:nvSpPr>
        <p:spPr>
          <a:xfrm>
            <a:off x="1256831" y="2383625"/>
            <a:ext cx="4098600" cy="356400"/>
          </a:xfrm>
        </p:spPr>
        <p:txBody>
          <a:bodyPr anchor="b"/>
          <a:lstStyle>
            <a:lvl1pPr marL="0" indent="0" algn="r">
              <a:buNone/>
              <a:defRPr>
                <a:solidFill>
                  <a:schemeClr val="tx1"/>
                </a:solidFill>
              </a:defRPr>
            </a:lvl1pPr>
            <a:lvl2pPr marL="342900" indent="0">
              <a:buNone/>
              <a:defRPr/>
            </a:lvl2pPr>
          </a:lstStyle>
          <a:p>
            <a:pPr lvl="0"/>
            <a:r>
              <a:rPr lang="zh-CN" altLang="en-US" noProof="1"/>
              <a:t>编辑文本</a:t>
            </a:r>
          </a:p>
        </p:txBody>
      </p:sp>
      <p:sp>
        <p:nvSpPr>
          <p:cNvPr id="8" name="日期占位符 3"/>
          <p:cNvSpPr>
            <a:spLocks noGrp="1"/>
          </p:cNvSpPr>
          <p:nvPr>
            <p:ph type="dt" sz="half" idx="14"/>
            <p:custDataLst>
              <p:tags r:id="rId6"/>
            </p:custDataLst>
          </p:nvPr>
        </p:nvSpPr>
        <p:spPr/>
        <p:txBody>
          <a:bodyPr/>
          <a:lstStyle>
            <a:lvl1pPr>
              <a:defRPr/>
            </a:lvl1pPr>
          </a:lstStyle>
          <a:p>
            <a:pPr>
              <a:defRPr/>
            </a:pPr>
            <a:endParaRPr lang="zh-CN" altLang="en-US"/>
          </a:p>
        </p:txBody>
      </p:sp>
      <p:sp>
        <p:nvSpPr>
          <p:cNvPr id="9" name="页脚占位符 4"/>
          <p:cNvSpPr>
            <a:spLocks noGrp="1"/>
          </p:cNvSpPr>
          <p:nvPr>
            <p:ph type="ftr" sz="quarter" idx="15"/>
            <p:custDataLst>
              <p:tags r:id="rId7"/>
            </p:custDataLst>
          </p:nvPr>
        </p:nvSpPr>
        <p:spPr/>
        <p:txBody>
          <a:bodyPr/>
          <a:lstStyle>
            <a:lvl1pPr>
              <a:defRPr/>
            </a:lvl1pPr>
          </a:lstStyle>
          <a:p>
            <a:pPr>
              <a:defRPr/>
            </a:pPr>
            <a:endParaRPr lang="zh-CN" altLang="en-US"/>
          </a:p>
        </p:txBody>
      </p:sp>
      <p:sp>
        <p:nvSpPr>
          <p:cNvPr id="10" name="灯片编号占位符 5"/>
          <p:cNvSpPr>
            <a:spLocks noGrp="1"/>
          </p:cNvSpPr>
          <p:nvPr>
            <p:ph type="sldNum" sz="quarter" idx="16"/>
            <p:custDataLst>
              <p:tags r:id="rId8"/>
            </p:custDataLst>
          </p:nvPr>
        </p:nvSpPr>
        <p:spPr/>
        <p:txBody>
          <a:bodyPr/>
          <a:lstStyle>
            <a:lvl1pPr>
              <a:defRPr/>
            </a:lvl1pPr>
          </a:lstStyle>
          <a:p>
            <a:pPr>
              <a:defRPr/>
            </a:pPr>
            <a:fld id="{DD47DC10-9F80-47CA-9BB0-03FC4730FA43}" type="slidenum">
              <a:rPr lang="zh-CN" altLang="en-US"/>
              <a:t>‹#›</a:t>
            </a:fld>
            <a:endParaRPr lang="zh-CN" altLang="en-US"/>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2"/>
            </p:custDataLst>
          </p:nvPr>
        </p:nvSpPr>
        <p:spPr>
          <a:xfrm>
            <a:off x="502448" y="952508"/>
            <a:ext cx="3962432" cy="5388907"/>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4" name="内容占位符 3"/>
          <p:cNvSpPr>
            <a:spLocks noGrp="1"/>
          </p:cNvSpPr>
          <p:nvPr>
            <p:ph sz="half" idx="2"/>
            <p:custDataLst>
              <p:tags r:id="rId3"/>
            </p:custDataLst>
          </p:nvPr>
        </p:nvSpPr>
        <p:spPr>
          <a:xfrm>
            <a:off x="4679158" y="952508"/>
            <a:ext cx="3962432" cy="5388907"/>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a:r>
              <a:rPr lang="zh-CN" altLang="en-US" noProof="1">
                <a:sym typeface="+mn-ea"/>
              </a:rPr>
              <a:t>单击此处</a:t>
            </a:r>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6"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6"/>
            </p:custDataLst>
          </p:nvPr>
        </p:nvSpPr>
        <p:spPr/>
        <p:txBody>
          <a:bodyPr/>
          <a:lstStyle>
            <a:lvl1pPr>
              <a:defRPr/>
            </a:lvl1pPr>
          </a:lstStyle>
          <a:p>
            <a:pPr>
              <a:defRPr/>
            </a:pPr>
            <a:fld id="{BDAEE2AC-368D-4ED2-A387-F07EC13D6107}" type="slidenum">
              <a:rPr lang="zh-CN" altLang="en-US"/>
              <a:t>‹#›</a:t>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p:custDataLst>
              <p:tags r:id="rId2"/>
            </p:custDataLst>
          </p:nvPr>
        </p:nvSpPr>
        <p:spPr>
          <a:xfrm>
            <a:off x="502448" y="952508"/>
            <a:ext cx="3962432" cy="381003"/>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a:t>
            </a:r>
            <a:r>
              <a:rPr lang="zh-CN" altLang="en-US" noProof="1"/>
              <a:t>编辑母版文本样式</a:t>
            </a:r>
          </a:p>
        </p:txBody>
      </p:sp>
      <p:sp>
        <p:nvSpPr>
          <p:cNvPr id="4" name="内容占位符 3"/>
          <p:cNvSpPr>
            <a:spLocks noGrp="1"/>
          </p:cNvSpPr>
          <p:nvPr>
            <p:ph sz="half" idx="2"/>
            <p:custDataLst>
              <p:tags r:id="rId3"/>
            </p:custDataLst>
          </p:nvPr>
        </p:nvSpPr>
        <p:spPr>
          <a:xfrm>
            <a:off x="502444" y="1406525"/>
            <a:ext cx="3962400"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5" name="文本占位符 4"/>
          <p:cNvSpPr>
            <a:spLocks noGrp="1"/>
          </p:cNvSpPr>
          <p:nvPr>
            <p:ph type="body" sz="quarter" idx="3"/>
            <p:custDataLst>
              <p:tags r:id="rId4"/>
            </p:custDataLst>
          </p:nvPr>
        </p:nvSpPr>
        <p:spPr>
          <a:xfrm>
            <a:off x="4676813" y="952508"/>
            <a:ext cx="396243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单击此处编辑母版文本样式</a:t>
            </a:r>
          </a:p>
        </p:txBody>
      </p:sp>
      <p:sp>
        <p:nvSpPr>
          <p:cNvPr id="6" name="内容占位符 5"/>
          <p:cNvSpPr>
            <a:spLocks noGrp="1"/>
          </p:cNvSpPr>
          <p:nvPr>
            <p:ph sz="quarter" idx="4"/>
            <p:custDataLst>
              <p:tags r:id="rId5"/>
            </p:custDataLst>
          </p:nvPr>
        </p:nvSpPr>
        <p:spPr>
          <a:xfrm>
            <a:off x="4676813" y="1406525"/>
            <a:ext cx="3962432"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7" name="日期占位符 3"/>
          <p:cNvSpPr>
            <a:spLocks noGrp="1"/>
          </p:cNvSpPr>
          <p:nvPr>
            <p:ph type="dt" sz="half" idx="10"/>
            <p:custDataLst>
              <p:tags r:id="rId6"/>
            </p:custDataLst>
          </p:nvPr>
        </p:nvSpPr>
        <p:spPr/>
        <p:txBody>
          <a:bodyPr/>
          <a:lstStyle>
            <a:lvl1pPr>
              <a:defRPr/>
            </a:lvl1pPr>
          </a:lstStyle>
          <a:p>
            <a:pPr>
              <a:defRPr/>
            </a:pPr>
            <a:endParaRPr lang="zh-CN" altLang="en-US"/>
          </a:p>
        </p:txBody>
      </p:sp>
      <p:sp>
        <p:nvSpPr>
          <p:cNvPr id="8" name="页脚占位符 4"/>
          <p:cNvSpPr>
            <a:spLocks noGrp="1"/>
          </p:cNvSpPr>
          <p:nvPr>
            <p:ph type="ftr" sz="quarter" idx="11"/>
            <p:custDataLst>
              <p:tags r:id="rId7"/>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8"/>
            </p:custDataLst>
          </p:nvPr>
        </p:nvSpPr>
        <p:spPr/>
        <p:txBody>
          <a:bodyPr/>
          <a:lstStyle>
            <a:lvl1pPr>
              <a:defRPr/>
            </a:lvl1pPr>
          </a:lstStyle>
          <a:p>
            <a:pPr>
              <a:defRPr/>
            </a:pPr>
            <a:fld id="{69B27451-B61D-4EBD-9E20-9C423E26C623}" type="slidenum">
              <a:rPr lang="zh-CN" altLang="en-US"/>
              <a:t>‹#›</a:t>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pPr>
              <a:defRPr/>
            </a:pPr>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49BB12C0-236C-47D9-B21E-53704C811C44}" type="slidenum">
              <a:rPr lang="zh-CN" altLang="en-US"/>
              <a:t>‹#›</a:t>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B8C1EB70-7901-479E-AC6D-39092085774B}" type="slidenum">
              <a:rPr lang="zh-CN" altLang="en-US"/>
              <a:t>‹#›</a:t>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2"/>
            </p:custDataLst>
          </p:nvPr>
        </p:nvSpPr>
        <p:spPr>
          <a:xfrm>
            <a:off x="502448" y="952508"/>
            <a:ext cx="3962432" cy="5388907"/>
          </a:xfrm>
        </p:spPr>
        <p:txBody>
          <a:bodyPr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r>
              <a:rPr lang="zh-CN" altLang="en-US" noProof="1">
                <a:sym typeface="+mn-ea"/>
              </a:rPr>
              <a:t>单击图标添加图片</a:t>
            </a:r>
          </a:p>
        </p:txBody>
      </p:sp>
      <p:sp>
        <p:nvSpPr>
          <p:cNvPr id="4" name="文本占位符 3"/>
          <p:cNvSpPr>
            <a:spLocks noGrp="1"/>
          </p:cNvSpPr>
          <p:nvPr>
            <p:ph type="body" sz="half" idx="2"/>
            <p:custDataLst>
              <p:tags r:id="rId3"/>
            </p:custDataLst>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lang="zh-CN" altLang="en-US" noProof="1">
                <a:sym typeface="+mn-ea"/>
              </a:rPr>
              <a:t>单击此处编辑母版文本样式</a:t>
            </a:r>
          </a:p>
        </p:txBody>
      </p:sp>
      <p:sp>
        <p:nvSpPr>
          <p:cNvPr id="5"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6"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6"/>
            </p:custDataLst>
          </p:nvPr>
        </p:nvSpPr>
        <p:spPr/>
        <p:txBody>
          <a:bodyPr/>
          <a:lstStyle>
            <a:lvl1pPr>
              <a:defRPr/>
            </a:lvl1pPr>
          </a:lstStyle>
          <a:p>
            <a:pPr>
              <a:defRPr/>
            </a:pPr>
            <a:fld id="{C67445A4-C0BB-452B-A7F3-D7AA9591C7EA}" type="slidenum">
              <a:rPr lang="zh-CN" altLang="en-US"/>
              <a:t>‹#›</a:t>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952508"/>
            <a:ext cx="713238" cy="5388907"/>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2"/>
            </p:custDataLst>
          </p:nvPr>
        </p:nvSpPr>
        <p:spPr>
          <a:xfrm>
            <a:off x="502444" y="952500"/>
            <a:ext cx="7371076"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noProof="1">
                <a:sym typeface="+mn-ea"/>
              </a:rPr>
              <a:t>单击此处</a:t>
            </a:r>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custDataLst>
              <p:tags r:id="rId3"/>
            </p:custDataLst>
          </p:nvPr>
        </p:nvSpPr>
        <p:spPr/>
        <p:txBody>
          <a:bodyPr/>
          <a:lstStyle>
            <a:lvl1pPr>
              <a:defRPr/>
            </a:lvl1pPr>
          </a:lstStyle>
          <a:p>
            <a:pPr>
              <a:defRPr/>
            </a:pPr>
            <a:endParaRPr lang="zh-CN" altLang="en-US"/>
          </a:p>
        </p:txBody>
      </p:sp>
      <p:sp>
        <p:nvSpPr>
          <p:cNvPr id="5" name="页脚占位符 4"/>
          <p:cNvSpPr>
            <a:spLocks noGrp="1"/>
          </p:cNvSpPr>
          <p:nvPr>
            <p:ph type="ftr" sz="quarter" idx="11"/>
            <p:custDataLst>
              <p:tags r:id="rId4"/>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5"/>
            </p:custDataLst>
          </p:nvPr>
        </p:nvSpPr>
        <p:spPr/>
        <p:txBody>
          <a:bodyPr/>
          <a:lstStyle>
            <a:lvl1pPr>
              <a:defRPr/>
            </a:lvl1pPr>
          </a:lstStyle>
          <a:p>
            <a:pPr>
              <a:defRPr/>
            </a:pPr>
            <a:fld id="{19DE868F-D697-40DF-890C-3E7AE3034BAC}" type="slidenum">
              <a:rPr lang="zh-CN" altLang="en-US"/>
              <a:t>‹#›</a:t>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4.xml"/><Relationship Id="rId47" Type="http://schemas.openxmlformats.org/officeDocument/2006/relationships/slide" Target="../slides/slide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45" Type="http://schemas.openxmlformats.org/officeDocument/2006/relationships/slide" Target="../slides/slide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46" Type="http://schemas.openxmlformats.org/officeDocument/2006/relationships/slide" Target="../slides/slide12.xml"/><Relationship Id="rId20" Type="http://schemas.openxmlformats.org/officeDocument/2006/relationships/slideLayout" Target="../slideLayouts/slideLayout20.xml"/><Relationship Id="rId41"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39"/>
            </p:custDataLst>
          </p:nvPr>
        </p:nvSpPr>
        <p:spPr bwMode="auto">
          <a:xfrm>
            <a:off x="502444" y="442913"/>
            <a:ext cx="81391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dirty="0"/>
              <a:t>单击此处编辑母版标题样式</a:t>
            </a:r>
          </a:p>
        </p:txBody>
      </p:sp>
      <p:sp>
        <p:nvSpPr>
          <p:cNvPr id="1027" name="文本占位符 2"/>
          <p:cNvSpPr>
            <a:spLocks noGrp="1" noChangeArrowheads="1"/>
          </p:cNvSpPr>
          <p:nvPr>
            <p:ph type="body" idx="9"/>
            <p:custDataLst>
              <p:tags r:id="rId40"/>
            </p:custDataLst>
          </p:nvPr>
        </p:nvSpPr>
        <p:spPr bwMode="auto">
          <a:xfrm>
            <a:off x="502444" y="952500"/>
            <a:ext cx="8139113"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41"/>
            </p:custDataLst>
          </p:nvPr>
        </p:nvSpPr>
        <p:spPr>
          <a:xfrm>
            <a:off x="659606" y="6350000"/>
            <a:ext cx="2025254" cy="315913"/>
          </a:xfrm>
          <a:prstGeom prst="rect">
            <a:avLst/>
          </a:prstGeom>
        </p:spPr>
        <p:txBody>
          <a:bodyPr vert="horz" lIns="91440" tIns="45720" rIns="91440" bIns="45720" rtlCol="0" anchor="ctr">
            <a:normAutofit/>
          </a:bodyPr>
          <a:lstStyle>
            <a:lvl1pPr algn="l">
              <a:defRPr sz="900" noProof="1">
                <a:solidFill>
                  <a:schemeClr val="tx1">
                    <a:tint val="75000"/>
                  </a:schemeClr>
                </a:solidFill>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custDataLst>
              <p:tags r:id="rId42"/>
            </p:custDataLst>
          </p:nvPr>
        </p:nvSpPr>
        <p:spPr>
          <a:xfrm>
            <a:off x="3087291" y="6350000"/>
            <a:ext cx="2969419" cy="315913"/>
          </a:xfrm>
          <a:prstGeom prst="rect">
            <a:avLst/>
          </a:prstGeom>
        </p:spPr>
        <p:txBody>
          <a:bodyPr vert="horz" lIns="91440" tIns="45720" rIns="91440" bIns="45720" rtlCol="0" anchor="ctr">
            <a:normAutofit/>
          </a:bodyPr>
          <a:lstStyle>
            <a:lvl1pPr algn="ctr">
              <a:defRPr sz="9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custDataLst>
              <p:tags r:id="rId43"/>
            </p:custDataLst>
          </p:nvPr>
        </p:nvSpPr>
        <p:spPr>
          <a:xfrm>
            <a:off x="6457950" y="6350000"/>
            <a:ext cx="2025254" cy="315913"/>
          </a:xfrm>
          <a:prstGeom prst="rect">
            <a:avLst/>
          </a:prstGeom>
        </p:spPr>
        <p:txBody>
          <a:bodyPr vert="horz" lIns="91440" tIns="45720" rIns="91440" bIns="45720" rtlCol="0" anchor="ctr">
            <a:normAutofit/>
          </a:bodyPr>
          <a:lstStyle>
            <a:lvl1pPr algn="r">
              <a:defRPr sz="900" noProof="1">
                <a:solidFill>
                  <a:schemeClr val="tx1">
                    <a:tint val="75000"/>
                  </a:schemeClr>
                </a:solidFill>
                <a:ea typeface="微软雅黑" panose="020B0503020204020204" pitchFamily="34" charset="-122"/>
              </a:defRPr>
            </a:lvl1pPr>
          </a:lstStyle>
          <a:p>
            <a:pPr>
              <a:defRPr/>
            </a:pPr>
            <a:fld id="{969892E7-8E64-435E-8CEB-BC9971460E94}" type="slidenum">
              <a:rPr lang="zh-CN" altLang="en-US"/>
              <a:t>‹#›</a:t>
            </a:fld>
            <a:endParaRPr lang="zh-CN" altLang="en-US"/>
          </a:p>
        </p:txBody>
      </p:sp>
      <p:sp>
        <p:nvSpPr>
          <p:cNvPr id="2" name="KSO_TEMPLATE" hidden="1"/>
          <p:cNvSpPr/>
          <p:nvPr>
            <p:custDataLst>
              <p:tags r:id="rId4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noProof="1"/>
          </a:p>
        </p:txBody>
      </p:sp>
      <p:sp>
        <p:nvSpPr>
          <p:cNvPr id="14" name="TextBox 24">
            <a:hlinkClick r:id="rId45" action="ppaction://hlinksldjump"/>
          </p:cNvPr>
          <p:cNvSpPr txBox="1"/>
          <p:nvPr userDrawn="1"/>
        </p:nvSpPr>
        <p:spPr>
          <a:xfrm>
            <a:off x="5794876" y="225643"/>
            <a:ext cx="1441420" cy="307777"/>
          </a:xfrm>
          <a:prstGeom prst="rect">
            <a:avLst/>
          </a:prstGeom>
          <a:noFill/>
        </p:spPr>
        <p:txBody>
          <a:bodyPr wrap="none" rtlCol="0">
            <a:spAutoFit/>
          </a:bodyPr>
          <a:lstStyle/>
          <a:p>
            <a:r>
              <a:rPr lang="zh-CN" altLang="en-US" sz="1400" smtClean="0">
                <a:solidFill>
                  <a:srgbClr val="333333"/>
                </a:solidFill>
                <a:latin typeface="黑体" panose="02010609060101010101" pitchFamily="2" charset="-122"/>
                <a:ea typeface="黑体" panose="02010609060101010101" pitchFamily="2" charset="-122"/>
              </a:rPr>
              <a:t>课前篇自主预习</a:t>
            </a:r>
            <a:endParaRPr lang="zh-CN" altLang="en-US" sz="1400" dirty="0">
              <a:solidFill>
                <a:srgbClr val="333333"/>
              </a:solidFill>
              <a:latin typeface="黑体" panose="02010609060101010101" pitchFamily="2" charset="-122"/>
              <a:ea typeface="黑体" panose="02010609060101010101" pitchFamily="2" charset="-122"/>
            </a:endParaRPr>
          </a:p>
        </p:txBody>
      </p:sp>
      <p:sp>
        <p:nvSpPr>
          <p:cNvPr id="15" name="TextBox 24">
            <a:hlinkClick r:id="rId46" action="ppaction://hlinksldjump"/>
          </p:cNvPr>
          <p:cNvSpPr txBox="1"/>
          <p:nvPr userDrawn="1"/>
        </p:nvSpPr>
        <p:spPr>
          <a:xfrm>
            <a:off x="7451060" y="230743"/>
            <a:ext cx="1441420" cy="307777"/>
          </a:xfrm>
          <a:prstGeom prst="rect">
            <a:avLst/>
          </a:prstGeom>
          <a:noFill/>
        </p:spPr>
        <p:txBody>
          <a:bodyPr wrap="none" rtlCol="0">
            <a:spAutoFit/>
          </a:bodyPr>
          <a:lstStyle/>
          <a:p>
            <a:r>
              <a:rPr lang="zh-CN" altLang="en-US" sz="1400" smtClean="0">
                <a:solidFill>
                  <a:srgbClr val="333333"/>
                </a:solidFill>
                <a:latin typeface="黑体" panose="02010609060101010101" pitchFamily="2" charset="-122"/>
                <a:ea typeface="黑体" panose="02010609060101010101" pitchFamily="2" charset="-122"/>
              </a:rPr>
              <a:t>课堂篇学习理解</a:t>
            </a:r>
            <a:endParaRPr lang="en-US" altLang="zh-CN" sz="1400" dirty="0" smtClean="0">
              <a:solidFill>
                <a:srgbClr val="333333"/>
              </a:solidFill>
              <a:latin typeface="黑体" panose="02010609060101010101" pitchFamily="2" charset="-122"/>
              <a:ea typeface="黑体" panose="02010609060101010101" pitchFamily="2" charset="-122"/>
            </a:endParaRPr>
          </a:p>
        </p:txBody>
      </p:sp>
      <p:sp>
        <p:nvSpPr>
          <p:cNvPr id="13" name="TextBox 24">
            <a:hlinkClick r:id="rId47" action="ppaction://hlinksldjump"/>
          </p:cNvPr>
          <p:cNvSpPr txBox="1"/>
          <p:nvPr userDrawn="1"/>
        </p:nvSpPr>
        <p:spPr>
          <a:xfrm>
            <a:off x="4389269" y="225643"/>
            <a:ext cx="902811" cy="307777"/>
          </a:xfrm>
          <a:prstGeom prst="rect">
            <a:avLst/>
          </a:prstGeom>
          <a:noFill/>
        </p:spPr>
        <p:txBody>
          <a:bodyPr wrap="none" rtlCol="0">
            <a:spAutoFit/>
          </a:bodyPr>
          <a:lstStyle/>
          <a:p>
            <a:r>
              <a:rPr lang="zh-CN" altLang="en-US" sz="1400" smtClean="0">
                <a:solidFill>
                  <a:srgbClr val="333333"/>
                </a:solidFill>
                <a:latin typeface="黑体" panose="02010609060101010101" pitchFamily="2" charset="-122"/>
                <a:ea typeface="黑体" panose="02010609060101010101" pitchFamily="2" charset="-122"/>
              </a:rPr>
              <a:t>晨读晚诵</a:t>
            </a:r>
            <a:endParaRPr lang="zh-CN" altLang="en-US" sz="1400" dirty="0">
              <a:solidFill>
                <a:srgbClr val="333333"/>
              </a:solidFill>
              <a:latin typeface="黑体" panose="02010609060101010101" pitchFamily="2" charset="-122"/>
              <a:ea typeface="黑体" panose="0201060906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hf sldNum="0" hdr="0" ftr="0" dt="0"/>
  <p:txStyles>
    <p:titleStyle>
      <a:lvl1pPr algn="l" rtl="0" eaLnBrk="1" fontAlgn="base" hangingPunct="1">
        <a:spcBef>
          <a:spcPct val="0"/>
        </a:spcBef>
        <a:spcAft>
          <a:spcPct val="0"/>
        </a:spcAft>
        <a:defRPr sz="1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p:titleStyle>
    <p:bodyStyle>
      <a:lvl1pPr marL="171450" indent="-171450" algn="l" rtl="0" eaLnBrk="1" fontAlgn="base" hangingPunct="1">
        <a:lnSpc>
          <a:spcPct val="130000"/>
        </a:lnSpc>
        <a:spcBef>
          <a:spcPct val="0"/>
        </a:spcBef>
        <a:spcAft>
          <a:spcPts val="1000"/>
        </a:spcAft>
        <a:buFont typeface="Arial" panose="020B0604020202020204" pitchFamily="34" charset="0"/>
        <a:buChar char="•"/>
        <a:defRPr sz="1200" kern="1200" spc="150">
          <a:solidFill>
            <a:schemeClr val="tx1"/>
          </a:solidFill>
          <a:latin typeface="微软雅黑" panose="020B0503020204020204" pitchFamily="34" charset="-122"/>
          <a:ea typeface="微软雅黑" panose="020B0503020204020204" pitchFamily="34" charset="-122"/>
          <a:cs typeface="+mn-cs"/>
        </a:defRPr>
      </a:lvl1pPr>
      <a:lvl2pPr marL="5143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2pPr>
      <a:lvl3pPr marL="8572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3pPr>
      <a:lvl4pPr marL="12001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4pPr>
      <a:lvl5pPr marL="15430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21.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22.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2.xml"/><Relationship Id="rId1" Type="http://schemas.openxmlformats.org/officeDocument/2006/relationships/slideLayout" Target="../slideLayouts/slideLayout23.xml"/><Relationship Id="rId4" Type="http://schemas.openxmlformats.org/officeDocument/2006/relationships/slide" Target="slide24.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6.emf"/><Relationship Id="rId2" Type="http://schemas.openxmlformats.org/officeDocument/2006/relationships/slideLayout" Target="../slideLayouts/slideLayout24.xml"/><Relationship Id="rId1" Type="http://schemas.openxmlformats.org/officeDocument/2006/relationships/vmlDrawing" Target="../drawings/vmlDrawing4.vml"/><Relationship Id="rId6" Type="http://schemas.openxmlformats.org/officeDocument/2006/relationships/package" Target="../embeddings/Microsoft_Word___3.docx"/><Relationship Id="rId5" Type="http://schemas.openxmlformats.org/officeDocument/2006/relationships/slide" Target="slide24.xml"/><Relationship Id="rId4" Type="http://schemas.openxmlformats.org/officeDocument/2006/relationships/slide" Target="slide21.xml"/></Relationships>
</file>

<file path=ppt/slides/_rels/slide1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2.xm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slide" Target="slide24.xml"/></Relationships>
</file>

<file path=ppt/slides/_rels/slide1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2.xml"/><Relationship Id="rId1" Type="http://schemas.openxmlformats.org/officeDocument/2006/relationships/slideLayout" Target="../slideLayouts/slideLayout26.xml"/><Relationship Id="rId4" Type="http://schemas.openxmlformats.org/officeDocument/2006/relationships/slide" Target="slide24.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8.emf"/><Relationship Id="rId2" Type="http://schemas.openxmlformats.org/officeDocument/2006/relationships/slideLayout" Target="../slideLayouts/slideLayout27.xml"/><Relationship Id="rId1" Type="http://schemas.openxmlformats.org/officeDocument/2006/relationships/vmlDrawing" Target="../drawings/vmlDrawing5.vml"/><Relationship Id="rId6" Type="http://schemas.openxmlformats.org/officeDocument/2006/relationships/package" Target="../embeddings/Microsoft_Word___4.docx"/><Relationship Id="rId5" Type="http://schemas.openxmlformats.org/officeDocument/2006/relationships/slide" Target="slide24.xml"/><Relationship Id="rId4" Type="http://schemas.openxmlformats.org/officeDocument/2006/relationships/slide" Target="slide21.xml"/></Relationships>
</file>

<file path=ppt/slides/_rels/slide1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2.xml"/><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slide" Target="slide24.xm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2.xml"/><Relationship Id="rId1" Type="http://schemas.openxmlformats.org/officeDocument/2006/relationships/slideLayout" Target="../slideLayouts/slideLayout29.xml"/><Relationship Id="rId4" Type="http://schemas.openxmlformats.org/officeDocument/2006/relationships/slide" Target="slide24.xml"/></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 Target="slide12.xml"/><Relationship Id="rId7" Type="http://schemas.openxmlformats.org/officeDocument/2006/relationships/image" Target="../media/image10.emf"/><Relationship Id="rId2" Type="http://schemas.openxmlformats.org/officeDocument/2006/relationships/slideLayout" Target="../slideLayouts/slideLayout30.xml"/><Relationship Id="rId1" Type="http://schemas.openxmlformats.org/officeDocument/2006/relationships/vmlDrawing" Target="../drawings/vmlDrawing6.vml"/><Relationship Id="rId6" Type="http://schemas.openxmlformats.org/officeDocument/2006/relationships/package" Target="../embeddings/Microsoft_Word___5.docx"/><Relationship Id="rId5" Type="http://schemas.openxmlformats.org/officeDocument/2006/relationships/slide" Target="slide24.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__.docx"/><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2.xml"/><Relationship Id="rId1" Type="http://schemas.openxmlformats.org/officeDocument/2006/relationships/slideLayout" Target="../slideLayouts/slideLayout31.xml"/><Relationship Id="rId5" Type="http://schemas.openxmlformats.org/officeDocument/2006/relationships/image" Target="../media/image12.png"/><Relationship Id="rId4" Type="http://schemas.openxmlformats.org/officeDocument/2006/relationships/slide" Target="slide24.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2.xml"/><Relationship Id="rId1" Type="http://schemas.openxmlformats.org/officeDocument/2006/relationships/slideLayout" Target="../slideLayouts/slideLayout32.xml"/><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13.emf"/><Relationship Id="rId2" Type="http://schemas.openxmlformats.org/officeDocument/2006/relationships/slideLayout" Target="../slideLayouts/slideLayout33.xml"/><Relationship Id="rId1" Type="http://schemas.openxmlformats.org/officeDocument/2006/relationships/vmlDrawing" Target="../drawings/vmlDrawing7.vml"/><Relationship Id="rId6" Type="http://schemas.openxmlformats.org/officeDocument/2006/relationships/package" Target="../embeddings/Microsoft_Word___6.docx"/><Relationship Id="rId5" Type="http://schemas.openxmlformats.org/officeDocument/2006/relationships/slide" Target="slide24.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2.xml"/><Relationship Id="rId1" Type="http://schemas.openxmlformats.org/officeDocument/2006/relationships/slideLayout" Target="../slideLayouts/slideLayout34.xml"/><Relationship Id="rId5" Type="http://schemas.openxmlformats.org/officeDocument/2006/relationships/image" Target="../media/image14.png"/><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2.xml"/><Relationship Id="rId1" Type="http://schemas.openxmlformats.org/officeDocument/2006/relationships/slideLayout" Target="../slideLayouts/slideLayout35.xml"/><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2.xml"/><Relationship Id="rId1" Type="http://schemas.openxmlformats.org/officeDocument/2006/relationships/slideLayout" Target="../slideLayouts/slideLayout36.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2.xml"/><Relationship Id="rId1" Type="http://schemas.openxmlformats.org/officeDocument/2006/relationships/slideLayout" Target="../slideLayouts/slideLayout37.xml"/><Relationship Id="rId4" Type="http://schemas.openxmlformats.org/officeDocument/2006/relationships/slide" Target="slide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4.e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package" Target="../embeddings/Microsoft_Word___1.docx"/><Relationship Id="rId5" Type="http://schemas.openxmlformats.org/officeDocument/2006/relationships/slide" Target="slide10.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5.emf"/><Relationship Id="rId2" Type="http://schemas.openxmlformats.org/officeDocument/2006/relationships/slideLayout" Target="../slideLayouts/slideLayout19.xml"/><Relationship Id="rId1" Type="http://schemas.openxmlformats.org/officeDocument/2006/relationships/vmlDrawing" Target="../drawings/vmlDrawing3.vml"/><Relationship Id="rId6" Type="http://schemas.openxmlformats.org/officeDocument/2006/relationships/package" Target="../embeddings/Microsoft_Word___2.docx"/><Relationship Id="rId5" Type="http://schemas.openxmlformats.org/officeDocument/2006/relationships/slide" Target="slide10.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20.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p:cNvSpPr>
            <a:spLocks noGrp="1"/>
          </p:cNvSpPr>
          <p:nvPr>
            <p:ph type="title"/>
          </p:nvPr>
        </p:nvSpPr>
        <p:spPr>
          <a:xfrm>
            <a:off x="31070" y="1628800"/>
            <a:ext cx="9081860" cy="576064"/>
          </a:xfrm>
        </p:spPr>
        <p:txBody>
          <a:bodyPr/>
          <a:lstStyle/>
          <a:p>
            <a:pPr algn="ctr"/>
            <a:r>
              <a:rPr lang="en-US" altLang="zh-CN" sz="3200" b="1" spc="0" dirty="0" smtClean="0"/>
              <a:t>Unit</a:t>
            </a:r>
            <a:r>
              <a:rPr lang="en-US" altLang="zh-CN" sz="3200" spc="0" dirty="0" smtClean="0"/>
              <a:t> </a:t>
            </a:r>
            <a:r>
              <a:rPr lang="en-US" altLang="zh-CN" sz="3200" b="1" spc="0" dirty="0" smtClean="0"/>
              <a:t>5 </a:t>
            </a:r>
            <a:r>
              <a:rPr lang="en-US" altLang="zh-CN" sz="3200" spc="0" dirty="0"/>
              <a:t>Languages Around The World</a:t>
            </a:r>
          </a:p>
        </p:txBody>
      </p:sp>
      <p:sp>
        <p:nvSpPr>
          <p:cNvPr id="6" name="标题 3"/>
          <p:cNvSpPr txBox="1"/>
          <p:nvPr/>
        </p:nvSpPr>
        <p:spPr bwMode="auto">
          <a:xfrm>
            <a:off x="0" y="2996952"/>
            <a:ext cx="91440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lvl1pPr algn="l" rtl="0" eaLnBrk="1" fontAlgn="base" hangingPunct="1">
              <a:spcBef>
                <a:spcPct val="0"/>
              </a:spcBef>
              <a:spcAft>
                <a:spcPct val="0"/>
              </a:spcAft>
              <a:defRPr sz="1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pPr algn="ctr"/>
            <a:r>
              <a:rPr lang="en-US" altLang="zh-CN" sz="2400" spc="0" dirty="0" smtClean="0"/>
              <a:t>Section A</a:t>
            </a:r>
            <a:r>
              <a:rPr lang="en-US" altLang="zh-CN" sz="2400" spc="0" dirty="0"/>
              <a:t> </a:t>
            </a:r>
            <a:r>
              <a:rPr lang="en-US" altLang="zh-CN" sz="2400" spc="0" dirty="0" smtClean="0"/>
              <a:t> Listening and Speaking</a:t>
            </a:r>
            <a:endParaRPr lang="zh-CN" altLang="zh-CN" sz="2400" spc="0" dirty="0"/>
          </a:p>
        </p:txBody>
      </p:sp>
      <p:sp>
        <p:nvSpPr>
          <p:cNvPr id="7" name="矩形 6"/>
          <p:cNvSpPr/>
          <p:nvPr/>
        </p:nvSpPr>
        <p:spPr>
          <a:xfrm>
            <a:off x="8034" y="4725144"/>
            <a:ext cx="9135966"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Ⅲ</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84272"/>
            <a:ext cx="8128000" cy="415498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Ⅲ</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听说导学</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听教材</a:t>
            </a:r>
            <a:r>
              <a:rPr lang="en-US" altLang="zh-CN" sz="2200" b="1" dirty="0">
                <a:solidFill>
                  <a:srgbClr val="000000"/>
                </a:solidFill>
                <a:latin typeface="Times New Roman" panose="02020603050405020304" pitchFamily="18" charset="0"/>
                <a:cs typeface="Times New Roman" panose="02020603050405020304" pitchFamily="18" charset="0"/>
              </a:rPr>
              <a:t>P60</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的听力短文</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回答第</a:t>
            </a:r>
            <a:r>
              <a:rPr lang="en-US" altLang="zh-CN" sz="2200" b="1"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至</a:t>
            </a:r>
            <a:r>
              <a:rPr lang="en-US" altLang="zh-CN" sz="2200" b="1"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小题。</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.Which is the second widely used native language in the world?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A.Chinese</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B.English</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C.Spanish</a:t>
            </a:r>
            <a:r>
              <a:rPr lang="en-US" altLang="zh-CN" sz="2200" dirty="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.Why do many students choose to learn one of the languages spoken at the UN?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A.It</a:t>
            </a:r>
            <a:r>
              <a:rPr lang="en-US" altLang="zh-CN" sz="2200" dirty="0">
                <a:solidFill>
                  <a:srgbClr val="000000"/>
                </a:solidFill>
                <a:latin typeface="Times New Roman" panose="02020603050405020304" pitchFamily="18" charset="0"/>
                <a:cs typeface="Times New Roman" panose="02020603050405020304" pitchFamily="18" charset="0"/>
              </a:rPr>
              <a:t> means better job chances in the future.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B.It</a:t>
            </a:r>
            <a:r>
              <a:rPr lang="en-US" altLang="zh-CN" sz="2200" dirty="0">
                <a:solidFill>
                  <a:srgbClr val="000000"/>
                </a:solidFill>
                <a:latin typeface="Times New Roman" panose="02020603050405020304" pitchFamily="18" charset="0"/>
                <a:cs typeface="Times New Roman" panose="02020603050405020304" pitchFamily="18" charset="0"/>
              </a:rPr>
              <a:t> can bring them more money.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C.It</a:t>
            </a:r>
            <a:r>
              <a:rPr lang="en-US" altLang="zh-CN" sz="2200" dirty="0">
                <a:solidFill>
                  <a:srgbClr val="000000"/>
                </a:solidFill>
                <a:latin typeface="Times New Roman" panose="02020603050405020304" pitchFamily="18" charset="0"/>
                <a:cs typeface="Times New Roman" panose="02020603050405020304" pitchFamily="18" charset="0"/>
              </a:rPr>
              <a:t> makes them communicate more easily</a:t>
            </a:r>
            <a:r>
              <a:rPr lang="en-US" altLang="zh-CN" sz="2200" dirty="0" smtClean="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08000" y="2897251"/>
            <a:ext cx="1015021"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smtClean="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0" name="矩形 9"/>
          <p:cNvSpPr>
            <a:spLocks noChangeAspect="1"/>
          </p:cNvSpPr>
          <p:nvPr/>
        </p:nvSpPr>
        <p:spPr>
          <a:xfrm>
            <a:off x="508000" y="5345523"/>
            <a:ext cx="103105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smtClean="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Ⅲ</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348880"/>
            <a:ext cx="8128000" cy="171739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smtClean="0">
                <a:solidFill>
                  <a:srgbClr val="000000"/>
                </a:solidFill>
                <a:latin typeface="Times New Roman" panose="02020603050405020304" pitchFamily="18" charset="0"/>
                <a:cs typeface="Times New Roman" panose="02020603050405020304" pitchFamily="18" charset="0"/>
              </a:rPr>
              <a:t>3</a:t>
            </a:r>
            <a:r>
              <a:rPr lang="en-US" altLang="zh-CN" sz="2200" dirty="0" smtClean="0">
                <a:solidFill>
                  <a:srgbClr val="000000"/>
                </a:solidFill>
                <a:latin typeface="Times New Roman" panose="02020603050405020304" pitchFamily="18" charset="0"/>
                <a:cs typeface="Times New Roman" panose="02020603050405020304" pitchFamily="18" charset="0"/>
              </a:rPr>
              <a:t>.What </a:t>
            </a:r>
            <a:r>
              <a:rPr lang="en-US" altLang="zh-CN" sz="2200" dirty="0">
                <a:solidFill>
                  <a:srgbClr val="000000"/>
                </a:solidFill>
                <a:latin typeface="Times New Roman" panose="02020603050405020304" pitchFamily="18" charset="0"/>
                <a:cs typeface="Times New Roman" panose="02020603050405020304" pitchFamily="18" charset="0"/>
              </a:rPr>
              <a:t>does the passage mainly talk about?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A.How</a:t>
            </a:r>
            <a:r>
              <a:rPr lang="en-US" altLang="zh-CN" sz="2200" dirty="0">
                <a:solidFill>
                  <a:srgbClr val="000000"/>
                </a:solidFill>
                <a:latin typeface="Times New Roman" panose="02020603050405020304" pitchFamily="18" charset="0"/>
                <a:cs typeface="Times New Roman" panose="02020603050405020304" pitchFamily="18" charset="0"/>
              </a:rPr>
              <a:t> many languages there are in the world.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B.Why</a:t>
            </a:r>
            <a:r>
              <a:rPr lang="en-US" altLang="zh-CN" sz="2200" dirty="0">
                <a:solidFill>
                  <a:srgbClr val="000000"/>
                </a:solidFill>
                <a:latin typeface="Times New Roman" panose="02020603050405020304" pitchFamily="18" charset="0"/>
                <a:cs typeface="Times New Roman" panose="02020603050405020304" pitchFamily="18" charset="0"/>
              </a:rPr>
              <a:t> many people like to learn English.</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C.Why</a:t>
            </a:r>
            <a:r>
              <a:rPr lang="en-US" altLang="zh-CN" sz="2200" dirty="0">
                <a:solidFill>
                  <a:srgbClr val="000000"/>
                </a:solidFill>
                <a:latin typeface="Times New Roman" panose="02020603050405020304" pitchFamily="18" charset="0"/>
                <a:cs typeface="Times New Roman" panose="02020603050405020304" pitchFamily="18" charset="0"/>
              </a:rPr>
              <a:t> people learn a foreign language.</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6" name="矩形 5"/>
          <p:cNvSpPr>
            <a:spLocks noChangeAspect="1"/>
          </p:cNvSpPr>
          <p:nvPr/>
        </p:nvSpPr>
        <p:spPr>
          <a:xfrm>
            <a:off x="508000" y="4030651"/>
            <a:ext cx="1015021"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smtClean="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96752"/>
            <a:ext cx="8128000" cy="533492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native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adj.</a:t>
            </a:r>
            <a:r>
              <a:rPr lang="zh-CN" altLang="zh-CN" sz="2200" dirty="0">
                <a:solidFill>
                  <a:srgbClr val="000000"/>
                </a:solidFill>
                <a:latin typeface="Times New Roman" panose="02020603050405020304" pitchFamily="18" charset="0"/>
                <a:cs typeface="Times New Roman" panose="02020603050405020304" pitchFamily="18" charset="0"/>
              </a:rPr>
              <a:t>出生地的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本地的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土著的　</a:t>
            </a:r>
            <a:r>
              <a:rPr lang="en-US" altLang="zh-CN" sz="2200" i="1" dirty="0">
                <a:solidFill>
                  <a:srgbClr val="000000"/>
                </a:solidFill>
                <a:latin typeface="Times New Roman" panose="02020603050405020304" pitchFamily="18" charset="0"/>
                <a:cs typeface="Times New Roman" panose="02020603050405020304" pitchFamily="18" charset="0"/>
              </a:rPr>
              <a:t>n.</a:t>
            </a:r>
            <a:r>
              <a:rPr lang="zh-CN" altLang="zh-CN" sz="2200" dirty="0">
                <a:solidFill>
                  <a:srgbClr val="000000"/>
                </a:solidFill>
                <a:latin typeface="Times New Roman" panose="02020603050405020304" pitchFamily="18" charset="0"/>
                <a:cs typeface="Times New Roman" panose="02020603050405020304" pitchFamily="18" charset="0"/>
              </a:rPr>
              <a:t>本地人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They are spoken by around 2.8 billion people as their </a:t>
            </a:r>
            <a:r>
              <a:rPr lang="en-US" altLang="zh-CN" sz="2200" b="1" dirty="0">
                <a:solidFill>
                  <a:srgbClr val="000000"/>
                </a:solidFill>
                <a:latin typeface="Times New Roman" panose="02020603050405020304" pitchFamily="18" charset="0"/>
                <a:cs typeface="Times New Roman" panose="02020603050405020304" pitchFamily="18" charset="0"/>
              </a:rPr>
              <a:t>native</a:t>
            </a:r>
            <a:r>
              <a:rPr lang="en-US" altLang="zh-CN" sz="2200" dirty="0">
                <a:solidFill>
                  <a:srgbClr val="000000"/>
                </a:solidFill>
                <a:latin typeface="Times New Roman" panose="02020603050405020304" pitchFamily="18" charset="0"/>
                <a:cs typeface="Times New Roman" panose="02020603050405020304" pitchFamily="18" charset="0"/>
              </a:rPr>
              <a:t> or second languages.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约有</a:t>
            </a:r>
            <a:r>
              <a:rPr lang="en-US" altLang="zh-CN" sz="2200" dirty="0">
                <a:solidFill>
                  <a:srgbClr val="000000"/>
                </a:solidFill>
                <a:latin typeface="Times New Roman" panose="02020603050405020304" pitchFamily="18" charset="0"/>
                <a:cs typeface="Times New Roman" panose="02020603050405020304" pitchFamily="18" charset="0"/>
              </a:rPr>
              <a:t>28</a:t>
            </a:r>
            <a:r>
              <a:rPr lang="zh-CN" altLang="zh-CN" sz="2200" dirty="0">
                <a:solidFill>
                  <a:srgbClr val="000000"/>
                </a:solidFill>
                <a:latin typeface="Times New Roman" panose="02020603050405020304" pitchFamily="18" charset="0"/>
                <a:cs typeface="Times New Roman" panose="02020603050405020304" pitchFamily="18" charset="0"/>
              </a:rPr>
              <a:t>亿人把它们作为母语或第二语言使用。</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native</a:t>
            </a:r>
            <a:r>
              <a:rPr lang="zh-CN" altLang="zh-CN" sz="2200" dirty="0">
                <a:solidFill>
                  <a:srgbClr val="000000"/>
                </a:solidFill>
                <a:latin typeface="Times New Roman" panose="02020603050405020304" pitchFamily="18" charset="0"/>
                <a:cs typeface="Times New Roman" panose="02020603050405020304" pitchFamily="18" charset="0"/>
              </a:rPr>
              <a:t>是形容词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出生地的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在此做定语修饰</a:t>
            </a:r>
            <a:r>
              <a:rPr lang="en-US" altLang="zh-CN" sz="2200" dirty="0">
                <a:solidFill>
                  <a:srgbClr val="000000"/>
                </a:solidFill>
                <a:latin typeface="Times New Roman" panose="02020603050405020304" pitchFamily="18" charset="0"/>
                <a:cs typeface="Times New Roman" panose="02020603050405020304" pitchFamily="18" charset="0"/>
              </a:rPr>
              <a:t>language</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Staying with a </a:t>
            </a:r>
            <a:r>
              <a:rPr lang="en-US" altLang="zh-CN" sz="2200" b="1" dirty="0">
                <a:solidFill>
                  <a:srgbClr val="000000"/>
                </a:solidFill>
                <a:latin typeface="Times New Roman" panose="02020603050405020304" pitchFamily="18" charset="0"/>
                <a:cs typeface="Times New Roman" panose="02020603050405020304" pitchFamily="18" charset="0"/>
              </a:rPr>
              <a:t>native</a:t>
            </a:r>
            <a:r>
              <a:rPr lang="en-US" altLang="zh-CN" sz="2200" dirty="0">
                <a:solidFill>
                  <a:srgbClr val="000000"/>
                </a:solidFill>
                <a:latin typeface="Times New Roman" panose="02020603050405020304" pitchFamily="18" charset="0"/>
                <a:cs typeface="Times New Roman" panose="02020603050405020304" pitchFamily="18" charset="0"/>
              </a:rPr>
              <a:t> speaker is better for children than simply sitting in a classroom.</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对孩子而言</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和说母语的人待在一起比仅仅坐在教室里更胜一筹。</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eagle is the animal most sacred to the </a:t>
            </a:r>
            <a:r>
              <a:rPr lang="en-US" altLang="zh-CN" sz="2200" b="1" dirty="0">
                <a:solidFill>
                  <a:srgbClr val="000000"/>
                </a:solidFill>
                <a:latin typeface="Times New Roman" panose="02020603050405020304" pitchFamily="18" charset="0"/>
                <a:cs typeface="Times New Roman" panose="02020603050405020304" pitchFamily="18" charset="0"/>
              </a:rPr>
              <a:t>Native</a:t>
            </a:r>
            <a:r>
              <a:rPr lang="en-US" altLang="zh-CN" sz="2200" dirty="0">
                <a:solidFill>
                  <a:srgbClr val="000000"/>
                </a:solidFill>
                <a:latin typeface="Times New Roman" panose="02020603050405020304" pitchFamily="18" charset="0"/>
                <a:cs typeface="Times New Roman" panose="02020603050405020304" pitchFamily="18" charset="0"/>
              </a:rPr>
              <a:t> Americans.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对土著美国人来说</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鹰是最神圣的动物。</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At first the </a:t>
            </a:r>
            <a:r>
              <a:rPr lang="en-US" altLang="zh-CN" sz="2200" b="1" dirty="0">
                <a:solidFill>
                  <a:srgbClr val="000000"/>
                </a:solidFill>
                <a:latin typeface="Times New Roman" panose="02020603050405020304" pitchFamily="18" charset="0"/>
                <a:cs typeface="Times New Roman" panose="02020603050405020304" pitchFamily="18" charset="0"/>
              </a:rPr>
              <a:t>natives</a:t>
            </a:r>
            <a:r>
              <a:rPr lang="en-US" altLang="zh-CN" sz="2200" dirty="0">
                <a:solidFill>
                  <a:srgbClr val="000000"/>
                </a:solidFill>
                <a:latin typeface="Times New Roman" panose="02020603050405020304" pitchFamily="18" charset="0"/>
                <a:cs typeface="Times New Roman" panose="02020603050405020304" pitchFamily="18" charset="0"/>
              </a:rPr>
              <a:t> and Europeans were getting along well.</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起初</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本地人和欧洲人相处融洽。</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844824"/>
            <a:ext cx="8128000" cy="334245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 speak English well because English is my </a:t>
            </a:r>
            <a:r>
              <a:rPr lang="en-US" altLang="zh-CN" sz="2200" b="1" dirty="0">
                <a:solidFill>
                  <a:srgbClr val="000000"/>
                </a:solidFill>
                <a:latin typeface="Times New Roman" panose="02020603050405020304" pitchFamily="18" charset="0"/>
                <a:cs typeface="Times New Roman" panose="02020603050405020304" pitchFamily="18" charset="0"/>
              </a:rPr>
              <a:t>native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language</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我说英语好是因为那是我的母语。</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Many of the plants </a:t>
            </a:r>
            <a:r>
              <a:rPr lang="en-US" altLang="zh-CN" sz="2200" b="1" dirty="0">
                <a:solidFill>
                  <a:srgbClr val="000000"/>
                </a:solidFill>
                <a:latin typeface="Times New Roman" panose="02020603050405020304" pitchFamily="18" charset="0"/>
                <a:cs typeface="Times New Roman" panose="02020603050405020304" pitchFamily="18" charset="0"/>
              </a:rPr>
              <a:t>are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native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Brazil.</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这些植物中有很多原产地在巴西。</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908496" y="2464659"/>
          <a:ext cx="8128000" cy="861755"/>
        </p:xfrm>
        <a:graphic>
          <a:graphicData uri="http://schemas.openxmlformats.org/presentationml/2006/ole">
            <mc:AlternateContent xmlns:mc="http://schemas.openxmlformats.org/markup-compatibility/2006">
              <mc:Choice xmlns:v="urn:schemas-microsoft-com:vml" Requires="v">
                <p:oleObj spid="_x0000_s4122" name="文档" r:id="rId6" imgW="3843020" imgH="409575" progId="Word.Document.12">
                  <p:embed/>
                </p:oleObj>
              </mc:Choice>
              <mc:Fallback>
                <p:oleObj name="文档" r:id="rId6" imgW="3843020" imgH="409575" progId="Word.Document.12">
                  <p:embed/>
                  <p:pic>
                    <p:nvPicPr>
                      <p:cNvPr id="0" name="图片 4111"/>
                      <p:cNvPicPr/>
                      <p:nvPr/>
                    </p:nvPicPr>
                    <p:blipFill>
                      <a:blip r:embed="rId7"/>
                      <a:stretch>
                        <a:fillRect/>
                      </a:stretch>
                    </p:blipFill>
                    <p:spPr>
                      <a:xfrm>
                        <a:off x="908496" y="2464659"/>
                        <a:ext cx="8128000" cy="86175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508000" y="1557094"/>
            <a:ext cx="8128000" cy="3997811"/>
          </a:xfrm>
          <a:prstGeom prst="rect">
            <a:avLst/>
          </a:prstGeom>
        </p:spPr>
      </p:pic>
      <p:sp>
        <p:nvSpPr>
          <p:cNvPr id="6" name="矩形 5"/>
          <p:cNvSpPr/>
          <p:nvPr/>
        </p:nvSpPr>
        <p:spPr>
          <a:xfrm>
            <a:off x="696414" y="4644274"/>
            <a:ext cx="7781905" cy="655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505471"/>
            <a:ext cx="8128000" cy="410105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attitude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n.</a:t>
            </a:r>
            <a:r>
              <a:rPr lang="zh-CN" altLang="zh-CN" sz="2200" dirty="0">
                <a:solidFill>
                  <a:srgbClr val="000000"/>
                </a:solidFill>
                <a:latin typeface="Times New Roman" panose="02020603050405020304" pitchFamily="18" charset="0"/>
                <a:cs typeface="Times New Roman" panose="02020603050405020304" pitchFamily="18" charset="0"/>
              </a:rPr>
              <a:t>态度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看法</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What is the </a:t>
            </a:r>
            <a:r>
              <a:rPr lang="en-US" altLang="zh-CN" sz="2200" b="1" dirty="0">
                <a:solidFill>
                  <a:srgbClr val="000000"/>
                </a:solidFill>
                <a:latin typeface="Times New Roman" panose="02020603050405020304" pitchFamily="18" charset="0"/>
                <a:cs typeface="Times New Roman" panose="02020603050405020304" pitchFamily="18" charset="0"/>
              </a:rPr>
              <a:t>attitude</a:t>
            </a:r>
            <a:r>
              <a:rPr lang="en-US" altLang="zh-CN" sz="2200" dirty="0">
                <a:solidFill>
                  <a:srgbClr val="000000"/>
                </a:solidFill>
                <a:latin typeface="Times New Roman" panose="02020603050405020304" pitchFamily="18" charset="0"/>
                <a:cs typeface="Times New Roman" panose="02020603050405020304" pitchFamily="18" charset="0"/>
              </a:rPr>
              <a:t> of the speaker towards foreign language learning?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说话者对外语学习持有什么样的态度</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attitude</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态度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是可数名词。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As soon as he found out I was a doctor his </a:t>
            </a:r>
            <a:r>
              <a:rPr lang="en-US" altLang="zh-CN" sz="2200" b="1" dirty="0">
                <a:solidFill>
                  <a:srgbClr val="000000"/>
                </a:solidFill>
                <a:latin typeface="Times New Roman" panose="02020603050405020304" pitchFamily="18" charset="0"/>
                <a:cs typeface="Times New Roman" panose="02020603050405020304" pitchFamily="18" charset="0"/>
              </a:rPr>
              <a:t>attitude</a:t>
            </a:r>
            <a:r>
              <a:rPr lang="en-US" altLang="zh-CN" sz="2200" dirty="0">
                <a:solidFill>
                  <a:srgbClr val="000000"/>
                </a:solidFill>
                <a:latin typeface="Times New Roman" panose="02020603050405020304" pitchFamily="18" charset="0"/>
                <a:cs typeface="Times New Roman" panose="02020603050405020304" pitchFamily="18" charset="0"/>
              </a:rPr>
              <a:t> changed.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他一发现我是医生</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态度就变了。</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Your </a:t>
            </a:r>
            <a:r>
              <a:rPr lang="en-US" altLang="zh-CN" sz="2200" b="1" dirty="0">
                <a:solidFill>
                  <a:srgbClr val="000000"/>
                </a:solidFill>
                <a:latin typeface="Times New Roman" panose="02020603050405020304" pitchFamily="18" charset="0"/>
                <a:cs typeface="Times New Roman" panose="02020603050405020304" pitchFamily="18" charset="0"/>
              </a:rPr>
              <a:t>attitude</a:t>
            </a:r>
            <a:r>
              <a:rPr lang="en-US" altLang="zh-CN" sz="2200" dirty="0">
                <a:solidFill>
                  <a:srgbClr val="000000"/>
                </a:solidFill>
                <a:latin typeface="Times New Roman" panose="02020603050405020304" pitchFamily="18" charset="0"/>
                <a:cs typeface="Times New Roman" panose="02020603050405020304" pitchFamily="18" charset="0"/>
              </a:rPr>
              <a:t> would be improved when you fix your attention on good things.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当你注重好的事情的时候你的看法会改善。</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146673"/>
            <a:ext cx="8128000" cy="252992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 am trying to have a </a:t>
            </a:r>
            <a:r>
              <a:rPr lang="en-US" altLang="zh-CN" sz="2200" b="1">
                <a:solidFill>
                  <a:srgbClr val="000000"/>
                </a:solidFill>
                <a:latin typeface="Times New Roman" panose="02020603050405020304" pitchFamily="18" charset="0"/>
                <a:cs typeface="Times New Roman" panose="02020603050405020304" pitchFamily="18" charset="0"/>
              </a:rPr>
              <a:t>positive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attitude</a:t>
            </a:r>
            <a:r>
              <a:rPr lang="en-US" altLang="zh-CN" sz="2200">
                <a:solidFill>
                  <a:srgbClr val="000000"/>
                </a:solidFill>
                <a:latin typeface="Times New Roman" panose="02020603050405020304" pitchFamily="18" charset="0"/>
                <a:cs typeface="Times New Roman" panose="02020603050405020304" pitchFamily="18" charset="0"/>
              </a:rPr>
              <a:t> towards my job and life.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我正试图以一种积极的态度看待我的工作和人生。</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900608" y="2544356"/>
          <a:ext cx="8128000" cy="1317781"/>
        </p:xfrm>
        <a:graphic>
          <a:graphicData uri="http://schemas.openxmlformats.org/presentationml/2006/ole">
            <mc:AlternateContent xmlns:mc="http://schemas.openxmlformats.org/markup-compatibility/2006">
              <mc:Choice xmlns:v="urn:schemas-microsoft-com:vml" Requires="v">
                <p:oleObj spid="_x0000_s5145" name="文档" r:id="rId6" imgW="3843020" imgH="623570" progId="Word.Document.12">
                  <p:embed/>
                </p:oleObj>
              </mc:Choice>
              <mc:Fallback>
                <p:oleObj name="文档" r:id="rId6" imgW="3843020" imgH="623570" progId="Word.Document.12">
                  <p:embed/>
                  <p:pic>
                    <p:nvPicPr>
                      <p:cNvPr id="0" name="图片 5134"/>
                      <p:cNvPicPr/>
                      <p:nvPr/>
                    </p:nvPicPr>
                    <p:blipFill>
                      <a:blip r:embed="rId7"/>
                      <a:stretch>
                        <a:fillRect/>
                      </a:stretch>
                    </p:blipFill>
                    <p:spPr>
                      <a:xfrm>
                        <a:off x="-900608" y="2544356"/>
                        <a:ext cx="8128000" cy="1317781"/>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508000" y="1264171"/>
            <a:ext cx="8128000" cy="4583659"/>
          </a:xfrm>
          <a:prstGeom prst="rect">
            <a:avLst/>
          </a:prstGeom>
        </p:spPr>
      </p:pic>
      <p:sp>
        <p:nvSpPr>
          <p:cNvPr id="6" name="矩形 5"/>
          <p:cNvSpPr/>
          <p:nvPr/>
        </p:nvSpPr>
        <p:spPr>
          <a:xfrm>
            <a:off x="675866" y="4941168"/>
            <a:ext cx="7781905"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refer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vi.</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提到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参考</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查阅　</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查询</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Pronouns </a:t>
            </a:r>
            <a:r>
              <a:rPr lang="en-US" altLang="zh-CN" sz="2200" b="1" dirty="0">
                <a:solidFill>
                  <a:srgbClr val="000000"/>
                </a:solidFill>
                <a:latin typeface="Times New Roman" panose="02020603050405020304" pitchFamily="18" charset="0"/>
                <a:cs typeface="Times New Roman" panose="02020603050405020304" pitchFamily="18" charset="0"/>
              </a:rPr>
              <a:t>refer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something or somebody mentioned earlier.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代词指的是前面提到的事物或人。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refer to</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指的是</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Although she didn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 mention any </a:t>
            </a:r>
            <a:r>
              <a:rPr lang="en-US" altLang="zh-CN" sz="2200" dirty="0" err="1">
                <a:solidFill>
                  <a:srgbClr val="000000"/>
                </a:solidFill>
                <a:latin typeface="Times New Roman" panose="02020603050405020304" pitchFamily="18" charset="0"/>
                <a:cs typeface="Times New Roman" panose="02020603050405020304" pitchFamily="18" charset="0"/>
              </a:rPr>
              <a:t>names,everyone</a:t>
            </a:r>
            <a:r>
              <a:rPr lang="en-US" altLang="zh-CN" sz="2200" dirty="0">
                <a:solidFill>
                  <a:srgbClr val="000000"/>
                </a:solidFill>
                <a:latin typeface="Times New Roman" panose="02020603050405020304" pitchFamily="18" charset="0"/>
                <a:cs typeface="Times New Roman" panose="02020603050405020304" pitchFamily="18" charset="0"/>
              </a:rPr>
              <a:t> knew who she was </a:t>
            </a:r>
            <a:r>
              <a:rPr lang="en-US" altLang="zh-CN" sz="2200" b="1" dirty="0">
                <a:solidFill>
                  <a:srgbClr val="000000"/>
                </a:solidFill>
                <a:latin typeface="Times New Roman" panose="02020603050405020304" pitchFamily="18" charset="0"/>
                <a:cs typeface="Times New Roman" panose="02020603050405020304" pitchFamily="18" charset="0"/>
              </a:rPr>
              <a:t>referring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虽然她没有提到任何名字</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但每个人都知道她指的是谁。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Does what he says refer to me?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他的话里指的是我吗</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68760"/>
            <a:ext cx="8128000" cy="5069080"/>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5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You can </a:t>
            </a:r>
            <a:r>
              <a:rPr lang="en-US" altLang="zh-CN" sz="2200" b="1">
                <a:solidFill>
                  <a:srgbClr val="000000"/>
                </a:solidFill>
                <a:latin typeface="Times New Roman" panose="02020603050405020304" pitchFamily="18" charset="0"/>
                <a:cs typeface="Times New Roman" panose="02020603050405020304" pitchFamily="18" charset="0"/>
              </a:rPr>
              <a:t>refer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cs typeface="Times New Roman" panose="02020603050405020304" pitchFamily="18" charset="0"/>
              </a:rPr>
              <a:t> online articles to complete your education.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你可以参考在线文章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以完成学习。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Please </a:t>
            </a:r>
            <a:r>
              <a:rPr lang="en-US" altLang="zh-CN" sz="2200" b="1">
                <a:solidFill>
                  <a:srgbClr val="000000"/>
                </a:solidFill>
                <a:latin typeface="Times New Roman" panose="02020603050405020304" pitchFamily="18" charset="0"/>
                <a:cs typeface="Times New Roman" panose="02020603050405020304" pitchFamily="18" charset="0"/>
              </a:rPr>
              <a:t>refer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cs typeface="Times New Roman" panose="02020603050405020304" pitchFamily="18" charset="0"/>
              </a:rPr>
              <a:t> the dictionary if you don</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t know the word.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如果你不认识这个单词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请查字典。</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We agreed never to </a:t>
            </a:r>
            <a:r>
              <a:rPr lang="en-US" altLang="zh-CN" sz="2200" b="1">
                <a:solidFill>
                  <a:srgbClr val="000000"/>
                </a:solidFill>
                <a:latin typeface="Times New Roman" panose="02020603050405020304" pitchFamily="18" charset="0"/>
                <a:cs typeface="Times New Roman" panose="02020603050405020304" pitchFamily="18" charset="0"/>
              </a:rPr>
              <a:t>refer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cs typeface="Times New Roman" panose="02020603050405020304" pitchFamily="18" charset="0"/>
              </a:rPr>
              <a:t> the matter again.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我们同意不再提及这件事情。</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787414" y="1644840"/>
          <a:ext cx="8128000" cy="2226482"/>
        </p:xfrm>
        <a:graphic>
          <a:graphicData uri="http://schemas.openxmlformats.org/presentationml/2006/ole">
            <mc:AlternateContent xmlns:mc="http://schemas.openxmlformats.org/markup-compatibility/2006">
              <mc:Choice xmlns:v="urn:schemas-microsoft-com:vml" Requires="v">
                <p:oleObj spid="_x0000_s6168" name="文档" r:id="rId6" imgW="3843020" imgH="1054100" progId="Word.Document.12">
                  <p:embed/>
                </p:oleObj>
              </mc:Choice>
              <mc:Fallback>
                <p:oleObj name="文档" r:id="rId6" imgW="3843020" imgH="1054100" progId="Word.Document.12">
                  <p:embed/>
                  <p:pic>
                    <p:nvPicPr>
                      <p:cNvPr id="0" name="图片 6157"/>
                      <p:cNvPicPr/>
                      <p:nvPr/>
                    </p:nvPicPr>
                    <p:blipFill>
                      <a:blip r:embed="rId7"/>
                      <a:stretch>
                        <a:fillRect/>
                      </a:stretch>
                    </p:blipFill>
                    <p:spPr>
                      <a:xfrm>
                        <a:off x="-787414" y="1644840"/>
                        <a:ext cx="8128000" cy="2226482"/>
                      </a:xfrm>
                      <a:prstGeom prst="rect">
                        <a:avLst/>
                      </a:prstGeom>
                    </p:spPr>
                  </p:pic>
                </p:oleObj>
              </mc:Fallback>
            </mc:AlternateContent>
          </a:graphicData>
        </a:graphic>
      </p:graphicFrame>
      <p:pic>
        <p:nvPicPr>
          <p:cNvPr id="7" name="M46.eps" descr="id:2147492185;FounderCES"/>
          <p:cNvPicPr/>
          <p:nvPr/>
        </p:nvPicPr>
        <p:blipFill>
          <a:blip r:embed="rId8" cstate="email"/>
          <a:stretch>
            <a:fillRect/>
          </a:stretch>
        </p:blipFill>
        <p:spPr>
          <a:xfrm>
            <a:off x="5868144" y="1700808"/>
            <a:ext cx="2492084" cy="18722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08000" y="1484784"/>
          <a:ext cx="8128000" cy="1931406"/>
        </p:xfrm>
        <a:graphic>
          <a:graphicData uri="http://schemas.openxmlformats.org/presentationml/2006/ole">
            <mc:AlternateContent xmlns:mc="http://schemas.openxmlformats.org/markup-compatibility/2006">
              <mc:Choice xmlns:v="urn:schemas-microsoft-com:vml" Requires="v">
                <p:oleObj spid="_x0000_s1061" name="文档" r:id="rId3" imgW="3843020" imgH="914400" progId="Word.Document.12">
                  <p:embed/>
                </p:oleObj>
              </mc:Choice>
              <mc:Fallback>
                <p:oleObj name="文档" r:id="rId3" imgW="3843020" imgH="914400" progId="Word.Document.12">
                  <p:embed/>
                  <p:pic>
                    <p:nvPicPr>
                      <p:cNvPr id="0" name="图片 1050"/>
                      <p:cNvPicPr/>
                      <p:nvPr/>
                    </p:nvPicPr>
                    <p:blipFill>
                      <a:blip r:embed="rId4"/>
                      <a:stretch>
                        <a:fillRect/>
                      </a:stretch>
                    </p:blipFill>
                    <p:spPr>
                      <a:xfrm>
                        <a:off x="508000" y="1484784"/>
                        <a:ext cx="8128000" cy="1931406"/>
                      </a:xfrm>
                      <a:prstGeom prst="rect">
                        <a:avLst/>
                      </a:prstGeom>
                    </p:spPr>
                  </p:pic>
                </p:oleObj>
              </mc:Fallback>
            </mc:AlternateContent>
          </a:graphicData>
        </a:graphic>
      </p:graphicFrame>
      <p:sp>
        <p:nvSpPr>
          <p:cNvPr id="3" name="矩形 2"/>
          <p:cNvSpPr>
            <a:spLocks noChangeAspect="1"/>
          </p:cNvSpPr>
          <p:nvPr/>
        </p:nvSpPr>
        <p:spPr>
          <a:xfrm>
            <a:off x="508000" y="3416190"/>
            <a:ext cx="8128000" cy="208480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There are now about 376 million people who speak English as their first </a:t>
            </a:r>
            <a:r>
              <a:rPr lang="en-US" altLang="zh-CN" sz="2200" dirty="0" err="1">
                <a:solidFill>
                  <a:srgbClr val="000000"/>
                </a:solidFill>
                <a:latin typeface="Times New Roman" panose="02020603050405020304" pitchFamily="18" charset="0"/>
                <a:cs typeface="Times New Roman" panose="02020603050405020304" pitchFamily="18" charset="0"/>
              </a:rPr>
              <a:t>language,and</a:t>
            </a:r>
            <a:r>
              <a:rPr lang="en-US" altLang="zh-CN" sz="2200" dirty="0">
                <a:solidFill>
                  <a:srgbClr val="000000"/>
                </a:solidFill>
                <a:latin typeface="Times New Roman" panose="02020603050405020304" pitchFamily="18" charset="0"/>
                <a:cs typeface="Times New Roman" panose="02020603050405020304" pitchFamily="18" charset="0"/>
              </a:rPr>
              <a:t> about the same number who have learnt it in addition to their mother </a:t>
            </a:r>
            <a:r>
              <a:rPr lang="en-US" altLang="zh-CN" sz="2200" dirty="0" err="1">
                <a:solidFill>
                  <a:srgbClr val="000000"/>
                </a:solidFill>
                <a:latin typeface="Times New Roman" panose="02020603050405020304" pitchFamily="18" charset="0"/>
                <a:cs typeface="Times New Roman" panose="02020603050405020304" pitchFamily="18" charset="0"/>
              </a:rPr>
              <a:t>tongue.It</a:t>
            </a:r>
            <a:r>
              <a:rPr lang="en-US" altLang="zh-CN" sz="2200" dirty="0">
                <a:solidFill>
                  <a:srgbClr val="000000"/>
                </a:solidFill>
                <a:latin typeface="Times New Roman" panose="02020603050405020304" pitchFamily="18" charset="0"/>
                <a:cs typeface="Times New Roman" panose="02020603050405020304" pitchFamily="18" charset="0"/>
              </a:rPr>
              <a:t> is said that there are one billion people learning English now and about 80% of the information on the Internet is in English.</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cover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877455" y="1132869"/>
            <a:ext cx="7389091" cy="5485351"/>
          </a:xfrm>
          <a:prstGeom prst="rect">
            <a:avLst/>
          </a:prstGeom>
        </p:spPr>
      </p:pic>
      <p:sp>
        <p:nvSpPr>
          <p:cNvPr id="6" name="矩形 5"/>
          <p:cNvSpPr/>
          <p:nvPr/>
        </p:nvSpPr>
        <p:spPr>
          <a:xfrm>
            <a:off x="1038567" y="5836176"/>
            <a:ext cx="6701785"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indent="408305">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Learning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English</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very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useful</a:t>
            </a:r>
            <a:r>
              <a:rPr lang="en-US" altLang="zh-CN" sz="2200" dirty="0" err="1">
                <a:solidFill>
                  <a:srgbClr val="000000"/>
                </a:solidFill>
                <a:latin typeface="Times New Roman" panose="02020603050405020304" pitchFamily="18" charset="0"/>
                <a:cs typeface="Times New Roman" panose="02020603050405020304" pitchFamily="18" charset="0"/>
              </a:rPr>
              <a:t>,</a:t>
            </a:r>
            <a:r>
              <a:rPr lang="en-US" altLang="zh-CN" sz="2200" b="1" dirty="0" err="1">
                <a:solidFill>
                  <a:srgbClr val="000000"/>
                </a:solidFill>
                <a:latin typeface="Times New Roman" panose="02020603050405020304" pitchFamily="18" charset="0"/>
                <a:cs typeface="Times New Roman" panose="02020603050405020304" pitchFamily="18" charset="0"/>
              </a:rPr>
              <a:t>but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wise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learn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least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one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other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foreign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language</a:t>
            </a:r>
            <a:r>
              <a:rPr lang="en-US" altLang="zh-CN" sz="2200" dirty="0" err="1">
                <a:solidFill>
                  <a:srgbClr val="000000"/>
                </a:solidFill>
                <a:latin typeface="Times New Roman" panose="02020603050405020304" pitchFamily="18" charset="0"/>
                <a:cs typeface="Times New Roman" panose="02020603050405020304" pitchFamily="18" charset="0"/>
              </a:rPr>
              <a:t>,</a:t>
            </a:r>
            <a:r>
              <a:rPr lang="en-US" altLang="zh-CN" sz="2200" b="1" dirty="0" err="1">
                <a:solidFill>
                  <a:srgbClr val="000000"/>
                </a:solidFill>
                <a:latin typeface="Times New Roman" panose="02020603050405020304" pitchFamily="18" charset="0"/>
                <a:cs typeface="Times New Roman" panose="02020603050405020304" pitchFamily="18" charset="0"/>
              </a:rPr>
              <a:t>if</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possible.</a:t>
            </a:r>
            <a:r>
              <a:rPr lang="zh-CN" altLang="zh-CN" sz="2200" dirty="0">
                <a:solidFill>
                  <a:srgbClr val="000000"/>
                </a:solidFill>
                <a:latin typeface="Times New Roman" panose="02020603050405020304" pitchFamily="18" charset="0"/>
                <a:cs typeface="Times New Roman" panose="02020603050405020304" pitchFamily="18" charset="0"/>
              </a:rPr>
              <a:t>学习英语是非常有用的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但如果可能的话</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至少学习另外一门外语是明智的。</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r>
              <a:rPr lang="zh-CN" altLang="zh-CN" sz="2200" dirty="0">
                <a:solidFill>
                  <a:srgbClr val="000000"/>
                </a:solidFill>
                <a:latin typeface="Times New Roman" panose="02020603050405020304" pitchFamily="18" charset="0"/>
                <a:cs typeface="Times New Roman" panose="02020603050405020304" pitchFamily="18" charset="0"/>
              </a:rPr>
              <a:t>本句是一个并列句。</a:t>
            </a:r>
            <a:r>
              <a:rPr lang="en-US" altLang="zh-CN" sz="2200" dirty="0">
                <a:solidFill>
                  <a:srgbClr val="000000"/>
                </a:solidFill>
                <a:latin typeface="Times New Roman" panose="02020603050405020304" pitchFamily="18" charset="0"/>
                <a:cs typeface="Times New Roman" panose="02020603050405020304" pitchFamily="18" charset="0"/>
              </a:rPr>
              <a:t>Learning English...</a:t>
            </a:r>
            <a:r>
              <a:rPr lang="zh-CN" altLang="zh-CN" sz="2200" dirty="0">
                <a:solidFill>
                  <a:srgbClr val="000000"/>
                </a:solidFill>
                <a:latin typeface="Times New Roman" panose="02020603050405020304" pitchFamily="18" charset="0"/>
                <a:cs typeface="Times New Roman" panose="02020603050405020304" pitchFamily="18" charset="0"/>
              </a:rPr>
              <a:t>是第一个分句的主语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在第二个分句中</a:t>
            </a:r>
            <a:r>
              <a:rPr lang="en-US" altLang="zh-CN" sz="2200" dirty="0">
                <a:solidFill>
                  <a:srgbClr val="000000"/>
                </a:solidFill>
                <a:latin typeface="Times New Roman" panose="02020603050405020304" pitchFamily="18" charset="0"/>
                <a:cs typeface="Times New Roman" panose="02020603050405020304" pitchFamily="18" charset="0"/>
              </a:rPr>
              <a:t>it</a:t>
            </a:r>
            <a:r>
              <a:rPr lang="zh-CN" altLang="zh-CN" sz="2200" dirty="0">
                <a:solidFill>
                  <a:srgbClr val="000000"/>
                </a:solidFill>
                <a:latin typeface="Times New Roman" panose="02020603050405020304" pitchFamily="18" charset="0"/>
                <a:cs typeface="Times New Roman" panose="02020603050405020304" pitchFamily="18" charset="0"/>
              </a:rPr>
              <a:t>是形式主语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真正的主语是后面的动词不定式短语</a:t>
            </a:r>
            <a:r>
              <a:rPr lang="en-US" altLang="zh-CN" sz="2200" dirty="0">
                <a:solidFill>
                  <a:srgbClr val="000000"/>
                </a:solidFill>
                <a:latin typeface="Times New Roman" panose="02020603050405020304" pitchFamily="18" charset="0"/>
                <a:cs typeface="Times New Roman" panose="02020603050405020304" pitchFamily="18" charset="0"/>
              </a:rPr>
              <a:t>to learn...;if possible</a:t>
            </a:r>
            <a:r>
              <a:rPr lang="zh-CN" altLang="zh-CN" sz="2200" dirty="0">
                <a:solidFill>
                  <a:srgbClr val="000000"/>
                </a:solidFill>
                <a:latin typeface="Times New Roman" panose="02020603050405020304" pitchFamily="18" charset="0"/>
                <a:cs typeface="Times New Roman" panose="02020603050405020304" pitchFamily="18" charset="0"/>
              </a:rPr>
              <a:t>是省略形式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省略了主语</a:t>
            </a:r>
            <a:r>
              <a:rPr lang="en-US" altLang="zh-CN" sz="2200" dirty="0">
                <a:solidFill>
                  <a:srgbClr val="000000"/>
                </a:solidFill>
                <a:latin typeface="Times New Roman" panose="02020603050405020304" pitchFamily="18" charset="0"/>
                <a:cs typeface="Times New Roman" panose="02020603050405020304" pitchFamily="18" charset="0"/>
              </a:rPr>
              <a:t>it</a:t>
            </a:r>
            <a:r>
              <a:rPr lang="zh-CN" altLang="zh-CN" sz="2200" dirty="0">
                <a:solidFill>
                  <a:srgbClr val="000000"/>
                </a:solidFill>
                <a:latin typeface="Times New Roman" panose="02020603050405020304" pitchFamily="18" charset="0"/>
                <a:cs typeface="Times New Roman" panose="02020603050405020304" pitchFamily="18" charset="0"/>
              </a:rPr>
              <a:t>和连系动词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补全为</a:t>
            </a:r>
            <a:r>
              <a:rPr lang="en-US" altLang="zh-CN" sz="2200" dirty="0">
                <a:solidFill>
                  <a:srgbClr val="000000"/>
                </a:solidFill>
                <a:latin typeface="Times New Roman" panose="02020603050405020304" pitchFamily="18" charset="0"/>
                <a:cs typeface="Times New Roman" panose="02020603050405020304" pitchFamily="18" charset="0"/>
              </a:rPr>
              <a:t>:if it is possible</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If</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it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possible</a:t>
            </a:r>
            <a:r>
              <a:rPr lang="en-US" altLang="zh-CN" sz="2200" dirty="0" err="1">
                <a:solidFill>
                  <a:srgbClr val="000000"/>
                </a:solidFill>
                <a:latin typeface="Times New Roman" panose="02020603050405020304" pitchFamily="18" charset="0"/>
                <a:cs typeface="Times New Roman" panose="02020603050405020304" pitchFamily="18" charset="0"/>
              </a:rPr>
              <a:t>,please</a:t>
            </a:r>
            <a:r>
              <a:rPr lang="en-US" altLang="zh-CN" sz="2200" dirty="0">
                <a:solidFill>
                  <a:srgbClr val="000000"/>
                </a:solidFill>
                <a:latin typeface="Times New Roman" panose="02020603050405020304" pitchFamily="18" charset="0"/>
                <a:cs typeface="Times New Roman" panose="02020603050405020304" pitchFamily="18" charset="0"/>
              </a:rPr>
              <a:t> come to the party before 7.</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如果可能的话</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七点前来参加聚会。</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If</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it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possible</a:t>
            </a:r>
            <a:r>
              <a:rPr lang="en-US" altLang="zh-CN" sz="2200" dirty="0" err="1">
                <a:solidFill>
                  <a:srgbClr val="000000"/>
                </a:solidFill>
                <a:latin typeface="Times New Roman" panose="02020603050405020304" pitchFamily="18" charset="0"/>
                <a:cs typeface="Times New Roman" panose="02020603050405020304" pitchFamily="18" charset="0"/>
              </a:rPr>
              <a:t>,you</a:t>
            </a:r>
            <a:r>
              <a:rPr lang="en-US" altLang="zh-CN" sz="2200" dirty="0">
                <a:solidFill>
                  <a:srgbClr val="000000"/>
                </a:solidFill>
                <a:latin typeface="Times New Roman" panose="02020603050405020304" pitchFamily="18" charset="0"/>
                <a:cs typeface="Times New Roman" panose="02020603050405020304" pitchFamily="18" charset="0"/>
              </a:rPr>
              <a:t> hand in your homework tomorrow.</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如果可能的话</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你可以明天交作业。</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253464"/>
            <a:ext cx="2225289" cy="458202"/>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【句式拓展】</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747688" y="2708920"/>
          <a:ext cx="8128000" cy="1317781"/>
        </p:xfrm>
        <a:graphic>
          <a:graphicData uri="http://schemas.openxmlformats.org/presentationml/2006/ole">
            <mc:AlternateContent xmlns:mc="http://schemas.openxmlformats.org/markup-compatibility/2006">
              <mc:Choice xmlns:v="urn:schemas-microsoft-com:vml" Requires="v">
                <p:oleObj spid="_x0000_s7187" name="文档" r:id="rId6" imgW="3843020" imgH="623570" progId="Word.Document.12">
                  <p:embed/>
                </p:oleObj>
              </mc:Choice>
              <mc:Fallback>
                <p:oleObj name="文档" r:id="rId6" imgW="3843020" imgH="623570" progId="Word.Document.12">
                  <p:embed/>
                  <p:pic>
                    <p:nvPicPr>
                      <p:cNvPr id="0" name="图片 7176"/>
                      <p:cNvPicPr/>
                      <p:nvPr/>
                    </p:nvPicPr>
                    <p:blipFill>
                      <a:blip r:embed="rId7"/>
                      <a:stretch>
                        <a:fillRect/>
                      </a:stretch>
                    </p:blipFill>
                    <p:spPr>
                      <a:xfrm>
                        <a:off x="-747688" y="2708920"/>
                        <a:ext cx="8128000" cy="1317781"/>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a:stretch>
            <a:fillRect/>
          </a:stretch>
        </p:blipFill>
        <p:spPr>
          <a:xfrm>
            <a:off x="1386840" y="1116488"/>
            <a:ext cx="6370320" cy="5542598"/>
          </a:xfrm>
          <a:prstGeom prst="rect">
            <a:avLst/>
          </a:prstGeom>
        </p:spPr>
      </p:pic>
      <p:sp>
        <p:nvSpPr>
          <p:cNvPr id="6" name="矩形 5"/>
          <p:cNvSpPr/>
          <p:nvPr/>
        </p:nvSpPr>
        <p:spPr>
          <a:xfrm>
            <a:off x="1506479" y="5949280"/>
            <a:ext cx="594584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388031"/>
            <a:ext cx="8128000" cy="4662815"/>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选词</a:t>
            </a:r>
            <a:r>
              <a:rPr lang="zh-CN"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填空</a:t>
            </a:r>
            <a:endPar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a:lnSpc>
                <a:spcPct val="15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.Tom,a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Californian,received</a:t>
            </a:r>
            <a:r>
              <a:rPr lang="en-US" altLang="zh-CN" sz="2200" dirty="0">
                <a:solidFill>
                  <a:srgbClr val="000000"/>
                </a:solidFill>
                <a:latin typeface="Times New Roman" panose="02020603050405020304" pitchFamily="18" charset="0"/>
                <a:cs typeface="Times New Roman" panose="02020603050405020304" pitchFamily="18" charset="0"/>
              </a:rPr>
              <a:t> his doctor</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degree at the University of California.</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native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.The underlined word “rainbow” in the last paragraph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to something imaginative and fun.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refers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.The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has been designed to give students quick and easy access to the digital resources of the library.</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smtClean="0">
                <a:solidFill>
                  <a:srgbClr val="000000"/>
                </a:solidFill>
                <a:latin typeface="Times New Roman" panose="02020603050405020304" pitchFamily="18" charset="0"/>
                <a:cs typeface="Times New Roman" panose="02020603050405020304" pitchFamily="18" charset="0"/>
              </a:rPr>
              <a:t>system</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08000" y="1850901"/>
            <a:ext cx="4126451" cy="49859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20000"/>
              </a:lnSpc>
              <a:spcAft>
                <a:spcPts val="0"/>
              </a:spcAft>
              <a:tabLst>
                <a:tab pos="1029335" algn="l"/>
                <a:tab pos="1850390" algn="l"/>
                <a:tab pos="2538095" algn="l"/>
                <a:tab pos="3221990" algn="l"/>
              </a:tabLst>
            </a:pPr>
            <a:r>
              <a:rPr lang="en-US" altLang="zh-CN" sz="2200" dirty="0" err="1" smtClean="0">
                <a:solidFill>
                  <a:srgbClr val="000000"/>
                </a:solidFill>
                <a:latin typeface="Times New Roman" panose="02020603050405020304" pitchFamily="18" charset="0"/>
                <a:cs typeface="Times New Roman" panose="02020603050405020304" pitchFamily="18" charset="0"/>
              </a:rPr>
              <a:t>attitude,native,billion,system,refer</a:t>
            </a:r>
            <a:r>
              <a:rPr lang="en-US" altLang="zh-CN" sz="2200" dirty="0" smtClean="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ipe(down)">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wipe(down)">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310467"/>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.From the experience I learnt a lot about how the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of the leader can affect the members of a team.</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attitude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.If you want to go into the car </a:t>
            </a:r>
            <a:r>
              <a:rPr lang="en-US" altLang="zh-CN" sz="2200" dirty="0" err="1">
                <a:solidFill>
                  <a:srgbClr val="000000"/>
                </a:solidFill>
                <a:latin typeface="Times New Roman" panose="02020603050405020304" pitchFamily="18" charset="0"/>
                <a:cs typeface="Times New Roman" panose="02020603050405020304" pitchFamily="18" charset="0"/>
              </a:rPr>
              <a:t>industry,you</a:t>
            </a:r>
            <a:r>
              <a:rPr lang="en-US" altLang="zh-CN" sz="2200" dirty="0" err="1">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d</a:t>
            </a:r>
            <a:r>
              <a:rPr lang="en-US" altLang="zh-CN" sz="2200" dirty="0">
                <a:solidFill>
                  <a:srgbClr val="000000"/>
                </a:solidFill>
                <a:latin typeface="Times New Roman" panose="02020603050405020304" pitchFamily="18" charset="0"/>
                <a:cs typeface="Times New Roman" panose="02020603050405020304" pitchFamily="18" charset="0"/>
              </a:rPr>
              <a:t> better have a few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dollars.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billion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395536" y="1145292"/>
            <a:ext cx="8456488" cy="5373779"/>
          </a:xfrm>
          <a:prstGeom prst="rect">
            <a:avLst/>
          </a:prstGeom>
        </p:spPr>
        <p:txBody>
          <a:bodyPr wrap="square">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介词填空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 many of </a:t>
            </a:r>
            <a:r>
              <a:rPr lang="en-US" altLang="zh-CN" sz="2200" dirty="0" err="1">
                <a:solidFill>
                  <a:srgbClr val="000000"/>
                </a:solidFill>
                <a:latin typeface="Times New Roman" panose="02020603050405020304" pitchFamily="18" charset="0"/>
                <a:cs typeface="Times New Roman" panose="02020603050405020304" pitchFamily="18" charset="0"/>
              </a:rPr>
              <a:t>us,it</a:t>
            </a:r>
            <a:r>
              <a:rPr lang="en-US" altLang="zh-CN" sz="2200" dirty="0">
                <a:solidFill>
                  <a:srgbClr val="000000"/>
                </a:solidFill>
                <a:latin typeface="Times New Roman" panose="02020603050405020304" pitchFamily="18" charset="0"/>
                <a:cs typeface="Times New Roman" panose="02020603050405020304" pitchFamily="18" charset="0"/>
              </a:rPr>
              <a:t> is important to learn a foreign language.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To</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Chinese,Spanish</a:t>
            </a:r>
            <a:r>
              <a:rPr lang="en-US" altLang="zh-CN" sz="2200" dirty="0">
                <a:solidFill>
                  <a:srgbClr val="000000"/>
                </a:solidFill>
                <a:latin typeface="Times New Roman" panose="02020603050405020304" pitchFamily="18" charset="0"/>
                <a:cs typeface="Times New Roman" panose="02020603050405020304" pitchFamily="18" charset="0"/>
              </a:rPr>
              <a:t> is the language with the most native speakers.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After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.When doing our </a:t>
            </a:r>
            <a:r>
              <a:rPr lang="en-US" altLang="zh-CN" sz="2200" dirty="0" err="1">
                <a:solidFill>
                  <a:srgbClr val="000000"/>
                </a:solidFill>
                <a:latin typeface="Times New Roman" panose="02020603050405020304" pitchFamily="18" charset="0"/>
                <a:cs typeface="Times New Roman" panose="02020603050405020304" pitchFamily="18" charset="0"/>
              </a:rPr>
              <a:t>work,we</a:t>
            </a:r>
            <a:r>
              <a:rPr lang="en-US" altLang="zh-CN" sz="2200" dirty="0">
                <a:solidFill>
                  <a:srgbClr val="000000"/>
                </a:solidFill>
                <a:latin typeface="Times New Roman" panose="02020603050405020304" pitchFamily="18" charset="0"/>
                <a:cs typeface="Times New Roman" panose="02020603050405020304" pitchFamily="18" charset="0"/>
              </a:rPr>
              <a:t> must pay attention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ways and means.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to</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.If you know </a:t>
            </a:r>
            <a:r>
              <a:rPr lang="en-US" altLang="zh-CN" sz="2200" dirty="0" err="1">
                <a:solidFill>
                  <a:srgbClr val="000000"/>
                </a:solidFill>
                <a:latin typeface="Times New Roman" panose="02020603050405020304" pitchFamily="18" charset="0"/>
                <a:cs typeface="Times New Roman" panose="02020603050405020304" pitchFamily="18" charset="0"/>
              </a:rPr>
              <a:t>English,it</a:t>
            </a:r>
            <a:r>
              <a:rPr lang="en-US" altLang="zh-CN" sz="2200" dirty="0">
                <a:solidFill>
                  <a:srgbClr val="000000"/>
                </a:solidFill>
                <a:latin typeface="Times New Roman" panose="02020603050405020304" pitchFamily="18" charset="0"/>
                <a:cs typeface="Times New Roman" panose="02020603050405020304" pitchFamily="18" charset="0"/>
              </a:rPr>
              <a:t> is easy for you to do business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foreigners.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smtClean="0">
                <a:solidFill>
                  <a:srgbClr val="000000"/>
                </a:solidFill>
                <a:latin typeface="Times New Roman" panose="02020603050405020304" pitchFamily="18" charset="0"/>
                <a:cs typeface="Times New Roman" panose="02020603050405020304" pitchFamily="18" charset="0"/>
              </a:rPr>
              <a:t>with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.His statement refers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people </a:t>
            </a:r>
            <a:r>
              <a:rPr lang="en-US" altLang="zh-CN" sz="2200" dirty="0">
                <a:solidFill>
                  <a:srgbClr val="000000"/>
                </a:solidFill>
                <a:latin typeface="Times New Roman" panose="02020603050405020304" pitchFamily="18" charset="0"/>
                <a:cs typeface="Times New Roman" panose="02020603050405020304" pitchFamily="18" charset="0"/>
              </a:rPr>
              <a:t>in </a:t>
            </a:r>
            <a:r>
              <a:rPr lang="en-US" altLang="zh-CN" sz="2200" dirty="0" err="1">
                <a:solidFill>
                  <a:srgbClr val="000000"/>
                </a:solidFill>
                <a:latin typeface="Times New Roman" panose="02020603050405020304" pitchFamily="18" charset="0"/>
                <a:cs typeface="Times New Roman" panose="02020603050405020304" pitchFamily="18" charset="0"/>
              </a:rPr>
              <a:t>general,not</a:t>
            </a:r>
            <a:r>
              <a:rPr lang="en-US" altLang="zh-CN" sz="2200" dirty="0">
                <a:solidFill>
                  <a:srgbClr val="000000"/>
                </a:solidFill>
                <a:latin typeface="Times New Roman" panose="02020603050405020304" pitchFamily="18" charset="0"/>
                <a:cs typeface="Times New Roman" panose="02020603050405020304" pitchFamily="18" charset="0"/>
              </a:rPr>
              <a:t> to anyone in particular.</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to</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wipe(down)">
                                      <p:cBhvr>
                                        <p:cTn id="2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1294804"/>
            <a:ext cx="8128000" cy="452239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Is this a good </a:t>
            </a:r>
            <a:r>
              <a:rPr lang="en-US" altLang="zh-CN" sz="2200" dirty="0" err="1">
                <a:solidFill>
                  <a:srgbClr val="000000"/>
                </a:solidFill>
                <a:latin typeface="Times New Roman" panose="02020603050405020304" pitchFamily="18" charset="0"/>
                <a:cs typeface="Times New Roman" panose="02020603050405020304" pitchFamily="18" charset="0"/>
              </a:rPr>
              <a:t>thing,or</a:t>
            </a:r>
            <a:r>
              <a:rPr lang="en-US" altLang="zh-CN" sz="2200" dirty="0">
                <a:solidFill>
                  <a:srgbClr val="000000"/>
                </a:solidFill>
                <a:latin typeface="Times New Roman" panose="02020603050405020304" pitchFamily="18" charset="0"/>
                <a:cs typeface="Times New Roman" panose="02020603050405020304" pitchFamily="18" charset="0"/>
              </a:rPr>
              <a:t> a bad </a:t>
            </a:r>
            <a:r>
              <a:rPr lang="en-US" altLang="zh-CN" sz="2200" dirty="0" err="1">
                <a:solidFill>
                  <a:srgbClr val="000000"/>
                </a:solidFill>
                <a:latin typeface="Times New Roman" panose="02020603050405020304" pitchFamily="18" charset="0"/>
                <a:cs typeface="Times New Roman" panose="02020603050405020304" pitchFamily="18" charset="0"/>
              </a:rPr>
              <a:t>thing?Should</a:t>
            </a:r>
            <a:r>
              <a:rPr lang="en-US" altLang="zh-CN" sz="2200" dirty="0">
                <a:solidFill>
                  <a:srgbClr val="000000"/>
                </a:solidFill>
                <a:latin typeface="Times New Roman" panose="02020603050405020304" pitchFamily="18" charset="0"/>
                <a:cs typeface="Times New Roman" panose="02020603050405020304" pitchFamily="18" charset="0"/>
              </a:rPr>
              <a:t> we </a:t>
            </a:r>
            <a:r>
              <a:rPr lang="en-US" altLang="zh-CN" sz="2200" b="1" dirty="0">
                <a:solidFill>
                  <a:srgbClr val="000000"/>
                </a:solidFill>
                <a:latin typeface="Times New Roman" panose="02020603050405020304" pitchFamily="18" charset="0"/>
                <a:cs typeface="Times New Roman" panose="02020603050405020304" pitchFamily="18" charset="0"/>
              </a:rPr>
              <a:t>celebrate</a:t>
            </a:r>
            <a:r>
              <a:rPr lang="zh-CN" altLang="zh-CN" sz="2200" baseline="30000" dirty="0">
                <a:solidFill>
                  <a:srgbClr val="000000"/>
                </a:solidFill>
                <a:latin typeface="NEU-BZ-S92"/>
                <a:cs typeface="宋体" panose="02010600030101010101" pitchFamily="2" charset="-122"/>
              </a:rPr>
              <a:t>①</a:t>
            </a:r>
            <a:r>
              <a:rPr lang="en-US" altLang="zh-CN" sz="2200" dirty="0">
                <a:solidFill>
                  <a:srgbClr val="000000"/>
                </a:solidFill>
                <a:latin typeface="Times New Roman" panose="02020603050405020304" pitchFamily="18" charset="0"/>
                <a:cs typeface="Times New Roman" panose="02020603050405020304" pitchFamily="18" charset="0"/>
              </a:rPr>
              <a:t> the fact that more and more of us can </a:t>
            </a:r>
            <a:r>
              <a:rPr lang="en-US" altLang="zh-CN" sz="2200" b="1" dirty="0">
                <a:solidFill>
                  <a:srgbClr val="000000"/>
                </a:solidFill>
                <a:latin typeface="Times New Roman" panose="02020603050405020304" pitchFamily="18" charset="0"/>
                <a:cs typeface="Times New Roman" panose="02020603050405020304" pitchFamily="18" charset="0"/>
              </a:rPr>
              <a:t>communicate</a:t>
            </a:r>
            <a:r>
              <a:rPr lang="zh-CN" altLang="zh-CN" sz="2200" baseline="30000" dirty="0">
                <a:solidFill>
                  <a:srgbClr val="000000"/>
                </a:solidFill>
                <a:latin typeface="NEU-BZ-S92"/>
                <a:cs typeface="宋体" panose="02010600030101010101" pitchFamily="2" charset="-122"/>
              </a:rPr>
              <a:t>②</a:t>
            </a:r>
            <a:r>
              <a:rPr lang="en-US" altLang="zh-CN" sz="2200" dirty="0">
                <a:solidFill>
                  <a:srgbClr val="000000"/>
                </a:solidFill>
                <a:latin typeface="Times New Roman" panose="02020603050405020304" pitchFamily="18" charset="0"/>
                <a:cs typeface="Times New Roman" panose="02020603050405020304" pitchFamily="18" charset="0"/>
              </a:rPr>
              <a:t>,using a common </a:t>
            </a:r>
            <a:r>
              <a:rPr lang="en-US" altLang="zh-CN" sz="2200" dirty="0" err="1">
                <a:solidFill>
                  <a:srgbClr val="000000"/>
                </a:solidFill>
                <a:latin typeface="Times New Roman" panose="02020603050405020304" pitchFamily="18" charset="0"/>
                <a:cs typeface="Times New Roman" panose="02020603050405020304" pitchFamily="18" charset="0"/>
              </a:rPr>
              <a:t>language,across</a:t>
            </a:r>
            <a:r>
              <a:rPr lang="en-US" altLang="zh-CN" sz="2200" dirty="0">
                <a:solidFill>
                  <a:srgbClr val="000000"/>
                </a:solidFill>
                <a:latin typeface="Times New Roman" panose="02020603050405020304" pitchFamily="18" charset="0"/>
                <a:cs typeface="Times New Roman" panose="02020603050405020304" pitchFamily="18" charset="0"/>
              </a:rPr>
              <a:t> countries and </a:t>
            </a:r>
            <a:r>
              <a:rPr lang="en-US" altLang="zh-CN" sz="2200" dirty="0" err="1">
                <a:solidFill>
                  <a:srgbClr val="000000"/>
                </a:solidFill>
                <a:latin typeface="Times New Roman" panose="02020603050405020304" pitchFamily="18" charset="0"/>
                <a:cs typeface="Times New Roman" panose="02020603050405020304" pitchFamily="18" charset="0"/>
              </a:rPr>
              <a:t>cultures?Or</a:t>
            </a:r>
            <a:r>
              <a:rPr lang="en-US" altLang="zh-CN" sz="2200" dirty="0">
                <a:solidFill>
                  <a:srgbClr val="000000"/>
                </a:solidFill>
                <a:latin typeface="Times New Roman" panose="02020603050405020304" pitchFamily="18" charset="0"/>
                <a:cs typeface="Times New Roman" panose="02020603050405020304" pitchFamily="18" charset="0"/>
              </a:rPr>
              <a:t> should we worry about the dangers of “mono-</a:t>
            </a:r>
            <a:r>
              <a:rPr lang="en-US" altLang="zh-CN" sz="2200" dirty="0" err="1">
                <a:solidFill>
                  <a:srgbClr val="000000"/>
                </a:solidFill>
                <a:latin typeface="Times New Roman" panose="02020603050405020304" pitchFamily="18" charset="0"/>
                <a:cs typeface="Times New Roman" panose="02020603050405020304" pitchFamily="18" charset="0"/>
              </a:rPr>
              <a:t>culturalism</a:t>
            </a:r>
            <a:r>
              <a:rPr lang="en-US" altLang="zh-CN" sz="2200" dirty="0">
                <a:solidFill>
                  <a:srgbClr val="000000"/>
                </a:solidFill>
                <a:latin typeface="Times New Roman" panose="02020603050405020304" pitchFamily="18" charset="0"/>
                <a:cs typeface="Times New Roman" panose="02020603050405020304" pitchFamily="18" charset="0"/>
              </a:rPr>
              <a:t>”,a world in which we all speak the same </a:t>
            </a:r>
            <a:r>
              <a:rPr lang="en-US" altLang="zh-CN" sz="2200" dirty="0" err="1">
                <a:solidFill>
                  <a:srgbClr val="000000"/>
                </a:solidFill>
                <a:latin typeface="Times New Roman" panose="02020603050405020304" pitchFamily="18" charset="0"/>
                <a:cs typeface="Times New Roman" panose="02020603050405020304" pitchFamily="18" charset="0"/>
              </a:rPr>
              <a:t>language,eat</a:t>
            </a:r>
            <a:r>
              <a:rPr lang="en-US" altLang="zh-CN" sz="2200" dirty="0">
                <a:solidFill>
                  <a:srgbClr val="000000"/>
                </a:solidFill>
                <a:latin typeface="Times New Roman" panose="02020603050405020304" pitchFamily="18" charset="0"/>
                <a:cs typeface="Times New Roman" panose="02020603050405020304" pitchFamily="18" charset="0"/>
              </a:rPr>
              <a:t> the same food and listen to the same music?</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Does it matter if an increasing number of people speak the same </a:t>
            </a:r>
            <a:r>
              <a:rPr lang="en-US" altLang="zh-CN" sz="2200" dirty="0" err="1">
                <a:solidFill>
                  <a:srgbClr val="000000"/>
                </a:solidFill>
                <a:latin typeface="Times New Roman" panose="02020603050405020304" pitchFamily="18" charset="0"/>
                <a:cs typeface="Times New Roman" panose="02020603050405020304" pitchFamily="18" charset="0"/>
              </a:rPr>
              <a:t>language?I</a:t>
            </a:r>
            <a:r>
              <a:rPr lang="en-US" altLang="zh-CN" sz="2200" dirty="0">
                <a:solidFill>
                  <a:srgbClr val="000000"/>
                </a:solidFill>
                <a:latin typeface="Times New Roman" panose="02020603050405020304" pitchFamily="18" charset="0"/>
                <a:cs typeface="Times New Roman" panose="02020603050405020304" pitchFamily="18" charset="0"/>
              </a:rPr>
              <a:t> would have thought the other way around(</a:t>
            </a:r>
            <a:r>
              <a:rPr lang="zh-CN" altLang="zh-CN" sz="2200" dirty="0">
                <a:solidFill>
                  <a:srgbClr val="000000"/>
                </a:solidFill>
                <a:latin typeface="Times New Roman" panose="02020603050405020304" pitchFamily="18" charset="0"/>
                <a:cs typeface="Times New Roman" panose="02020603050405020304" pitchFamily="18" charset="0"/>
              </a:rPr>
              <a:t>相反</a:t>
            </a:r>
            <a:r>
              <a:rPr lang="en-US" altLang="zh-CN" sz="2200" dirty="0">
                <a:solidFill>
                  <a:srgbClr val="000000"/>
                </a:solidFill>
                <a:latin typeface="Times New Roman" panose="02020603050405020304" pitchFamily="18" charset="0"/>
                <a:cs typeface="Times New Roman" panose="02020603050405020304" pitchFamily="18" charset="0"/>
              </a:rPr>
              <a:t>) although I have never accepted the </a:t>
            </a:r>
            <a:r>
              <a:rPr lang="en-US" altLang="zh-CN" sz="2200" b="1" dirty="0">
                <a:solidFill>
                  <a:srgbClr val="000000"/>
                </a:solidFill>
                <a:latin typeface="Times New Roman" panose="02020603050405020304" pitchFamily="18" charset="0"/>
                <a:cs typeface="Times New Roman" panose="02020603050405020304" pitchFamily="18" charset="0"/>
              </a:rPr>
              <a:t>argument</a:t>
            </a:r>
            <a:r>
              <a:rPr lang="zh-CN" altLang="zh-CN" sz="2200" baseline="30000" dirty="0">
                <a:solidFill>
                  <a:srgbClr val="000000"/>
                </a:solidFill>
                <a:latin typeface="NEU-BZ-S92"/>
                <a:cs typeface="宋体" panose="02010600030101010101" pitchFamily="2" charset="-122"/>
              </a:rPr>
              <a:t>③</a:t>
            </a:r>
            <a:r>
              <a:rPr lang="en-US" altLang="zh-CN" sz="2200" dirty="0">
                <a:solidFill>
                  <a:srgbClr val="000000"/>
                </a:solidFill>
                <a:latin typeface="Times New Roman" panose="02020603050405020304" pitchFamily="18" charset="0"/>
                <a:cs typeface="Times New Roman" panose="02020603050405020304" pitchFamily="18" charset="0"/>
              </a:rPr>
              <a:t> that if only we all understood each other </a:t>
            </a:r>
            <a:r>
              <a:rPr lang="en-US" altLang="zh-CN" sz="2200" dirty="0" err="1">
                <a:solidFill>
                  <a:srgbClr val="000000"/>
                </a:solidFill>
                <a:latin typeface="Times New Roman" panose="02020603050405020304" pitchFamily="18" charset="0"/>
                <a:cs typeface="Times New Roman" panose="02020603050405020304" pitchFamily="18" charset="0"/>
              </a:rPr>
              <a:t>better,there</a:t>
            </a:r>
            <a:r>
              <a:rPr lang="en-US" altLang="zh-CN" sz="2200" dirty="0">
                <a:solidFill>
                  <a:srgbClr val="000000"/>
                </a:solidFill>
                <a:latin typeface="Times New Roman" panose="02020603050405020304" pitchFamily="18" charset="0"/>
                <a:cs typeface="Times New Roman" panose="02020603050405020304" pitchFamily="18" charset="0"/>
              </a:rPr>
              <a:t> would be fewer </a:t>
            </a:r>
            <a:r>
              <a:rPr lang="en-US" altLang="zh-CN" sz="2200" dirty="0" err="1">
                <a:solidFill>
                  <a:srgbClr val="000000"/>
                </a:solidFill>
                <a:latin typeface="Times New Roman" panose="02020603050405020304" pitchFamily="18" charset="0"/>
                <a:cs typeface="Times New Roman" panose="02020603050405020304" pitchFamily="18" charset="0"/>
              </a:rPr>
              <a:t>wars.Ask</a:t>
            </a:r>
            <a:r>
              <a:rPr lang="en-US" altLang="zh-CN" sz="2200" dirty="0">
                <a:solidFill>
                  <a:srgbClr val="000000"/>
                </a:solidFill>
                <a:latin typeface="Times New Roman" panose="02020603050405020304" pitchFamily="18" charset="0"/>
                <a:cs typeface="Times New Roman" panose="02020603050405020304" pitchFamily="18" charset="0"/>
              </a:rPr>
              <a:t> the people of India (where many of them speak at least some English) and Pakistan (the same situation with India)...</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836712"/>
            <a:ext cx="8128000" cy="574118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If we all speak </a:t>
            </a:r>
            <a:r>
              <a:rPr lang="en-US" altLang="zh-CN" sz="2200" dirty="0" err="1">
                <a:solidFill>
                  <a:srgbClr val="000000"/>
                </a:solidFill>
                <a:latin typeface="Times New Roman" panose="02020603050405020304" pitchFamily="18" charset="0"/>
                <a:cs typeface="Times New Roman" panose="02020603050405020304" pitchFamily="18" charset="0"/>
              </a:rPr>
              <a:t>English,will</a:t>
            </a:r>
            <a:r>
              <a:rPr lang="en-US" altLang="zh-CN" sz="2200" dirty="0">
                <a:solidFill>
                  <a:srgbClr val="000000"/>
                </a:solidFill>
                <a:latin typeface="Times New Roman" panose="02020603050405020304" pitchFamily="18" charset="0"/>
                <a:cs typeface="Times New Roman" panose="02020603050405020304" pitchFamily="18" charset="0"/>
              </a:rPr>
              <a:t> we then all start eating McDonald</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a:t>
            </a:r>
            <a:r>
              <a:rPr lang="en-US" altLang="zh-CN" sz="2200" dirty="0" err="1">
                <a:solidFill>
                  <a:srgbClr val="000000"/>
                </a:solidFill>
                <a:latin typeface="Times New Roman" panose="02020603050405020304" pitchFamily="18" charset="0"/>
                <a:cs typeface="Times New Roman" panose="02020603050405020304" pitchFamily="18" charset="0"/>
              </a:rPr>
              <a:t>burgers?Surely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not.If</a:t>
            </a:r>
            <a:r>
              <a:rPr lang="en-US" altLang="zh-CN" sz="2200" dirty="0">
                <a:solidFill>
                  <a:srgbClr val="000000"/>
                </a:solidFill>
                <a:latin typeface="Times New Roman" panose="02020603050405020304" pitchFamily="18" charset="0"/>
                <a:cs typeface="Times New Roman" panose="02020603050405020304" pitchFamily="18" charset="0"/>
              </a:rPr>
              <a:t> English becomes more dominant(</a:t>
            </a:r>
            <a:r>
              <a:rPr lang="zh-CN" altLang="zh-CN" sz="2200" dirty="0">
                <a:solidFill>
                  <a:srgbClr val="000000"/>
                </a:solidFill>
                <a:latin typeface="Times New Roman" panose="02020603050405020304" pitchFamily="18" charset="0"/>
                <a:cs typeface="Times New Roman" panose="02020603050405020304" pitchFamily="18" charset="0"/>
              </a:rPr>
              <a:t>占主导地位的</a:t>
            </a:r>
            <a:r>
              <a:rPr lang="en-US" altLang="zh-CN" sz="2200" dirty="0">
                <a:solidFill>
                  <a:srgbClr val="000000"/>
                </a:solidFill>
                <a:latin typeface="Times New Roman" panose="02020603050405020304" pitchFamily="18" charset="0"/>
                <a:cs typeface="Times New Roman" panose="02020603050405020304" pitchFamily="18" charset="0"/>
              </a:rPr>
              <a:t>),it will kill other </a:t>
            </a:r>
            <a:r>
              <a:rPr lang="en-US" altLang="zh-CN" sz="2200" dirty="0" err="1">
                <a:solidFill>
                  <a:srgbClr val="000000"/>
                </a:solidFill>
                <a:latin typeface="Times New Roman" panose="02020603050405020304" pitchFamily="18" charset="0"/>
                <a:cs typeface="Times New Roman" panose="02020603050405020304" pitchFamily="18" charset="0"/>
              </a:rPr>
              <a:t>languages.I</a:t>
            </a:r>
            <a:r>
              <a:rPr lang="en-US" altLang="zh-CN" sz="2200" dirty="0">
                <a:solidFill>
                  <a:srgbClr val="000000"/>
                </a:solidFill>
                <a:latin typeface="Times New Roman" panose="02020603050405020304" pitchFamily="18" charset="0"/>
                <a:cs typeface="Times New Roman" panose="02020603050405020304" pitchFamily="18" charset="0"/>
              </a:rPr>
              <a:t> doubt </a:t>
            </a:r>
            <a:r>
              <a:rPr lang="en-US" altLang="zh-CN" sz="2200" dirty="0" err="1">
                <a:solidFill>
                  <a:srgbClr val="000000"/>
                </a:solidFill>
                <a:latin typeface="Times New Roman" panose="02020603050405020304" pitchFamily="18" charset="0"/>
                <a:cs typeface="Times New Roman" panose="02020603050405020304" pitchFamily="18" charset="0"/>
              </a:rPr>
              <a:t>it.When</a:t>
            </a:r>
            <a:r>
              <a:rPr lang="en-US" altLang="zh-CN" sz="2200" dirty="0">
                <a:solidFill>
                  <a:srgbClr val="000000"/>
                </a:solidFill>
                <a:latin typeface="Times New Roman" panose="02020603050405020304" pitchFamily="18" charset="0"/>
                <a:cs typeface="Times New Roman" panose="02020603050405020304" pitchFamily="18" charset="0"/>
              </a:rPr>
              <a:t> I travel in Africa or </a:t>
            </a:r>
            <a:r>
              <a:rPr lang="en-US" altLang="zh-CN" sz="2200" dirty="0" err="1">
                <a:solidFill>
                  <a:srgbClr val="000000"/>
                </a:solidFill>
                <a:latin typeface="Times New Roman" panose="02020603050405020304" pitchFamily="18" charset="0"/>
                <a:cs typeface="Times New Roman" panose="02020603050405020304" pitchFamily="18" charset="0"/>
              </a:rPr>
              <a:t>Asia,I</a:t>
            </a:r>
            <a:r>
              <a:rPr lang="en-US" altLang="zh-CN" sz="2200" dirty="0">
                <a:solidFill>
                  <a:srgbClr val="000000"/>
                </a:solidFill>
                <a:latin typeface="Times New Roman" panose="02020603050405020304" pitchFamily="18" charset="0"/>
                <a:cs typeface="Times New Roman" panose="02020603050405020304" pitchFamily="18" charset="0"/>
              </a:rPr>
              <a:t> am always surprised by how many people can speak not only their own language but also one or more other related </a:t>
            </a:r>
            <a:r>
              <a:rPr lang="en-US" altLang="zh-CN" sz="2200" dirty="0" err="1">
                <a:solidFill>
                  <a:srgbClr val="000000"/>
                </a:solidFill>
                <a:latin typeface="Times New Roman" panose="02020603050405020304" pitchFamily="18" charset="0"/>
                <a:cs typeface="Times New Roman" panose="02020603050405020304" pitchFamily="18" charset="0"/>
              </a:rPr>
              <a:t>languages,as</a:t>
            </a:r>
            <a:r>
              <a:rPr lang="en-US" altLang="zh-CN" sz="2200" dirty="0">
                <a:solidFill>
                  <a:srgbClr val="000000"/>
                </a:solidFill>
                <a:latin typeface="Times New Roman" panose="02020603050405020304" pitchFamily="18" charset="0"/>
                <a:cs typeface="Times New Roman" panose="02020603050405020304" pitchFamily="18" charset="0"/>
              </a:rPr>
              <a:t> well as English and perhaps some French or German as well.</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When we </a:t>
            </a:r>
            <a:r>
              <a:rPr lang="en-US" altLang="zh-CN" sz="2200" b="1" dirty="0">
                <a:solidFill>
                  <a:srgbClr val="000000"/>
                </a:solidFill>
                <a:latin typeface="Times New Roman" panose="02020603050405020304" pitchFamily="18" charset="0"/>
                <a:cs typeface="Times New Roman" panose="02020603050405020304" pitchFamily="18" charset="0"/>
              </a:rPr>
              <a:t>discussed</a:t>
            </a:r>
            <a:r>
              <a:rPr lang="zh-CN" altLang="zh-CN" sz="2200" baseline="30000" dirty="0">
                <a:solidFill>
                  <a:srgbClr val="000000"/>
                </a:solidFill>
                <a:latin typeface="NEU-BZ-S92"/>
                <a:cs typeface="宋体" panose="02010600030101010101" pitchFamily="2" charset="-122"/>
              </a:rPr>
              <a:t>④</a:t>
            </a:r>
            <a:r>
              <a:rPr lang="en-US" altLang="zh-CN" sz="2200" dirty="0">
                <a:solidFill>
                  <a:srgbClr val="000000"/>
                </a:solidFill>
                <a:latin typeface="Times New Roman" panose="02020603050405020304" pitchFamily="18" charset="0"/>
                <a:cs typeface="Times New Roman" panose="02020603050405020304" pitchFamily="18" charset="0"/>
              </a:rPr>
              <a:t> this on </a:t>
            </a:r>
            <a:r>
              <a:rPr lang="en-US" altLang="zh-CN" sz="2200" i="1" dirty="0">
                <a:solidFill>
                  <a:srgbClr val="000000"/>
                </a:solidFill>
                <a:latin typeface="Times New Roman" panose="02020603050405020304" pitchFamily="18" charset="0"/>
                <a:cs typeface="Times New Roman" panose="02020603050405020304" pitchFamily="18" charset="0"/>
              </a:rPr>
              <a:t>Talking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Point</a:t>
            </a:r>
            <a:r>
              <a:rPr lang="en-US" altLang="zh-CN" sz="2200" dirty="0">
                <a:solidFill>
                  <a:srgbClr val="000000"/>
                </a:solidFill>
                <a:latin typeface="Times New Roman" panose="02020603050405020304" pitchFamily="18" charset="0"/>
                <a:cs typeface="Times New Roman" panose="02020603050405020304" pitchFamily="18" charset="0"/>
              </a:rPr>
              <a:t> a couple of years </a:t>
            </a:r>
            <a:r>
              <a:rPr lang="en-US" altLang="zh-CN" sz="2200" dirty="0" err="1">
                <a:solidFill>
                  <a:srgbClr val="000000"/>
                </a:solidFill>
                <a:latin typeface="Times New Roman" panose="02020603050405020304" pitchFamily="18" charset="0"/>
                <a:cs typeface="Times New Roman" panose="02020603050405020304" pitchFamily="18" charset="0"/>
              </a:rPr>
              <a:t>ago,we</a:t>
            </a:r>
            <a:r>
              <a:rPr lang="en-US" altLang="zh-CN" sz="2200" dirty="0">
                <a:solidFill>
                  <a:srgbClr val="000000"/>
                </a:solidFill>
                <a:latin typeface="Times New Roman" panose="02020603050405020304" pitchFamily="18" charset="0"/>
                <a:cs typeface="Times New Roman" panose="02020603050405020304" pitchFamily="18" charset="0"/>
              </a:rPr>
              <a:t> received a wonderfully poetic email from a listener in </a:t>
            </a:r>
            <a:r>
              <a:rPr lang="en-US" altLang="zh-CN" sz="2200" dirty="0" err="1">
                <a:solidFill>
                  <a:srgbClr val="000000"/>
                </a:solidFill>
                <a:latin typeface="Times New Roman" panose="02020603050405020304" pitchFamily="18" charset="0"/>
                <a:cs typeface="Times New Roman" panose="02020603050405020304" pitchFamily="18" charset="0"/>
              </a:rPr>
              <a:t>Ireland.“The</a:t>
            </a:r>
            <a:r>
              <a:rPr lang="en-US" altLang="zh-CN" sz="2200" dirty="0">
                <a:solidFill>
                  <a:srgbClr val="000000"/>
                </a:solidFill>
                <a:latin typeface="Times New Roman" panose="02020603050405020304" pitchFamily="18" charset="0"/>
                <a:cs typeface="Times New Roman" panose="02020603050405020304" pitchFamily="18" charset="0"/>
              </a:rPr>
              <a:t> English language is a beautiful </a:t>
            </a:r>
            <a:r>
              <a:rPr lang="en-US" altLang="zh-CN" sz="2200" dirty="0" err="1">
                <a:solidFill>
                  <a:srgbClr val="000000"/>
                </a:solidFill>
                <a:latin typeface="Times New Roman" panose="02020603050405020304" pitchFamily="18" charset="0"/>
                <a:cs typeface="Times New Roman" panose="02020603050405020304" pitchFamily="18" charset="0"/>
              </a:rPr>
              <a:t>language.Maybe</a:t>
            </a:r>
            <a:r>
              <a:rPr lang="en-US" altLang="zh-CN" sz="2200" dirty="0">
                <a:solidFill>
                  <a:srgbClr val="000000"/>
                </a:solidFill>
                <a:latin typeface="Times New Roman" panose="02020603050405020304" pitchFamily="18" charset="0"/>
                <a:cs typeface="Times New Roman" panose="02020603050405020304" pitchFamily="18" charset="0"/>
              </a:rPr>
              <a:t> it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like a rose,” he </a:t>
            </a:r>
            <a:r>
              <a:rPr lang="en-US" altLang="zh-CN" sz="2200" dirty="0" err="1">
                <a:solidFill>
                  <a:srgbClr val="000000"/>
                </a:solidFill>
                <a:latin typeface="Times New Roman" panose="02020603050405020304" pitchFamily="18" charset="0"/>
                <a:cs typeface="Times New Roman" panose="02020603050405020304" pitchFamily="18" charset="0"/>
              </a:rPr>
              <a:t>said.“But</a:t>
            </a:r>
            <a:r>
              <a:rPr lang="en-US" altLang="zh-CN" sz="2200" dirty="0">
                <a:solidFill>
                  <a:srgbClr val="000000"/>
                </a:solidFill>
                <a:latin typeface="Times New Roman" panose="02020603050405020304" pitchFamily="18" charset="0"/>
                <a:cs typeface="Times New Roman" panose="02020603050405020304" pitchFamily="18" charset="0"/>
              </a:rPr>
              <a:t> who would ever want their garden just full of roses?”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Well,I</a:t>
            </a:r>
            <a:r>
              <a:rPr lang="en-US" altLang="zh-CN" sz="2200" dirty="0">
                <a:solidFill>
                  <a:srgbClr val="000000"/>
                </a:solidFill>
                <a:latin typeface="Times New Roman" panose="02020603050405020304" pitchFamily="18" charset="0"/>
                <a:cs typeface="Times New Roman" panose="02020603050405020304" pitchFamily="18" charset="0"/>
              </a:rPr>
              <a:t> love </a:t>
            </a:r>
            <a:r>
              <a:rPr lang="en-US" altLang="zh-CN" sz="2200" dirty="0" err="1">
                <a:solidFill>
                  <a:srgbClr val="000000"/>
                </a:solidFill>
                <a:latin typeface="Times New Roman" panose="02020603050405020304" pitchFamily="18" charset="0"/>
                <a:cs typeface="Times New Roman" panose="02020603050405020304" pitchFamily="18" charset="0"/>
              </a:rPr>
              <a:t>roses,and</a:t>
            </a:r>
            <a:r>
              <a:rPr lang="en-US" altLang="zh-CN" sz="2200" dirty="0">
                <a:solidFill>
                  <a:srgbClr val="000000"/>
                </a:solidFill>
                <a:latin typeface="Times New Roman" panose="02020603050405020304" pitchFamily="18" charset="0"/>
                <a:cs typeface="Times New Roman" panose="02020603050405020304" pitchFamily="18" charset="0"/>
              </a:rPr>
              <a:t> I think they make a beautiful addition to any </a:t>
            </a:r>
            <a:r>
              <a:rPr lang="en-US" altLang="zh-CN" sz="2200" dirty="0" err="1">
                <a:solidFill>
                  <a:srgbClr val="000000"/>
                </a:solidFill>
                <a:latin typeface="Times New Roman" panose="02020603050405020304" pitchFamily="18" charset="0"/>
                <a:cs typeface="Times New Roman" panose="02020603050405020304" pitchFamily="18" charset="0"/>
              </a:rPr>
              <a:t>garden.But</a:t>
            </a:r>
            <a:r>
              <a:rPr lang="en-US" altLang="zh-CN" sz="2200" dirty="0">
                <a:solidFill>
                  <a:srgbClr val="000000"/>
                </a:solidFill>
                <a:latin typeface="Times New Roman" panose="02020603050405020304" pitchFamily="18" charset="0"/>
                <a:cs typeface="Times New Roman" panose="02020603050405020304" pitchFamily="18" charset="0"/>
              </a:rPr>
              <a:t> the way I see </a:t>
            </a:r>
            <a:r>
              <a:rPr lang="en-US" altLang="zh-CN" sz="2200" dirty="0" err="1">
                <a:solidFill>
                  <a:srgbClr val="000000"/>
                </a:solidFill>
                <a:latin typeface="Times New Roman" panose="02020603050405020304" pitchFamily="18" charset="0"/>
                <a:cs typeface="Times New Roman" panose="02020603050405020304" pitchFamily="18" charset="0"/>
              </a:rPr>
              <a:t>it,just</a:t>
            </a:r>
            <a:r>
              <a:rPr lang="en-US" altLang="zh-CN" sz="2200" dirty="0">
                <a:solidFill>
                  <a:srgbClr val="000000"/>
                </a:solidFill>
                <a:latin typeface="Times New Roman" panose="02020603050405020304" pitchFamily="18" charset="0"/>
                <a:cs typeface="Times New Roman" panose="02020603050405020304" pitchFamily="18" charset="0"/>
              </a:rPr>
              <a:t> by planting a few </a:t>
            </a:r>
            <a:r>
              <a:rPr lang="en-US" altLang="zh-CN" sz="2200" dirty="0" err="1">
                <a:solidFill>
                  <a:srgbClr val="000000"/>
                </a:solidFill>
                <a:latin typeface="Times New Roman" panose="02020603050405020304" pitchFamily="18" charset="0"/>
                <a:cs typeface="Times New Roman" panose="02020603050405020304" pitchFamily="18" charset="0"/>
              </a:rPr>
              <a:t>roses,you</a:t>
            </a:r>
            <a:r>
              <a:rPr lang="en-US" altLang="zh-CN" sz="2200" dirty="0">
                <a:solidFill>
                  <a:srgbClr val="000000"/>
                </a:solidFill>
                <a:latin typeface="Times New Roman" panose="02020603050405020304" pitchFamily="18" charset="0"/>
                <a:cs typeface="Times New Roman" panose="02020603050405020304" pitchFamily="18" charset="0"/>
              </a:rPr>
              <a:t> don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 necessarily need to pull out everything </a:t>
            </a:r>
            <a:r>
              <a:rPr lang="en-US" altLang="zh-CN" sz="2200" dirty="0" err="1">
                <a:solidFill>
                  <a:srgbClr val="000000"/>
                </a:solidFill>
                <a:latin typeface="Times New Roman" panose="02020603050405020304" pitchFamily="18" charset="0"/>
                <a:cs typeface="Times New Roman" panose="02020603050405020304" pitchFamily="18" charset="0"/>
              </a:rPr>
              <a:t>else.If</a:t>
            </a:r>
            <a:r>
              <a:rPr lang="en-US" altLang="zh-CN" sz="2200" dirty="0">
                <a:solidFill>
                  <a:srgbClr val="000000"/>
                </a:solidFill>
                <a:latin typeface="Times New Roman" panose="02020603050405020304" pitchFamily="18" charset="0"/>
                <a:cs typeface="Times New Roman" panose="02020603050405020304" pitchFamily="18" charset="0"/>
              </a:rPr>
              <a:t> more and more people want to plant English </a:t>
            </a:r>
            <a:r>
              <a:rPr lang="en-US" altLang="zh-CN" sz="2200" dirty="0" err="1">
                <a:solidFill>
                  <a:srgbClr val="000000"/>
                </a:solidFill>
                <a:latin typeface="Times New Roman" panose="02020603050405020304" pitchFamily="18" charset="0"/>
                <a:cs typeface="Times New Roman" panose="02020603050405020304" pitchFamily="18" charset="0"/>
              </a:rPr>
              <a:t>roses,that</a:t>
            </a:r>
            <a:r>
              <a:rPr lang="en-US" altLang="zh-CN" sz="2200" dirty="0" err="1">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s</a:t>
            </a:r>
            <a:r>
              <a:rPr lang="en-US" altLang="zh-CN" sz="2200" dirty="0">
                <a:solidFill>
                  <a:srgbClr val="000000"/>
                </a:solidFill>
                <a:latin typeface="Times New Roman" panose="02020603050405020304" pitchFamily="18" charset="0"/>
                <a:cs typeface="Times New Roman" panose="02020603050405020304" pitchFamily="18" charset="0"/>
              </a:rPr>
              <a:t> fine by me.</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1091672"/>
            <a:ext cx="8128000" cy="4928657"/>
          </a:xfrm>
          <a:prstGeom prst="rect">
            <a:avLst/>
          </a:prstGeom>
        </p:spPr>
        <p:txBody>
          <a:bodyPr>
            <a:spAutoFit/>
          </a:bodyPr>
          <a:lstStyle/>
          <a:p>
            <a:pPr indent="254000">
              <a:lnSpc>
                <a:spcPct val="120000"/>
              </a:lnSpc>
              <a:spcAft>
                <a:spcPts val="0"/>
              </a:spcAft>
              <a:tabLst>
                <a:tab pos="1029335" algn="l"/>
                <a:tab pos="1850390" algn="l"/>
                <a:tab pos="2538095" algn="l"/>
                <a:tab pos="3221990" algn="l"/>
              </a:tabLst>
            </a:pPr>
            <a:r>
              <a:rPr lang="zh-CN" altLang="zh-CN" sz="2200" b="1" dirty="0">
                <a:solidFill>
                  <a:srgbClr val="000000"/>
                </a:solidFill>
                <a:latin typeface="Times New Roman" panose="02020603050405020304" pitchFamily="18" charset="0"/>
                <a:cs typeface="Times New Roman" panose="02020603050405020304" pitchFamily="18" charset="0"/>
              </a:rPr>
              <a:t>词海拾贝</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①</a:t>
            </a:r>
            <a:r>
              <a:rPr lang="en-US" altLang="zh-CN" sz="2200" dirty="0">
                <a:solidFill>
                  <a:srgbClr val="000000"/>
                </a:solidFill>
                <a:latin typeface="Times New Roman" panose="02020603050405020304" pitchFamily="18" charset="0"/>
                <a:cs typeface="Times New Roman" panose="02020603050405020304" pitchFamily="18" charset="0"/>
              </a:rPr>
              <a:t>celebrate </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庆祝</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②</a:t>
            </a:r>
            <a:r>
              <a:rPr lang="en-US" altLang="zh-CN" sz="2200" dirty="0">
                <a:solidFill>
                  <a:srgbClr val="000000"/>
                </a:solidFill>
                <a:latin typeface="Times New Roman" panose="02020603050405020304" pitchFamily="18" charset="0"/>
                <a:cs typeface="Times New Roman" panose="02020603050405020304" pitchFamily="18" charset="0"/>
              </a:rPr>
              <a:t>communicate </a:t>
            </a:r>
            <a:r>
              <a:rPr lang="en-US" altLang="zh-CN" sz="2200" i="1" dirty="0">
                <a:solidFill>
                  <a:srgbClr val="000000"/>
                </a:solidFill>
                <a:latin typeface="Times New Roman" panose="02020603050405020304" pitchFamily="18" charset="0"/>
                <a:cs typeface="Times New Roman" panose="02020603050405020304" pitchFamily="18" charset="0"/>
              </a:rPr>
              <a:t>vi.</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交流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③</a:t>
            </a:r>
            <a:r>
              <a:rPr lang="en-US" altLang="zh-CN" sz="2200" dirty="0">
                <a:solidFill>
                  <a:srgbClr val="000000"/>
                </a:solidFill>
                <a:latin typeface="Times New Roman" panose="02020603050405020304" pitchFamily="18" charset="0"/>
                <a:cs typeface="Times New Roman" panose="02020603050405020304" pitchFamily="18" charset="0"/>
              </a:rPr>
              <a:t>argument </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争论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④</a:t>
            </a:r>
            <a:r>
              <a:rPr lang="en-US" altLang="zh-CN" sz="2200" dirty="0">
                <a:solidFill>
                  <a:srgbClr val="000000"/>
                </a:solidFill>
                <a:latin typeface="Times New Roman" panose="02020603050405020304" pitchFamily="18" charset="0"/>
                <a:cs typeface="Times New Roman" panose="02020603050405020304" pitchFamily="18" charset="0"/>
              </a:rPr>
              <a:t>discuss </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讨论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54000">
              <a:lnSpc>
                <a:spcPct val="120000"/>
              </a:lnSpc>
              <a:spcAft>
                <a:spcPts val="0"/>
              </a:spcAft>
              <a:tabLst>
                <a:tab pos="1029335" algn="l"/>
                <a:tab pos="1850390" algn="l"/>
                <a:tab pos="2538095" algn="l"/>
                <a:tab pos="3221990" algn="l"/>
              </a:tabLst>
            </a:pPr>
            <a:r>
              <a:rPr lang="zh-CN" altLang="zh-CN" sz="2200" b="1" dirty="0">
                <a:solidFill>
                  <a:srgbClr val="000000"/>
                </a:solidFill>
                <a:latin typeface="Times New Roman" panose="02020603050405020304" pitchFamily="18" charset="0"/>
                <a:cs typeface="Times New Roman" panose="02020603050405020304" pitchFamily="18" charset="0"/>
              </a:rPr>
              <a:t>典句欣赏</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Should we celebrate the fact that more and more of us can </a:t>
            </a:r>
            <a:r>
              <a:rPr lang="en-US" altLang="zh-CN" sz="2200" dirty="0" err="1">
                <a:solidFill>
                  <a:srgbClr val="000000"/>
                </a:solidFill>
                <a:latin typeface="Times New Roman" panose="02020603050405020304" pitchFamily="18" charset="0"/>
                <a:cs typeface="Times New Roman" panose="02020603050405020304" pitchFamily="18" charset="0"/>
              </a:rPr>
              <a:t>communicate,using</a:t>
            </a:r>
            <a:r>
              <a:rPr lang="en-US" altLang="zh-CN" sz="2200" dirty="0">
                <a:solidFill>
                  <a:srgbClr val="000000"/>
                </a:solidFill>
                <a:latin typeface="Times New Roman" panose="02020603050405020304" pitchFamily="18" charset="0"/>
                <a:cs typeface="Times New Roman" panose="02020603050405020304" pitchFamily="18" charset="0"/>
              </a:rPr>
              <a:t> a common </a:t>
            </a:r>
            <a:r>
              <a:rPr lang="en-US" altLang="zh-CN" sz="2200" dirty="0" err="1">
                <a:solidFill>
                  <a:srgbClr val="000000"/>
                </a:solidFill>
                <a:latin typeface="Times New Roman" panose="02020603050405020304" pitchFamily="18" charset="0"/>
                <a:cs typeface="Times New Roman" panose="02020603050405020304" pitchFamily="18" charset="0"/>
              </a:rPr>
              <a:t>language,across</a:t>
            </a:r>
            <a:r>
              <a:rPr lang="en-US" altLang="zh-CN" sz="2200" dirty="0">
                <a:solidFill>
                  <a:srgbClr val="000000"/>
                </a:solidFill>
                <a:latin typeface="Times New Roman" panose="02020603050405020304" pitchFamily="18" charset="0"/>
                <a:cs typeface="Times New Roman" panose="02020603050405020304" pitchFamily="18" charset="0"/>
              </a:rPr>
              <a:t> countries and cultures?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译文</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我们是否应该庆祝这样一个事实</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越来越多的人可以使用一种共同的语言在不同的国家和文化之间进行交流</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分析</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本句是一个复合句。</a:t>
            </a:r>
            <a:r>
              <a:rPr lang="en-US" altLang="zh-CN" sz="2200" dirty="0">
                <a:solidFill>
                  <a:srgbClr val="000000"/>
                </a:solidFill>
                <a:latin typeface="Times New Roman" panose="02020603050405020304" pitchFamily="18" charset="0"/>
                <a:cs typeface="Times New Roman" panose="02020603050405020304" pitchFamily="18" charset="0"/>
              </a:rPr>
              <a:t>that</a:t>
            </a:r>
            <a:r>
              <a:rPr lang="zh-CN" altLang="zh-CN" sz="2200" dirty="0">
                <a:solidFill>
                  <a:srgbClr val="000000"/>
                </a:solidFill>
                <a:latin typeface="Times New Roman" panose="02020603050405020304" pitchFamily="18" charset="0"/>
                <a:cs typeface="Times New Roman" panose="02020603050405020304" pitchFamily="18" charset="0"/>
              </a:rPr>
              <a:t>引导的句子做</a:t>
            </a:r>
            <a:r>
              <a:rPr lang="en-US" altLang="zh-CN" sz="2200" dirty="0">
                <a:solidFill>
                  <a:srgbClr val="000000"/>
                </a:solidFill>
                <a:latin typeface="Times New Roman" panose="02020603050405020304" pitchFamily="18" charset="0"/>
                <a:cs typeface="Times New Roman" panose="02020603050405020304" pitchFamily="18" charset="0"/>
              </a:rPr>
              <a:t>fact</a:t>
            </a:r>
            <a:r>
              <a:rPr lang="zh-CN" altLang="zh-CN" sz="2200" dirty="0">
                <a:solidFill>
                  <a:srgbClr val="000000"/>
                </a:solidFill>
                <a:latin typeface="Times New Roman" panose="02020603050405020304" pitchFamily="18" charset="0"/>
                <a:cs typeface="Times New Roman" panose="02020603050405020304" pitchFamily="18" charset="0"/>
              </a:rPr>
              <a:t>的同位语</a:t>
            </a:r>
            <a:r>
              <a:rPr lang="en-US" altLang="zh-CN" sz="2200" dirty="0">
                <a:solidFill>
                  <a:srgbClr val="000000"/>
                </a:solidFill>
                <a:latin typeface="Times New Roman" panose="02020603050405020304" pitchFamily="18" charset="0"/>
                <a:cs typeface="Times New Roman" panose="02020603050405020304" pitchFamily="18" charset="0"/>
              </a:rPr>
              <a:t>,using a common language</a:t>
            </a:r>
            <a:r>
              <a:rPr lang="zh-CN" altLang="zh-CN" sz="2200" dirty="0">
                <a:solidFill>
                  <a:srgbClr val="000000"/>
                </a:solidFill>
                <a:latin typeface="Times New Roman" panose="02020603050405020304" pitchFamily="18" charset="0"/>
                <a:cs typeface="Times New Roman" panose="02020603050405020304" pitchFamily="18" charset="0"/>
              </a:rPr>
              <a:t>是动词</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err="1">
                <a:solidFill>
                  <a:srgbClr val="000000"/>
                </a:solidFill>
                <a:latin typeface="Times New Roman" panose="02020603050405020304" pitchFamily="18" charset="0"/>
                <a:cs typeface="Times New Roman" panose="02020603050405020304" pitchFamily="18" charset="0"/>
              </a:rPr>
              <a:t>ing</a:t>
            </a:r>
            <a:r>
              <a:rPr lang="zh-CN" altLang="zh-CN" sz="2200" dirty="0">
                <a:solidFill>
                  <a:srgbClr val="000000"/>
                </a:solidFill>
                <a:latin typeface="Times New Roman" panose="02020603050405020304" pitchFamily="18" charset="0"/>
                <a:cs typeface="Times New Roman" panose="02020603050405020304" pitchFamily="18" charset="0"/>
              </a:rPr>
              <a:t>形式短语做状语。</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cover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spect="1"/>
          </p:cNvSpPr>
          <p:nvPr/>
        </p:nvSpPr>
        <p:spPr>
          <a:xfrm>
            <a:off x="508000" y="2716732"/>
            <a:ext cx="8128000" cy="1678536"/>
          </a:xfrm>
          <a:prstGeom prst="rect">
            <a:avLst/>
          </a:prstGeom>
        </p:spPr>
        <p:txBody>
          <a:bodyPr>
            <a:spAutoFit/>
          </a:bodyPr>
          <a:lstStyle/>
          <a:p>
            <a:pPr indent="254000">
              <a:lnSpc>
                <a:spcPct val="120000"/>
              </a:lnSpc>
              <a:spcAft>
                <a:spcPts val="0"/>
              </a:spcAft>
              <a:tabLst>
                <a:tab pos="1029335" algn="l"/>
                <a:tab pos="1850390" algn="l"/>
                <a:tab pos="2538095" algn="l"/>
                <a:tab pos="3221990" algn="l"/>
              </a:tabLst>
            </a:pPr>
            <a:r>
              <a:rPr lang="zh-CN" altLang="zh-CN" sz="2200" b="1" dirty="0">
                <a:solidFill>
                  <a:srgbClr val="000000"/>
                </a:solidFill>
                <a:latin typeface="Times New Roman" panose="02020603050405020304" pitchFamily="18" charset="0"/>
                <a:cs typeface="Times New Roman" panose="02020603050405020304" pitchFamily="18" charset="0"/>
              </a:rPr>
              <a:t>理解诱思</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What is the author trying to show by saying “Ask the people of India...and Pakistan”?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Speaking the same language doesn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 necessarily bring peace.</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50171"/>
            <a:ext cx="2308645"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知识体系</a:t>
            </a:r>
            <a:r>
              <a:rPr lang="zh-CN"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图解</a:t>
            </a:r>
            <a:r>
              <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420888"/>
          <a:ext cx="8128000" cy="2900270"/>
        </p:xfrm>
        <a:graphic>
          <a:graphicData uri="http://schemas.openxmlformats.org/presentationml/2006/ole">
            <mc:AlternateContent xmlns:mc="http://schemas.openxmlformats.org/markup-compatibility/2006">
              <mc:Choice xmlns:v="urn:schemas-microsoft-com:vml" Requires="v">
                <p:oleObj spid="_x0000_s2082" name="文档" r:id="rId6" imgW="3909060" imgH="1400810" progId="Word.Document.12">
                  <p:embed/>
                </p:oleObj>
              </mc:Choice>
              <mc:Fallback>
                <p:oleObj name="文档" r:id="rId6" imgW="3909060" imgH="1400810" progId="Word.Document.12">
                  <p:embed/>
                  <p:pic>
                    <p:nvPicPr>
                      <p:cNvPr id="0" name="图片 2071"/>
                      <p:cNvPicPr/>
                      <p:nvPr/>
                    </p:nvPicPr>
                    <p:blipFill>
                      <a:blip r:embed="rId7"/>
                      <a:stretch>
                        <a:fillRect/>
                      </a:stretch>
                    </p:blipFill>
                    <p:spPr>
                      <a:xfrm>
                        <a:off x="508000" y="2420888"/>
                        <a:ext cx="8128000" cy="2900270"/>
                      </a:xfrm>
                      <a:prstGeom prst="rect">
                        <a:avLst/>
                      </a:prstGeom>
                    </p:spPr>
                  </p:pic>
                </p:oleObj>
              </mc:Fallback>
            </mc:AlternateContent>
          </a:graphicData>
        </a:graphic>
      </p:graphicFrame>
      <p:sp>
        <p:nvSpPr>
          <p:cNvPr id="7" name="矩形 6"/>
          <p:cNvSpPr>
            <a:spLocks noChangeAspect="1"/>
          </p:cNvSpPr>
          <p:nvPr/>
        </p:nvSpPr>
        <p:spPr>
          <a:xfrm>
            <a:off x="1421558" y="2898652"/>
            <a:ext cx="1274708" cy="498598"/>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billion</a:t>
            </a:r>
            <a:r>
              <a:rPr lang="zh-CN" altLang="zh-CN" sz="2200">
                <a:solidFill>
                  <a:srgbClr val="FF0000"/>
                </a:solidFill>
                <a:latin typeface="Times New Roman" panose="02020603050405020304" pitchFamily="18" charset="0"/>
                <a:cs typeface="Times New Roman" panose="02020603050405020304" pitchFamily="18" charset="0"/>
              </a:rPr>
              <a:t>　</a:t>
            </a:r>
            <a:r>
              <a:rPr lang="en-US" altLang="zh-CN" sz="2200" smtClean="0">
                <a:solidFill>
                  <a:srgbClr val="FF0000"/>
                </a:solidFill>
                <a:latin typeface="Times New Roman" panose="02020603050405020304" pitchFamily="18" charset="0"/>
                <a:cs typeface="Times New Roman" panose="02020603050405020304" pitchFamily="18" charset="0"/>
              </a:rPr>
              <a:t> </a:t>
            </a:r>
            <a:endParaRPr lang="zh-CN" altLang="en-US" sz="2200"/>
          </a:p>
        </p:txBody>
      </p:sp>
      <p:sp>
        <p:nvSpPr>
          <p:cNvPr id="8" name="矩形 7"/>
          <p:cNvSpPr>
            <a:spLocks noChangeAspect="1"/>
          </p:cNvSpPr>
          <p:nvPr/>
        </p:nvSpPr>
        <p:spPr>
          <a:xfrm>
            <a:off x="1421558" y="3290442"/>
            <a:ext cx="873957"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native</a:t>
            </a:r>
            <a:endParaRPr lang="zh-CN" altLang="en-US" sz="2200"/>
          </a:p>
        </p:txBody>
      </p:sp>
      <p:sp>
        <p:nvSpPr>
          <p:cNvPr id="9" name="矩形 8"/>
          <p:cNvSpPr>
            <a:spLocks noChangeAspect="1"/>
          </p:cNvSpPr>
          <p:nvPr/>
        </p:nvSpPr>
        <p:spPr>
          <a:xfrm>
            <a:off x="1421558" y="3636151"/>
            <a:ext cx="1313180"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attitude</a:t>
            </a:r>
            <a:r>
              <a:rPr lang="zh-CN" altLang="en-US" sz="2200">
                <a:solidFill>
                  <a:srgbClr val="FF0000"/>
                </a:solidFill>
                <a:latin typeface="Times New Roman" panose="02020603050405020304" pitchFamily="18" charset="0"/>
              </a:rPr>
              <a:t>　</a:t>
            </a:r>
            <a:endParaRPr lang="zh-CN" altLang="en-US" sz="2200"/>
          </a:p>
        </p:txBody>
      </p:sp>
      <p:sp>
        <p:nvSpPr>
          <p:cNvPr id="10" name="矩形 9"/>
          <p:cNvSpPr>
            <a:spLocks noChangeAspect="1"/>
          </p:cNvSpPr>
          <p:nvPr/>
        </p:nvSpPr>
        <p:spPr>
          <a:xfrm>
            <a:off x="1421558" y="3998186"/>
            <a:ext cx="71846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refer</a:t>
            </a:r>
            <a:endParaRPr lang="zh-CN" altLang="en-US" sz="2200"/>
          </a:p>
        </p:txBody>
      </p:sp>
      <p:sp>
        <p:nvSpPr>
          <p:cNvPr id="11" name="矩形 10"/>
          <p:cNvSpPr>
            <a:spLocks noChangeAspect="1"/>
          </p:cNvSpPr>
          <p:nvPr/>
        </p:nvSpPr>
        <p:spPr>
          <a:xfrm>
            <a:off x="1421558" y="4316070"/>
            <a:ext cx="96693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system</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1412776"/>
          <a:ext cx="8128000" cy="5175058"/>
        </p:xfrm>
        <a:graphic>
          <a:graphicData uri="http://schemas.openxmlformats.org/presentationml/2006/ole">
            <mc:AlternateContent xmlns:mc="http://schemas.openxmlformats.org/markup-compatibility/2006">
              <mc:Choice xmlns:v="urn:schemas-microsoft-com:vml" Requires="v">
                <p:oleObj spid="_x0000_s3106" name="文档" r:id="rId6" imgW="3909060" imgH="2496185" progId="Word.Document.12">
                  <p:embed/>
                </p:oleObj>
              </mc:Choice>
              <mc:Fallback>
                <p:oleObj name="文档" r:id="rId6" imgW="3909060" imgH="2496185" progId="Word.Document.12">
                  <p:embed/>
                  <p:pic>
                    <p:nvPicPr>
                      <p:cNvPr id="0" name="图片 3095"/>
                      <p:cNvPicPr/>
                      <p:nvPr/>
                    </p:nvPicPr>
                    <p:blipFill>
                      <a:blip r:embed="rId7"/>
                      <a:stretch>
                        <a:fillRect/>
                      </a:stretch>
                    </p:blipFill>
                    <p:spPr>
                      <a:xfrm>
                        <a:off x="508000" y="1412776"/>
                        <a:ext cx="8128000" cy="5175058"/>
                      </a:xfrm>
                      <a:prstGeom prst="rect">
                        <a:avLst/>
                      </a:prstGeom>
                    </p:spPr>
                  </p:pic>
                </p:oleObj>
              </mc:Fallback>
            </mc:AlternateContent>
          </a:graphicData>
        </a:graphic>
      </p:graphicFrame>
      <p:sp>
        <p:nvSpPr>
          <p:cNvPr id="7" name="矩形 6"/>
          <p:cNvSpPr>
            <a:spLocks noChangeAspect="1"/>
          </p:cNvSpPr>
          <p:nvPr/>
        </p:nvSpPr>
        <p:spPr>
          <a:xfrm>
            <a:off x="2411760" y="1399222"/>
            <a:ext cx="2959465"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指的是</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描述</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提到</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查阅</a:t>
            </a:r>
            <a:endParaRPr lang="zh-CN" altLang="en-US" sz="2200"/>
          </a:p>
        </p:txBody>
      </p:sp>
      <p:sp>
        <p:nvSpPr>
          <p:cNvPr id="8" name="矩形 7"/>
          <p:cNvSpPr>
            <a:spLocks noChangeAspect="1"/>
          </p:cNvSpPr>
          <p:nvPr/>
        </p:nvSpPr>
        <p:spPr>
          <a:xfrm>
            <a:off x="3697630" y="1762542"/>
            <a:ext cx="1877437"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对</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的态度</a:t>
            </a:r>
            <a:endParaRPr lang="zh-CN" altLang="en-US" sz="2200"/>
          </a:p>
        </p:txBody>
      </p:sp>
      <p:sp>
        <p:nvSpPr>
          <p:cNvPr id="9" name="矩形 8"/>
          <p:cNvSpPr>
            <a:spLocks noChangeAspect="1"/>
          </p:cNvSpPr>
          <p:nvPr/>
        </p:nvSpPr>
        <p:spPr>
          <a:xfrm>
            <a:off x="3440004" y="2110199"/>
            <a:ext cx="1313180"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想做某事</a:t>
            </a:r>
            <a:endParaRPr lang="zh-CN" altLang="en-US" sz="2200"/>
          </a:p>
        </p:txBody>
      </p:sp>
      <p:sp>
        <p:nvSpPr>
          <p:cNvPr id="10" name="矩形 9"/>
          <p:cNvSpPr>
            <a:spLocks noChangeAspect="1"/>
          </p:cNvSpPr>
          <p:nvPr/>
        </p:nvSpPr>
        <p:spPr>
          <a:xfrm>
            <a:off x="3440004" y="2464000"/>
            <a:ext cx="748923"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注意</a:t>
            </a:r>
            <a:endParaRPr lang="zh-CN" altLang="en-US" sz="2200"/>
          </a:p>
        </p:txBody>
      </p:sp>
      <p:sp>
        <p:nvSpPr>
          <p:cNvPr id="11" name="矩形 10"/>
          <p:cNvSpPr>
            <a:spLocks noChangeAspect="1"/>
          </p:cNvSpPr>
          <p:nvPr/>
        </p:nvSpPr>
        <p:spPr>
          <a:xfrm>
            <a:off x="3517030" y="2821931"/>
            <a:ext cx="1313180"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官方语言</a:t>
            </a:r>
            <a:endParaRPr lang="zh-CN" altLang="en-US" sz="2200"/>
          </a:p>
        </p:txBody>
      </p:sp>
      <p:sp>
        <p:nvSpPr>
          <p:cNvPr id="12" name="矩形 11"/>
          <p:cNvSpPr>
            <a:spLocks noChangeAspect="1"/>
          </p:cNvSpPr>
          <p:nvPr/>
        </p:nvSpPr>
        <p:spPr>
          <a:xfrm>
            <a:off x="3517030" y="3179403"/>
            <a:ext cx="1877437"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和</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做生意</a:t>
            </a:r>
            <a:endParaRPr lang="zh-CN" altLang="en-US" sz="2200"/>
          </a:p>
        </p:txBody>
      </p:sp>
      <p:sp>
        <p:nvSpPr>
          <p:cNvPr id="13" name="矩形 12"/>
          <p:cNvSpPr>
            <a:spLocks noChangeAspect="1"/>
          </p:cNvSpPr>
          <p:nvPr/>
        </p:nvSpPr>
        <p:spPr>
          <a:xfrm>
            <a:off x="2963669" y="3578823"/>
            <a:ext cx="103105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在将来</a:t>
            </a:r>
            <a:endParaRPr lang="zh-CN" altLang="en-US" sz="2200"/>
          </a:p>
        </p:txBody>
      </p:sp>
      <p:sp>
        <p:nvSpPr>
          <p:cNvPr id="14" name="矩形 13"/>
          <p:cNvSpPr>
            <a:spLocks noChangeAspect="1"/>
          </p:cNvSpPr>
          <p:nvPr/>
        </p:nvSpPr>
        <p:spPr>
          <a:xfrm>
            <a:off x="3053580" y="3909348"/>
            <a:ext cx="2441694"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既不</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也不</a:t>
            </a:r>
            <a:r>
              <a:rPr lang="en-US" altLang="zh-CN" sz="2200">
                <a:solidFill>
                  <a:srgbClr val="FF0000"/>
                </a:solidFill>
                <a:latin typeface="Times New Roman" panose="02020603050405020304" pitchFamily="18" charset="0"/>
              </a:rPr>
              <a:t>……</a:t>
            </a:r>
            <a:endParaRPr lang="zh-CN" altLang="en-US" sz="2200"/>
          </a:p>
        </p:txBody>
      </p:sp>
      <p:sp>
        <p:nvSpPr>
          <p:cNvPr id="15" name="矩形 14"/>
          <p:cNvSpPr>
            <a:spLocks noChangeAspect="1"/>
          </p:cNvSpPr>
          <p:nvPr/>
        </p:nvSpPr>
        <p:spPr>
          <a:xfrm>
            <a:off x="3351153" y="4294968"/>
            <a:ext cx="103105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本族语</a:t>
            </a:r>
            <a:endParaRPr lang="zh-CN" altLang="en-US" sz="2200"/>
          </a:p>
        </p:txBody>
      </p:sp>
      <p:sp>
        <p:nvSpPr>
          <p:cNvPr id="16" name="矩形 15"/>
          <p:cNvSpPr>
            <a:spLocks noChangeAspect="1"/>
          </p:cNvSpPr>
          <p:nvPr/>
        </p:nvSpPr>
        <p:spPr>
          <a:xfrm>
            <a:off x="2963668" y="4625493"/>
            <a:ext cx="1877437"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如果可能的话</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Ⅱ</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释义匹配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.billion</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err="1" smtClean="0">
                <a:solidFill>
                  <a:srgbClr val="000000"/>
                </a:solidFill>
                <a:latin typeface="Times New Roman" panose="02020603050405020304" pitchFamily="18" charset="0"/>
                <a:cs typeface="Times New Roman" panose="02020603050405020304" pitchFamily="18" charset="0"/>
              </a:rPr>
              <a:t>A.a</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person who lives in a particular </a:t>
            </a:r>
            <a:r>
              <a:rPr lang="en-US" altLang="zh-CN" sz="2200" dirty="0" err="1">
                <a:solidFill>
                  <a:srgbClr val="000000"/>
                </a:solidFill>
                <a:latin typeface="Times New Roman" panose="02020603050405020304" pitchFamily="18" charset="0"/>
                <a:cs typeface="Times New Roman" panose="02020603050405020304" pitchFamily="18" charset="0"/>
              </a:rPr>
              <a:t>place,especially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sb</a:t>
            </a:r>
            <a:r>
              <a:rPr lang="en-US" altLang="zh-CN" sz="2200" dirty="0">
                <a:solidFill>
                  <a:srgbClr val="000000"/>
                </a:solidFill>
                <a:latin typeface="Times New Roman" panose="02020603050405020304" pitchFamily="18" charset="0"/>
                <a:cs typeface="Times New Roman" panose="02020603050405020304" pitchFamily="18" charset="0"/>
              </a:rPr>
              <a:t> who has lived there a long time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.native	</a:t>
            </a:r>
            <a:r>
              <a:rPr lang="en-US" altLang="zh-CN" sz="2200" dirty="0" smtClean="0">
                <a:solidFill>
                  <a:srgbClr val="000000"/>
                </a:solidFill>
                <a:latin typeface="Times New Roman" panose="02020603050405020304" pitchFamily="18" charset="0"/>
                <a:cs typeface="Times New Roman" panose="02020603050405020304" pitchFamily="18" charset="0"/>
              </a:rPr>
              <a:t>	B.to </a:t>
            </a:r>
            <a:r>
              <a:rPr lang="en-US" altLang="zh-CN" sz="2200" dirty="0">
                <a:solidFill>
                  <a:srgbClr val="000000"/>
                </a:solidFill>
                <a:latin typeface="Times New Roman" panose="02020603050405020304" pitchFamily="18" charset="0"/>
                <a:cs typeface="Times New Roman" panose="02020603050405020304" pitchFamily="18" charset="0"/>
              </a:rPr>
              <a:t>mention or speak about someone or something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.attitude	</a:t>
            </a:r>
            <a:r>
              <a:rPr lang="en-US" altLang="zh-CN" sz="2200" dirty="0" err="1">
                <a:solidFill>
                  <a:srgbClr val="000000"/>
                </a:solidFill>
                <a:latin typeface="Times New Roman" panose="02020603050405020304" pitchFamily="18" charset="0"/>
                <a:cs typeface="Times New Roman" panose="02020603050405020304" pitchFamily="18" charset="0"/>
              </a:rPr>
              <a:t>C.a</a:t>
            </a:r>
            <a:r>
              <a:rPr lang="en-US" altLang="zh-CN" sz="2200" dirty="0">
                <a:solidFill>
                  <a:srgbClr val="000000"/>
                </a:solidFill>
                <a:latin typeface="Times New Roman" panose="02020603050405020304" pitchFamily="18" charset="0"/>
                <a:cs typeface="Times New Roman" panose="02020603050405020304" pitchFamily="18" charset="0"/>
              </a:rPr>
              <a:t> group of </a:t>
            </a:r>
            <a:r>
              <a:rPr lang="en-US" altLang="zh-CN" sz="2200" dirty="0" err="1">
                <a:solidFill>
                  <a:srgbClr val="000000"/>
                </a:solidFill>
                <a:latin typeface="Times New Roman" panose="02020603050405020304" pitchFamily="18" charset="0"/>
                <a:cs typeface="Times New Roman" panose="02020603050405020304" pitchFamily="18" charset="0"/>
              </a:rPr>
              <a:t>things,pieces</a:t>
            </a:r>
            <a:r>
              <a:rPr lang="en-US" altLang="zh-CN" sz="2200" dirty="0">
                <a:solidFill>
                  <a:srgbClr val="000000"/>
                </a:solidFill>
                <a:latin typeface="Times New Roman" panose="02020603050405020304" pitchFamily="18" charset="0"/>
                <a:cs typeface="Times New Roman" panose="02020603050405020304" pitchFamily="18" charset="0"/>
              </a:rPr>
              <a:t> of </a:t>
            </a:r>
            <a:r>
              <a:rPr lang="en-US" altLang="zh-CN" sz="2200" dirty="0" err="1">
                <a:solidFill>
                  <a:srgbClr val="000000"/>
                </a:solidFill>
                <a:latin typeface="Times New Roman" panose="02020603050405020304" pitchFamily="18" charset="0"/>
                <a:cs typeface="Times New Roman" panose="02020603050405020304" pitchFamily="18" charset="0"/>
              </a:rPr>
              <a:t>equipment,etc</a:t>
            </a:r>
            <a:r>
              <a:rPr lang="en-US" altLang="zh-CN" sz="2200" dirty="0">
                <a:solidFill>
                  <a:srgbClr val="000000"/>
                </a:solidFill>
                <a:latin typeface="Times New Roman" panose="02020603050405020304" pitchFamily="18" charset="0"/>
                <a:cs typeface="Times New Roman" panose="02020603050405020304" pitchFamily="18" charset="0"/>
              </a:rPr>
              <a:t>. that are connected or work together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.refer	</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err="1" smtClean="0">
                <a:solidFill>
                  <a:srgbClr val="000000"/>
                </a:solidFill>
                <a:latin typeface="Times New Roman" panose="02020603050405020304" pitchFamily="18" charset="0"/>
                <a:cs typeface="Times New Roman" panose="02020603050405020304" pitchFamily="18" charset="0"/>
              </a:rPr>
              <a:t>D.the</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number 1,000,000,000</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.system	</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err="1" smtClean="0">
                <a:solidFill>
                  <a:srgbClr val="000000"/>
                </a:solidFill>
                <a:latin typeface="Times New Roman" panose="02020603050405020304" pitchFamily="18" charset="0"/>
                <a:cs typeface="Times New Roman" panose="02020603050405020304" pitchFamily="18" charset="0"/>
              </a:rPr>
              <a:t>E.the</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opinions and feelings that you usually have about something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1.D</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2.A</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3.E</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4.B</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5.C</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wipe(down)">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6575"/>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4"/>
  <p:tag name="KSO_WM_UNIT_LAYERLEVEL" val="1"/>
  <p:tag name="KSO_WM_TAG_VERSION" val="1.0"/>
  <p:tag name="KSO_WM_BEAUTIFY_FLAG" val="#wm#"/>
  <p:tag name="KSO_WM_UNIT_TYPE" val="i"/>
  <p:tag name="KSO_WM_UNIT_INDEX" val="4"/>
  <p:tag name="KSO_WM_UNIT_DIAGRAM_ISNUMVISUAL" val="0"/>
  <p:tag name="KSO_WM_UNIT_DIAGRAM_ISREFERUNIT" val="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5"/>
  <p:tag name="KSO_WM_UNIT_LAYERLEVEL" val="1"/>
  <p:tag name="KSO_WM_TAG_VERSION" val="1.0"/>
  <p:tag name="KSO_WM_BEAUTIFY_FLAG" val="#wm#"/>
  <p:tag name="KSO_WM_UNIT_TYPE" val="i"/>
  <p:tag name="KSO_WM_UNIT_INDEX" val="5"/>
  <p:tag name="KSO_WM_UNIT_DIAGRAM_ISNUMVISUAL" val="0"/>
  <p:tag name="KSO_WM_UNIT_DIAGRAM_ISREFERUNIT" val="0"/>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6575"/>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0947_1"/>
  <p:tag name="KSO_WM_TEMPLATE_CATEGORY" val="custom"/>
  <p:tag name="KSO_WM_TEMPLATE_INDEX" val="20196575"/>
  <p:tag name="KSO_WM_TEMPLATE_SUBCATEGORY" val="0"/>
  <p:tag name="KSO_WM_TEMPLATE_THUMBS_INDEX"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2"/>
  <p:tag name="KSO_WM_UNIT_LAYERLEVEL" val="1"/>
  <p:tag name="KSO_WM_TAG_VERSION" val="1.0"/>
  <p:tag name="KSO_WM_BEAUTIFY_FLAG" val="#wm#"/>
  <p:tag name="KSO_WM_UNIT_TYPE" val="i"/>
  <p:tag name="KSO_WM_UNIT_INDEX" val="2"/>
  <p:tag name="KSO_WM_UNIT_DIAGRAM_ISNUMVISUAL" val="0"/>
  <p:tag name="KSO_WM_UNIT_DIAGRAM_ISREFERUNIT" val="0"/>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3"/>
  <p:tag name="KSO_WM_UNIT_LAYERLEVEL" val="1"/>
  <p:tag name="KSO_WM_TAG_VERSION" val="1.0"/>
  <p:tag name="KSO_WM_BEAUTIFY_FLAG" val="#wm#"/>
  <p:tag name="KSO_WM_UNIT_TYPE" val="i"/>
  <p:tag name="KSO_WM_UNIT_INDEX" val="3"/>
  <p:tag name="KSO_WM_UNIT_DIAGRAM_ISNUMVISUAL" val="0"/>
  <p:tag name="KSO_WM_UNIT_DIAGRAM_ISREFERUNIT" val="0"/>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4"/>
  <p:tag name="KSO_WM_UNIT_LAYERLEVEL" val="1"/>
  <p:tag name="KSO_WM_TAG_VERSION" val="1.0"/>
  <p:tag name="KSO_WM_BEAUTIFY_FLAG" val="#wm#"/>
  <p:tag name="KSO_WM_UNIT_TYPE" val="i"/>
  <p:tag name="KSO_WM_UNIT_INDEX" val="4"/>
  <p:tag name="KSO_WM_UNIT_DIAGRAM_ISNUMVISUAL" val="0"/>
  <p:tag name="KSO_WM_UNIT_DIAGRAM_ISREFERUNIT" val="0"/>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5"/>
  <p:tag name="KSO_WM_UNIT_LAYERLEVEL" val="1"/>
  <p:tag name="KSO_WM_TAG_VERSION" val="1.0"/>
  <p:tag name="KSO_WM_BEAUTIFY_FLAG" val="#wm#"/>
  <p:tag name="KSO_WM_UNIT_TYPE" val="i"/>
  <p:tag name="KSO_WM_UNIT_INDEX" val="5"/>
  <p:tag name="KSO_WM_UNIT_DIAGRAM_ISNUMVISUAL" val="0"/>
  <p:tag name="KSO_WM_UNIT_DIAGRAM_ISREFERUNIT" val="0"/>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2"/>
  <p:tag name="KSO_WM_UNIT_LAYERLEVEL" val="1"/>
  <p:tag name="KSO_WM_TAG_VERSION" val="1.0"/>
  <p:tag name="KSO_WM_BEAUTIFY_FLAG" val="#wm#"/>
  <p:tag name="KSO_WM_UNIT_TYPE" val="i"/>
  <p:tag name="KSO_WM_UNIT_INDEX" val="2"/>
  <p:tag name="KSO_WM_UNIT_DIAGRAM_ISNUMVISUAL" val="0"/>
  <p:tag name="KSO_WM_UNIT_DIAGRAM_ISREFERUNIT" val="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3"/>
  <p:tag name="KSO_WM_UNIT_LAYERLEVEL" val="1"/>
  <p:tag name="KSO_WM_TAG_VERSION" val="1.0"/>
  <p:tag name="KSO_WM_BEAUTIFY_FLAG" val="#wm#"/>
  <p:tag name="KSO_WM_UNIT_TYPE" val="i"/>
  <p:tag name="KSO_WM_UNIT_INDEX" val="3"/>
  <p:tag name="KSO_WM_UNIT_DIAGRAM_ISNUMVISUAL" val="0"/>
  <p:tag name="KSO_WM_UNIT_DIAGRAM_ISREFERUNIT" val="0"/>
</p:tagLst>
</file>

<file path=ppt/theme/theme1.xml><?xml version="1.0" encoding="utf-8"?>
<a:theme xmlns:a="http://schemas.openxmlformats.org/drawingml/2006/main" name="WWW.2PPT.COM">
  <a:themeElements>
    <a:clrScheme name="自定义 2">
      <a:dk1>
        <a:srgbClr val="466424"/>
      </a:dk1>
      <a:lt1>
        <a:srgbClr val="FFFFFF"/>
      </a:lt1>
      <a:dk2>
        <a:srgbClr val="7A9858"/>
      </a:dk2>
      <a:lt2>
        <a:srgbClr val="FFFFFF"/>
      </a:lt2>
      <a:accent1>
        <a:srgbClr val="3B561D"/>
      </a:accent1>
      <a:accent2>
        <a:srgbClr val="98CC77"/>
      </a:accent2>
      <a:accent3>
        <a:srgbClr val="779989"/>
      </a:accent3>
      <a:accent4>
        <a:srgbClr val="354B1B"/>
      </a:accent4>
      <a:accent5>
        <a:srgbClr val="466424"/>
      </a:accent5>
      <a:accent6>
        <a:srgbClr val="BED7CB"/>
      </a:accent6>
      <a:hlink>
        <a:srgbClr val="98CC77"/>
      </a:hlink>
      <a:folHlink>
        <a:srgbClr val="AABBCB"/>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测控设计模板14新</Template>
  <TotalTime>0</TotalTime>
  <Words>1165</Words>
  <Application>Microsoft Office PowerPoint</Application>
  <PresentationFormat>全屏显示(4:3)</PresentationFormat>
  <Paragraphs>203</Paragraphs>
  <Slides>26</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37" baseType="lpstr">
      <vt:lpstr>NEU-BZ-S92</vt:lpstr>
      <vt:lpstr>方正书宋_GBK</vt:lpstr>
      <vt:lpstr>黑体</vt:lpstr>
      <vt:lpstr>楷体</vt:lpstr>
      <vt:lpstr>宋体</vt:lpstr>
      <vt:lpstr>微软雅黑</vt:lpstr>
      <vt:lpstr>Arial</vt:lpstr>
      <vt:lpstr>Calibri</vt:lpstr>
      <vt:lpstr>Times New Roman</vt:lpstr>
      <vt:lpstr>WWW.2PPT.COM</vt:lpstr>
      <vt:lpstr>文档</vt:lpstr>
      <vt:lpstr>Unit 5 Languages Around The World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2016-04-22T00:11:00Z</dcterms:created>
  <dcterms:modified xsi:type="dcterms:W3CDTF">2023-01-16T22:42:19Z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F001ABDED62242BF8ABB854C41E81AA6</vt:lpwstr>
  </property>
  <property fmtid="{A09F084E-AD41-489F-8076-AA5BE3082BCA}" pid="100">
    <vt:ui4>5</vt:ui4>
  </property>
  <property fmtid="{64440492-4C8B-11D1-8B70-080036B11A03}" pid="11">
    <vt:lpwstr>www.2ppt.com-爱PPT提供资源下载</vt:lpwstr>
  </property>
</Properties>
</file>