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  <p:sldId id="313" r:id="rId10"/>
    <p:sldId id="314" r:id="rId11"/>
    <p:sldId id="315" r:id="rId12"/>
    <p:sldId id="31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27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 userDrawn="1"/>
        </p:nvSpPr>
        <p:spPr>
          <a:xfrm>
            <a:off x="4111310" y="469878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6888552" y="469877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Unit  3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4076835" y="485731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6886054" y="485730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第三课时　</a:t>
            </a:r>
            <a:r>
              <a:rPr lang="en-US" altLang="zh-CN" dirty="0" smtClean="0"/>
              <a:t>Reading (  2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Robots</a:t>
            </a:r>
            <a:endParaRPr lang="zh-CN"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164966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/>
              <a:t>Unit 3</a:t>
            </a:r>
            <a:endParaRPr lang="zh-CN" altLang="en-US" sz="4800" dirty="0"/>
          </a:p>
        </p:txBody>
      </p:sp>
      <p:sp>
        <p:nvSpPr>
          <p:cNvPr id="6" name="矩形 5"/>
          <p:cNvSpPr/>
          <p:nvPr/>
        </p:nvSpPr>
        <p:spPr>
          <a:xfrm>
            <a:off x="0" y="4625458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79374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130010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Einstein was born in 1879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Germany.As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child he was slow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he was 14 years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old,he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became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clever.He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taught himself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text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studied hard because he wanted to be a physicist(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物理学家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1901,Einstein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began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1902,he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went on with his study at the University of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Zurich.Several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years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later,he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put forward(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提出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Theory of Relativity(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相对论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most people the Theory of Relativity is hard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once Einstein explained it very well to a group of young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said:“When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sit with a good girl for two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hours,you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it is only a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minute,but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you sit on a hot fire for a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minute,you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it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two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hours.That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relativity.”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 Einstein went to America and never left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there.His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life ended at the age of 76.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3434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1.Albert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Einstein was born in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A.America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B.England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C.Germany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D.Japan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child he was not so fast 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A.learn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B.learn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speak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C.teach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himself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D.explain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theory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was a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Zurich,he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put forward his famous Theory of Relativity.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A.student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B.worker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C.librarian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D.teacher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21053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253575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474886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201430"/>
            <a:ext cx="11430000" cy="27495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Einstein to explain the Theory of Relativity.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A.hard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B.easy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C.well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D.difficult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5.Einstein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died in America in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A.1955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B.1956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C.1954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D.1945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6949" y="233697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46949" y="3635512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8822"/>
            <a:ext cx="11430000" cy="27091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answer you wrote on the paper is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complete  ) wrong.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not,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properly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proper  )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speaking,a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dictionary,but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grammar book.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3.Stop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make  ) so much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noise.It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 for our class.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4.Mother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told me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 lay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lay  ) the table for breakfast.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flowers need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watering/to be watered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water  ) twice a week.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78278" y="2452452"/>
            <a:ext cx="1665877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305847" y="2887974"/>
            <a:ext cx="137675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503680" y="3280410"/>
            <a:ext cx="1137920" cy="3797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726811" y="3759301"/>
            <a:ext cx="1137816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984326" y="4202480"/>
            <a:ext cx="3246323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130010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我们就定在下个星期五去买东西吧。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make a date 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shopping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Friday.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客人们到达前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你最好先把东西整理一下。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better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tidy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the guests arrive.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飞机将在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分钟后起飞。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plane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ready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takeoff in ten minutes.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安的狗跑过去时碰翻了一把椅子。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dog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knocked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chair as it rushed past.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我自己写歌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也弹吉他。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write my own songs and I play the guitar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24831" y="2113146"/>
            <a:ext cx="233046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325092" y="2967240"/>
            <a:ext cx="19260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833326" y="3822218"/>
            <a:ext cx="4342904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995278" y="4717973"/>
            <a:ext cx="2819857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755252" y="5581797"/>
            <a:ext cx="19260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3434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often writes a letter to his friends at night.(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改写句子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letter to his friends now.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2.Hobo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not a good dog 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because he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 too lazy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isn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Hobo a good dog?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seen the latest film already.(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haven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seen the latest film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how I can order food online.(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online.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could help us with our homework.(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could help us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homework.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94185" y="2058067"/>
            <a:ext cx="21186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598790" y="2482136"/>
            <a:ext cx="2819857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6464" y="2917630"/>
            <a:ext cx="233046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249856" y="3803989"/>
            <a:ext cx="1447032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151142" y="3810223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436325" y="4646503"/>
            <a:ext cx="3156091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031192" y="5514406"/>
            <a:ext cx="497168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93756"/>
            <a:ext cx="11430000" cy="5368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the blue shirt looks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on you than the red one.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A.quite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B.more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C.much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D.very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)2.—Where are you going?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—To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library.I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finished reading this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book,so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A.buy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B.return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C.throw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D.borrow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)3.—Who helped David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bedroom just now?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Nobody.He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cleaned it by himself.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A.pay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B.take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off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C.try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D.tidy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51533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284055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4601318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042524"/>
            <a:ext cx="11430000" cy="54082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4.Mrs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Green was so satisfied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Henry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composition that she read it to us in class.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B.about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D.with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)5.—It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Millie never wants to do anything except drawing pictures.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Right.That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 she likes to do most.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A.seems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B.looks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C.feels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D.listens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)6.—Why did Lucy look unhappy?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—Because she was so careless that she made many spelling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her homework.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A.words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B.plans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C.decisions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D.mistakes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6949" y="117077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6949" y="2880310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5776" y="466615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18460"/>
            <a:ext cx="11430000" cy="5851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 woman walked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slowly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catch up with me.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A.too;to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B.so;that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C.enough;that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D.enough;to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8.My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father was drinking tea in the living room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mother was doing the dishes in the kitchen.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B.while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C.until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D.unless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)9.—Did the teacher tell you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afternoon?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go to visit the Great Wall.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where	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do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do	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must get up early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catch the first bus to school.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	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B.such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order to	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051508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20445" y="235022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367010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33697" y="543264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381000" y="942844"/>
            <a:ext cx="11430000" cy="5811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think it is interesting to predict the future?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B:Yeah.1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there will be at least one car in every family.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B:Really?2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Cars will make more pollution.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A:No.3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B:That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great!Do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think people will have more free time in the future?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A:Yes.That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because there will be more robots to do the work.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hope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so.4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A:No.I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people will like living in the countryside in the future.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B:Why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A:5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hope our future will be better and better.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11594" y="1888955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973842" y="2768806"/>
            <a:ext cx="661731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480728" y="3189237"/>
            <a:ext cx="661731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277470" y="4528508"/>
            <a:ext cx="661731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81992" y="5840474"/>
            <a:ext cx="661731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784759"/>
            <a:ext cx="11430000" cy="31523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A.Cars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future will be green ones.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think so?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C.What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idea?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 will like nature more.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think it will be more crowded in the city?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think so.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you going to be when you grow up?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346</Words>
  <Application>Microsoft Office PowerPoint</Application>
  <PresentationFormat>宽屏</PresentationFormat>
  <Paragraphs>109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Robots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2023-01-16T22:42:47Z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03B02DB15C6143659A513705AEF63AE4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