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2"/>
  </p:sldMasterIdLst>
  <p:notesMasterIdLst>
    <p:notesMasterId r:id="rId22"/>
  </p:notesMasterIdLst>
  <p:sldIdLst>
    <p:sldId id="296" r:id="rId3"/>
    <p:sldId id="292" r:id="rId4"/>
    <p:sldId id="301" r:id="rId5"/>
    <p:sldId id="314" r:id="rId6"/>
    <p:sldId id="315" r:id="rId7"/>
    <p:sldId id="316" r:id="rId8"/>
    <p:sldId id="325" r:id="rId9"/>
    <p:sldId id="318" r:id="rId10"/>
    <p:sldId id="317" r:id="rId11"/>
    <p:sldId id="321" r:id="rId12"/>
    <p:sldId id="326" r:id="rId13"/>
    <p:sldId id="320" r:id="rId14"/>
    <p:sldId id="319" r:id="rId15"/>
    <p:sldId id="322" r:id="rId16"/>
    <p:sldId id="327" r:id="rId17"/>
    <p:sldId id="323" r:id="rId18"/>
    <p:sldId id="329" r:id="rId19"/>
    <p:sldId id="330" r:id="rId20"/>
    <p:sldId id="324" r:id="rId21"/>
  </p:sldIdLst>
  <p:sldSz cx="12192000" cy="6858000"/>
  <p:notesSz cx="6858000" cy="9144000"/>
  <p:embeddedFontLst>
    <p:embeddedFont>
      <p:font typeface="微软雅黑" panose="020B0503020204020204" pitchFamily="34" charset="-122"/>
      <p:regular r:id="rId23"/>
      <p:bold r:id="rId24"/>
    </p:embeddedFont>
    <p:embeddedFont>
      <p:font typeface="Calibri" panose="020F0502020204030204" pitchFamily="34" charset="0"/>
      <p:regular r:id="rId25"/>
      <p:bold r:id="rId26"/>
      <p:italic r:id="rId27"/>
      <p:boldItalic r:id="rId28"/>
    </p:embeddedFont>
    <p:embeddedFont>
      <p:font typeface="方正卡通简体" panose="02010600030101010101" charset="-122"/>
      <p:regular r:id="rId29"/>
    </p:embeddedFont>
    <p:embeddedFont>
      <p:font typeface="幼圆" panose="02010509060101010101" pitchFamily="49" charset="-122"/>
      <p:regular r:id="rId30"/>
    </p:embeddedFont>
    <p:embeddedFont>
      <p:font typeface="微软雅黑 Light" panose="020B0502040204020203" pitchFamily="34" charset="-122"/>
      <p:regular r:id="rId31"/>
    </p:embeddedFont>
    <p:embeddedFont>
      <p:font typeface="Open Sans" panose="02010600030101010101" charset="0"/>
      <p:regular r:id="rId32"/>
      <p:bold r:id="rId33"/>
      <p:italic r:id="rId34"/>
      <p:boldItalic r:id="rId35"/>
    </p:embeddedFont>
    <p:embeddedFont>
      <p:font typeface="华文细黑" panose="02010600040101010101" pitchFamily="2" charset="-122"/>
      <p:regular r:id="rId36"/>
    </p:embeddedFont>
    <p:embeddedFont>
      <p:font typeface="汉仪小麦体简" panose="02010600030101010101" charset="-122"/>
      <p:regular r:id="rId37"/>
    </p:embeddedFont>
    <p:embeddedFont>
      <p:font typeface="Calibri Light" panose="020F0302020204030204" pitchFamily="34" charset="0"/>
      <p:regular r:id="rId38"/>
      <p:italic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7500"/>
    <a:srgbClr val="A6A6A6"/>
    <a:srgbClr val="E6E6E6"/>
    <a:srgbClr val="F9F6F1"/>
    <a:srgbClr val="DE6F00"/>
    <a:srgbClr val="FF7F00"/>
    <a:srgbClr val="1FA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66" autoAdjust="0"/>
    <p:restoredTop sz="94660"/>
  </p:normalViewPr>
  <p:slideViewPr>
    <p:cSldViewPr snapToGrid="0">
      <p:cViewPr>
        <p:scale>
          <a:sx n="75" d="100"/>
          <a:sy n="75" d="100"/>
        </p:scale>
        <p:origin x="456" y="516"/>
      </p:cViewPr>
      <p:guideLst/>
    </p:cSldViewPr>
  </p:slideViewPr>
  <p:notesTextViewPr>
    <p:cViewPr>
      <p:scale>
        <a:sx n="1" d="1"/>
        <a:sy n="1" d="1"/>
      </p:scale>
      <p:origin x="0" y="0"/>
    </p:cViewPr>
  </p:notesTextViewPr>
  <p:sorterViewPr>
    <p:cViewPr varScale="1">
      <p:scale>
        <a:sx n="100" d="100"/>
        <a:sy n="100" d="100"/>
      </p:scale>
      <p:origin x="0" y="-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2F5DF-2F9F-48C9-B60B-DCDF85CB9042}"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93DB1-7F6C-4615-B4B1-D088D10047F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0B1658-E087-40BA-BF5F-05370AA2B4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0B1658-E087-40BA-BF5F-05370AA2B4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893DB1-7F6C-4615-B4B1-D088D10047F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0B1658-E087-40BA-BF5F-05370AA2B4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DBDE27-10B5-4D3B-A393-C337F4EBE6CC}"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2D85EB-AC12-424C-982B-01E4668922D7}" type="slidenum">
              <a:rPr lang="zh-CN" altLang="en-US" smtClean="0"/>
              <a:t>‹#›</a:t>
            </a:fld>
            <a:endParaRPr lang="zh-CN" altLang="en-US"/>
          </a:p>
        </p:txBody>
      </p:sp>
      <p:pic>
        <p:nvPicPr>
          <p:cNvPr id="7" name="图片 6" descr="2ppt"/>
          <p:cNvPicPr>
            <a:picLocks noChangeAspect="1"/>
          </p:cNvPicPr>
          <p:nvPr userDrawn="1"/>
        </p:nvPicPr>
        <p:blipFill>
          <a:blip r:embed="rId2"/>
          <a:stretch>
            <a:fillRect/>
          </a:stretch>
        </p:blipFill>
        <p:spPr>
          <a:xfrm>
            <a:off x="635" y="0"/>
            <a:ext cx="1219073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DBDE27-10B5-4D3B-A393-C337F4EBE6CC}"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2D85EB-AC12-424C-982B-01E4668922D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DBDE27-10B5-4D3B-A393-C337F4EBE6CC}"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2D85EB-AC12-424C-982B-01E4668922D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ortfolio #5">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BC52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bg>
      <p:bgPr>
        <a:solidFill>
          <a:srgbClr val="FBC52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矩形 5"/>
          <p:cNvSpPr>
            <a:spLocks noChangeArrowheads="1"/>
          </p:cNvSpPr>
          <p:nvPr userDrawn="1"/>
        </p:nvSpPr>
        <p:spPr bwMode="auto">
          <a:xfrm flipH="1">
            <a:off x="0" y="0"/>
            <a:ext cx="12192000" cy="6858000"/>
          </a:xfrm>
          <a:prstGeom prst="rect">
            <a:avLst/>
          </a:prstGeom>
          <a:blipFill dpi="0" rotWithShape="1">
            <a:blip r:embed="rId2" cstate="email"/>
            <a:srcRect/>
            <a:stretch>
              <a:fillRect/>
            </a:stretch>
          </a:blipFill>
          <a:ln>
            <a:noFill/>
          </a:ln>
        </p:spPr>
        <p:txBody>
          <a:bodyPr anchor="ctr"/>
          <a:lstStyle/>
          <a:p>
            <a:pPr algn="ctr"/>
            <a:endParaRPr lang="zh-CN" altLang="zh-CN" sz="2400">
              <a:solidFill>
                <a:srgbClr val="FFFFFF"/>
              </a:solidFill>
              <a:latin typeface="华文细黑" panose="02010600040101010101" pitchFamily="2" charset="-122"/>
              <a:ea typeface="华文细黑" panose="02010600040101010101" pitchFamily="2" charset="-122"/>
              <a:sym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email"/>
          <a:srcRect/>
          <a:stretch>
            <a:fillRect/>
          </a:stretch>
        </p:blipFill>
        <p:spPr>
          <a:xfrm>
            <a:off x="0" y="0"/>
            <a:ext cx="122936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9F6F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DBDE27-10B5-4D3B-A393-C337F4EBE6CC}"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2D85EB-AC12-424C-982B-01E4668922D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DBDE27-10B5-4D3B-A393-C337F4EBE6CC}"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2D85EB-AC12-424C-982B-01E4668922D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DBDE27-10B5-4D3B-A393-C337F4EBE6CC}"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92D85EB-AC12-424C-982B-01E4668922D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DBDE27-10B5-4D3B-A393-C337F4EBE6CC}"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92D85EB-AC12-424C-982B-01E4668922D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DBDE27-10B5-4D3B-A393-C337F4EBE6CC}"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92D85EB-AC12-424C-982B-01E4668922D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DBDE27-10B5-4D3B-A393-C337F4EBE6CC}"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2D85EB-AC12-424C-982B-01E4668922D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DBDE27-10B5-4D3B-A393-C337F4EBE6CC}"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2D85EB-AC12-424C-982B-01E4668922D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DBDE27-10B5-4D3B-A393-C337F4EBE6CC}"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D85EB-AC12-424C-982B-01E4668922D7}" type="slidenum">
              <a:rPr lang="zh-CN" altLang="en-US" smtClean="0"/>
              <a:t>‹#›</a:t>
            </a:fld>
            <a:endParaRPr lang="zh-CN" altLang="en-US"/>
          </a:p>
        </p:txBody>
      </p:sp>
      <p:pic>
        <p:nvPicPr>
          <p:cNvPr id="7" name="图片 6"/>
          <p:cNvPicPr>
            <a:picLocks noChangeAspect="1"/>
          </p:cNvPicPr>
          <p:nvPr userDrawn="1"/>
        </p:nvPicPr>
        <p:blipFill>
          <a:blip r:embed="rId17" cstate="email"/>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D1AEE-5CC6-4131-9368-D4B3327E4E61}"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F5C85A-C9C5-4126-B537-342D910F660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4.xml"/><Relationship Id="rId7" Type="http://schemas.openxmlformats.org/officeDocument/2006/relationships/image" Target="../media/image1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15.jpeg"/><Relationship Id="rId4" Type="http://schemas.openxmlformats.org/officeDocument/2006/relationships/tags" Target="../tags/tag5.xml"/><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tags" Target="../tags/tag23.xml"/><Relationship Id="rId26" Type="http://schemas.openxmlformats.org/officeDocument/2006/relationships/notesSlide" Target="../notesSlides/notesSlide9.xml"/><Relationship Id="rId3" Type="http://schemas.openxmlformats.org/officeDocument/2006/relationships/tags" Target="../tags/tag8.xml"/><Relationship Id="rId21" Type="http://schemas.openxmlformats.org/officeDocument/2006/relationships/tags" Target="../tags/tag26.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slideLayout" Target="../slideLayouts/slideLayout2.xml"/><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tags" Target="../tags/tag25.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tags" Target="../tags/tag29.xml"/><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tags" Target="../tags/tag28.xml"/><Relationship Id="rId10" Type="http://schemas.openxmlformats.org/officeDocument/2006/relationships/tags" Target="../tags/tag15.xml"/><Relationship Id="rId19" Type="http://schemas.openxmlformats.org/officeDocument/2006/relationships/tags" Target="../tags/tag24.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tags" Target="../tags/tag27.xml"/><Relationship Id="rId27"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email"/>
          <a:srcRect/>
          <a:stretch>
            <a:fillRect/>
          </a:stretch>
        </p:blipFill>
        <p:spPr>
          <a:xfrm>
            <a:off x="0" y="-33511"/>
            <a:ext cx="12192000" cy="6891511"/>
          </a:xfrm>
          <a:prstGeom prst="rect">
            <a:avLst/>
          </a:prstGeom>
        </p:spPr>
      </p:pic>
      <p:sp>
        <p:nvSpPr>
          <p:cNvPr id="9" name="TextBox 50"/>
          <p:cNvSpPr txBox="1"/>
          <p:nvPr/>
        </p:nvSpPr>
        <p:spPr>
          <a:xfrm>
            <a:off x="2537301" y="2621354"/>
            <a:ext cx="7237195" cy="923330"/>
          </a:xfrm>
          <a:prstGeom prst="rect">
            <a:avLst/>
          </a:prstGeom>
          <a:noFill/>
        </p:spPr>
        <p:txBody>
          <a:bodyPr wrap="square" rtlCol="0">
            <a:spAutoFit/>
          </a:bodyPr>
          <a:lstStyle/>
          <a:p>
            <a:pPr algn="ctr"/>
            <a:r>
              <a:rPr lang="zh-CN" altLang="en-US" sz="5400" dirty="0">
                <a:solidFill>
                  <a:schemeClr val="tx1">
                    <a:lumMod val="65000"/>
                    <a:lumOff val="35000"/>
                  </a:schemeClr>
                </a:solidFill>
                <a:latin typeface="汉仪小麦体简" panose="00020600040101010101" pitchFamily="18" charset="-122"/>
                <a:ea typeface="汉仪小麦体简" panose="00020600040101010101" pitchFamily="18" charset="-122"/>
              </a:rPr>
              <a:t>可爱宠物医院工作总结</a:t>
            </a:r>
            <a:endParaRPr lang="en-US" sz="5400" dirty="0">
              <a:solidFill>
                <a:schemeClr val="tx1">
                  <a:lumMod val="65000"/>
                  <a:lumOff val="35000"/>
                </a:schemeClr>
              </a:solidFill>
              <a:latin typeface="汉仪小麦体简" panose="00020600040101010101" pitchFamily="18" charset="-122"/>
              <a:ea typeface="汉仪小麦体简" panose="00020600040101010101" pitchFamily="18" charset="-122"/>
            </a:endParaRPr>
          </a:p>
        </p:txBody>
      </p:sp>
      <p:sp>
        <p:nvSpPr>
          <p:cNvPr id="6" name="TextBox 50"/>
          <p:cNvSpPr txBox="1"/>
          <p:nvPr/>
        </p:nvSpPr>
        <p:spPr>
          <a:xfrm>
            <a:off x="3345248" y="3715330"/>
            <a:ext cx="5755504" cy="398780"/>
          </a:xfrm>
          <a:prstGeom prst="rect">
            <a:avLst/>
          </a:prstGeom>
          <a:noFill/>
        </p:spPr>
        <p:txBody>
          <a:bodyPr wrap="square" rtlCol="0">
            <a:spAutoFit/>
          </a:bodyPr>
          <a:lstStyle/>
          <a:p>
            <a:pPr algn="ctr"/>
            <a:r>
              <a:rPr lang="zh-CN" altLang="en-US" sz="2000" smtClean="0">
                <a:solidFill>
                  <a:schemeClr val="tx1">
                    <a:lumMod val="65000"/>
                    <a:lumOff val="35000"/>
                  </a:schemeClr>
                </a:solidFill>
                <a:latin typeface="汉仪小麦体简" panose="00020600040101010101" pitchFamily="18" charset="-122"/>
                <a:ea typeface="汉仪小麦体简" panose="00020600040101010101" pitchFamily="18" charset="-122"/>
              </a:rPr>
              <a:t>汇报人：</a:t>
            </a:r>
            <a:r>
              <a:rPr lang="en-US" altLang="zh-CN" sz="2000" smtClean="0">
                <a:solidFill>
                  <a:schemeClr val="tx1">
                    <a:lumMod val="65000"/>
                    <a:lumOff val="35000"/>
                  </a:schemeClr>
                </a:solidFill>
                <a:latin typeface="汉仪小麦体简" panose="00020600040101010101" pitchFamily="18" charset="-122"/>
                <a:ea typeface="汉仪小麦体简" panose="00020600040101010101" pitchFamily="18" charset="-122"/>
              </a:rPr>
              <a:t>PPT818  </a:t>
            </a:r>
            <a:r>
              <a:rPr lang="zh-CN" altLang="en-US" sz="2000" smtClean="0">
                <a:solidFill>
                  <a:schemeClr val="tx1">
                    <a:lumMod val="65000"/>
                    <a:lumOff val="35000"/>
                  </a:schemeClr>
                </a:solidFill>
                <a:latin typeface="汉仪小麦体简" panose="00020600040101010101" pitchFamily="18" charset="-122"/>
                <a:ea typeface="汉仪小麦体简" panose="00020600040101010101" pitchFamily="18" charset="-122"/>
              </a:rPr>
              <a:t>汇报时间：</a:t>
            </a:r>
            <a:r>
              <a:rPr lang="en-US" altLang="zh-CN" sz="2000" smtClean="0">
                <a:solidFill>
                  <a:schemeClr val="tx1">
                    <a:lumMod val="65000"/>
                    <a:lumOff val="35000"/>
                  </a:schemeClr>
                </a:solidFill>
                <a:latin typeface="汉仪小麦体简" panose="00020600040101010101" pitchFamily="18" charset="-122"/>
                <a:ea typeface="汉仪小麦体简" panose="00020600040101010101" pitchFamily="18" charset="-122"/>
              </a:rPr>
              <a:t>XX</a:t>
            </a:r>
            <a:r>
              <a:rPr lang="zh-CN" altLang="en-US" sz="2000" smtClean="0">
                <a:solidFill>
                  <a:schemeClr val="tx1">
                    <a:lumMod val="65000"/>
                    <a:lumOff val="35000"/>
                  </a:schemeClr>
                </a:solidFill>
                <a:latin typeface="汉仪小麦体简" panose="00020600040101010101" pitchFamily="18" charset="-122"/>
                <a:ea typeface="汉仪小麦体简" panose="00020600040101010101" pitchFamily="18" charset="-122"/>
              </a:rPr>
              <a:t>年</a:t>
            </a:r>
            <a:r>
              <a:rPr lang="en-US" altLang="zh-CN" sz="2000" smtClean="0">
                <a:solidFill>
                  <a:schemeClr val="tx1">
                    <a:lumMod val="65000"/>
                    <a:lumOff val="35000"/>
                  </a:schemeClr>
                </a:solidFill>
                <a:latin typeface="汉仪小麦体简" panose="00020600040101010101" pitchFamily="18" charset="-122"/>
                <a:ea typeface="汉仪小麦体简" panose="00020600040101010101" pitchFamily="18" charset="-122"/>
              </a:rPr>
              <a:t>XX</a:t>
            </a:r>
            <a:r>
              <a:rPr lang="zh-CN" altLang="en-US" sz="2000" smtClean="0">
                <a:solidFill>
                  <a:schemeClr val="tx1">
                    <a:lumMod val="65000"/>
                    <a:lumOff val="35000"/>
                  </a:schemeClr>
                </a:solidFill>
                <a:latin typeface="汉仪小麦体简" panose="00020600040101010101" pitchFamily="18" charset="-122"/>
                <a:ea typeface="汉仪小麦体简" panose="00020600040101010101" pitchFamily="18" charset="-122"/>
              </a:rPr>
              <a:t>月</a:t>
            </a:r>
            <a:endParaRPr lang="en-US" sz="2000" dirty="0">
              <a:solidFill>
                <a:schemeClr val="tx1">
                  <a:lumMod val="65000"/>
                  <a:lumOff val="35000"/>
                </a:schemeClr>
              </a:solidFill>
              <a:latin typeface="汉仪小麦体简" panose="00020600040101010101" pitchFamily="18" charset="-122"/>
              <a:ea typeface="汉仪小麦体简" panose="00020600040101010101" pitchFamily="18" charset="-122"/>
            </a:endParaRPr>
          </a:p>
        </p:txBody>
      </p:sp>
      <p:sp>
        <p:nvSpPr>
          <p:cNvPr id="16" name="AutoShape 11"/>
          <p:cNvSpPr>
            <a:spLocks noChangeAspect="1" noChangeArrowheads="1" noTextEdit="1"/>
          </p:cNvSpPr>
          <p:nvPr/>
        </p:nvSpPr>
        <p:spPr bwMode="auto">
          <a:xfrm>
            <a:off x="5268118" y="5619750"/>
            <a:ext cx="11985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55" name="Group 48"/>
          <p:cNvGrpSpPr>
            <a:grpSpLocks noChangeAspect="1"/>
          </p:cNvGrpSpPr>
          <p:nvPr/>
        </p:nvGrpSpPr>
        <p:grpSpPr bwMode="auto">
          <a:xfrm>
            <a:off x="2847487" y="3544684"/>
            <a:ext cx="576000" cy="599282"/>
            <a:chOff x="5672" y="464"/>
            <a:chExt cx="668" cy="695"/>
          </a:xfrm>
          <a:solidFill>
            <a:schemeClr val="accent1">
              <a:alpha val="70000"/>
            </a:schemeClr>
          </a:solidFill>
        </p:grpSpPr>
        <p:sp>
          <p:nvSpPr>
            <p:cNvPr id="57" name="Freeform 49"/>
            <p:cNvSpPr/>
            <p:nvPr/>
          </p:nvSpPr>
          <p:spPr bwMode="auto">
            <a:xfrm>
              <a:off x="5672" y="715"/>
              <a:ext cx="449" cy="444"/>
            </a:xfrm>
            <a:custGeom>
              <a:avLst/>
              <a:gdLst>
                <a:gd name="T0" fmla="*/ 82 w 188"/>
                <a:gd name="T1" fmla="*/ 134 h 186"/>
                <a:gd name="T2" fmla="*/ 54 w 188"/>
                <a:gd name="T3" fmla="*/ 125 h 186"/>
                <a:gd name="T4" fmla="*/ 25 w 188"/>
                <a:gd name="T5" fmla="*/ 115 h 186"/>
                <a:gd name="T6" fmla="*/ 16 w 188"/>
                <a:gd name="T7" fmla="*/ 54 h 186"/>
                <a:gd name="T8" fmla="*/ 53 w 188"/>
                <a:gd name="T9" fmla="*/ 32 h 186"/>
                <a:gd name="T10" fmla="*/ 98 w 188"/>
                <a:gd name="T11" fmla="*/ 15 h 186"/>
                <a:gd name="T12" fmla="*/ 120 w 188"/>
                <a:gd name="T13" fmla="*/ 6 h 186"/>
                <a:gd name="T14" fmla="*/ 171 w 188"/>
                <a:gd name="T15" fmla="*/ 34 h 186"/>
                <a:gd name="T16" fmla="*/ 175 w 188"/>
                <a:gd name="T17" fmla="*/ 62 h 186"/>
                <a:gd name="T18" fmla="*/ 183 w 188"/>
                <a:gd name="T19" fmla="*/ 105 h 186"/>
                <a:gd name="T20" fmla="*/ 183 w 188"/>
                <a:gd name="T21" fmla="*/ 149 h 186"/>
                <a:gd name="T22" fmla="*/ 115 w 188"/>
                <a:gd name="T23" fmla="*/ 165 h 186"/>
                <a:gd name="T24" fmla="*/ 91 w 188"/>
                <a:gd name="T25" fmla="*/ 143 h 186"/>
                <a:gd name="T26" fmla="*/ 81 w 188"/>
                <a:gd name="T27" fmla="*/ 135 h 186"/>
                <a:gd name="T28" fmla="*/ 82 w 188"/>
                <a:gd name="T29" fmla="*/ 13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6">
                  <a:moveTo>
                    <a:pt x="82" y="134"/>
                  </a:moveTo>
                  <a:cubicBezTo>
                    <a:pt x="73" y="131"/>
                    <a:pt x="63" y="128"/>
                    <a:pt x="54" y="125"/>
                  </a:cubicBezTo>
                  <a:cubicBezTo>
                    <a:pt x="44" y="122"/>
                    <a:pt x="34" y="120"/>
                    <a:pt x="25" y="115"/>
                  </a:cubicBezTo>
                  <a:cubicBezTo>
                    <a:pt x="4" y="103"/>
                    <a:pt x="0" y="74"/>
                    <a:pt x="16" y="54"/>
                  </a:cubicBezTo>
                  <a:cubicBezTo>
                    <a:pt x="26" y="43"/>
                    <a:pt x="38" y="35"/>
                    <a:pt x="53" y="32"/>
                  </a:cubicBezTo>
                  <a:cubicBezTo>
                    <a:pt x="69" y="29"/>
                    <a:pt x="84" y="22"/>
                    <a:pt x="98" y="15"/>
                  </a:cubicBezTo>
                  <a:cubicBezTo>
                    <a:pt x="106" y="12"/>
                    <a:pt x="113" y="9"/>
                    <a:pt x="120" y="6"/>
                  </a:cubicBezTo>
                  <a:cubicBezTo>
                    <a:pt x="142" y="0"/>
                    <a:pt x="165" y="13"/>
                    <a:pt x="171" y="34"/>
                  </a:cubicBezTo>
                  <a:cubicBezTo>
                    <a:pt x="174" y="43"/>
                    <a:pt x="175" y="53"/>
                    <a:pt x="175" y="62"/>
                  </a:cubicBezTo>
                  <a:cubicBezTo>
                    <a:pt x="176" y="77"/>
                    <a:pt x="178" y="91"/>
                    <a:pt x="183" y="105"/>
                  </a:cubicBezTo>
                  <a:cubicBezTo>
                    <a:pt x="188" y="120"/>
                    <a:pt x="188" y="134"/>
                    <a:pt x="183" y="149"/>
                  </a:cubicBezTo>
                  <a:cubicBezTo>
                    <a:pt x="173" y="178"/>
                    <a:pt x="139" y="186"/>
                    <a:pt x="115" y="165"/>
                  </a:cubicBezTo>
                  <a:cubicBezTo>
                    <a:pt x="107" y="158"/>
                    <a:pt x="99" y="150"/>
                    <a:pt x="91" y="143"/>
                  </a:cubicBezTo>
                  <a:cubicBezTo>
                    <a:pt x="88" y="140"/>
                    <a:pt x="85" y="138"/>
                    <a:pt x="81" y="135"/>
                  </a:cubicBezTo>
                  <a:cubicBezTo>
                    <a:pt x="82" y="135"/>
                    <a:pt x="82" y="134"/>
                    <a:pt x="82"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0"/>
            <p:cNvSpPr/>
            <p:nvPr/>
          </p:nvSpPr>
          <p:spPr bwMode="auto">
            <a:xfrm>
              <a:off x="6085" y="574"/>
              <a:ext cx="210" cy="217"/>
            </a:xfrm>
            <a:custGeom>
              <a:avLst/>
              <a:gdLst>
                <a:gd name="T0" fmla="*/ 10 w 88"/>
                <a:gd name="T1" fmla="*/ 36 h 91"/>
                <a:gd name="T2" fmla="*/ 48 w 88"/>
                <a:gd name="T3" fmla="*/ 6 h 91"/>
                <a:gd name="T4" fmla="*/ 84 w 88"/>
                <a:gd name="T5" fmla="*/ 40 h 91"/>
                <a:gd name="T6" fmla="*/ 42 w 88"/>
                <a:gd name="T7" fmla="*/ 85 h 91"/>
                <a:gd name="T8" fmla="*/ 5 w 88"/>
                <a:gd name="T9" fmla="*/ 50 h 91"/>
                <a:gd name="T10" fmla="*/ 10 w 88"/>
                <a:gd name="T11" fmla="*/ 36 h 91"/>
              </a:gdLst>
              <a:ahLst/>
              <a:cxnLst>
                <a:cxn ang="0">
                  <a:pos x="T0" y="T1"/>
                </a:cxn>
                <a:cxn ang="0">
                  <a:pos x="T2" y="T3"/>
                </a:cxn>
                <a:cxn ang="0">
                  <a:pos x="T4" y="T5"/>
                </a:cxn>
                <a:cxn ang="0">
                  <a:pos x="T6" y="T7"/>
                </a:cxn>
                <a:cxn ang="0">
                  <a:pos x="T8" y="T9"/>
                </a:cxn>
                <a:cxn ang="0">
                  <a:pos x="T10" y="T11"/>
                </a:cxn>
              </a:cxnLst>
              <a:rect l="0" t="0" r="r" b="b"/>
              <a:pathLst>
                <a:path w="88" h="91">
                  <a:moveTo>
                    <a:pt x="10" y="36"/>
                  </a:moveTo>
                  <a:cubicBezTo>
                    <a:pt x="19" y="20"/>
                    <a:pt x="31" y="10"/>
                    <a:pt x="48" y="6"/>
                  </a:cubicBezTo>
                  <a:cubicBezTo>
                    <a:pt x="71" y="0"/>
                    <a:pt x="88" y="16"/>
                    <a:pt x="84" y="40"/>
                  </a:cubicBezTo>
                  <a:cubicBezTo>
                    <a:pt x="81" y="61"/>
                    <a:pt x="63" y="80"/>
                    <a:pt x="42" y="85"/>
                  </a:cubicBezTo>
                  <a:cubicBezTo>
                    <a:pt x="18" y="91"/>
                    <a:pt x="0" y="75"/>
                    <a:pt x="5" y="50"/>
                  </a:cubicBezTo>
                  <a:cubicBezTo>
                    <a:pt x="6" y="44"/>
                    <a:pt x="9" y="39"/>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1"/>
            <p:cNvSpPr/>
            <p:nvPr/>
          </p:nvSpPr>
          <p:spPr bwMode="auto">
            <a:xfrm>
              <a:off x="5913" y="464"/>
              <a:ext cx="191" cy="227"/>
            </a:xfrm>
            <a:custGeom>
              <a:avLst/>
              <a:gdLst>
                <a:gd name="T0" fmla="*/ 9 w 80"/>
                <a:gd name="T1" fmla="*/ 31 h 95"/>
                <a:gd name="T2" fmla="*/ 31 w 80"/>
                <a:gd name="T3" fmla="*/ 7 h 95"/>
                <a:gd name="T4" fmla="*/ 69 w 80"/>
                <a:gd name="T5" fmla="*/ 19 h 95"/>
                <a:gd name="T6" fmla="*/ 45 w 80"/>
                <a:gd name="T7" fmla="*/ 88 h 95"/>
                <a:gd name="T8" fmla="*/ 8 w 80"/>
                <a:gd name="T9" fmla="*/ 75 h 95"/>
                <a:gd name="T10" fmla="*/ 9 w 80"/>
                <a:gd name="T11" fmla="*/ 31 h 95"/>
              </a:gdLst>
              <a:ahLst/>
              <a:cxnLst>
                <a:cxn ang="0">
                  <a:pos x="T0" y="T1"/>
                </a:cxn>
                <a:cxn ang="0">
                  <a:pos x="T2" y="T3"/>
                </a:cxn>
                <a:cxn ang="0">
                  <a:pos x="T4" y="T5"/>
                </a:cxn>
                <a:cxn ang="0">
                  <a:pos x="T6" y="T7"/>
                </a:cxn>
                <a:cxn ang="0">
                  <a:pos x="T8" y="T9"/>
                </a:cxn>
                <a:cxn ang="0">
                  <a:pos x="T10" y="T11"/>
                </a:cxn>
              </a:cxnLst>
              <a:rect l="0" t="0" r="r" b="b"/>
              <a:pathLst>
                <a:path w="80" h="95">
                  <a:moveTo>
                    <a:pt x="9" y="31"/>
                  </a:moveTo>
                  <a:cubicBezTo>
                    <a:pt x="16" y="18"/>
                    <a:pt x="23" y="12"/>
                    <a:pt x="31" y="7"/>
                  </a:cubicBezTo>
                  <a:cubicBezTo>
                    <a:pt x="46" y="0"/>
                    <a:pt x="61" y="5"/>
                    <a:pt x="69" y="19"/>
                  </a:cubicBezTo>
                  <a:cubicBezTo>
                    <a:pt x="80" y="42"/>
                    <a:pt x="68" y="77"/>
                    <a:pt x="45" y="88"/>
                  </a:cubicBezTo>
                  <a:cubicBezTo>
                    <a:pt x="30" y="95"/>
                    <a:pt x="15" y="90"/>
                    <a:pt x="8" y="75"/>
                  </a:cubicBezTo>
                  <a:cubicBezTo>
                    <a:pt x="0" y="58"/>
                    <a:pt x="4" y="42"/>
                    <a:pt x="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2"/>
            <p:cNvSpPr/>
            <p:nvPr/>
          </p:nvSpPr>
          <p:spPr bwMode="auto">
            <a:xfrm>
              <a:off x="6147" y="798"/>
              <a:ext cx="193" cy="170"/>
            </a:xfrm>
            <a:custGeom>
              <a:avLst/>
              <a:gdLst>
                <a:gd name="T0" fmla="*/ 8 w 81"/>
                <a:gd name="T1" fmla="*/ 26 h 71"/>
                <a:gd name="T2" fmla="*/ 47 w 81"/>
                <a:gd name="T3" fmla="*/ 1 h 71"/>
                <a:gd name="T4" fmla="*/ 75 w 81"/>
                <a:gd name="T5" fmla="*/ 14 h 71"/>
                <a:gd name="T6" fmla="*/ 74 w 81"/>
                <a:gd name="T7" fmla="*/ 44 h 71"/>
                <a:gd name="T8" fmla="*/ 36 w 81"/>
                <a:gd name="T9" fmla="*/ 69 h 71"/>
                <a:gd name="T10" fmla="*/ 7 w 81"/>
                <a:gd name="T11" fmla="*/ 58 h 71"/>
                <a:gd name="T12" fmla="*/ 8 w 81"/>
                <a:gd name="T13" fmla="*/ 26 h 71"/>
              </a:gdLst>
              <a:ahLst/>
              <a:cxnLst>
                <a:cxn ang="0">
                  <a:pos x="T0" y="T1"/>
                </a:cxn>
                <a:cxn ang="0">
                  <a:pos x="T2" y="T3"/>
                </a:cxn>
                <a:cxn ang="0">
                  <a:pos x="T4" y="T5"/>
                </a:cxn>
                <a:cxn ang="0">
                  <a:pos x="T6" y="T7"/>
                </a:cxn>
                <a:cxn ang="0">
                  <a:pos x="T8" y="T9"/>
                </a:cxn>
                <a:cxn ang="0">
                  <a:pos x="T10" y="T11"/>
                </a:cxn>
                <a:cxn ang="0">
                  <a:pos x="T12" y="T13"/>
                </a:cxn>
              </a:cxnLst>
              <a:rect l="0" t="0" r="r" b="b"/>
              <a:pathLst>
                <a:path w="81" h="71">
                  <a:moveTo>
                    <a:pt x="8" y="26"/>
                  </a:moveTo>
                  <a:cubicBezTo>
                    <a:pt x="17" y="12"/>
                    <a:pt x="30" y="3"/>
                    <a:pt x="47" y="1"/>
                  </a:cubicBezTo>
                  <a:cubicBezTo>
                    <a:pt x="58" y="0"/>
                    <a:pt x="68" y="4"/>
                    <a:pt x="75" y="14"/>
                  </a:cubicBezTo>
                  <a:cubicBezTo>
                    <a:pt x="81" y="24"/>
                    <a:pt x="80" y="35"/>
                    <a:pt x="74" y="44"/>
                  </a:cubicBezTo>
                  <a:cubicBezTo>
                    <a:pt x="66" y="59"/>
                    <a:pt x="53" y="67"/>
                    <a:pt x="36" y="69"/>
                  </a:cubicBezTo>
                  <a:cubicBezTo>
                    <a:pt x="25" y="71"/>
                    <a:pt x="14" y="68"/>
                    <a:pt x="7" y="58"/>
                  </a:cubicBezTo>
                  <a:cubicBezTo>
                    <a:pt x="0" y="47"/>
                    <a:pt x="3" y="37"/>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3"/>
            <p:cNvSpPr/>
            <p:nvPr/>
          </p:nvSpPr>
          <p:spPr bwMode="auto">
            <a:xfrm>
              <a:off x="5727" y="529"/>
              <a:ext cx="162" cy="217"/>
            </a:xfrm>
            <a:custGeom>
              <a:avLst/>
              <a:gdLst>
                <a:gd name="T0" fmla="*/ 59 w 68"/>
                <a:gd name="T1" fmla="*/ 67 h 91"/>
                <a:gd name="T2" fmla="*/ 55 w 68"/>
                <a:gd name="T3" fmla="*/ 74 h 91"/>
                <a:gd name="T4" fmla="*/ 8 w 68"/>
                <a:gd name="T5" fmla="*/ 67 h 91"/>
                <a:gd name="T6" fmla="*/ 16 w 68"/>
                <a:gd name="T7" fmla="*/ 15 h 91"/>
                <a:gd name="T8" fmla="*/ 60 w 68"/>
                <a:gd name="T9" fmla="*/ 21 h 91"/>
                <a:gd name="T10" fmla="*/ 59 w 68"/>
                <a:gd name="T11" fmla="*/ 67 h 91"/>
              </a:gdLst>
              <a:ahLst/>
              <a:cxnLst>
                <a:cxn ang="0">
                  <a:pos x="T0" y="T1"/>
                </a:cxn>
                <a:cxn ang="0">
                  <a:pos x="T2" y="T3"/>
                </a:cxn>
                <a:cxn ang="0">
                  <a:pos x="T4" y="T5"/>
                </a:cxn>
                <a:cxn ang="0">
                  <a:pos x="T6" y="T7"/>
                </a:cxn>
                <a:cxn ang="0">
                  <a:pos x="T8" y="T9"/>
                </a:cxn>
                <a:cxn ang="0">
                  <a:pos x="T10" y="T11"/>
                </a:cxn>
              </a:cxnLst>
              <a:rect l="0" t="0" r="r" b="b"/>
              <a:pathLst>
                <a:path w="68" h="91">
                  <a:moveTo>
                    <a:pt x="59" y="67"/>
                  </a:moveTo>
                  <a:cubicBezTo>
                    <a:pt x="57" y="69"/>
                    <a:pt x="56" y="72"/>
                    <a:pt x="55" y="74"/>
                  </a:cubicBezTo>
                  <a:cubicBezTo>
                    <a:pt x="40" y="91"/>
                    <a:pt x="16" y="88"/>
                    <a:pt x="8" y="67"/>
                  </a:cubicBezTo>
                  <a:cubicBezTo>
                    <a:pt x="0" y="48"/>
                    <a:pt x="3" y="31"/>
                    <a:pt x="16" y="15"/>
                  </a:cubicBezTo>
                  <a:cubicBezTo>
                    <a:pt x="29" y="0"/>
                    <a:pt x="50" y="3"/>
                    <a:pt x="60" y="21"/>
                  </a:cubicBezTo>
                  <a:cubicBezTo>
                    <a:pt x="68" y="36"/>
                    <a:pt x="67" y="52"/>
                    <a:pt x="5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2" name="Group 48"/>
          <p:cNvGrpSpPr>
            <a:grpSpLocks noChangeAspect="1"/>
          </p:cNvGrpSpPr>
          <p:nvPr/>
        </p:nvGrpSpPr>
        <p:grpSpPr bwMode="auto">
          <a:xfrm flipH="1">
            <a:off x="8943990" y="3557802"/>
            <a:ext cx="576000" cy="599282"/>
            <a:chOff x="5672" y="464"/>
            <a:chExt cx="668" cy="695"/>
          </a:xfrm>
          <a:solidFill>
            <a:schemeClr val="accent1">
              <a:alpha val="70000"/>
            </a:schemeClr>
          </a:solidFill>
        </p:grpSpPr>
        <p:sp>
          <p:nvSpPr>
            <p:cNvPr id="63" name="Freeform 49"/>
            <p:cNvSpPr/>
            <p:nvPr/>
          </p:nvSpPr>
          <p:spPr bwMode="auto">
            <a:xfrm>
              <a:off x="5672" y="715"/>
              <a:ext cx="449" cy="444"/>
            </a:xfrm>
            <a:custGeom>
              <a:avLst/>
              <a:gdLst>
                <a:gd name="T0" fmla="*/ 82 w 188"/>
                <a:gd name="T1" fmla="*/ 134 h 186"/>
                <a:gd name="T2" fmla="*/ 54 w 188"/>
                <a:gd name="T3" fmla="*/ 125 h 186"/>
                <a:gd name="T4" fmla="*/ 25 w 188"/>
                <a:gd name="T5" fmla="*/ 115 h 186"/>
                <a:gd name="T6" fmla="*/ 16 w 188"/>
                <a:gd name="T7" fmla="*/ 54 h 186"/>
                <a:gd name="T8" fmla="*/ 53 w 188"/>
                <a:gd name="T9" fmla="*/ 32 h 186"/>
                <a:gd name="T10" fmla="*/ 98 w 188"/>
                <a:gd name="T11" fmla="*/ 15 h 186"/>
                <a:gd name="T12" fmla="*/ 120 w 188"/>
                <a:gd name="T13" fmla="*/ 6 h 186"/>
                <a:gd name="T14" fmla="*/ 171 w 188"/>
                <a:gd name="T15" fmla="*/ 34 h 186"/>
                <a:gd name="T16" fmla="*/ 175 w 188"/>
                <a:gd name="T17" fmla="*/ 62 h 186"/>
                <a:gd name="T18" fmla="*/ 183 w 188"/>
                <a:gd name="T19" fmla="*/ 105 h 186"/>
                <a:gd name="T20" fmla="*/ 183 w 188"/>
                <a:gd name="T21" fmla="*/ 149 h 186"/>
                <a:gd name="T22" fmla="*/ 115 w 188"/>
                <a:gd name="T23" fmla="*/ 165 h 186"/>
                <a:gd name="T24" fmla="*/ 91 w 188"/>
                <a:gd name="T25" fmla="*/ 143 h 186"/>
                <a:gd name="T26" fmla="*/ 81 w 188"/>
                <a:gd name="T27" fmla="*/ 135 h 186"/>
                <a:gd name="T28" fmla="*/ 82 w 188"/>
                <a:gd name="T29" fmla="*/ 13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6">
                  <a:moveTo>
                    <a:pt x="82" y="134"/>
                  </a:moveTo>
                  <a:cubicBezTo>
                    <a:pt x="73" y="131"/>
                    <a:pt x="63" y="128"/>
                    <a:pt x="54" y="125"/>
                  </a:cubicBezTo>
                  <a:cubicBezTo>
                    <a:pt x="44" y="122"/>
                    <a:pt x="34" y="120"/>
                    <a:pt x="25" y="115"/>
                  </a:cubicBezTo>
                  <a:cubicBezTo>
                    <a:pt x="4" y="103"/>
                    <a:pt x="0" y="74"/>
                    <a:pt x="16" y="54"/>
                  </a:cubicBezTo>
                  <a:cubicBezTo>
                    <a:pt x="26" y="43"/>
                    <a:pt x="38" y="35"/>
                    <a:pt x="53" y="32"/>
                  </a:cubicBezTo>
                  <a:cubicBezTo>
                    <a:pt x="69" y="29"/>
                    <a:pt x="84" y="22"/>
                    <a:pt x="98" y="15"/>
                  </a:cubicBezTo>
                  <a:cubicBezTo>
                    <a:pt x="106" y="12"/>
                    <a:pt x="113" y="9"/>
                    <a:pt x="120" y="6"/>
                  </a:cubicBezTo>
                  <a:cubicBezTo>
                    <a:pt x="142" y="0"/>
                    <a:pt x="165" y="13"/>
                    <a:pt x="171" y="34"/>
                  </a:cubicBezTo>
                  <a:cubicBezTo>
                    <a:pt x="174" y="43"/>
                    <a:pt x="175" y="53"/>
                    <a:pt x="175" y="62"/>
                  </a:cubicBezTo>
                  <a:cubicBezTo>
                    <a:pt x="176" y="77"/>
                    <a:pt x="178" y="91"/>
                    <a:pt x="183" y="105"/>
                  </a:cubicBezTo>
                  <a:cubicBezTo>
                    <a:pt x="188" y="120"/>
                    <a:pt x="188" y="134"/>
                    <a:pt x="183" y="149"/>
                  </a:cubicBezTo>
                  <a:cubicBezTo>
                    <a:pt x="173" y="178"/>
                    <a:pt x="139" y="186"/>
                    <a:pt x="115" y="165"/>
                  </a:cubicBezTo>
                  <a:cubicBezTo>
                    <a:pt x="107" y="158"/>
                    <a:pt x="99" y="150"/>
                    <a:pt x="91" y="143"/>
                  </a:cubicBezTo>
                  <a:cubicBezTo>
                    <a:pt x="88" y="140"/>
                    <a:pt x="85" y="138"/>
                    <a:pt x="81" y="135"/>
                  </a:cubicBezTo>
                  <a:cubicBezTo>
                    <a:pt x="82" y="135"/>
                    <a:pt x="82" y="134"/>
                    <a:pt x="82"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50"/>
            <p:cNvSpPr/>
            <p:nvPr/>
          </p:nvSpPr>
          <p:spPr bwMode="auto">
            <a:xfrm>
              <a:off x="6085" y="574"/>
              <a:ext cx="210" cy="217"/>
            </a:xfrm>
            <a:custGeom>
              <a:avLst/>
              <a:gdLst>
                <a:gd name="T0" fmla="*/ 10 w 88"/>
                <a:gd name="T1" fmla="*/ 36 h 91"/>
                <a:gd name="T2" fmla="*/ 48 w 88"/>
                <a:gd name="T3" fmla="*/ 6 h 91"/>
                <a:gd name="T4" fmla="*/ 84 w 88"/>
                <a:gd name="T5" fmla="*/ 40 h 91"/>
                <a:gd name="T6" fmla="*/ 42 w 88"/>
                <a:gd name="T7" fmla="*/ 85 h 91"/>
                <a:gd name="T8" fmla="*/ 5 w 88"/>
                <a:gd name="T9" fmla="*/ 50 h 91"/>
                <a:gd name="T10" fmla="*/ 10 w 88"/>
                <a:gd name="T11" fmla="*/ 36 h 91"/>
              </a:gdLst>
              <a:ahLst/>
              <a:cxnLst>
                <a:cxn ang="0">
                  <a:pos x="T0" y="T1"/>
                </a:cxn>
                <a:cxn ang="0">
                  <a:pos x="T2" y="T3"/>
                </a:cxn>
                <a:cxn ang="0">
                  <a:pos x="T4" y="T5"/>
                </a:cxn>
                <a:cxn ang="0">
                  <a:pos x="T6" y="T7"/>
                </a:cxn>
                <a:cxn ang="0">
                  <a:pos x="T8" y="T9"/>
                </a:cxn>
                <a:cxn ang="0">
                  <a:pos x="T10" y="T11"/>
                </a:cxn>
              </a:cxnLst>
              <a:rect l="0" t="0" r="r" b="b"/>
              <a:pathLst>
                <a:path w="88" h="91">
                  <a:moveTo>
                    <a:pt x="10" y="36"/>
                  </a:moveTo>
                  <a:cubicBezTo>
                    <a:pt x="19" y="20"/>
                    <a:pt x="31" y="10"/>
                    <a:pt x="48" y="6"/>
                  </a:cubicBezTo>
                  <a:cubicBezTo>
                    <a:pt x="71" y="0"/>
                    <a:pt x="88" y="16"/>
                    <a:pt x="84" y="40"/>
                  </a:cubicBezTo>
                  <a:cubicBezTo>
                    <a:pt x="81" y="61"/>
                    <a:pt x="63" y="80"/>
                    <a:pt x="42" y="85"/>
                  </a:cubicBezTo>
                  <a:cubicBezTo>
                    <a:pt x="18" y="91"/>
                    <a:pt x="0" y="75"/>
                    <a:pt x="5" y="50"/>
                  </a:cubicBezTo>
                  <a:cubicBezTo>
                    <a:pt x="6" y="44"/>
                    <a:pt x="9" y="39"/>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1"/>
            <p:cNvSpPr/>
            <p:nvPr/>
          </p:nvSpPr>
          <p:spPr bwMode="auto">
            <a:xfrm>
              <a:off x="5913" y="464"/>
              <a:ext cx="191" cy="227"/>
            </a:xfrm>
            <a:custGeom>
              <a:avLst/>
              <a:gdLst>
                <a:gd name="T0" fmla="*/ 9 w 80"/>
                <a:gd name="T1" fmla="*/ 31 h 95"/>
                <a:gd name="T2" fmla="*/ 31 w 80"/>
                <a:gd name="T3" fmla="*/ 7 h 95"/>
                <a:gd name="T4" fmla="*/ 69 w 80"/>
                <a:gd name="T5" fmla="*/ 19 h 95"/>
                <a:gd name="T6" fmla="*/ 45 w 80"/>
                <a:gd name="T7" fmla="*/ 88 h 95"/>
                <a:gd name="T8" fmla="*/ 8 w 80"/>
                <a:gd name="T9" fmla="*/ 75 h 95"/>
                <a:gd name="T10" fmla="*/ 9 w 80"/>
                <a:gd name="T11" fmla="*/ 31 h 95"/>
              </a:gdLst>
              <a:ahLst/>
              <a:cxnLst>
                <a:cxn ang="0">
                  <a:pos x="T0" y="T1"/>
                </a:cxn>
                <a:cxn ang="0">
                  <a:pos x="T2" y="T3"/>
                </a:cxn>
                <a:cxn ang="0">
                  <a:pos x="T4" y="T5"/>
                </a:cxn>
                <a:cxn ang="0">
                  <a:pos x="T6" y="T7"/>
                </a:cxn>
                <a:cxn ang="0">
                  <a:pos x="T8" y="T9"/>
                </a:cxn>
                <a:cxn ang="0">
                  <a:pos x="T10" y="T11"/>
                </a:cxn>
              </a:cxnLst>
              <a:rect l="0" t="0" r="r" b="b"/>
              <a:pathLst>
                <a:path w="80" h="95">
                  <a:moveTo>
                    <a:pt x="9" y="31"/>
                  </a:moveTo>
                  <a:cubicBezTo>
                    <a:pt x="16" y="18"/>
                    <a:pt x="23" y="12"/>
                    <a:pt x="31" y="7"/>
                  </a:cubicBezTo>
                  <a:cubicBezTo>
                    <a:pt x="46" y="0"/>
                    <a:pt x="61" y="5"/>
                    <a:pt x="69" y="19"/>
                  </a:cubicBezTo>
                  <a:cubicBezTo>
                    <a:pt x="80" y="42"/>
                    <a:pt x="68" y="77"/>
                    <a:pt x="45" y="88"/>
                  </a:cubicBezTo>
                  <a:cubicBezTo>
                    <a:pt x="30" y="95"/>
                    <a:pt x="15" y="90"/>
                    <a:pt x="8" y="75"/>
                  </a:cubicBezTo>
                  <a:cubicBezTo>
                    <a:pt x="0" y="58"/>
                    <a:pt x="4" y="42"/>
                    <a:pt x="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52"/>
            <p:cNvSpPr/>
            <p:nvPr/>
          </p:nvSpPr>
          <p:spPr bwMode="auto">
            <a:xfrm>
              <a:off x="6147" y="798"/>
              <a:ext cx="193" cy="170"/>
            </a:xfrm>
            <a:custGeom>
              <a:avLst/>
              <a:gdLst>
                <a:gd name="T0" fmla="*/ 8 w 81"/>
                <a:gd name="T1" fmla="*/ 26 h 71"/>
                <a:gd name="T2" fmla="*/ 47 w 81"/>
                <a:gd name="T3" fmla="*/ 1 h 71"/>
                <a:gd name="T4" fmla="*/ 75 w 81"/>
                <a:gd name="T5" fmla="*/ 14 h 71"/>
                <a:gd name="T6" fmla="*/ 74 w 81"/>
                <a:gd name="T7" fmla="*/ 44 h 71"/>
                <a:gd name="T8" fmla="*/ 36 w 81"/>
                <a:gd name="T9" fmla="*/ 69 h 71"/>
                <a:gd name="T10" fmla="*/ 7 w 81"/>
                <a:gd name="T11" fmla="*/ 58 h 71"/>
                <a:gd name="T12" fmla="*/ 8 w 81"/>
                <a:gd name="T13" fmla="*/ 26 h 71"/>
              </a:gdLst>
              <a:ahLst/>
              <a:cxnLst>
                <a:cxn ang="0">
                  <a:pos x="T0" y="T1"/>
                </a:cxn>
                <a:cxn ang="0">
                  <a:pos x="T2" y="T3"/>
                </a:cxn>
                <a:cxn ang="0">
                  <a:pos x="T4" y="T5"/>
                </a:cxn>
                <a:cxn ang="0">
                  <a:pos x="T6" y="T7"/>
                </a:cxn>
                <a:cxn ang="0">
                  <a:pos x="T8" y="T9"/>
                </a:cxn>
                <a:cxn ang="0">
                  <a:pos x="T10" y="T11"/>
                </a:cxn>
                <a:cxn ang="0">
                  <a:pos x="T12" y="T13"/>
                </a:cxn>
              </a:cxnLst>
              <a:rect l="0" t="0" r="r" b="b"/>
              <a:pathLst>
                <a:path w="81" h="71">
                  <a:moveTo>
                    <a:pt x="8" y="26"/>
                  </a:moveTo>
                  <a:cubicBezTo>
                    <a:pt x="17" y="12"/>
                    <a:pt x="30" y="3"/>
                    <a:pt x="47" y="1"/>
                  </a:cubicBezTo>
                  <a:cubicBezTo>
                    <a:pt x="58" y="0"/>
                    <a:pt x="68" y="4"/>
                    <a:pt x="75" y="14"/>
                  </a:cubicBezTo>
                  <a:cubicBezTo>
                    <a:pt x="81" y="24"/>
                    <a:pt x="80" y="35"/>
                    <a:pt x="74" y="44"/>
                  </a:cubicBezTo>
                  <a:cubicBezTo>
                    <a:pt x="66" y="59"/>
                    <a:pt x="53" y="67"/>
                    <a:pt x="36" y="69"/>
                  </a:cubicBezTo>
                  <a:cubicBezTo>
                    <a:pt x="25" y="71"/>
                    <a:pt x="14" y="68"/>
                    <a:pt x="7" y="58"/>
                  </a:cubicBezTo>
                  <a:cubicBezTo>
                    <a:pt x="0" y="47"/>
                    <a:pt x="3" y="37"/>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53"/>
            <p:cNvSpPr/>
            <p:nvPr/>
          </p:nvSpPr>
          <p:spPr bwMode="auto">
            <a:xfrm>
              <a:off x="5727" y="529"/>
              <a:ext cx="162" cy="217"/>
            </a:xfrm>
            <a:custGeom>
              <a:avLst/>
              <a:gdLst>
                <a:gd name="T0" fmla="*/ 59 w 68"/>
                <a:gd name="T1" fmla="*/ 67 h 91"/>
                <a:gd name="T2" fmla="*/ 55 w 68"/>
                <a:gd name="T3" fmla="*/ 74 h 91"/>
                <a:gd name="T4" fmla="*/ 8 w 68"/>
                <a:gd name="T5" fmla="*/ 67 h 91"/>
                <a:gd name="T6" fmla="*/ 16 w 68"/>
                <a:gd name="T7" fmla="*/ 15 h 91"/>
                <a:gd name="T8" fmla="*/ 60 w 68"/>
                <a:gd name="T9" fmla="*/ 21 h 91"/>
                <a:gd name="T10" fmla="*/ 59 w 68"/>
                <a:gd name="T11" fmla="*/ 67 h 91"/>
              </a:gdLst>
              <a:ahLst/>
              <a:cxnLst>
                <a:cxn ang="0">
                  <a:pos x="T0" y="T1"/>
                </a:cxn>
                <a:cxn ang="0">
                  <a:pos x="T2" y="T3"/>
                </a:cxn>
                <a:cxn ang="0">
                  <a:pos x="T4" y="T5"/>
                </a:cxn>
                <a:cxn ang="0">
                  <a:pos x="T6" y="T7"/>
                </a:cxn>
                <a:cxn ang="0">
                  <a:pos x="T8" y="T9"/>
                </a:cxn>
                <a:cxn ang="0">
                  <a:pos x="T10" y="T11"/>
                </a:cxn>
              </a:cxnLst>
              <a:rect l="0" t="0" r="r" b="b"/>
              <a:pathLst>
                <a:path w="68" h="91">
                  <a:moveTo>
                    <a:pt x="59" y="67"/>
                  </a:moveTo>
                  <a:cubicBezTo>
                    <a:pt x="57" y="69"/>
                    <a:pt x="56" y="72"/>
                    <a:pt x="55" y="74"/>
                  </a:cubicBezTo>
                  <a:cubicBezTo>
                    <a:pt x="40" y="91"/>
                    <a:pt x="16" y="88"/>
                    <a:pt x="8" y="67"/>
                  </a:cubicBezTo>
                  <a:cubicBezTo>
                    <a:pt x="0" y="48"/>
                    <a:pt x="3" y="31"/>
                    <a:pt x="16" y="15"/>
                  </a:cubicBezTo>
                  <a:cubicBezTo>
                    <a:pt x="29" y="0"/>
                    <a:pt x="50" y="3"/>
                    <a:pt x="60" y="21"/>
                  </a:cubicBezTo>
                  <a:cubicBezTo>
                    <a:pt x="68" y="36"/>
                    <a:pt x="67" y="52"/>
                    <a:pt x="5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73" name="Sensitive,Bogdan Bondarenko - 轻音乐、轻快">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9609" y="-948070"/>
            <a:ext cx="609600" cy="609600"/>
          </a:xfrm>
          <a:prstGeom prst="rect">
            <a:avLst/>
          </a:prstGeom>
        </p:spPr>
      </p:pic>
      <p:pic>
        <p:nvPicPr>
          <p:cNvPr id="11" name="图片 10"/>
          <p:cNvPicPr>
            <a:picLocks noChangeAspect="1"/>
          </p:cNvPicPr>
          <p:nvPr/>
        </p:nvPicPr>
        <p:blipFill rotWithShape="1">
          <a:blip r:embed="rId7" cstate="email"/>
          <a:srcRect l="10964" t="45286" r="67820" b="22192"/>
          <a:stretch>
            <a:fillRect/>
          </a:stretch>
        </p:blipFill>
        <p:spPr>
          <a:xfrm>
            <a:off x="10693400" y="0"/>
            <a:ext cx="1739900" cy="1393944"/>
          </a:xfrm>
          <a:prstGeom prst="rect">
            <a:avLst/>
          </a:prstGeom>
        </p:spPr>
      </p:pic>
      <p:pic>
        <p:nvPicPr>
          <p:cNvPr id="26" name="图片 25"/>
          <p:cNvPicPr>
            <a:picLocks noChangeAspect="1"/>
          </p:cNvPicPr>
          <p:nvPr/>
        </p:nvPicPr>
        <p:blipFill rotWithShape="1">
          <a:blip r:embed="rId7" cstate="email"/>
          <a:srcRect l="32370" t="22534" r="34272" b="45898"/>
          <a:stretch>
            <a:fillRect/>
          </a:stretch>
        </p:blipFill>
        <p:spPr>
          <a:xfrm>
            <a:off x="-198347" y="5619750"/>
            <a:ext cx="2735648" cy="13531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 repeatCount="indefinite" fill="hold" display="0">
                  <p:stCondLst>
                    <p:cond delay="indefinite"/>
                  </p:stCondLst>
                  <p:endCondLst>
                    <p:cond evt="onStopAudio" delay="0">
                      <p:tgtEl>
                        <p:sldTgt/>
                      </p:tgtEl>
                    </p:cond>
                  </p:endCondLst>
                </p:cTn>
                <p:tgtEl>
                  <p:spTgt spid="7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9040" y="394586"/>
            <a:ext cx="2646878" cy="461665"/>
          </a:xfrm>
          <a:prstGeom prst="rect">
            <a:avLst/>
          </a:prstGeom>
          <a:noFill/>
        </p:spPr>
        <p:txBody>
          <a:bodyPr wrap="none" rtlCol="0">
            <a:spAutoFit/>
            <a:scene3d>
              <a:camera prst="orthographicFront"/>
              <a:lightRig rig="threePt" dir="t">
                <a:rot lat="0" lon="0" rev="0"/>
              </a:lightRig>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幼圆" panose="02010509060101010101" pitchFamily="49" charset="-122"/>
                <a:ea typeface="幼圆" panose="02010509060101010101" pitchFamily="49" charset="-122"/>
                <a:cs typeface="+mn-cs"/>
              </a:rPr>
              <a:t>标题文字添加此处</a:t>
            </a:r>
          </a:p>
        </p:txBody>
      </p:sp>
      <p:pic>
        <p:nvPicPr>
          <p:cNvPr id="19" name="图片 18"/>
          <p:cNvPicPr>
            <a:picLocks noChangeAspect="1"/>
          </p:cNvPicPr>
          <p:nvPr/>
        </p:nvPicPr>
        <p:blipFill>
          <a:blip r:embed="rId3" cstate="email"/>
          <a:stretch>
            <a:fillRect/>
          </a:stretch>
        </p:blipFill>
        <p:spPr>
          <a:xfrm>
            <a:off x="162554" y="149161"/>
            <a:ext cx="802646" cy="1003307"/>
          </a:xfrm>
          <a:prstGeom prst="rect">
            <a:avLst/>
          </a:prstGeom>
        </p:spPr>
      </p:pic>
      <p:sp>
        <p:nvSpPr>
          <p:cNvPr id="16" name="Oval 10"/>
          <p:cNvSpPr>
            <a:spLocks noChangeAspect="1" noChangeArrowheads="1"/>
          </p:cNvSpPr>
          <p:nvPr/>
        </p:nvSpPr>
        <p:spPr bwMode="auto">
          <a:xfrm>
            <a:off x="940435" y="2284313"/>
            <a:ext cx="574675" cy="576263"/>
          </a:xfrm>
          <a:prstGeom prst="ellipse">
            <a:avLst/>
          </a:prstGeom>
          <a:solidFill>
            <a:srgbClr val="EA7500"/>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7" name="Oval 13"/>
          <p:cNvSpPr>
            <a:spLocks noChangeAspect="1" noChangeArrowheads="1"/>
          </p:cNvSpPr>
          <p:nvPr/>
        </p:nvSpPr>
        <p:spPr bwMode="auto">
          <a:xfrm>
            <a:off x="940435" y="3143151"/>
            <a:ext cx="574675" cy="576262"/>
          </a:xfrm>
          <a:prstGeom prst="ellipse">
            <a:avLst/>
          </a:prstGeom>
          <a:solidFill>
            <a:schemeClr val="bg1">
              <a:lumMod val="6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pic>
        <p:nvPicPr>
          <p:cNvPr id="18" name="Picture 14" descr="phone.png"/>
          <p:cNvPicPr>
            <a:picLocks noChangeAspect="1" noChangeArrowheads="1"/>
          </p:cNvPicPr>
          <p:nvPr/>
        </p:nvPicPr>
        <p:blipFill>
          <a:blip r:embed="rId4" cstate="email"/>
          <a:srcRect/>
          <a:stretch>
            <a:fillRect/>
          </a:stretch>
        </p:blipFill>
        <p:spPr bwMode="auto">
          <a:xfrm>
            <a:off x="1086485" y="3301901"/>
            <a:ext cx="29051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5" descr="bulb.png"/>
          <p:cNvPicPr>
            <a:picLocks noChangeAspect="1" noChangeArrowheads="1"/>
          </p:cNvPicPr>
          <p:nvPr/>
        </p:nvPicPr>
        <p:blipFill>
          <a:blip r:embed="rId5" cstate="email"/>
          <a:srcRect/>
          <a:stretch>
            <a:fillRect/>
          </a:stretch>
        </p:blipFill>
        <p:spPr bwMode="auto">
          <a:xfrm>
            <a:off x="1076960" y="2447826"/>
            <a:ext cx="2889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9"/>
          <p:cNvSpPr>
            <a:spLocks noChangeAspect="1" noChangeArrowheads="1"/>
          </p:cNvSpPr>
          <p:nvPr/>
        </p:nvSpPr>
        <p:spPr bwMode="auto">
          <a:xfrm>
            <a:off x="940435" y="4009926"/>
            <a:ext cx="574675" cy="576262"/>
          </a:xfrm>
          <a:prstGeom prst="ellipse">
            <a:avLst/>
          </a:prstGeom>
          <a:solidFill>
            <a:srgbClr val="EA7500"/>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pic>
        <p:nvPicPr>
          <p:cNvPr id="22" name="Picture 23" descr="cloud.png"/>
          <p:cNvPicPr>
            <a:picLocks noChangeAspect="1" noChangeArrowheads="1"/>
          </p:cNvPicPr>
          <p:nvPr/>
        </p:nvPicPr>
        <p:blipFill>
          <a:blip r:embed="rId6" cstate="email"/>
          <a:srcRect/>
          <a:stretch>
            <a:fillRect/>
          </a:stretch>
        </p:blipFill>
        <p:spPr bwMode="auto">
          <a:xfrm>
            <a:off x="1107123" y="4165501"/>
            <a:ext cx="25241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11"/>
          <p:cNvPicPr>
            <a:picLocks noChangeAspect="1" noChangeArrowheads="1"/>
          </p:cNvPicPr>
          <p:nvPr/>
        </p:nvPicPr>
        <p:blipFill>
          <a:blip r:embed="rId7" cstate="email"/>
          <a:srcRect/>
          <a:stretch>
            <a:fillRect/>
          </a:stretch>
        </p:blipFill>
        <p:spPr bwMode="auto">
          <a:xfrm>
            <a:off x="7408545" y="1693545"/>
            <a:ext cx="4785360" cy="452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13"/>
          <p:cNvSpPr>
            <a:spLocks noChangeArrowheads="1"/>
          </p:cNvSpPr>
          <p:nvPr/>
        </p:nvSpPr>
        <p:spPr bwMode="auto">
          <a:xfrm>
            <a:off x="1767523" y="2343051"/>
            <a:ext cx="50688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l" defTabSz="1216025" rtl="0" eaLnBrk="1" fontAlgn="auto" latinLnBrk="0" hangingPunct="1">
              <a:lnSpc>
                <a:spcPct val="120000"/>
              </a:lnSpc>
              <a:spcBef>
                <a:spcPct val="20000"/>
              </a:spcBef>
              <a:spcAft>
                <a:spcPts val="0"/>
              </a:spcAft>
              <a:buClrTx/>
              <a:buSzTx/>
              <a:buFontTx/>
              <a:buNone/>
              <a:defRPr/>
            </a:pPr>
            <a:r>
              <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单击此处编辑您要的内容，建议您在展示时采用微软雅黑字体，本模版所有图形线条及其相应素材均可自由编辑、改色、替换。</a:t>
            </a:r>
          </a:p>
        </p:txBody>
      </p:sp>
      <p:sp>
        <p:nvSpPr>
          <p:cNvPr id="27" name="矩形 14"/>
          <p:cNvSpPr>
            <a:spLocks noChangeArrowheads="1"/>
          </p:cNvSpPr>
          <p:nvPr/>
        </p:nvSpPr>
        <p:spPr bwMode="auto">
          <a:xfrm>
            <a:off x="1767523" y="3146326"/>
            <a:ext cx="50688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l" defTabSz="1216025" rtl="0" eaLnBrk="1" fontAlgn="auto" latinLnBrk="0" hangingPunct="1">
              <a:lnSpc>
                <a:spcPct val="120000"/>
              </a:lnSpc>
              <a:spcBef>
                <a:spcPct val="20000"/>
              </a:spcBef>
              <a:spcAft>
                <a:spcPts val="0"/>
              </a:spcAft>
              <a:buClrTx/>
              <a:buSzTx/>
              <a:buFontTx/>
              <a:buNone/>
              <a:defRPr/>
            </a:pPr>
            <a:r>
              <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单击此处编辑您要的内容，建议您在展示时采用微软雅黑字体，本模版所有图形线条及其相应素材均可自由编辑、改色、替换。</a:t>
            </a:r>
          </a:p>
        </p:txBody>
      </p:sp>
      <p:sp>
        <p:nvSpPr>
          <p:cNvPr id="28" name="矩形 15"/>
          <p:cNvSpPr>
            <a:spLocks noChangeArrowheads="1"/>
          </p:cNvSpPr>
          <p:nvPr/>
        </p:nvSpPr>
        <p:spPr bwMode="auto">
          <a:xfrm>
            <a:off x="1767523" y="4025801"/>
            <a:ext cx="50688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l" defTabSz="1216025" rtl="0" eaLnBrk="1" fontAlgn="auto" latinLnBrk="0" hangingPunct="1">
              <a:lnSpc>
                <a:spcPct val="120000"/>
              </a:lnSpc>
              <a:spcBef>
                <a:spcPct val="20000"/>
              </a:spcBef>
              <a:spcAft>
                <a:spcPts val="0"/>
              </a:spcAft>
              <a:buClrTx/>
              <a:buSzTx/>
              <a:buFontTx/>
              <a:buNone/>
              <a:defRPr/>
            </a:pPr>
            <a:r>
              <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单击此处编辑您要的内容，建议您在展示时采用微软雅黑字体，本模版所有图形线条及其相应素材均可自由编辑、改色、替换。</a:t>
            </a:r>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nvCxnSpPr>
        <p:spPr>
          <a:xfrm flipV="1">
            <a:off x="4683362" y="2180861"/>
            <a:ext cx="0" cy="256589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208677" y="4413335"/>
            <a:ext cx="4114800" cy="0"/>
          </a:xfrm>
          <a:prstGeom prst="line">
            <a:avLst/>
          </a:prstGeom>
          <a:ln>
            <a:solidFill>
              <a:srgbClr val="EA7500"/>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5077383" y="2505120"/>
            <a:ext cx="4453842" cy="132343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0" normalizeH="0" baseline="0" noProof="0">
                <a:ln>
                  <a:noFill/>
                </a:ln>
                <a:solidFill>
                  <a:srgbClr val="EA7500"/>
                </a:solidFill>
                <a:effectLst/>
                <a:uLnTx/>
                <a:uFillTx/>
                <a:latin typeface="方正卡通简体" panose="03000509000000000000" pitchFamily="65" charset="-122"/>
                <a:ea typeface="方正卡通简体" panose="03000509000000000000" pitchFamily="65" charset="-122"/>
                <a:cs typeface="+mn-cs"/>
              </a:rPr>
              <a:t>PART03</a:t>
            </a:r>
            <a:endParaRPr kumimoji="0" lang="zh-CN" altLang="en-US" sz="8000" b="0" i="0" u="none" strike="noStrike" kern="1200" cap="none" spc="0" normalizeH="0" baseline="0" noProof="0" dirty="0">
              <a:ln>
                <a:noFill/>
              </a:ln>
              <a:solidFill>
                <a:srgbClr val="EA7500"/>
              </a:solidFill>
              <a:effectLst/>
              <a:uLnTx/>
              <a:uFillTx/>
              <a:latin typeface="方正卡通简体" panose="03000509000000000000" pitchFamily="65" charset="-122"/>
              <a:ea typeface="方正卡通简体" panose="03000509000000000000" pitchFamily="65" charset="-122"/>
              <a:cs typeface="+mn-cs"/>
            </a:endParaRPr>
          </a:p>
        </p:txBody>
      </p:sp>
      <p:sp>
        <p:nvSpPr>
          <p:cNvPr id="18" name="文本框 17"/>
          <p:cNvSpPr txBox="1"/>
          <p:nvPr/>
        </p:nvSpPr>
        <p:spPr>
          <a:xfrm>
            <a:off x="5077382" y="3828560"/>
            <a:ext cx="4453843"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b="0" i="0" u="none" strike="noStrike" kern="1200" cap="none" spc="0" normalizeH="0" baseline="0" noProof="0">
                <a:ln>
                  <a:noFill/>
                </a:ln>
                <a:solidFill>
                  <a:prstClr val="black">
                    <a:lumMod val="65000"/>
                    <a:lumOff val="35000"/>
                  </a:prstClr>
                </a:solidFill>
                <a:effectLst/>
                <a:uLnTx/>
                <a:uFillTx/>
                <a:latin typeface="方正卡通简体" panose="03000509000000000000" pitchFamily="65" charset="-122"/>
                <a:ea typeface="方正卡通简体" panose="03000509000000000000" pitchFamily="65" charset="-122"/>
                <a:cs typeface="+mn-cs"/>
              </a:rPr>
              <a:t>单击添加标题文字</a:t>
            </a:r>
            <a:endParaRPr kumimoji="0" lang="zh-CN" altLang="en-US" sz="2800" b="0" i="0" u="none" strike="noStrike" kern="1200" cap="none" spc="0" normalizeH="0" baseline="0" noProof="0" dirty="0">
              <a:ln>
                <a:noFill/>
              </a:ln>
              <a:solidFill>
                <a:prstClr val="black">
                  <a:lumMod val="65000"/>
                  <a:lumOff val="35000"/>
                </a:prstClr>
              </a:solidFill>
              <a:effectLst/>
              <a:uLnTx/>
              <a:uFillTx/>
              <a:latin typeface="方正卡通简体" panose="03000509000000000000" pitchFamily="65" charset="-122"/>
              <a:ea typeface="方正卡通简体" panose="03000509000000000000" pitchFamily="65" charset="-122"/>
              <a:cs typeface="+mn-cs"/>
            </a:endParaRPr>
          </a:p>
        </p:txBody>
      </p:sp>
      <p:pic>
        <p:nvPicPr>
          <p:cNvPr id="20" name="图片 19"/>
          <p:cNvPicPr>
            <a:picLocks noChangeAspect="1"/>
          </p:cNvPicPr>
          <p:nvPr/>
        </p:nvPicPr>
        <p:blipFill>
          <a:blip r:embed="rId3" cstate="print"/>
          <a:stretch>
            <a:fillRect/>
          </a:stretch>
        </p:blipFill>
        <p:spPr>
          <a:xfrm>
            <a:off x="2792276" y="1845419"/>
            <a:ext cx="2077358" cy="29013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9040" y="394586"/>
            <a:ext cx="2646878" cy="461665"/>
          </a:xfrm>
          <a:prstGeom prst="rect">
            <a:avLst/>
          </a:prstGeom>
          <a:noFill/>
        </p:spPr>
        <p:txBody>
          <a:bodyPr wrap="none" rtlCol="0">
            <a:spAutoFit/>
            <a:scene3d>
              <a:camera prst="orthographicFront"/>
              <a:lightRig rig="threePt" dir="t">
                <a:rot lat="0" lon="0" rev="0"/>
              </a:lightRig>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幼圆" panose="02010509060101010101" pitchFamily="49" charset="-122"/>
                <a:ea typeface="幼圆" panose="02010509060101010101" pitchFamily="49" charset="-122"/>
                <a:cs typeface="+mn-cs"/>
              </a:rPr>
              <a:t>标题文字添加此处</a:t>
            </a:r>
          </a:p>
        </p:txBody>
      </p:sp>
      <p:pic>
        <p:nvPicPr>
          <p:cNvPr id="19" name="图片 18"/>
          <p:cNvPicPr>
            <a:picLocks noChangeAspect="1"/>
          </p:cNvPicPr>
          <p:nvPr/>
        </p:nvPicPr>
        <p:blipFill>
          <a:blip r:embed="rId3" cstate="email"/>
          <a:stretch>
            <a:fillRect/>
          </a:stretch>
        </p:blipFill>
        <p:spPr>
          <a:xfrm>
            <a:off x="162554" y="149161"/>
            <a:ext cx="802646" cy="1003307"/>
          </a:xfrm>
          <a:prstGeom prst="rect">
            <a:avLst/>
          </a:prstGeom>
        </p:spPr>
      </p:pic>
      <p:pic>
        <p:nvPicPr>
          <p:cNvPr id="37" name="图片 16"/>
          <p:cNvPicPr>
            <a:picLocks noChangeAspect="1" noChangeArrowheads="1"/>
          </p:cNvPicPr>
          <p:nvPr/>
        </p:nvPicPr>
        <p:blipFill>
          <a:blip r:embed="rId4" cstate="email"/>
          <a:stretch>
            <a:fillRect/>
          </a:stretch>
        </p:blipFill>
        <p:spPr bwMode="auto">
          <a:xfrm>
            <a:off x="8191954" y="1875507"/>
            <a:ext cx="3349625" cy="223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5"/>
          <p:cNvPicPr>
            <a:picLocks noChangeAspect="1" noChangeArrowheads="1"/>
          </p:cNvPicPr>
          <p:nvPr/>
        </p:nvPicPr>
        <p:blipFill>
          <a:blip r:embed="rId5" cstate="email"/>
          <a:stretch>
            <a:fillRect/>
          </a:stretch>
        </p:blipFill>
        <p:spPr bwMode="auto">
          <a:xfrm>
            <a:off x="4577217" y="1875507"/>
            <a:ext cx="3357562" cy="220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6"/>
          <p:cNvPicPr>
            <a:picLocks noChangeAspect="1" noChangeArrowheads="1"/>
          </p:cNvPicPr>
          <p:nvPr/>
        </p:nvPicPr>
        <p:blipFill>
          <a:blip r:embed="rId6" cstate="email"/>
          <a:stretch>
            <a:fillRect/>
          </a:stretch>
        </p:blipFill>
        <p:spPr bwMode="auto">
          <a:xfrm>
            <a:off x="941842" y="1900805"/>
            <a:ext cx="3346450" cy="218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13"/>
          <p:cNvSpPr txBox="1">
            <a:spLocks noChangeArrowheads="1"/>
          </p:cNvSpPr>
          <p:nvPr/>
        </p:nvSpPr>
        <p:spPr bwMode="auto">
          <a:xfrm>
            <a:off x="1209335" y="5499568"/>
            <a:ext cx="27828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6025" rtl="0" eaLnBrk="1" fontAlgn="base" latinLnBrk="0" hangingPunct="1">
              <a:lnSpc>
                <a:spcPct val="100000"/>
              </a:lnSpc>
              <a:spcBef>
                <a:spcPct val="20000"/>
              </a:spcBef>
              <a:spcAft>
                <a:spcPct val="0"/>
              </a:spcAft>
              <a:buClrTx/>
              <a:buSzTx/>
              <a:buFontTx/>
              <a:buNone/>
              <a:defRPr/>
            </a:pPr>
            <a:r>
              <a:rPr kumimoji="0" lang="zh-CN" altLang="en-US" sz="1600" b="0" i="0" u="none" strike="noStrike" kern="1200" cap="none" spc="0" normalizeH="0" baseline="0" noProof="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您的内容打在这里，或者通过复制您的文本后，在此框中选择粘贴，并选择只保留文字。</a:t>
            </a:r>
          </a:p>
        </p:txBody>
      </p:sp>
      <p:sp>
        <p:nvSpPr>
          <p:cNvPr id="41" name="圆角矩形 7"/>
          <p:cNvSpPr>
            <a:spLocks noChangeArrowheads="1"/>
          </p:cNvSpPr>
          <p:nvPr/>
        </p:nvSpPr>
        <p:spPr bwMode="auto">
          <a:xfrm>
            <a:off x="1600654" y="4755696"/>
            <a:ext cx="2000250" cy="438150"/>
          </a:xfrm>
          <a:prstGeom prst="roundRect">
            <a:avLst>
              <a:gd name="adj" fmla="val 16667"/>
            </a:avLst>
          </a:prstGeom>
          <a:solidFill>
            <a:srgbClr val="EA7500"/>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42" name="TextBox 13"/>
          <p:cNvSpPr txBox="1">
            <a:spLocks noChangeArrowheads="1"/>
          </p:cNvSpPr>
          <p:nvPr/>
        </p:nvSpPr>
        <p:spPr bwMode="auto">
          <a:xfrm>
            <a:off x="1432379" y="4852534"/>
            <a:ext cx="233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R="0" lvl="0" indent="0" algn="ctr" defTabSz="914400" fontAlgn="base">
              <a:lnSpc>
                <a:spcPct val="100000"/>
              </a:lnSpc>
              <a:spcBef>
                <a:spcPct val="20000"/>
              </a:spcBef>
              <a:spcAft>
                <a:spcPct val="0"/>
              </a:spcAft>
              <a:buClrTx/>
              <a:buSzTx/>
              <a:buFontTx/>
              <a:buNone/>
              <a:defRPr/>
            </a:pPr>
            <a:r>
              <a:rPr lang="zh-CN" altLang="en-US" sz="2000">
                <a:solidFill>
                  <a:schemeClr val="bg1"/>
                </a:solidFill>
                <a:latin typeface="方正卡通简体" panose="03000509000000000000" pitchFamily="65" charset="-122"/>
                <a:ea typeface="方正卡通简体" panose="03000509000000000000" pitchFamily="65" charset="-122"/>
                <a:sym typeface="Arial" panose="020B0604020202020204" pitchFamily="34" charset="0"/>
              </a:rPr>
              <a:t>标题内容</a:t>
            </a:r>
          </a:p>
        </p:txBody>
      </p:sp>
      <p:sp>
        <p:nvSpPr>
          <p:cNvPr id="43" name="圆角矩形 10"/>
          <p:cNvSpPr>
            <a:spLocks noChangeArrowheads="1"/>
          </p:cNvSpPr>
          <p:nvPr/>
        </p:nvSpPr>
        <p:spPr bwMode="auto">
          <a:xfrm>
            <a:off x="5189992" y="4755696"/>
            <a:ext cx="2000250" cy="438150"/>
          </a:xfrm>
          <a:prstGeom prst="roundRect">
            <a:avLst>
              <a:gd name="adj" fmla="val 16667"/>
            </a:avLst>
          </a:prstGeom>
          <a:solidFill>
            <a:schemeClr val="bg1">
              <a:lumMod val="65000"/>
            </a:schemeClr>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68" name="TextBox 13"/>
          <p:cNvSpPr txBox="1">
            <a:spLocks noChangeArrowheads="1"/>
          </p:cNvSpPr>
          <p:nvPr/>
        </p:nvSpPr>
        <p:spPr bwMode="auto">
          <a:xfrm>
            <a:off x="5021717" y="4852534"/>
            <a:ext cx="233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914400" fontAlgn="base">
              <a:spcBef>
                <a:spcPct val="20000"/>
              </a:spcBef>
              <a:spcAft>
                <a:spcPct val="0"/>
              </a:spcAft>
              <a:defRPr/>
            </a:pPr>
            <a:r>
              <a:rPr lang="zh-CN" altLang="en-US" sz="2000">
                <a:solidFill>
                  <a:schemeClr val="bg1"/>
                </a:solidFill>
                <a:latin typeface="方正卡通简体" panose="03000509000000000000" pitchFamily="65" charset="-122"/>
                <a:ea typeface="方正卡通简体" panose="03000509000000000000" pitchFamily="65" charset="-122"/>
                <a:sym typeface="Arial" panose="020B0604020202020204" pitchFamily="34" charset="0"/>
              </a:rPr>
              <a:t>标题内容</a:t>
            </a:r>
          </a:p>
        </p:txBody>
      </p:sp>
      <p:sp>
        <p:nvSpPr>
          <p:cNvPr id="69" name="圆角矩形 13"/>
          <p:cNvSpPr>
            <a:spLocks noChangeArrowheads="1"/>
          </p:cNvSpPr>
          <p:nvPr/>
        </p:nvSpPr>
        <p:spPr bwMode="auto">
          <a:xfrm>
            <a:off x="8866642" y="4755696"/>
            <a:ext cx="2000250" cy="438150"/>
          </a:xfrm>
          <a:prstGeom prst="roundRect">
            <a:avLst>
              <a:gd name="adj" fmla="val 16667"/>
            </a:avLst>
          </a:prstGeom>
          <a:solidFill>
            <a:srgbClr val="EA7500"/>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70" name="TextBox 13"/>
          <p:cNvSpPr txBox="1">
            <a:spLocks noChangeArrowheads="1"/>
          </p:cNvSpPr>
          <p:nvPr/>
        </p:nvSpPr>
        <p:spPr bwMode="auto">
          <a:xfrm>
            <a:off x="8698367" y="4852534"/>
            <a:ext cx="23383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1216025" rtl="0" eaLnBrk="1" fontAlgn="base" latinLnBrk="0" hangingPunct="1">
              <a:lnSpc>
                <a:spcPct val="100000"/>
              </a:lnSpc>
              <a:spcBef>
                <a:spcPct val="20000"/>
              </a:spcBef>
              <a:spcAft>
                <a:spcPct val="0"/>
              </a:spcAft>
              <a:buClrTx/>
              <a:buSzTx/>
              <a:buFontTx/>
              <a:buNone/>
              <a:defRPr/>
            </a:pPr>
            <a:r>
              <a:rPr lang="zh-CN" altLang="en-US" sz="2000">
                <a:solidFill>
                  <a:schemeClr val="bg1"/>
                </a:solidFill>
                <a:latin typeface="方正卡通简体" panose="03000509000000000000" pitchFamily="65" charset="-122"/>
                <a:ea typeface="方正卡通简体" panose="03000509000000000000" pitchFamily="65" charset="-122"/>
                <a:sym typeface="Arial" panose="020B0604020202020204" pitchFamily="34" charset="0"/>
              </a:rPr>
              <a:t>标题内容</a:t>
            </a:r>
          </a:p>
        </p:txBody>
      </p:sp>
      <p:sp>
        <p:nvSpPr>
          <p:cNvPr id="71" name="TextBox 13"/>
          <p:cNvSpPr txBox="1">
            <a:spLocks noChangeArrowheads="1"/>
          </p:cNvSpPr>
          <p:nvPr/>
        </p:nvSpPr>
        <p:spPr bwMode="auto">
          <a:xfrm>
            <a:off x="4992689" y="5499568"/>
            <a:ext cx="27828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6025" rtl="0" eaLnBrk="1" fontAlgn="base" latinLnBrk="0" hangingPunct="1">
              <a:lnSpc>
                <a:spcPct val="100000"/>
              </a:lnSpc>
              <a:spcBef>
                <a:spcPct val="20000"/>
              </a:spcBef>
              <a:spcAft>
                <a:spcPct val="0"/>
              </a:spcAft>
              <a:buClrTx/>
              <a:buSzTx/>
              <a:buFontTx/>
              <a:buNone/>
              <a:defRPr/>
            </a:pPr>
            <a:r>
              <a:rPr kumimoji="0" lang="zh-CN" altLang="en-US" sz="1600" b="0" i="0" u="none" strike="noStrike" kern="1200" cap="none" spc="0" normalizeH="0" baseline="0" noProof="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您的内容打在这里，或者通过复制您的文本后，在此框中选择粘贴，并选择只保留文字。</a:t>
            </a:r>
          </a:p>
        </p:txBody>
      </p:sp>
      <p:sp>
        <p:nvSpPr>
          <p:cNvPr id="72" name="TextBox 13"/>
          <p:cNvSpPr txBox="1">
            <a:spLocks noChangeArrowheads="1"/>
          </p:cNvSpPr>
          <p:nvPr/>
        </p:nvSpPr>
        <p:spPr bwMode="auto">
          <a:xfrm>
            <a:off x="8475322" y="5499568"/>
            <a:ext cx="27828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6025" rtl="0" eaLnBrk="1" fontAlgn="base" latinLnBrk="0" hangingPunct="1">
              <a:lnSpc>
                <a:spcPct val="100000"/>
              </a:lnSpc>
              <a:spcBef>
                <a:spcPct val="20000"/>
              </a:spcBef>
              <a:spcAft>
                <a:spcPct val="0"/>
              </a:spcAft>
              <a:buClrTx/>
              <a:buSzTx/>
              <a:buFontTx/>
              <a:buNone/>
              <a:defRPr/>
            </a:pPr>
            <a:r>
              <a:rPr kumimoji="0" lang="zh-CN" altLang="en-US" sz="1600" b="0" i="0" u="none" strike="noStrike" kern="1200" cap="none" spc="0" normalizeH="0" baseline="0" noProof="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您的内容打在这里，或者通过复制您的文本后，在此框中选择粘贴，并选择只保留文字。</a:t>
            </a:r>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9040" y="394586"/>
            <a:ext cx="2646878" cy="461665"/>
          </a:xfrm>
          <a:prstGeom prst="rect">
            <a:avLst/>
          </a:prstGeom>
          <a:noFill/>
        </p:spPr>
        <p:txBody>
          <a:bodyPr wrap="none" rtlCol="0">
            <a:spAutoFit/>
            <a:scene3d>
              <a:camera prst="orthographicFront"/>
              <a:lightRig rig="threePt" dir="t">
                <a:rot lat="0" lon="0" rev="0"/>
              </a:lightRig>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幼圆" panose="02010509060101010101" pitchFamily="49" charset="-122"/>
                <a:ea typeface="幼圆" panose="02010509060101010101" pitchFamily="49" charset="-122"/>
                <a:cs typeface="+mn-cs"/>
              </a:rPr>
              <a:t>标题文字添加此处</a:t>
            </a:r>
          </a:p>
        </p:txBody>
      </p:sp>
      <p:pic>
        <p:nvPicPr>
          <p:cNvPr id="19" name="图片 18"/>
          <p:cNvPicPr>
            <a:picLocks noChangeAspect="1"/>
          </p:cNvPicPr>
          <p:nvPr/>
        </p:nvPicPr>
        <p:blipFill>
          <a:blip r:embed="rId3" cstate="email"/>
          <a:stretch>
            <a:fillRect/>
          </a:stretch>
        </p:blipFill>
        <p:spPr>
          <a:xfrm>
            <a:off x="162554" y="149161"/>
            <a:ext cx="802646" cy="1003307"/>
          </a:xfrm>
          <a:prstGeom prst="rect">
            <a:avLst/>
          </a:prstGeom>
        </p:spPr>
      </p:pic>
      <p:sp>
        <p:nvSpPr>
          <p:cNvPr id="5" name="任意多边形 20"/>
          <p:cNvSpPr/>
          <p:nvPr/>
        </p:nvSpPr>
        <p:spPr>
          <a:xfrm>
            <a:off x="1484630" y="3044381"/>
            <a:ext cx="8944610" cy="1400829"/>
          </a:xfrm>
          <a:custGeom>
            <a:avLst/>
            <a:gdLst>
              <a:gd name="connsiteX0" fmla="*/ 0 w 14086"/>
              <a:gd name="connsiteY0" fmla="*/ 1373 h 2206"/>
              <a:gd name="connsiteX1" fmla="*/ 1709 w 14086"/>
              <a:gd name="connsiteY1" fmla="*/ 475 h 2206"/>
              <a:gd name="connsiteX2" fmla="*/ 4272 w 14086"/>
              <a:gd name="connsiteY2" fmla="*/ 2030 h 2206"/>
              <a:gd name="connsiteX3" fmla="*/ 8851 w 14086"/>
              <a:gd name="connsiteY3" fmla="*/ 15 h 2206"/>
              <a:gd name="connsiteX4" fmla="*/ 12027 w 14086"/>
              <a:gd name="connsiteY4" fmla="*/ 1242 h 2206"/>
              <a:gd name="connsiteX5" fmla="*/ 14086 w 14086"/>
              <a:gd name="connsiteY5" fmla="*/ 2206 h 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86" h="2206">
                <a:moveTo>
                  <a:pt x="0" y="1373"/>
                </a:moveTo>
                <a:cubicBezTo>
                  <a:pt x="291" y="1162"/>
                  <a:pt x="855" y="344"/>
                  <a:pt x="1709" y="475"/>
                </a:cubicBezTo>
                <a:cubicBezTo>
                  <a:pt x="2563" y="606"/>
                  <a:pt x="3115" y="2017"/>
                  <a:pt x="4272" y="2030"/>
                </a:cubicBezTo>
                <a:cubicBezTo>
                  <a:pt x="5429" y="2043"/>
                  <a:pt x="8111" y="-204"/>
                  <a:pt x="8851" y="15"/>
                </a:cubicBezTo>
                <a:cubicBezTo>
                  <a:pt x="9591" y="234"/>
                  <a:pt x="10980" y="804"/>
                  <a:pt x="12027" y="1242"/>
                </a:cubicBezTo>
                <a:cubicBezTo>
                  <a:pt x="13074" y="1680"/>
                  <a:pt x="13738" y="2038"/>
                  <a:pt x="14086" y="2206"/>
                </a:cubicBezTo>
              </a:path>
            </a:pathLst>
          </a:custGeom>
          <a:noFill/>
          <a:ln w="12700" cap="flat" cmpd="sng" algn="ctr">
            <a:solidFill>
              <a:schemeClr val="bg1">
                <a:lumMod val="50000"/>
              </a:schemeClr>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宋体" panose="02010600030101010101" pitchFamily="2" charset="-122"/>
              <a:cs typeface="+mn-cs"/>
            </a:endParaRPr>
          </a:p>
        </p:txBody>
      </p:sp>
      <p:sp>
        <p:nvSpPr>
          <p:cNvPr id="11" name="文本框 6"/>
          <p:cNvSpPr txBox="1"/>
          <p:nvPr/>
        </p:nvSpPr>
        <p:spPr>
          <a:xfrm>
            <a:off x="601345" y="4074160"/>
            <a:ext cx="2413000"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algn="ctr" defTabSz="1216025" fontAlgn="base">
              <a:lnSpc>
                <a:spcPct val="100000"/>
              </a:lnSpc>
              <a:spcBef>
                <a:spcPct val="20000"/>
              </a:spcBef>
              <a:spcAft>
                <a:spcPct val="0"/>
              </a:spcAft>
              <a:buClrTx/>
              <a:buSzTx/>
              <a:buFontTx/>
              <a:buNone/>
              <a:defRPr/>
            </a:pPr>
            <a:r>
              <a:rPr lang="zh-CN" altLang="en-US" sz="2800">
                <a:solidFill>
                  <a:schemeClr val="tx1">
                    <a:lumMod val="50000"/>
                    <a:lumOff val="50000"/>
                  </a:schemeClr>
                </a:solidFill>
                <a:latin typeface="方正卡通简体" panose="03000509000000000000" pitchFamily="65" charset="-122"/>
                <a:ea typeface="方正卡通简体" panose="03000509000000000000" pitchFamily="65" charset="-122"/>
                <a:sym typeface="+mn-ea"/>
              </a:rPr>
              <a:t>关键词</a:t>
            </a:r>
          </a:p>
        </p:txBody>
      </p:sp>
      <p:sp>
        <p:nvSpPr>
          <p:cNvPr id="12" name="文本框 150"/>
          <p:cNvSpPr txBox="1"/>
          <p:nvPr/>
        </p:nvSpPr>
        <p:spPr>
          <a:xfrm>
            <a:off x="906780" y="4630102"/>
            <a:ext cx="2003425" cy="352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da-DK" sz="16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sym typeface="+mn-ea"/>
              </a:rPr>
              <a:t>单击此处输入文本</a:t>
            </a:r>
          </a:p>
        </p:txBody>
      </p:sp>
      <p:sp>
        <p:nvSpPr>
          <p:cNvPr id="13" name="文本框 7"/>
          <p:cNvSpPr txBox="1"/>
          <p:nvPr/>
        </p:nvSpPr>
        <p:spPr>
          <a:xfrm>
            <a:off x="3065780" y="2820987"/>
            <a:ext cx="2571750"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6025" fontAlgn="base">
              <a:spcBef>
                <a:spcPct val="20000"/>
              </a:spcBef>
              <a:spcAft>
                <a:spcPct val="0"/>
              </a:spcAft>
            </a:pPr>
            <a:r>
              <a:rPr lang="zh-CN" altLang="en-US" sz="2800">
                <a:solidFill>
                  <a:schemeClr val="tx1">
                    <a:lumMod val="50000"/>
                    <a:lumOff val="50000"/>
                  </a:schemeClr>
                </a:solidFill>
                <a:latin typeface="方正卡通简体" panose="03000509000000000000" pitchFamily="65" charset="-122"/>
                <a:ea typeface="方正卡通简体" panose="03000509000000000000" pitchFamily="65" charset="-122"/>
              </a:rPr>
              <a:t>关键词</a:t>
            </a:r>
          </a:p>
        </p:txBody>
      </p:sp>
      <p:sp>
        <p:nvSpPr>
          <p:cNvPr id="14" name="文本框 8"/>
          <p:cNvSpPr txBox="1"/>
          <p:nvPr/>
        </p:nvSpPr>
        <p:spPr>
          <a:xfrm>
            <a:off x="3354705" y="2494597"/>
            <a:ext cx="2003425" cy="352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da-DK" sz="16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sym typeface="+mn-ea"/>
              </a:rPr>
              <a:t>单击此处输入文本</a:t>
            </a:r>
          </a:p>
        </p:txBody>
      </p:sp>
      <p:sp>
        <p:nvSpPr>
          <p:cNvPr id="15" name="文本框 6"/>
          <p:cNvSpPr txBox="1"/>
          <p:nvPr/>
        </p:nvSpPr>
        <p:spPr>
          <a:xfrm>
            <a:off x="5845810" y="4107815"/>
            <a:ext cx="2413000"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6025" fontAlgn="base">
              <a:spcBef>
                <a:spcPct val="20000"/>
              </a:spcBef>
              <a:spcAft>
                <a:spcPct val="0"/>
              </a:spcAft>
            </a:pPr>
            <a:r>
              <a:rPr lang="zh-CN" altLang="en-US" sz="2800">
                <a:solidFill>
                  <a:schemeClr val="tx1">
                    <a:lumMod val="50000"/>
                    <a:lumOff val="50000"/>
                  </a:schemeClr>
                </a:solidFill>
                <a:latin typeface="方正卡通简体" panose="03000509000000000000" pitchFamily="65" charset="-122"/>
                <a:ea typeface="方正卡通简体" panose="03000509000000000000" pitchFamily="65" charset="-122"/>
                <a:sym typeface="+mn-ea"/>
              </a:rPr>
              <a:t>关键词</a:t>
            </a:r>
          </a:p>
        </p:txBody>
      </p:sp>
      <p:sp>
        <p:nvSpPr>
          <p:cNvPr id="16" name="文本框 150"/>
          <p:cNvSpPr txBox="1"/>
          <p:nvPr/>
        </p:nvSpPr>
        <p:spPr>
          <a:xfrm>
            <a:off x="6202045" y="4729162"/>
            <a:ext cx="2003425" cy="352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da-DK" sz="16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sym typeface="+mn-ea"/>
              </a:rPr>
              <a:t>单击此处输入文本</a:t>
            </a:r>
          </a:p>
        </p:txBody>
      </p:sp>
      <p:sp>
        <p:nvSpPr>
          <p:cNvPr id="17" name="文本框 7"/>
          <p:cNvSpPr txBox="1"/>
          <p:nvPr/>
        </p:nvSpPr>
        <p:spPr>
          <a:xfrm>
            <a:off x="8856345" y="2864167"/>
            <a:ext cx="2571750"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algn="ctr" defTabSz="1216025" fontAlgn="base">
              <a:lnSpc>
                <a:spcPct val="100000"/>
              </a:lnSpc>
              <a:spcBef>
                <a:spcPct val="20000"/>
              </a:spcBef>
              <a:spcAft>
                <a:spcPct val="0"/>
              </a:spcAft>
              <a:buClrTx/>
              <a:buSzTx/>
              <a:buFontTx/>
              <a:buNone/>
              <a:defRPr/>
            </a:pPr>
            <a:r>
              <a:rPr lang="zh-CN" altLang="en-US" sz="2800">
                <a:solidFill>
                  <a:schemeClr val="tx1">
                    <a:lumMod val="50000"/>
                    <a:lumOff val="50000"/>
                  </a:schemeClr>
                </a:solidFill>
                <a:latin typeface="方正卡通简体" panose="03000509000000000000" pitchFamily="65" charset="-122"/>
                <a:ea typeface="方正卡通简体" panose="03000509000000000000" pitchFamily="65" charset="-122"/>
                <a:sym typeface="+mn-ea"/>
              </a:rPr>
              <a:t>关键词</a:t>
            </a:r>
          </a:p>
        </p:txBody>
      </p:sp>
      <p:sp>
        <p:nvSpPr>
          <p:cNvPr id="18" name="文本框 8"/>
          <p:cNvSpPr txBox="1"/>
          <p:nvPr/>
        </p:nvSpPr>
        <p:spPr>
          <a:xfrm>
            <a:off x="9161780" y="2537777"/>
            <a:ext cx="2003425" cy="352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da-DK" sz="16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sym typeface="+mn-ea"/>
              </a:rPr>
              <a:t>单击此处输入文本</a:t>
            </a:r>
          </a:p>
        </p:txBody>
      </p:sp>
      <p:grpSp>
        <p:nvGrpSpPr>
          <p:cNvPr id="44" name="Group 48"/>
          <p:cNvGrpSpPr>
            <a:grpSpLocks noChangeAspect="1"/>
          </p:cNvGrpSpPr>
          <p:nvPr/>
        </p:nvGrpSpPr>
        <p:grpSpPr bwMode="auto">
          <a:xfrm rot="1192015">
            <a:off x="6417133" y="2691350"/>
            <a:ext cx="822218" cy="855452"/>
            <a:chOff x="5672" y="464"/>
            <a:chExt cx="668" cy="695"/>
          </a:xfrm>
          <a:solidFill>
            <a:srgbClr val="EA7500">
              <a:alpha val="70000"/>
            </a:srgbClr>
          </a:solidFill>
        </p:grpSpPr>
        <p:sp>
          <p:nvSpPr>
            <p:cNvPr id="45" name="Freeform 49"/>
            <p:cNvSpPr/>
            <p:nvPr/>
          </p:nvSpPr>
          <p:spPr bwMode="auto">
            <a:xfrm>
              <a:off x="5672" y="715"/>
              <a:ext cx="449" cy="444"/>
            </a:xfrm>
            <a:custGeom>
              <a:avLst/>
              <a:gdLst>
                <a:gd name="T0" fmla="*/ 82 w 188"/>
                <a:gd name="T1" fmla="*/ 134 h 186"/>
                <a:gd name="T2" fmla="*/ 54 w 188"/>
                <a:gd name="T3" fmla="*/ 125 h 186"/>
                <a:gd name="T4" fmla="*/ 25 w 188"/>
                <a:gd name="T5" fmla="*/ 115 h 186"/>
                <a:gd name="T6" fmla="*/ 16 w 188"/>
                <a:gd name="T7" fmla="*/ 54 h 186"/>
                <a:gd name="T8" fmla="*/ 53 w 188"/>
                <a:gd name="T9" fmla="*/ 32 h 186"/>
                <a:gd name="T10" fmla="*/ 98 w 188"/>
                <a:gd name="T11" fmla="*/ 15 h 186"/>
                <a:gd name="T12" fmla="*/ 120 w 188"/>
                <a:gd name="T13" fmla="*/ 6 h 186"/>
                <a:gd name="T14" fmla="*/ 171 w 188"/>
                <a:gd name="T15" fmla="*/ 34 h 186"/>
                <a:gd name="T16" fmla="*/ 175 w 188"/>
                <a:gd name="T17" fmla="*/ 62 h 186"/>
                <a:gd name="T18" fmla="*/ 183 w 188"/>
                <a:gd name="T19" fmla="*/ 105 h 186"/>
                <a:gd name="T20" fmla="*/ 183 w 188"/>
                <a:gd name="T21" fmla="*/ 149 h 186"/>
                <a:gd name="T22" fmla="*/ 115 w 188"/>
                <a:gd name="T23" fmla="*/ 165 h 186"/>
                <a:gd name="T24" fmla="*/ 91 w 188"/>
                <a:gd name="T25" fmla="*/ 143 h 186"/>
                <a:gd name="T26" fmla="*/ 81 w 188"/>
                <a:gd name="T27" fmla="*/ 135 h 186"/>
                <a:gd name="T28" fmla="*/ 82 w 188"/>
                <a:gd name="T29" fmla="*/ 13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6">
                  <a:moveTo>
                    <a:pt x="82" y="134"/>
                  </a:moveTo>
                  <a:cubicBezTo>
                    <a:pt x="73" y="131"/>
                    <a:pt x="63" y="128"/>
                    <a:pt x="54" y="125"/>
                  </a:cubicBezTo>
                  <a:cubicBezTo>
                    <a:pt x="44" y="122"/>
                    <a:pt x="34" y="120"/>
                    <a:pt x="25" y="115"/>
                  </a:cubicBezTo>
                  <a:cubicBezTo>
                    <a:pt x="4" y="103"/>
                    <a:pt x="0" y="74"/>
                    <a:pt x="16" y="54"/>
                  </a:cubicBezTo>
                  <a:cubicBezTo>
                    <a:pt x="26" y="43"/>
                    <a:pt x="38" y="35"/>
                    <a:pt x="53" y="32"/>
                  </a:cubicBezTo>
                  <a:cubicBezTo>
                    <a:pt x="69" y="29"/>
                    <a:pt x="84" y="22"/>
                    <a:pt x="98" y="15"/>
                  </a:cubicBezTo>
                  <a:cubicBezTo>
                    <a:pt x="106" y="12"/>
                    <a:pt x="113" y="9"/>
                    <a:pt x="120" y="6"/>
                  </a:cubicBezTo>
                  <a:cubicBezTo>
                    <a:pt x="142" y="0"/>
                    <a:pt x="165" y="13"/>
                    <a:pt x="171" y="34"/>
                  </a:cubicBezTo>
                  <a:cubicBezTo>
                    <a:pt x="174" y="43"/>
                    <a:pt x="175" y="53"/>
                    <a:pt x="175" y="62"/>
                  </a:cubicBezTo>
                  <a:cubicBezTo>
                    <a:pt x="176" y="77"/>
                    <a:pt x="178" y="91"/>
                    <a:pt x="183" y="105"/>
                  </a:cubicBezTo>
                  <a:cubicBezTo>
                    <a:pt x="188" y="120"/>
                    <a:pt x="188" y="134"/>
                    <a:pt x="183" y="149"/>
                  </a:cubicBezTo>
                  <a:cubicBezTo>
                    <a:pt x="173" y="178"/>
                    <a:pt x="139" y="186"/>
                    <a:pt x="115" y="165"/>
                  </a:cubicBezTo>
                  <a:cubicBezTo>
                    <a:pt x="107" y="158"/>
                    <a:pt x="99" y="150"/>
                    <a:pt x="91" y="143"/>
                  </a:cubicBezTo>
                  <a:cubicBezTo>
                    <a:pt x="88" y="140"/>
                    <a:pt x="85" y="138"/>
                    <a:pt x="81" y="135"/>
                  </a:cubicBezTo>
                  <a:cubicBezTo>
                    <a:pt x="82" y="135"/>
                    <a:pt x="82" y="134"/>
                    <a:pt x="82"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50"/>
            <p:cNvSpPr/>
            <p:nvPr/>
          </p:nvSpPr>
          <p:spPr bwMode="auto">
            <a:xfrm>
              <a:off x="6085" y="574"/>
              <a:ext cx="210" cy="217"/>
            </a:xfrm>
            <a:custGeom>
              <a:avLst/>
              <a:gdLst>
                <a:gd name="T0" fmla="*/ 10 w 88"/>
                <a:gd name="T1" fmla="*/ 36 h 91"/>
                <a:gd name="T2" fmla="*/ 48 w 88"/>
                <a:gd name="T3" fmla="*/ 6 h 91"/>
                <a:gd name="T4" fmla="*/ 84 w 88"/>
                <a:gd name="T5" fmla="*/ 40 h 91"/>
                <a:gd name="T6" fmla="*/ 42 w 88"/>
                <a:gd name="T7" fmla="*/ 85 h 91"/>
                <a:gd name="T8" fmla="*/ 5 w 88"/>
                <a:gd name="T9" fmla="*/ 50 h 91"/>
                <a:gd name="T10" fmla="*/ 10 w 88"/>
                <a:gd name="T11" fmla="*/ 36 h 91"/>
              </a:gdLst>
              <a:ahLst/>
              <a:cxnLst>
                <a:cxn ang="0">
                  <a:pos x="T0" y="T1"/>
                </a:cxn>
                <a:cxn ang="0">
                  <a:pos x="T2" y="T3"/>
                </a:cxn>
                <a:cxn ang="0">
                  <a:pos x="T4" y="T5"/>
                </a:cxn>
                <a:cxn ang="0">
                  <a:pos x="T6" y="T7"/>
                </a:cxn>
                <a:cxn ang="0">
                  <a:pos x="T8" y="T9"/>
                </a:cxn>
                <a:cxn ang="0">
                  <a:pos x="T10" y="T11"/>
                </a:cxn>
              </a:cxnLst>
              <a:rect l="0" t="0" r="r" b="b"/>
              <a:pathLst>
                <a:path w="88" h="91">
                  <a:moveTo>
                    <a:pt x="10" y="36"/>
                  </a:moveTo>
                  <a:cubicBezTo>
                    <a:pt x="19" y="20"/>
                    <a:pt x="31" y="10"/>
                    <a:pt x="48" y="6"/>
                  </a:cubicBezTo>
                  <a:cubicBezTo>
                    <a:pt x="71" y="0"/>
                    <a:pt x="88" y="16"/>
                    <a:pt x="84" y="40"/>
                  </a:cubicBezTo>
                  <a:cubicBezTo>
                    <a:pt x="81" y="61"/>
                    <a:pt x="63" y="80"/>
                    <a:pt x="42" y="85"/>
                  </a:cubicBezTo>
                  <a:cubicBezTo>
                    <a:pt x="18" y="91"/>
                    <a:pt x="0" y="75"/>
                    <a:pt x="5" y="50"/>
                  </a:cubicBezTo>
                  <a:cubicBezTo>
                    <a:pt x="6" y="44"/>
                    <a:pt x="9" y="39"/>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51"/>
            <p:cNvSpPr/>
            <p:nvPr/>
          </p:nvSpPr>
          <p:spPr bwMode="auto">
            <a:xfrm>
              <a:off x="5913" y="464"/>
              <a:ext cx="191" cy="227"/>
            </a:xfrm>
            <a:custGeom>
              <a:avLst/>
              <a:gdLst>
                <a:gd name="T0" fmla="*/ 9 w 80"/>
                <a:gd name="T1" fmla="*/ 31 h 95"/>
                <a:gd name="T2" fmla="*/ 31 w 80"/>
                <a:gd name="T3" fmla="*/ 7 h 95"/>
                <a:gd name="T4" fmla="*/ 69 w 80"/>
                <a:gd name="T5" fmla="*/ 19 h 95"/>
                <a:gd name="T6" fmla="*/ 45 w 80"/>
                <a:gd name="T7" fmla="*/ 88 h 95"/>
                <a:gd name="T8" fmla="*/ 8 w 80"/>
                <a:gd name="T9" fmla="*/ 75 h 95"/>
                <a:gd name="T10" fmla="*/ 9 w 80"/>
                <a:gd name="T11" fmla="*/ 31 h 95"/>
              </a:gdLst>
              <a:ahLst/>
              <a:cxnLst>
                <a:cxn ang="0">
                  <a:pos x="T0" y="T1"/>
                </a:cxn>
                <a:cxn ang="0">
                  <a:pos x="T2" y="T3"/>
                </a:cxn>
                <a:cxn ang="0">
                  <a:pos x="T4" y="T5"/>
                </a:cxn>
                <a:cxn ang="0">
                  <a:pos x="T6" y="T7"/>
                </a:cxn>
                <a:cxn ang="0">
                  <a:pos x="T8" y="T9"/>
                </a:cxn>
                <a:cxn ang="0">
                  <a:pos x="T10" y="T11"/>
                </a:cxn>
              </a:cxnLst>
              <a:rect l="0" t="0" r="r" b="b"/>
              <a:pathLst>
                <a:path w="80" h="95">
                  <a:moveTo>
                    <a:pt x="9" y="31"/>
                  </a:moveTo>
                  <a:cubicBezTo>
                    <a:pt x="16" y="18"/>
                    <a:pt x="23" y="12"/>
                    <a:pt x="31" y="7"/>
                  </a:cubicBezTo>
                  <a:cubicBezTo>
                    <a:pt x="46" y="0"/>
                    <a:pt x="61" y="5"/>
                    <a:pt x="69" y="19"/>
                  </a:cubicBezTo>
                  <a:cubicBezTo>
                    <a:pt x="80" y="42"/>
                    <a:pt x="68" y="77"/>
                    <a:pt x="45" y="88"/>
                  </a:cubicBezTo>
                  <a:cubicBezTo>
                    <a:pt x="30" y="95"/>
                    <a:pt x="15" y="90"/>
                    <a:pt x="8" y="75"/>
                  </a:cubicBezTo>
                  <a:cubicBezTo>
                    <a:pt x="0" y="58"/>
                    <a:pt x="4" y="42"/>
                    <a:pt x="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52"/>
            <p:cNvSpPr/>
            <p:nvPr/>
          </p:nvSpPr>
          <p:spPr bwMode="auto">
            <a:xfrm>
              <a:off x="6147" y="798"/>
              <a:ext cx="193" cy="170"/>
            </a:xfrm>
            <a:custGeom>
              <a:avLst/>
              <a:gdLst>
                <a:gd name="T0" fmla="*/ 8 w 81"/>
                <a:gd name="T1" fmla="*/ 26 h 71"/>
                <a:gd name="T2" fmla="*/ 47 w 81"/>
                <a:gd name="T3" fmla="*/ 1 h 71"/>
                <a:gd name="T4" fmla="*/ 75 w 81"/>
                <a:gd name="T5" fmla="*/ 14 h 71"/>
                <a:gd name="T6" fmla="*/ 74 w 81"/>
                <a:gd name="T7" fmla="*/ 44 h 71"/>
                <a:gd name="T8" fmla="*/ 36 w 81"/>
                <a:gd name="T9" fmla="*/ 69 h 71"/>
                <a:gd name="T10" fmla="*/ 7 w 81"/>
                <a:gd name="T11" fmla="*/ 58 h 71"/>
                <a:gd name="T12" fmla="*/ 8 w 81"/>
                <a:gd name="T13" fmla="*/ 26 h 71"/>
              </a:gdLst>
              <a:ahLst/>
              <a:cxnLst>
                <a:cxn ang="0">
                  <a:pos x="T0" y="T1"/>
                </a:cxn>
                <a:cxn ang="0">
                  <a:pos x="T2" y="T3"/>
                </a:cxn>
                <a:cxn ang="0">
                  <a:pos x="T4" y="T5"/>
                </a:cxn>
                <a:cxn ang="0">
                  <a:pos x="T6" y="T7"/>
                </a:cxn>
                <a:cxn ang="0">
                  <a:pos x="T8" y="T9"/>
                </a:cxn>
                <a:cxn ang="0">
                  <a:pos x="T10" y="T11"/>
                </a:cxn>
                <a:cxn ang="0">
                  <a:pos x="T12" y="T13"/>
                </a:cxn>
              </a:cxnLst>
              <a:rect l="0" t="0" r="r" b="b"/>
              <a:pathLst>
                <a:path w="81" h="71">
                  <a:moveTo>
                    <a:pt x="8" y="26"/>
                  </a:moveTo>
                  <a:cubicBezTo>
                    <a:pt x="17" y="12"/>
                    <a:pt x="30" y="3"/>
                    <a:pt x="47" y="1"/>
                  </a:cubicBezTo>
                  <a:cubicBezTo>
                    <a:pt x="58" y="0"/>
                    <a:pt x="68" y="4"/>
                    <a:pt x="75" y="14"/>
                  </a:cubicBezTo>
                  <a:cubicBezTo>
                    <a:pt x="81" y="24"/>
                    <a:pt x="80" y="35"/>
                    <a:pt x="74" y="44"/>
                  </a:cubicBezTo>
                  <a:cubicBezTo>
                    <a:pt x="66" y="59"/>
                    <a:pt x="53" y="67"/>
                    <a:pt x="36" y="69"/>
                  </a:cubicBezTo>
                  <a:cubicBezTo>
                    <a:pt x="25" y="71"/>
                    <a:pt x="14" y="68"/>
                    <a:pt x="7" y="58"/>
                  </a:cubicBezTo>
                  <a:cubicBezTo>
                    <a:pt x="0" y="47"/>
                    <a:pt x="3" y="37"/>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53"/>
            <p:cNvSpPr/>
            <p:nvPr/>
          </p:nvSpPr>
          <p:spPr bwMode="auto">
            <a:xfrm>
              <a:off x="5727" y="529"/>
              <a:ext cx="162" cy="217"/>
            </a:xfrm>
            <a:custGeom>
              <a:avLst/>
              <a:gdLst>
                <a:gd name="T0" fmla="*/ 59 w 68"/>
                <a:gd name="T1" fmla="*/ 67 h 91"/>
                <a:gd name="T2" fmla="*/ 55 w 68"/>
                <a:gd name="T3" fmla="*/ 74 h 91"/>
                <a:gd name="T4" fmla="*/ 8 w 68"/>
                <a:gd name="T5" fmla="*/ 67 h 91"/>
                <a:gd name="T6" fmla="*/ 16 w 68"/>
                <a:gd name="T7" fmla="*/ 15 h 91"/>
                <a:gd name="T8" fmla="*/ 60 w 68"/>
                <a:gd name="T9" fmla="*/ 21 h 91"/>
                <a:gd name="T10" fmla="*/ 59 w 68"/>
                <a:gd name="T11" fmla="*/ 67 h 91"/>
              </a:gdLst>
              <a:ahLst/>
              <a:cxnLst>
                <a:cxn ang="0">
                  <a:pos x="T0" y="T1"/>
                </a:cxn>
                <a:cxn ang="0">
                  <a:pos x="T2" y="T3"/>
                </a:cxn>
                <a:cxn ang="0">
                  <a:pos x="T4" y="T5"/>
                </a:cxn>
                <a:cxn ang="0">
                  <a:pos x="T6" y="T7"/>
                </a:cxn>
                <a:cxn ang="0">
                  <a:pos x="T8" y="T9"/>
                </a:cxn>
                <a:cxn ang="0">
                  <a:pos x="T10" y="T11"/>
                </a:cxn>
              </a:cxnLst>
              <a:rect l="0" t="0" r="r" b="b"/>
              <a:pathLst>
                <a:path w="68" h="91">
                  <a:moveTo>
                    <a:pt x="59" y="67"/>
                  </a:moveTo>
                  <a:cubicBezTo>
                    <a:pt x="57" y="69"/>
                    <a:pt x="56" y="72"/>
                    <a:pt x="55" y="74"/>
                  </a:cubicBezTo>
                  <a:cubicBezTo>
                    <a:pt x="40" y="91"/>
                    <a:pt x="16" y="88"/>
                    <a:pt x="8" y="67"/>
                  </a:cubicBezTo>
                  <a:cubicBezTo>
                    <a:pt x="0" y="48"/>
                    <a:pt x="3" y="31"/>
                    <a:pt x="16" y="15"/>
                  </a:cubicBezTo>
                  <a:cubicBezTo>
                    <a:pt x="29" y="0"/>
                    <a:pt x="50" y="3"/>
                    <a:pt x="60" y="21"/>
                  </a:cubicBezTo>
                  <a:cubicBezTo>
                    <a:pt x="68" y="36"/>
                    <a:pt x="67" y="52"/>
                    <a:pt x="5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Group 48"/>
          <p:cNvGrpSpPr>
            <a:grpSpLocks noChangeAspect="1"/>
          </p:cNvGrpSpPr>
          <p:nvPr/>
        </p:nvGrpSpPr>
        <p:grpSpPr bwMode="auto">
          <a:xfrm rot="5013575">
            <a:off x="3884068" y="3917868"/>
            <a:ext cx="822218" cy="855452"/>
            <a:chOff x="5672" y="464"/>
            <a:chExt cx="668" cy="695"/>
          </a:xfrm>
          <a:solidFill>
            <a:srgbClr val="EA7500">
              <a:alpha val="70000"/>
            </a:srgbClr>
          </a:solidFill>
        </p:grpSpPr>
        <p:sp>
          <p:nvSpPr>
            <p:cNvPr id="51" name="Freeform 49"/>
            <p:cNvSpPr/>
            <p:nvPr/>
          </p:nvSpPr>
          <p:spPr bwMode="auto">
            <a:xfrm>
              <a:off x="5672" y="715"/>
              <a:ext cx="449" cy="444"/>
            </a:xfrm>
            <a:custGeom>
              <a:avLst/>
              <a:gdLst>
                <a:gd name="T0" fmla="*/ 82 w 188"/>
                <a:gd name="T1" fmla="*/ 134 h 186"/>
                <a:gd name="T2" fmla="*/ 54 w 188"/>
                <a:gd name="T3" fmla="*/ 125 h 186"/>
                <a:gd name="T4" fmla="*/ 25 w 188"/>
                <a:gd name="T5" fmla="*/ 115 h 186"/>
                <a:gd name="T6" fmla="*/ 16 w 188"/>
                <a:gd name="T7" fmla="*/ 54 h 186"/>
                <a:gd name="T8" fmla="*/ 53 w 188"/>
                <a:gd name="T9" fmla="*/ 32 h 186"/>
                <a:gd name="T10" fmla="*/ 98 w 188"/>
                <a:gd name="T11" fmla="*/ 15 h 186"/>
                <a:gd name="T12" fmla="*/ 120 w 188"/>
                <a:gd name="T13" fmla="*/ 6 h 186"/>
                <a:gd name="T14" fmla="*/ 171 w 188"/>
                <a:gd name="T15" fmla="*/ 34 h 186"/>
                <a:gd name="T16" fmla="*/ 175 w 188"/>
                <a:gd name="T17" fmla="*/ 62 h 186"/>
                <a:gd name="T18" fmla="*/ 183 w 188"/>
                <a:gd name="T19" fmla="*/ 105 h 186"/>
                <a:gd name="T20" fmla="*/ 183 w 188"/>
                <a:gd name="T21" fmla="*/ 149 h 186"/>
                <a:gd name="T22" fmla="*/ 115 w 188"/>
                <a:gd name="T23" fmla="*/ 165 h 186"/>
                <a:gd name="T24" fmla="*/ 91 w 188"/>
                <a:gd name="T25" fmla="*/ 143 h 186"/>
                <a:gd name="T26" fmla="*/ 81 w 188"/>
                <a:gd name="T27" fmla="*/ 135 h 186"/>
                <a:gd name="T28" fmla="*/ 82 w 188"/>
                <a:gd name="T29" fmla="*/ 13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6">
                  <a:moveTo>
                    <a:pt x="82" y="134"/>
                  </a:moveTo>
                  <a:cubicBezTo>
                    <a:pt x="73" y="131"/>
                    <a:pt x="63" y="128"/>
                    <a:pt x="54" y="125"/>
                  </a:cubicBezTo>
                  <a:cubicBezTo>
                    <a:pt x="44" y="122"/>
                    <a:pt x="34" y="120"/>
                    <a:pt x="25" y="115"/>
                  </a:cubicBezTo>
                  <a:cubicBezTo>
                    <a:pt x="4" y="103"/>
                    <a:pt x="0" y="74"/>
                    <a:pt x="16" y="54"/>
                  </a:cubicBezTo>
                  <a:cubicBezTo>
                    <a:pt x="26" y="43"/>
                    <a:pt x="38" y="35"/>
                    <a:pt x="53" y="32"/>
                  </a:cubicBezTo>
                  <a:cubicBezTo>
                    <a:pt x="69" y="29"/>
                    <a:pt x="84" y="22"/>
                    <a:pt x="98" y="15"/>
                  </a:cubicBezTo>
                  <a:cubicBezTo>
                    <a:pt x="106" y="12"/>
                    <a:pt x="113" y="9"/>
                    <a:pt x="120" y="6"/>
                  </a:cubicBezTo>
                  <a:cubicBezTo>
                    <a:pt x="142" y="0"/>
                    <a:pt x="165" y="13"/>
                    <a:pt x="171" y="34"/>
                  </a:cubicBezTo>
                  <a:cubicBezTo>
                    <a:pt x="174" y="43"/>
                    <a:pt x="175" y="53"/>
                    <a:pt x="175" y="62"/>
                  </a:cubicBezTo>
                  <a:cubicBezTo>
                    <a:pt x="176" y="77"/>
                    <a:pt x="178" y="91"/>
                    <a:pt x="183" y="105"/>
                  </a:cubicBezTo>
                  <a:cubicBezTo>
                    <a:pt x="188" y="120"/>
                    <a:pt x="188" y="134"/>
                    <a:pt x="183" y="149"/>
                  </a:cubicBezTo>
                  <a:cubicBezTo>
                    <a:pt x="173" y="178"/>
                    <a:pt x="139" y="186"/>
                    <a:pt x="115" y="165"/>
                  </a:cubicBezTo>
                  <a:cubicBezTo>
                    <a:pt x="107" y="158"/>
                    <a:pt x="99" y="150"/>
                    <a:pt x="91" y="143"/>
                  </a:cubicBezTo>
                  <a:cubicBezTo>
                    <a:pt x="88" y="140"/>
                    <a:pt x="85" y="138"/>
                    <a:pt x="81" y="135"/>
                  </a:cubicBezTo>
                  <a:cubicBezTo>
                    <a:pt x="82" y="135"/>
                    <a:pt x="82" y="134"/>
                    <a:pt x="82"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0"/>
            <p:cNvSpPr/>
            <p:nvPr/>
          </p:nvSpPr>
          <p:spPr bwMode="auto">
            <a:xfrm>
              <a:off x="6085" y="574"/>
              <a:ext cx="210" cy="217"/>
            </a:xfrm>
            <a:custGeom>
              <a:avLst/>
              <a:gdLst>
                <a:gd name="T0" fmla="*/ 10 w 88"/>
                <a:gd name="T1" fmla="*/ 36 h 91"/>
                <a:gd name="T2" fmla="*/ 48 w 88"/>
                <a:gd name="T3" fmla="*/ 6 h 91"/>
                <a:gd name="T4" fmla="*/ 84 w 88"/>
                <a:gd name="T5" fmla="*/ 40 h 91"/>
                <a:gd name="T6" fmla="*/ 42 w 88"/>
                <a:gd name="T7" fmla="*/ 85 h 91"/>
                <a:gd name="T8" fmla="*/ 5 w 88"/>
                <a:gd name="T9" fmla="*/ 50 h 91"/>
                <a:gd name="T10" fmla="*/ 10 w 88"/>
                <a:gd name="T11" fmla="*/ 36 h 91"/>
              </a:gdLst>
              <a:ahLst/>
              <a:cxnLst>
                <a:cxn ang="0">
                  <a:pos x="T0" y="T1"/>
                </a:cxn>
                <a:cxn ang="0">
                  <a:pos x="T2" y="T3"/>
                </a:cxn>
                <a:cxn ang="0">
                  <a:pos x="T4" y="T5"/>
                </a:cxn>
                <a:cxn ang="0">
                  <a:pos x="T6" y="T7"/>
                </a:cxn>
                <a:cxn ang="0">
                  <a:pos x="T8" y="T9"/>
                </a:cxn>
                <a:cxn ang="0">
                  <a:pos x="T10" y="T11"/>
                </a:cxn>
              </a:cxnLst>
              <a:rect l="0" t="0" r="r" b="b"/>
              <a:pathLst>
                <a:path w="88" h="91">
                  <a:moveTo>
                    <a:pt x="10" y="36"/>
                  </a:moveTo>
                  <a:cubicBezTo>
                    <a:pt x="19" y="20"/>
                    <a:pt x="31" y="10"/>
                    <a:pt x="48" y="6"/>
                  </a:cubicBezTo>
                  <a:cubicBezTo>
                    <a:pt x="71" y="0"/>
                    <a:pt x="88" y="16"/>
                    <a:pt x="84" y="40"/>
                  </a:cubicBezTo>
                  <a:cubicBezTo>
                    <a:pt x="81" y="61"/>
                    <a:pt x="63" y="80"/>
                    <a:pt x="42" y="85"/>
                  </a:cubicBezTo>
                  <a:cubicBezTo>
                    <a:pt x="18" y="91"/>
                    <a:pt x="0" y="75"/>
                    <a:pt x="5" y="50"/>
                  </a:cubicBezTo>
                  <a:cubicBezTo>
                    <a:pt x="6" y="44"/>
                    <a:pt x="9" y="39"/>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1"/>
            <p:cNvSpPr/>
            <p:nvPr/>
          </p:nvSpPr>
          <p:spPr bwMode="auto">
            <a:xfrm>
              <a:off x="5913" y="464"/>
              <a:ext cx="191" cy="227"/>
            </a:xfrm>
            <a:custGeom>
              <a:avLst/>
              <a:gdLst>
                <a:gd name="T0" fmla="*/ 9 w 80"/>
                <a:gd name="T1" fmla="*/ 31 h 95"/>
                <a:gd name="T2" fmla="*/ 31 w 80"/>
                <a:gd name="T3" fmla="*/ 7 h 95"/>
                <a:gd name="T4" fmla="*/ 69 w 80"/>
                <a:gd name="T5" fmla="*/ 19 h 95"/>
                <a:gd name="T6" fmla="*/ 45 w 80"/>
                <a:gd name="T7" fmla="*/ 88 h 95"/>
                <a:gd name="T8" fmla="*/ 8 w 80"/>
                <a:gd name="T9" fmla="*/ 75 h 95"/>
                <a:gd name="T10" fmla="*/ 9 w 80"/>
                <a:gd name="T11" fmla="*/ 31 h 95"/>
              </a:gdLst>
              <a:ahLst/>
              <a:cxnLst>
                <a:cxn ang="0">
                  <a:pos x="T0" y="T1"/>
                </a:cxn>
                <a:cxn ang="0">
                  <a:pos x="T2" y="T3"/>
                </a:cxn>
                <a:cxn ang="0">
                  <a:pos x="T4" y="T5"/>
                </a:cxn>
                <a:cxn ang="0">
                  <a:pos x="T6" y="T7"/>
                </a:cxn>
                <a:cxn ang="0">
                  <a:pos x="T8" y="T9"/>
                </a:cxn>
                <a:cxn ang="0">
                  <a:pos x="T10" y="T11"/>
                </a:cxn>
              </a:cxnLst>
              <a:rect l="0" t="0" r="r" b="b"/>
              <a:pathLst>
                <a:path w="80" h="95">
                  <a:moveTo>
                    <a:pt x="9" y="31"/>
                  </a:moveTo>
                  <a:cubicBezTo>
                    <a:pt x="16" y="18"/>
                    <a:pt x="23" y="12"/>
                    <a:pt x="31" y="7"/>
                  </a:cubicBezTo>
                  <a:cubicBezTo>
                    <a:pt x="46" y="0"/>
                    <a:pt x="61" y="5"/>
                    <a:pt x="69" y="19"/>
                  </a:cubicBezTo>
                  <a:cubicBezTo>
                    <a:pt x="80" y="42"/>
                    <a:pt x="68" y="77"/>
                    <a:pt x="45" y="88"/>
                  </a:cubicBezTo>
                  <a:cubicBezTo>
                    <a:pt x="30" y="95"/>
                    <a:pt x="15" y="90"/>
                    <a:pt x="8" y="75"/>
                  </a:cubicBezTo>
                  <a:cubicBezTo>
                    <a:pt x="0" y="58"/>
                    <a:pt x="4" y="42"/>
                    <a:pt x="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2"/>
            <p:cNvSpPr/>
            <p:nvPr/>
          </p:nvSpPr>
          <p:spPr bwMode="auto">
            <a:xfrm>
              <a:off x="6147" y="798"/>
              <a:ext cx="193" cy="170"/>
            </a:xfrm>
            <a:custGeom>
              <a:avLst/>
              <a:gdLst>
                <a:gd name="T0" fmla="*/ 8 w 81"/>
                <a:gd name="T1" fmla="*/ 26 h 71"/>
                <a:gd name="T2" fmla="*/ 47 w 81"/>
                <a:gd name="T3" fmla="*/ 1 h 71"/>
                <a:gd name="T4" fmla="*/ 75 w 81"/>
                <a:gd name="T5" fmla="*/ 14 h 71"/>
                <a:gd name="T6" fmla="*/ 74 w 81"/>
                <a:gd name="T7" fmla="*/ 44 h 71"/>
                <a:gd name="T8" fmla="*/ 36 w 81"/>
                <a:gd name="T9" fmla="*/ 69 h 71"/>
                <a:gd name="T10" fmla="*/ 7 w 81"/>
                <a:gd name="T11" fmla="*/ 58 h 71"/>
                <a:gd name="T12" fmla="*/ 8 w 81"/>
                <a:gd name="T13" fmla="*/ 26 h 71"/>
              </a:gdLst>
              <a:ahLst/>
              <a:cxnLst>
                <a:cxn ang="0">
                  <a:pos x="T0" y="T1"/>
                </a:cxn>
                <a:cxn ang="0">
                  <a:pos x="T2" y="T3"/>
                </a:cxn>
                <a:cxn ang="0">
                  <a:pos x="T4" y="T5"/>
                </a:cxn>
                <a:cxn ang="0">
                  <a:pos x="T6" y="T7"/>
                </a:cxn>
                <a:cxn ang="0">
                  <a:pos x="T8" y="T9"/>
                </a:cxn>
                <a:cxn ang="0">
                  <a:pos x="T10" y="T11"/>
                </a:cxn>
                <a:cxn ang="0">
                  <a:pos x="T12" y="T13"/>
                </a:cxn>
              </a:cxnLst>
              <a:rect l="0" t="0" r="r" b="b"/>
              <a:pathLst>
                <a:path w="81" h="71">
                  <a:moveTo>
                    <a:pt x="8" y="26"/>
                  </a:moveTo>
                  <a:cubicBezTo>
                    <a:pt x="17" y="12"/>
                    <a:pt x="30" y="3"/>
                    <a:pt x="47" y="1"/>
                  </a:cubicBezTo>
                  <a:cubicBezTo>
                    <a:pt x="58" y="0"/>
                    <a:pt x="68" y="4"/>
                    <a:pt x="75" y="14"/>
                  </a:cubicBezTo>
                  <a:cubicBezTo>
                    <a:pt x="81" y="24"/>
                    <a:pt x="80" y="35"/>
                    <a:pt x="74" y="44"/>
                  </a:cubicBezTo>
                  <a:cubicBezTo>
                    <a:pt x="66" y="59"/>
                    <a:pt x="53" y="67"/>
                    <a:pt x="36" y="69"/>
                  </a:cubicBezTo>
                  <a:cubicBezTo>
                    <a:pt x="25" y="71"/>
                    <a:pt x="14" y="68"/>
                    <a:pt x="7" y="58"/>
                  </a:cubicBezTo>
                  <a:cubicBezTo>
                    <a:pt x="0" y="47"/>
                    <a:pt x="3" y="37"/>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53"/>
            <p:cNvSpPr/>
            <p:nvPr/>
          </p:nvSpPr>
          <p:spPr bwMode="auto">
            <a:xfrm>
              <a:off x="5727" y="529"/>
              <a:ext cx="162" cy="217"/>
            </a:xfrm>
            <a:custGeom>
              <a:avLst/>
              <a:gdLst>
                <a:gd name="T0" fmla="*/ 59 w 68"/>
                <a:gd name="T1" fmla="*/ 67 h 91"/>
                <a:gd name="T2" fmla="*/ 55 w 68"/>
                <a:gd name="T3" fmla="*/ 74 h 91"/>
                <a:gd name="T4" fmla="*/ 8 w 68"/>
                <a:gd name="T5" fmla="*/ 67 h 91"/>
                <a:gd name="T6" fmla="*/ 16 w 68"/>
                <a:gd name="T7" fmla="*/ 15 h 91"/>
                <a:gd name="T8" fmla="*/ 60 w 68"/>
                <a:gd name="T9" fmla="*/ 21 h 91"/>
                <a:gd name="T10" fmla="*/ 59 w 68"/>
                <a:gd name="T11" fmla="*/ 67 h 91"/>
              </a:gdLst>
              <a:ahLst/>
              <a:cxnLst>
                <a:cxn ang="0">
                  <a:pos x="T0" y="T1"/>
                </a:cxn>
                <a:cxn ang="0">
                  <a:pos x="T2" y="T3"/>
                </a:cxn>
                <a:cxn ang="0">
                  <a:pos x="T4" y="T5"/>
                </a:cxn>
                <a:cxn ang="0">
                  <a:pos x="T6" y="T7"/>
                </a:cxn>
                <a:cxn ang="0">
                  <a:pos x="T8" y="T9"/>
                </a:cxn>
                <a:cxn ang="0">
                  <a:pos x="T10" y="T11"/>
                </a:cxn>
              </a:cxnLst>
              <a:rect l="0" t="0" r="r" b="b"/>
              <a:pathLst>
                <a:path w="68" h="91">
                  <a:moveTo>
                    <a:pt x="59" y="67"/>
                  </a:moveTo>
                  <a:cubicBezTo>
                    <a:pt x="57" y="69"/>
                    <a:pt x="56" y="72"/>
                    <a:pt x="55" y="74"/>
                  </a:cubicBezTo>
                  <a:cubicBezTo>
                    <a:pt x="40" y="91"/>
                    <a:pt x="16" y="88"/>
                    <a:pt x="8" y="67"/>
                  </a:cubicBezTo>
                  <a:cubicBezTo>
                    <a:pt x="0" y="48"/>
                    <a:pt x="3" y="31"/>
                    <a:pt x="16" y="15"/>
                  </a:cubicBezTo>
                  <a:cubicBezTo>
                    <a:pt x="29" y="0"/>
                    <a:pt x="50" y="3"/>
                    <a:pt x="60" y="21"/>
                  </a:cubicBezTo>
                  <a:cubicBezTo>
                    <a:pt x="68" y="36"/>
                    <a:pt x="67" y="52"/>
                    <a:pt x="5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6" name="Group 48"/>
          <p:cNvGrpSpPr>
            <a:grpSpLocks noChangeAspect="1"/>
          </p:cNvGrpSpPr>
          <p:nvPr/>
        </p:nvGrpSpPr>
        <p:grpSpPr bwMode="auto">
          <a:xfrm rot="5862143">
            <a:off x="9076199" y="3588245"/>
            <a:ext cx="822218" cy="855452"/>
            <a:chOff x="5672" y="464"/>
            <a:chExt cx="668" cy="695"/>
          </a:xfrm>
          <a:solidFill>
            <a:srgbClr val="EA7500">
              <a:alpha val="70000"/>
            </a:srgbClr>
          </a:solidFill>
        </p:grpSpPr>
        <p:sp>
          <p:nvSpPr>
            <p:cNvPr id="57" name="Freeform 49"/>
            <p:cNvSpPr/>
            <p:nvPr/>
          </p:nvSpPr>
          <p:spPr bwMode="auto">
            <a:xfrm>
              <a:off x="5672" y="715"/>
              <a:ext cx="449" cy="444"/>
            </a:xfrm>
            <a:custGeom>
              <a:avLst/>
              <a:gdLst>
                <a:gd name="T0" fmla="*/ 82 w 188"/>
                <a:gd name="T1" fmla="*/ 134 h 186"/>
                <a:gd name="T2" fmla="*/ 54 w 188"/>
                <a:gd name="T3" fmla="*/ 125 h 186"/>
                <a:gd name="T4" fmla="*/ 25 w 188"/>
                <a:gd name="T5" fmla="*/ 115 h 186"/>
                <a:gd name="T6" fmla="*/ 16 w 188"/>
                <a:gd name="T7" fmla="*/ 54 h 186"/>
                <a:gd name="T8" fmla="*/ 53 w 188"/>
                <a:gd name="T9" fmla="*/ 32 h 186"/>
                <a:gd name="T10" fmla="*/ 98 w 188"/>
                <a:gd name="T11" fmla="*/ 15 h 186"/>
                <a:gd name="T12" fmla="*/ 120 w 188"/>
                <a:gd name="T13" fmla="*/ 6 h 186"/>
                <a:gd name="T14" fmla="*/ 171 w 188"/>
                <a:gd name="T15" fmla="*/ 34 h 186"/>
                <a:gd name="T16" fmla="*/ 175 w 188"/>
                <a:gd name="T17" fmla="*/ 62 h 186"/>
                <a:gd name="T18" fmla="*/ 183 w 188"/>
                <a:gd name="T19" fmla="*/ 105 h 186"/>
                <a:gd name="T20" fmla="*/ 183 w 188"/>
                <a:gd name="T21" fmla="*/ 149 h 186"/>
                <a:gd name="T22" fmla="*/ 115 w 188"/>
                <a:gd name="T23" fmla="*/ 165 h 186"/>
                <a:gd name="T24" fmla="*/ 91 w 188"/>
                <a:gd name="T25" fmla="*/ 143 h 186"/>
                <a:gd name="T26" fmla="*/ 81 w 188"/>
                <a:gd name="T27" fmla="*/ 135 h 186"/>
                <a:gd name="T28" fmla="*/ 82 w 188"/>
                <a:gd name="T29" fmla="*/ 13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6">
                  <a:moveTo>
                    <a:pt x="82" y="134"/>
                  </a:moveTo>
                  <a:cubicBezTo>
                    <a:pt x="73" y="131"/>
                    <a:pt x="63" y="128"/>
                    <a:pt x="54" y="125"/>
                  </a:cubicBezTo>
                  <a:cubicBezTo>
                    <a:pt x="44" y="122"/>
                    <a:pt x="34" y="120"/>
                    <a:pt x="25" y="115"/>
                  </a:cubicBezTo>
                  <a:cubicBezTo>
                    <a:pt x="4" y="103"/>
                    <a:pt x="0" y="74"/>
                    <a:pt x="16" y="54"/>
                  </a:cubicBezTo>
                  <a:cubicBezTo>
                    <a:pt x="26" y="43"/>
                    <a:pt x="38" y="35"/>
                    <a:pt x="53" y="32"/>
                  </a:cubicBezTo>
                  <a:cubicBezTo>
                    <a:pt x="69" y="29"/>
                    <a:pt x="84" y="22"/>
                    <a:pt x="98" y="15"/>
                  </a:cubicBezTo>
                  <a:cubicBezTo>
                    <a:pt x="106" y="12"/>
                    <a:pt x="113" y="9"/>
                    <a:pt x="120" y="6"/>
                  </a:cubicBezTo>
                  <a:cubicBezTo>
                    <a:pt x="142" y="0"/>
                    <a:pt x="165" y="13"/>
                    <a:pt x="171" y="34"/>
                  </a:cubicBezTo>
                  <a:cubicBezTo>
                    <a:pt x="174" y="43"/>
                    <a:pt x="175" y="53"/>
                    <a:pt x="175" y="62"/>
                  </a:cubicBezTo>
                  <a:cubicBezTo>
                    <a:pt x="176" y="77"/>
                    <a:pt x="178" y="91"/>
                    <a:pt x="183" y="105"/>
                  </a:cubicBezTo>
                  <a:cubicBezTo>
                    <a:pt x="188" y="120"/>
                    <a:pt x="188" y="134"/>
                    <a:pt x="183" y="149"/>
                  </a:cubicBezTo>
                  <a:cubicBezTo>
                    <a:pt x="173" y="178"/>
                    <a:pt x="139" y="186"/>
                    <a:pt x="115" y="165"/>
                  </a:cubicBezTo>
                  <a:cubicBezTo>
                    <a:pt x="107" y="158"/>
                    <a:pt x="99" y="150"/>
                    <a:pt x="91" y="143"/>
                  </a:cubicBezTo>
                  <a:cubicBezTo>
                    <a:pt x="88" y="140"/>
                    <a:pt x="85" y="138"/>
                    <a:pt x="81" y="135"/>
                  </a:cubicBezTo>
                  <a:cubicBezTo>
                    <a:pt x="82" y="135"/>
                    <a:pt x="82" y="134"/>
                    <a:pt x="82"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0"/>
            <p:cNvSpPr/>
            <p:nvPr/>
          </p:nvSpPr>
          <p:spPr bwMode="auto">
            <a:xfrm>
              <a:off x="6085" y="574"/>
              <a:ext cx="210" cy="217"/>
            </a:xfrm>
            <a:custGeom>
              <a:avLst/>
              <a:gdLst>
                <a:gd name="T0" fmla="*/ 10 w 88"/>
                <a:gd name="T1" fmla="*/ 36 h 91"/>
                <a:gd name="T2" fmla="*/ 48 w 88"/>
                <a:gd name="T3" fmla="*/ 6 h 91"/>
                <a:gd name="T4" fmla="*/ 84 w 88"/>
                <a:gd name="T5" fmla="*/ 40 h 91"/>
                <a:gd name="T6" fmla="*/ 42 w 88"/>
                <a:gd name="T7" fmla="*/ 85 h 91"/>
                <a:gd name="T8" fmla="*/ 5 w 88"/>
                <a:gd name="T9" fmla="*/ 50 h 91"/>
                <a:gd name="T10" fmla="*/ 10 w 88"/>
                <a:gd name="T11" fmla="*/ 36 h 91"/>
              </a:gdLst>
              <a:ahLst/>
              <a:cxnLst>
                <a:cxn ang="0">
                  <a:pos x="T0" y="T1"/>
                </a:cxn>
                <a:cxn ang="0">
                  <a:pos x="T2" y="T3"/>
                </a:cxn>
                <a:cxn ang="0">
                  <a:pos x="T4" y="T5"/>
                </a:cxn>
                <a:cxn ang="0">
                  <a:pos x="T6" y="T7"/>
                </a:cxn>
                <a:cxn ang="0">
                  <a:pos x="T8" y="T9"/>
                </a:cxn>
                <a:cxn ang="0">
                  <a:pos x="T10" y="T11"/>
                </a:cxn>
              </a:cxnLst>
              <a:rect l="0" t="0" r="r" b="b"/>
              <a:pathLst>
                <a:path w="88" h="91">
                  <a:moveTo>
                    <a:pt x="10" y="36"/>
                  </a:moveTo>
                  <a:cubicBezTo>
                    <a:pt x="19" y="20"/>
                    <a:pt x="31" y="10"/>
                    <a:pt x="48" y="6"/>
                  </a:cubicBezTo>
                  <a:cubicBezTo>
                    <a:pt x="71" y="0"/>
                    <a:pt x="88" y="16"/>
                    <a:pt x="84" y="40"/>
                  </a:cubicBezTo>
                  <a:cubicBezTo>
                    <a:pt x="81" y="61"/>
                    <a:pt x="63" y="80"/>
                    <a:pt x="42" y="85"/>
                  </a:cubicBezTo>
                  <a:cubicBezTo>
                    <a:pt x="18" y="91"/>
                    <a:pt x="0" y="75"/>
                    <a:pt x="5" y="50"/>
                  </a:cubicBezTo>
                  <a:cubicBezTo>
                    <a:pt x="6" y="44"/>
                    <a:pt x="9" y="39"/>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1"/>
            <p:cNvSpPr/>
            <p:nvPr/>
          </p:nvSpPr>
          <p:spPr bwMode="auto">
            <a:xfrm>
              <a:off x="5913" y="464"/>
              <a:ext cx="191" cy="227"/>
            </a:xfrm>
            <a:custGeom>
              <a:avLst/>
              <a:gdLst>
                <a:gd name="T0" fmla="*/ 9 w 80"/>
                <a:gd name="T1" fmla="*/ 31 h 95"/>
                <a:gd name="T2" fmla="*/ 31 w 80"/>
                <a:gd name="T3" fmla="*/ 7 h 95"/>
                <a:gd name="T4" fmla="*/ 69 w 80"/>
                <a:gd name="T5" fmla="*/ 19 h 95"/>
                <a:gd name="T6" fmla="*/ 45 w 80"/>
                <a:gd name="T7" fmla="*/ 88 h 95"/>
                <a:gd name="T8" fmla="*/ 8 w 80"/>
                <a:gd name="T9" fmla="*/ 75 h 95"/>
                <a:gd name="T10" fmla="*/ 9 w 80"/>
                <a:gd name="T11" fmla="*/ 31 h 95"/>
              </a:gdLst>
              <a:ahLst/>
              <a:cxnLst>
                <a:cxn ang="0">
                  <a:pos x="T0" y="T1"/>
                </a:cxn>
                <a:cxn ang="0">
                  <a:pos x="T2" y="T3"/>
                </a:cxn>
                <a:cxn ang="0">
                  <a:pos x="T4" y="T5"/>
                </a:cxn>
                <a:cxn ang="0">
                  <a:pos x="T6" y="T7"/>
                </a:cxn>
                <a:cxn ang="0">
                  <a:pos x="T8" y="T9"/>
                </a:cxn>
                <a:cxn ang="0">
                  <a:pos x="T10" y="T11"/>
                </a:cxn>
              </a:cxnLst>
              <a:rect l="0" t="0" r="r" b="b"/>
              <a:pathLst>
                <a:path w="80" h="95">
                  <a:moveTo>
                    <a:pt x="9" y="31"/>
                  </a:moveTo>
                  <a:cubicBezTo>
                    <a:pt x="16" y="18"/>
                    <a:pt x="23" y="12"/>
                    <a:pt x="31" y="7"/>
                  </a:cubicBezTo>
                  <a:cubicBezTo>
                    <a:pt x="46" y="0"/>
                    <a:pt x="61" y="5"/>
                    <a:pt x="69" y="19"/>
                  </a:cubicBezTo>
                  <a:cubicBezTo>
                    <a:pt x="80" y="42"/>
                    <a:pt x="68" y="77"/>
                    <a:pt x="45" y="88"/>
                  </a:cubicBezTo>
                  <a:cubicBezTo>
                    <a:pt x="30" y="95"/>
                    <a:pt x="15" y="90"/>
                    <a:pt x="8" y="75"/>
                  </a:cubicBezTo>
                  <a:cubicBezTo>
                    <a:pt x="0" y="58"/>
                    <a:pt x="4" y="42"/>
                    <a:pt x="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2"/>
            <p:cNvSpPr/>
            <p:nvPr/>
          </p:nvSpPr>
          <p:spPr bwMode="auto">
            <a:xfrm>
              <a:off x="6147" y="798"/>
              <a:ext cx="193" cy="170"/>
            </a:xfrm>
            <a:custGeom>
              <a:avLst/>
              <a:gdLst>
                <a:gd name="T0" fmla="*/ 8 w 81"/>
                <a:gd name="T1" fmla="*/ 26 h 71"/>
                <a:gd name="T2" fmla="*/ 47 w 81"/>
                <a:gd name="T3" fmla="*/ 1 h 71"/>
                <a:gd name="T4" fmla="*/ 75 w 81"/>
                <a:gd name="T5" fmla="*/ 14 h 71"/>
                <a:gd name="T6" fmla="*/ 74 w 81"/>
                <a:gd name="T7" fmla="*/ 44 h 71"/>
                <a:gd name="T8" fmla="*/ 36 w 81"/>
                <a:gd name="T9" fmla="*/ 69 h 71"/>
                <a:gd name="T10" fmla="*/ 7 w 81"/>
                <a:gd name="T11" fmla="*/ 58 h 71"/>
                <a:gd name="T12" fmla="*/ 8 w 81"/>
                <a:gd name="T13" fmla="*/ 26 h 71"/>
              </a:gdLst>
              <a:ahLst/>
              <a:cxnLst>
                <a:cxn ang="0">
                  <a:pos x="T0" y="T1"/>
                </a:cxn>
                <a:cxn ang="0">
                  <a:pos x="T2" y="T3"/>
                </a:cxn>
                <a:cxn ang="0">
                  <a:pos x="T4" y="T5"/>
                </a:cxn>
                <a:cxn ang="0">
                  <a:pos x="T6" y="T7"/>
                </a:cxn>
                <a:cxn ang="0">
                  <a:pos x="T8" y="T9"/>
                </a:cxn>
                <a:cxn ang="0">
                  <a:pos x="T10" y="T11"/>
                </a:cxn>
                <a:cxn ang="0">
                  <a:pos x="T12" y="T13"/>
                </a:cxn>
              </a:cxnLst>
              <a:rect l="0" t="0" r="r" b="b"/>
              <a:pathLst>
                <a:path w="81" h="71">
                  <a:moveTo>
                    <a:pt x="8" y="26"/>
                  </a:moveTo>
                  <a:cubicBezTo>
                    <a:pt x="17" y="12"/>
                    <a:pt x="30" y="3"/>
                    <a:pt x="47" y="1"/>
                  </a:cubicBezTo>
                  <a:cubicBezTo>
                    <a:pt x="58" y="0"/>
                    <a:pt x="68" y="4"/>
                    <a:pt x="75" y="14"/>
                  </a:cubicBezTo>
                  <a:cubicBezTo>
                    <a:pt x="81" y="24"/>
                    <a:pt x="80" y="35"/>
                    <a:pt x="74" y="44"/>
                  </a:cubicBezTo>
                  <a:cubicBezTo>
                    <a:pt x="66" y="59"/>
                    <a:pt x="53" y="67"/>
                    <a:pt x="36" y="69"/>
                  </a:cubicBezTo>
                  <a:cubicBezTo>
                    <a:pt x="25" y="71"/>
                    <a:pt x="14" y="68"/>
                    <a:pt x="7" y="58"/>
                  </a:cubicBezTo>
                  <a:cubicBezTo>
                    <a:pt x="0" y="47"/>
                    <a:pt x="3" y="37"/>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3"/>
            <p:cNvSpPr/>
            <p:nvPr/>
          </p:nvSpPr>
          <p:spPr bwMode="auto">
            <a:xfrm>
              <a:off x="5727" y="529"/>
              <a:ext cx="162" cy="217"/>
            </a:xfrm>
            <a:custGeom>
              <a:avLst/>
              <a:gdLst>
                <a:gd name="T0" fmla="*/ 59 w 68"/>
                <a:gd name="T1" fmla="*/ 67 h 91"/>
                <a:gd name="T2" fmla="*/ 55 w 68"/>
                <a:gd name="T3" fmla="*/ 74 h 91"/>
                <a:gd name="T4" fmla="*/ 8 w 68"/>
                <a:gd name="T5" fmla="*/ 67 h 91"/>
                <a:gd name="T6" fmla="*/ 16 w 68"/>
                <a:gd name="T7" fmla="*/ 15 h 91"/>
                <a:gd name="T8" fmla="*/ 60 w 68"/>
                <a:gd name="T9" fmla="*/ 21 h 91"/>
                <a:gd name="T10" fmla="*/ 59 w 68"/>
                <a:gd name="T11" fmla="*/ 67 h 91"/>
              </a:gdLst>
              <a:ahLst/>
              <a:cxnLst>
                <a:cxn ang="0">
                  <a:pos x="T0" y="T1"/>
                </a:cxn>
                <a:cxn ang="0">
                  <a:pos x="T2" y="T3"/>
                </a:cxn>
                <a:cxn ang="0">
                  <a:pos x="T4" y="T5"/>
                </a:cxn>
                <a:cxn ang="0">
                  <a:pos x="T6" y="T7"/>
                </a:cxn>
                <a:cxn ang="0">
                  <a:pos x="T8" y="T9"/>
                </a:cxn>
                <a:cxn ang="0">
                  <a:pos x="T10" y="T11"/>
                </a:cxn>
              </a:cxnLst>
              <a:rect l="0" t="0" r="r" b="b"/>
              <a:pathLst>
                <a:path w="68" h="91">
                  <a:moveTo>
                    <a:pt x="59" y="67"/>
                  </a:moveTo>
                  <a:cubicBezTo>
                    <a:pt x="57" y="69"/>
                    <a:pt x="56" y="72"/>
                    <a:pt x="55" y="74"/>
                  </a:cubicBezTo>
                  <a:cubicBezTo>
                    <a:pt x="40" y="91"/>
                    <a:pt x="16" y="88"/>
                    <a:pt x="8" y="67"/>
                  </a:cubicBezTo>
                  <a:cubicBezTo>
                    <a:pt x="0" y="48"/>
                    <a:pt x="3" y="31"/>
                    <a:pt x="16" y="15"/>
                  </a:cubicBezTo>
                  <a:cubicBezTo>
                    <a:pt x="29" y="0"/>
                    <a:pt x="50" y="3"/>
                    <a:pt x="60" y="21"/>
                  </a:cubicBezTo>
                  <a:cubicBezTo>
                    <a:pt x="68" y="36"/>
                    <a:pt x="67" y="52"/>
                    <a:pt x="5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2" name="Group 48"/>
          <p:cNvGrpSpPr>
            <a:grpSpLocks noChangeAspect="1"/>
          </p:cNvGrpSpPr>
          <p:nvPr/>
        </p:nvGrpSpPr>
        <p:grpSpPr bwMode="auto">
          <a:xfrm>
            <a:off x="1978679" y="2936810"/>
            <a:ext cx="822218" cy="855452"/>
            <a:chOff x="5672" y="464"/>
            <a:chExt cx="668" cy="695"/>
          </a:xfrm>
          <a:solidFill>
            <a:srgbClr val="EA7500">
              <a:alpha val="70000"/>
            </a:srgbClr>
          </a:solidFill>
        </p:grpSpPr>
        <p:sp>
          <p:nvSpPr>
            <p:cNvPr id="63" name="Freeform 49"/>
            <p:cNvSpPr/>
            <p:nvPr/>
          </p:nvSpPr>
          <p:spPr bwMode="auto">
            <a:xfrm>
              <a:off x="5672" y="715"/>
              <a:ext cx="449" cy="444"/>
            </a:xfrm>
            <a:custGeom>
              <a:avLst/>
              <a:gdLst>
                <a:gd name="T0" fmla="*/ 82 w 188"/>
                <a:gd name="T1" fmla="*/ 134 h 186"/>
                <a:gd name="T2" fmla="*/ 54 w 188"/>
                <a:gd name="T3" fmla="*/ 125 h 186"/>
                <a:gd name="T4" fmla="*/ 25 w 188"/>
                <a:gd name="T5" fmla="*/ 115 h 186"/>
                <a:gd name="T6" fmla="*/ 16 w 188"/>
                <a:gd name="T7" fmla="*/ 54 h 186"/>
                <a:gd name="T8" fmla="*/ 53 w 188"/>
                <a:gd name="T9" fmla="*/ 32 h 186"/>
                <a:gd name="T10" fmla="*/ 98 w 188"/>
                <a:gd name="T11" fmla="*/ 15 h 186"/>
                <a:gd name="T12" fmla="*/ 120 w 188"/>
                <a:gd name="T13" fmla="*/ 6 h 186"/>
                <a:gd name="T14" fmla="*/ 171 w 188"/>
                <a:gd name="T15" fmla="*/ 34 h 186"/>
                <a:gd name="T16" fmla="*/ 175 w 188"/>
                <a:gd name="T17" fmla="*/ 62 h 186"/>
                <a:gd name="T18" fmla="*/ 183 w 188"/>
                <a:gd name="T19" fmla="*/ 105 h 186"/>
                <a:gd name="T20" fmla="*/ 183 w 188"/>
                <a:gd name="T21" fmla="*/ 149 h 186"/>
                <a:gd name="T22" fmla="*/ 115 w 188"/>
                <a:gd name="T23" fmla="*/ 165 h 186"/>
                <a:gd name="T24" fmla="*/ 91 w 188"/>
                <a:gd name="T25" fmla="*/ 143 h 186"/>
                <a:gd name="T26" fmla="*/ 81 w 188"/>
                <a:gd name="T27" fmla="*/ 135 h 186"/>
                <a:gd name="T28" fmla="*/ 82 w 188"/>
                <a:gd name="T29" fmla="*/ 13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6">
                  <a:moveTo>
                    <a:pt x="82" y="134"/>
                  </a:moveTo>
                  <a:cubicBezTo>
                    <a:pt x="73" y="131"/>
                    <a:pt x="63" y="128"/>
                    <a:pt x="54" y="125"/>
                  </a:cubicBezTo>
                  <a:cubicBezTo>
                    <a:pt x="44" y="122"/>
                    <a:pt x="34" y="120"/>
                    <a:pt x="25" y="115"/>
                  </a:cubicBezTo>
                  <a:cubicBezTo>
                    <a:pt x="4" y="103"/>
                    <a:pt x="0" y="74"/>
                    <a:pt x="16" y="54"/>
                  </a:cubicBezTo>
                  <a:cubicBezTo>
                    <a:pt x="26" y="43"/>
                    <a:pt x="38" y="35"/>
                    <a:pt x="53" y="32"/>
                  </a:cubicBezTo>
                  <a:cubicBezTo>
                    <a:pt x="69" y="29"/>
                    <a:pt x="84" y="22"/>
                    <a:pt x="98" y="15"/>
                  </a:cubicBezTo>
                  <a:cubicBezTo>
                    <a:pt x="106" y="12"/>
                    <a:pt x="113" y="9"/>
                    <a:pt x="120" y="6"/>
                  </a:cubicBezTo>
                  <a:cubicBezTo>
                    <a:pt x="142" y="0"/>
                    <a:pt x="165" y="13"/>
                    <a:pt x="171" y="34"/>
                  </a:cubicBezTo>
                  <a:cubicBezTo>
                    <a:pt x="174" y="43"/>
                    <a:pt x="175" y="53"/>
                    <a:pt x="175" y="62"/>
                  </a:cubicBezTo>
                  <a:cubicBezTo>
                    <a:pt x="176" y="77"/>
                    <a:pt x="178" y="91"/>
                    <a:pt x="183" y="105"/>
                  </a:cubicBezTo>
                  <a:cubicBezTo>
                    <a:pt x="188" y="120"/>
                    <a:pt x="188" y="134"/>
                    <a:pt x="183" y="149"/>
                  </a:cubicBezTo>
                  <a:cubicBezTo>
                    <a:pt x="173" y="178"/>
                    <a:pt x="139" y="186"/>
                    <a:pt x="115" y="165"/>
                  </a:cubicBezTo>
                  <a:cubicBezTo>
                    <a:pt x="107" y="158"/>
                    <a:pt x="99" y="150"/>
                    <a:pt x="91" y="143"/>
                  </a:cubicBezTo>
                  <a:cubicBezTo>
                    <a:pt x="88" y="140"/>
                    <a:pt x="85" y="138"/>
                    <a:pt x="81" y="135"/>
                  </a:cubicBezTo>
                  <a:cubicBezTo>
                    <a:pt x="82" y="135"/>
                    <a:pt x="82" y="134"/>
                    <a:pt x="82"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50"/>
            <p:cNvSpPr/>
            <p:nvPr/>
          </p:nvSpPr>
          <p:spPr bwMode="auto">
            <a:xfrm>
              <a:off x="6085" y="574"/>
              <a:ext cx="210" cy="217"/>
            </a:xfrm>
            <a:custGeom>
              <a:avLst/>
              <a:gdLst>
                <a:gd name="T0" fmla="*/ 10 w 88"/>
                <a:gd name="T1" fmla="*/ 36 h 91"/>
                <a:gd name="T2" fmla="*/ 48 w 88"/>
                <a:gd name="T3" fmla="*/ 6 h 91"/>
                <a:gd name="T4" fmla="*/ 84 w 88"/>
                <a:gd name="T5" fmla="*/ 40 h 91"/>
                <a:gd name="T6" fmla="*/ 42 w 88"/>
                <a:gd name="T7" fmla="*/ 85 h 91"/>
                <a:gd name="T8" fmla="*/ 5 w 88"/>
                <a:gd name="T9" fmla="*/ 50 h 91"/>
                <a:gd name="T10" fmla="*/ 10 w 88"/>
                <a:gd name="T11" fmla="*/ 36 h 91"/>
              </a:gdLst>
              <a:ahLst/>
              <a:cxnLst>
                <a:cxn ang="0">
                  <a:pos x="T0" y="T1"/>
                </a:cxn>
                <a:cxn ang="0">
                  <a:pos x="T2" y="T3"/>
                </a:cxn>
                <a:cxn ang="0">
                  <a:pos x="T4" y="T5"/>
                </a:cxn>
                <a:cxn ang="0">
                  <a:pos x="T6" y="T7"/>
                </a:cxn>
                <a:cxn ang="0">
                  <a:pos x="T8" y="T9"/>
                </a:cxn>
                <a:cxn ang="0">
                  <a:pos x="T10" y="T11"/>
                </a:cxn>
              </a:cxnLst>
              <a:rect l="0" t="0" r="r" b="b"/>
              <a:pathLst>
                <a:path w="88" h="91">
                  <a:moveTo>
                    <a:pt x="10" y="36"/>
                  </a:moveTo>
                  <a:cubicBezTo>
                    <a:pt x="19" y="20"/>
                    <a:pt x="31" y="10"/>
                    <a:pt x="48" y="6"/>
                  </a:cubicBezTo>
                  <a:cubicBezTo>
                    <a:pt x="71" y="0"/>
                    <a:pt x="88" y="16"/>
                    <a:pt x="84" y="40"/>
                  </a:cubicBezTo>
                  <a:cubicBezTo>
                    <a:pt x="81" y="61"/>
                    <a:pt x="63" y="80"/>
                    <a:pt x="42" y="85"/>
                  </a:cubicBezTo>
                  <a:cubicBezTo>
                    <a:pt x="18" y="91"/>
                    <a:pt x="0" y="75"/>
                    <a:pt x="5" y="50"/>
                  </a:cubicBezTo>
                  <a:cubicBezTo>
                    <a:pt x="6" y="44"/>
                    <a:pt x="9" y="39"/>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1"/>
            <p:cNvSpPr/>
            <p:nvPr/>
          </p:nvSpPr>
          <p:spPr bwMode="auto">
            <a:xfrm>
              <a:off x="5913" y="464"/>
              <a:ext cx="191" cy="227"/>
            </a:xfrm>
            <a:custGeom>
              <a:avLst/>
              <a:gdLst>
                <a:gd name="T0" fmla="*/ 9 w 80"/>
                <a:gd name="T1" fmla="*/ 31 h 95"/>
                <a:gd name="T2" fmla="*/ 31 w 80"/>
                <a:gd name="T3" fmla="*/ 7 h 95"/>
                <a:gd name="T4" fmla="*/ 69 w 80"/>
                <a:gd name="T5" fmla="*/ 19 h 95"/>
                <a:gd name="T6" fmla="*/ 45 w 80"/>
                <a:gd name="T7" fmla="*/ 88 h 95"/>
                <a:gd name="T8" fmla="*/ 8 w 80"/>
                <a:gd name="T9" fmla="*/ 75 h 95"/>
                <a:gd name="T10" fmla="*/ 9 w 80"/>
                <a:gd name="T11" fmla="*/ 31 h 95"/>
              </a:gdLst>
              <a:ahLst/>
              <a:cxnLst>
                <a:cxn ang="0">
                  <a:pos x="T0" y="T1"/>
                </a:cxn>
                <a:cxn ang="0">
                  <a:pos x="T2" y="T3"/>
                </a:cxn>
                <a:cxn ang="0">
                  <a:pos x="T4" y="T5"/>
                </a:cxn>
                <a:cxn ang="0">
                  <a:pos x="T6" y="T7"/>
                </a:cxn>
                <a:cxn ang="0">
                  <a:pos x="T8" y="T9"/>
                </a:cxn>
                <a:cxn ang="0">
                  <a:pos x="T10" y="T11"/>
                </a:cxn>
              </a:cxnLst>
              <a:rect l="0" t="0" r="r" b="b"/>
              <a:pathLst>
                <a:path w="80" h="95">
                  <a:moveTo>
                    <a:pt x="9" y="31"/>
                  </a:moveTo>
                  <a:cubicBezTo>
                    <a:pt x="16" y="18"/>
                    <a:pt x="23" y="12"/>
                    <a:pt x="31" y="7"/>
                  </a:cubicBezTo>
                  <a:cubicBezTo>
                    <a:pt x="46" y="0"/>
                    <a:pt x="61" y="5"/>
                    <a:pt x="69" y="19"/>
                  </a:cubicBezTo>
                  <a:cubicBezTo>
                    <a:pt x="80" y="42"/>
                    <a:pt x="68" y="77"/>
                    <a:pt x="45" y="88"/>
                  </a:cubicBezTo>
                  <a:cubicBezTo>
                    <a:pt x="30" y="95"/>
                    <a:pt x="15" y="90"/>
                    <a:pt x="8" y="75"/>
                  </a:cubicBezTo>
                  <a:cubicBezTo>
                    <a:pt x="0" y="58"/>
                    <a:pt x="4" y="42"/>
                    <a:pt x="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52"/>
            <p:cNvSpPr/>
            <p:nvPr/>
          </p:nvSpPr>
          <p:spPr bwMode="auto">
            <a:xfrm>
              <a:off x="6147" y="798"/>
              <a:ext cx="193" cy="170"/>
            </a:xfrm>
            <a:custGeom>
              <a:avLst/>
              <a:gdLst>
                <a:gd name="T0" fmla="*/ 8 w 81"/>
                <a:gd name="T1" fmla="*/ 26 h 71"/>
                <a:gd name="T2" fmla="*/ 47 w 81"/>
                <a:gd name="T3" fmla="*/ 1 h 71"/>
                <a:gd name="T4" fmla="*/ 75 w 81"/>
                <a:gd name="T5" fmla="*/ 14 h 71"/>
                <a:gd name="T6" fmla="*/ 74 w 81"/>
                <a:gd name="T7" fmla="*/ 44 h 71"/>
                <a:gd name="T8" fmla="*/ 36 w 81"/>
                <a:gd name="T9" fmla="*/ 69 h 71"/>
                <a:gd name="T10" fmla="*/ 7 w 81"/>
                <a:gd name="T11" fmla="*/ 58 h 71"/>
                <a:gd name="T12" fmla="*/ 8 w 81"/>
                <a:gd name="T13" fmla="*/ 26 h 71"/>
              </a:gdLst>
              <a:ahLst/>
              <a:cxnLst>
                <a:cxn ang="0">
                  <a:pos x="T0" y="T1"/>
                </a:cxn>
                <a:cxn ang="0">
                  <a:pos x="T2" y="T3"/>
                </a:cxn>
                <a:cxn ang="0">
                  <a:pos x="T4" y="T5"/>
                </a:cxn>
                <a:cxn ang="0">
                  <a:pos x="T6" y="T7"/>
                </a:cxn>
                <a:cxn ang="0">
                  <a:pos x="T8" y="T9"/>
                </a:cxn>
                <a:cxn ang="0">
                  <a:pos x="T10" y="T11"/>
                </a:cxn>
                <a:cxn ang="0">
                  <a:pos x="T12" y="T13"/>
                </a:cxn>
              </a:cxnLst>
              <a:rect l="0" t="0" r="r" b="b"/>
              <a:pathLst>
                <a:path w="81" h="71">
                  <a:moveTo>
                    <a:pt x="8" y="26"/>
                  </a:moveTo>
                  <a:cubicBezTo>
                    <a:pt x="17" y="12"/>
                    <a:pt x="30" y="3"/>
                    <a:pt x="47" y="1"/>
                  </a:cubicBezTo>
                  <a:cubicBezTo>
                    <a:pt x="58" y="0"/>
                    <a:pt x="68" y="4"/>
                    <a:pt x="75" y="14"/>
                  </a:cubicBezTo>
                  <a:cubicBezTo>
                    <a:pt x="81" y="24"/>
                    <a:pt x="80" y="35"/>
                    <a:pt x="74" y="44"/>
                  </a:cubicBezTo>
                  <a:cubicBezTo>
                    <a:pt x="66" y="59"/>
                    <a:pt x="53" y="67"/>
                    <a:pt x="36" y="69"/>
                  </a:cubicBezTo>
                  <a:cubicBezTo>
                    <a:pt x="25" y="71"/>
                    <a:pt x="14" y="68"/>
                    <a:pt x="7" y="58"/>
                  </a:cubicBezTo>
                  <a:cubicBezTo>
                    <a:pt x="0" y="47"/>
                    <a:pt x="3" y="37"/>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53"/>
            <p:cNvSpPr/>
            <p:nvPr/>
          </p:nvSpPr>
          <p:spPr bwMode="auto">
            <a:xfrm>
              <a:off x="5727" y="529"/>
              <a:ext cx="162" cy="217"/>
            </a:xfrm>
            <a:custGeom>
              <a:avLst/>
              <a:gdLst>
                <a:gd name="T0" fmla="*/ 59 w 68"/>
                <a:gd name="T1" fmla="*/ 67 h 91"/>
                <a:gd name="T2" fmla="*/ 55 w 68"/>
                <a:gd name="T3" fmla="*/ 74 h 91"/>
                <a:gd name="T4" fmla="*/ 8 w 68"/>
                <a:gd name="T5" fmla="*/ 67 h 91"/>
                <a:gd name="T6" fmla="*/ 16 w 68"/>
                <a:gd name="T7" fmla="*/ 15 h 91"/>
                <a:gd name="T8" fmla="*/ 60 w 68"/>
                <a:gd name="T9" fmla="*/ 21 h 91"/>
                <a:gd name="T10" fmla="*/ 59 w 68"/>
                <a:gd name="T11" fmla="*/ 67 h 91"/>
              </a:gdLst>
              <a:ahLst/>
              <a:cxnLst>
                <a:cxn ang="0">
                  <a:pos x="T0" y="T1"/>
                </a:cxn>
                <a:cxn ang="0">
                  <a:pos x="T2" y="T3"/>
                </a:cxn>
                <a:cxn ang="0">
                  <a:pos x="T4" y="T5"/>
                </a:cxn>
                <a:cxn ang="0">
                  <a:pos x="T6" y="T7"/>
                </a:cxn>
                <a:cxn ang="0">
                  <a:pos x="T8" y="T9"/>
                </a:cxn>
                <a:cxn ang="0">
                  <a:pos x="T10" y="T11"/>
                </a:cxn>
              </a:cxnLst>
              <a:rect l="0" t="0" r="r" b="b"/>
              <a:pathLst>
                <a:path w="68" h="91">
                  <a:moveTo>
                    <a:pt x="59" y="67"/>
                  </a:moveTo>
                  <a:cubicBezTo>
                    <a:pt x="57" y="69"/>
                    <a:pt x="56" y="72"/>
                    <a:pt x="55" y="74"/>
                  </a:cubicBezTo>
                  <a:cubicBezTo>
                    <a:pt x="40" y="91"/>
                    <a:pt x="16" y="88"/>
                    <a:pt x="8" y="67"/>
                  </a:cubicBezTo>
                  <a:cubicBezTo>
                    <a:pt x="0" y="48"/>
                    <a:pt x="3" y="31"/>
                    <a:pt x="16" y="15"/>
                  </a:cubicBezTo>
                  <a:cubicBezTo>
                    <a:pt x="29" y="0"/>
                    <a:pt x="50" y="3"/>
                    <a:pt x="60" y="21"/>
                  </a:cubicBezTo>
                  <a:cubicBezTo>
                    <a:pt x="68" y="36"/>
                    <a:pt x="67" y="52"/>
                    <a:pt x="5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9040" y="394586"/>
            <a:ext cx="2646878" cy="461665"/>
          </a:xfrm>
          <a:prstGeom prst="rect">
            <a:avLst/>
          </a:prstGeom>
          <a:noFill/>
        </p:spPr>
        <p:txBody>
          <a:bodyPr wrap="none" rtlCol="0">
            <a:spAutoFit/>
            <a:scene3d>
              <a:camera prst="orthographicFront"/>
              <a:lightRig rig="threePt" dir="t">
                <a:rot lat="0" lon="0" rev="0"/>
              </a:lightRig>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幼圆" panose="02010509060101010101" pitchFamily="49" charset="-122"/>
                <a:ea typeface="幼圆" panose="02010509060101010101" pitchFamily="49" charset="-122"/>
                <a:cs typeface="+mn-cs"/>
              </a:rPr>
              <a:t>标题文字添加此处</a:t>
            </a:r>
          </a:p>
        </p:txBody>
      </p:sp>
      <p:pic>
        <p:nvPicPr>
          <p:cNvPr id="19" name="图片 18"/>
          <p:cNvPicPr>
            <a:picLocks noChangeAspect="1"/>
          </p:cNvPicPr>
          <p:nvPr/>
        </p:nvPicPr>
        <p:blipFill>
          <a:blip r:embed="rId3" cstate="email"/>
          <a:stretch>
            <a:fillRect/>
          </a:stretch>
        </p:blipFill>
        <p:spPr>
          <a:xfrm>
            <a:off x="162554" y="149161"/>
            <a:ext cx="802646" cy="1003307"/>
          </a:xfrm>
          <a:prstGeom prst="rect">
            <a:avLst/>
          </a:prstGeom>
        </p:spPr>
      </p:pic>
      <p:sp>
        <p:nvSpPr>
          <p:cNvPr id="4" name="矩形 3"/>
          <p:cNvSpPr/>
          <p:nvPr/>
        </p:nvSpPr>
        <p:spPr>
          <a:xfrm>
            <a:off x="4584065" y="1670685"/>
            <a:ext cx="2608580" cy="4118610"/>
          </a:xfrm>
          <a:prstGeom prst="rect">
            <a:avLst/>
          </a:prstGeom>
          <a:solidFill>
            <a:srgbClr val="EA7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6637020" y="2299970"/>
            <a:ext cx="4483100" cy="299466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4907915" y="2858770"/>
            <a:ext cx="1877060" cy="1877695"/>
            <a:chOff x="7569" y="4502"/>
            <a:chExt cx="2956" cy="2957"/>
          </a:xfrm>
        </p:grpSpPr>
        <p:sp>
          <p:nvSpPr>
            <p:cNvPr id="8" name="矩形 7"/>
            <p:cNvSpPr/>
            <p:nvPr/>
          </p:nvSpPr>
          <p:spPr>
            <a:xfrm>
              <a:off x="7569" y="4502"/>
              <a:ext cx="2956" cy="295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Freeform 83"/>
            <p:cNvSpPr>
              <a:spLocks noEditPoints="1"/>
            </p:cNvSpPr>
            <p:nvPr/>
          </p:nvSpPr>
          <p:spPr bwMode="auto">
            <a:xfrm>
              <a:off x="8614" y="5330"/>
              <a:ext cx="866" cy="1300"/>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文本框 9"/>
          <p:cNvSpPr txBox="1"/>
          <p:nvPr/>
        </p:nvSpPr>
        <p:spPr>
          <a:xfrm>
            <a:off x="202699" y="1803310"/>
            <a:ext cx="1604211" cy="1445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8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Open Sans" panose="020B0606030504020204" pitchFamily="34" charset="0"/>
              </a:rPr>
              <a:t>“</a:t>
            </a:r>
          </a:p>
        </p:txBody>
      </p:sp>
      <p:grpSp>
        <p:nvGrpSpPr>
          <p:cNvPr id="11" name="组合 10"/>
          <p:cNvGrpSpPr/>
          <p:nvPr/>
        </p:nvGrpSpPr>
        <p:grpSpPr>
          <a:xfrm>
            <a:off x="1195542" y="2757795"/>
            <a:ext cx="3070225" cy="1351166"/>
            <a:chOff x="1331170" y="4780496"/>
            <a:chExt cx="3070225" cy="1351166"/>
          </a:xfrm>
        </p:grpSpPr>
        <p:sp>
          <p:nvSpPr>
            <p:cNvPr id="12" name="文本框 11"/>
            <p:cNvSpPr txBox="1"/>
            <p:nvPr/>
          </p:nvSpPr>
          <p:spPr>
            <a:xfrm>
              <a:off x="1508181" y="4780496"/>
              <a:ext cx="1969135" cy="338554"/>
            </a:xfrm>
            <a:prstGeom prst="rect">
              <a:avLst/>
            </a:prstGeom>
            <a:noFill/>
          </p:spPr>
          <p:txBody>
            <a:bodyPr wrap="square" rtlCol="0">
              <a:spAutoFit/>
            </a:bodyPr>
            <a:lstStyle/>
            <a:p>
              <a:pPr algn="ctr" defTabSz="1216025" fontAlgn="base">
                <a:spcBef>
                  <a:spcPct val="20000"/>
                </a:spcBef>
                <a:spcAft>
                  <a:spcPct val="0"/>
                </a:spcAft>
              </a:pPr>
              <a:r>
                <a:rPr lang="zh-CN" altLang="en-US" sz="1600">
                  <a:solidFill>
                    <a:schemeClr val="tx1">
                      <a:lumMod val="50000"/>
                      <a:lumOff val="50000"/>
                    </a:schemeClr>
                  </a:solidFill>
                  <a:latin typeface="方正卡通简体" panose="03000509000000000000" pitchFamily="65" charset="-122"/>
                  <a:ea typeface="方正卡通简体" panose="03000509000000000000" pitchFamily="65" charset="-122"/>
                  <a:sym typeface="+mn-ea"/>
                </a:rPr>
                <a:t>单击此处输入标题</a:t>
              </a:r>
              <a:endParaRPr lang="zh-CN" altLang="en-US" sz="1600" dirty="0">
                <a:solidFill>
                  <a:schemeClr val="tx1">
                    <a:lumMod val="50000"/>
                    <a:lumOff val="50000"/>
                  </a:schemeClr>
                </a:solidFill>
                <a:latin typeface="方正卡通简体" panose="03000509000000000000" pitchFamily="65" charset="-122"/>
                <a:ea typeface="方正卡通简体" panose="03000509000000000000" pitchFamily="65" charset="-122"/>
              </a:endParaRPr>
            </a:p>
          </p:txBody>
        </p:sp>
        <p:sp>
          <p:nvSpPr>
            <p:cNvPr id="13" name="矩形 12"/>
            <p:cNvSpPr/>
            <p:nvPr/>
          </p:nvSpPr>
          <p:spPr>
            <a:xfrm>
              <a:off x="1331170" y="5115999"/>
              <a:ext cx="3070225" cy="1015663"/>
            </a:xfrm>
            <a:prstGeom prst="rect">
              <a:avLst/>
            </a:prstGeom>
          </p:spPr>
          <p:txBody>
            <a:bodyPr wrap="square">
              <a:spAutoFit/>
            </a:bodyPr>
            <a:lstStyle/>
            <a:p>
              <a:pPr algn="ctr">
                <a:defRPr/>
              </a:pPr>
              <a:r>
                <a:rPr lang="zh-CN" altLang="da-DK" sz="1200">
                  <a:solidFill>
                    <a:prstClr val="black">
                      <a:lumMod val="65000"/>
                      <a:lumOff val="35000"/>
                    </a:prstClr>
                  </a:solidFill>
                  <a:latin typeface="微软雅黑" panose="020B0503020204020204" pitchFamily="34" charset="-122"/>
                  <a:ea typeface="微软雅黑" panose="020B0503020204020204" pitchFamily="34" charset="-122"/>
                  <a:sym typeface="+mn-ea"/>
                </a:rPr>
                <a:t>单击此处输入文本单击此处输入文本</a:t>
              </a:r>
            </a:p>
            <a:p>
              <a:pPr algn="ctr">
                <a:defRPr/>
              </a:pPr>
              <a:r>
                <a:rPr lang="zh-CN" altLang="da-DK" sz="1200">
                  <a:solidFill>
                    <a:prstClr val="black">
                      <a:lumMod val="65000"/>
                      <a:lumOff val="35000"/>
                    </a:prstClr>
                  </a:solidFill>
                  <a:latin typeface="微软雅黑" panose="020B0503020204020204" pitchFamily="34" charset="-122"/>
                  <a:ea typeface="微软雅黑" panose="020B0503020204020204" pitchFamily="34" charset="-122"/>
                  <a:sym typeface="+mn-ea"/>
                </a:rPr>
                <a:t>单击此处输入文本单击此处输入文本</a:t>
              </a:r>
            </a:p>
            <a:p>
              <a:pPr algn="ctr">
                <a:defRPr/>
              </a:pPr>
              <a:r>
                <a:rPr lang="zh-CN" altLang="da-DK" sz="1200">
                  <a:solidFill>
                    <a:prstClr val="black">
                      <a:lumMod val="65000"/>
                      <a:lumOff val="35000"/>
                    </a:prstClr>
                  </a:solidFill>
                  <a:latin typeface="微软雅黑" panose="020B0503020204020204" pitchFamily="34" charset="-122"/>
                  <a:ea typeface="微软雅黑" panose="020B0503020204020204" pitchFamily="34" charset="-122"/>
                  <a:sym typeface="+mn-ea"/>
                </a:rPr>
                <a:t>单击此处输入文本单击此处输入文本</a:t>
              </a:r>
            </a:p>
            <a:p>
              <a:pPr algn="ctr">
                <a:defRPr/>
              </a:pPr>
              <a:endParaRPr lang="zh-CN" altLang="da-DK" sz="1200">
                <a:solidFill>
                  <a:prstClr val="black">
                    <a:lumMod val="65000"/>
                    <a:lumOff val="35000"/>
                  </a:prstClr>
                </a:solidFill>
                <a:latin typeface="微软雅黑" panose="020B0503020204020204" pitchFamily="34" charset="-122"/>
                <a:ea typeface="微软雅黑" panose="020B0503020204020204" pitchFamily="34" charset="-122"/>
                <a:sym typeface="+mn-ea"/>
              </a:endParaRPr>
            </a:p>
            <a:p>
              <a:pPr lvl="0" algn="ctr">
                <a:defRPr/>
              </a:pPr>
              <a:endParaRPr lang="zh-CN" altLang="da-DK" sz="1200" dirty="0">
                <a:solidFill>
                  <a:prstClr val="black">
                    <a:lumMod val="65000"/>
                    <a:lumOff val="35000"/>
                  </a:prstClr>
                </a:solidFill>
                <a:latin typeface="微软雅黑" panose="020B0503020204020204" pitchFamily="34" charset="-122"/>
                <a:ea typeface="微软雅黑" panose="020B0503020204020204" pitchFamily="34" charset="-122"/>
                <a:sym typeface="+mn-ea"/>
              </a:endParaRPr>
            </a:p>
          </p:txBody>
        </p:sp>
      </p:grpSp>
      <p:grpSp>
        <p:nvGrpSpPr>
          <p:cNvPr id="14" name="组合 13"/>
          <p:cNvGrpSpPr/>
          <p:nvPr/>
        </p:nvGrpSpPr>
        <p:grpSpPr>
          <a:xfrm>
            <a:off x="1208877" y="4430608"/>
            <a:ext cx="3070225" cy="1352848"/>
            <a:chOff x="1331170" y="4778814"/>
            <a:chExt cx="3070225" cy="1352848"/>
          </a:xfrm>
        </p:grpSpPr>
        <p:sp>
          <p:nvSpPr>
            <p:cNvPr id="15" name="文本框 14"/>
            <p:cNvSpPr txBox="1"/>
            <p:nvPr/>
          </p:nvSpPr>
          <p:spPr>
            <a:xfrm>
              <a:off x="1527484" y="4778814"/>
              <a:ext cx="1969135" cy="337185"/>
            </a:xfrm>
            <a:prstGeom prst="rect">
              <a:avLst/>
            </a:prstGeom>
            <a:noFill/>
          </p:spPr>
          <p:txBody>
            <a:bodyPr wrap="square" rtlCol="0">
              <a:spAutoFit/>
            </a:bodyPr>
            <a:lstStyle/>
            <a:p>
              <a:pPr marR="0" lvl="0" indent="0" algn="ctr" defTabSz="1216025" fontAlgn="base">
                <a:lnSpc>
                  <a:spcPct val="100000"/>
                </a:lnSpc>
                <a:spcBef>
                  <a:spcPct val="20000"/>
                </a:spcBef>
                <a:spcAft>
                  <a:spcPct val="0"/>
                </a:spcAft>
                <a:buClrTx/>
                <a:buSzTx/>
                <a:buFontTx/>
                <a:buNone/>
                <a:defRPr/>
              </a:pPr>
              <a:r>
                <a:rPr lang="zh-CN" altLang="en-US" sz="1600">
                  <a:solidFill>
                    <a:schemeClr val="tx1">
                      <a:lumMod val="50000"/>
                      <a:lumOff val="50000"/>
                    </a:schemeClr>
                  </a:solidFill>
                  <a:latin typeface="方正卡通简体" panose="03000509000000000000" pitchFamily="65" charset="-122"/>
                  <a:ea typeface="方正卡通简体" panose="03000509000000000000" pitchFamily="65" charset="-122"/>
                  <a:sym typeface="+mn-ea"/>
                </a:rPr>
                <a:t>单击此处输入标题</a:t>
              </a:r>
              <a:endParaRPr lang="zh-CN" altLang="en-US" sz="1600" dirty="0">
                <a:solidFill>
                  <a:schemeClr val="tx1">
                    <a:lumMod val="50000"/>
                    <a:lumOff val="50000"/>
                  </a:schemeClr>
                </a:solidFill>
                <a:latin typeface="方正卡通简体" panose="03000509000000000000" pitchFamily="65" charset="-122"/>
                <a:ea typeface="方正卡通简体" panose="03000509000000000000" pitchFamily="65" charset="-122"/>
              </a:endParaRPr>
            </a:p>
          </p:txBody>
        </p:sp>
        <p:sp>
          <p:nvSpPr>
            <p:cNvPr id="16" name="矩形 15"/>
            <p:cNvSpPr/>
            <p:nvPr/>
          </p:nvSpPr>
          <p:spPr>
            <a:xfrm>
              <a:off x="1331170" y="5115999"/>
              <a:ext cx="3070225" cy="1015663"/>
            </a:xfrm>
            <a:prstGeom prst="rect">
              <a:avLst/>
            </a:prstGeom>
          </p:spPr>
          <p:txBody>
            <a:bodyPr wrap="square">
              <a:spAutoFit/>
            </a:bodyPr>
            <a:lstStyle/>
            <a:p>
              <a:pPr algn="ctr">
                <a:defRPr/>
              </a:pPr>
              <a:r>
                <a:rPr lang="zh-CN" altLang="da-DK" sz="1200">
                  <a:solidFill>
                    <a:prstClr val="black">
                      <a:lumMod val="65000"/>
                      <a:lumOff val="35000"/>
                    </a:prstClr>
                  </a:solidFill>
                  <a:latin typeface="微软雅黑" panose="020B0503020204020204" pitchFamily="34" charset="-122"/>
                  <a:ea typeface="微软雅黑" panose="020B0503020204020204" pitchFamily="34" charset="-122"/>
                  <a:sym typeface="+mn-ea"/>
                </a:rPr>
                <a:t>单击此处输入文本单击此处输入文本</a:t>
              </a:r>
            </a:p>
            <a:p>
              <a:pPr algn="ctr">
                <a:defRPr/>
              </a:pPr>
              <a:r>
                <a:rPr lang="zh-CN" altLang="da-DK" sz="1200">
                  <a:solidFill>
                    <a:prstClr val="black">
                      <a:lumMod val="65000"/>
                      <a:lumOff val="35000"/>
                    </a:prstClr>
                  </a:solidFill>
                  <a:latin typeface="微软雅黑" panose="020B0503020204020204" pitchFamily="34" charset="-122"/>
                  <a:ea typeface="微软雅黑" panose="020B0503020204020204" pitchFamily="34" charset="-122"/>
                  <a:sym typeface="+mn-ea"/>
                </a:rPr>
                <a:t>单击此处输入文本单击此处输入文本</a:t>
              </a:r>
            </a:p>
            <a:p>
              <a:pPr algn="ctr">
                <a:defRPr/>
              </a:pPr>
              <a:r>
                <a:rPr lang="zh-CN" altLang="da-DK" sz="1200">
                  <a:solidFill>
                    <a:prstClr val="black">
                      <a:lumMod val="65000"/>
                      <a:lumOff val="35000"/>
                    </a:prstClr>
                  </a:solidFill>
                  <a:latin typeface="微软雅黑" panose="020B0503020204020204" pitchFamily="34" charset="-122"/>
                  <a:ea typeface="微软雅黑" panose="020B0503020204020204" pitchFamily="34" charset="-122"/>
                  <a:sym typeface="+mn-ea"/>
                </a:rPr>
                <a:t>单击此处输入文本单击此处输入文本</a:t>
              </a:r>
            </a:p>
            <a:p>
              <a:pPr algn="ctr">
                <a:defRPr/>
              </a:pPr>
              <a:endParaRPr lang="zh-CN" altLang="da-DK" sz="1200">
                <a:solidFill>
                  <a:prstClr val="black">
                    <a:lumMod val="65000"/>
                    <a:lumOff val="35000"/>
                  </a:prstClr>
                </a:solidFill>
                <a:latin typeface="微软雅黑" panose="020B0503020204020204" pitchFamily="34" charset="-122"/>
                <a:ea typeface="微软雅黑" panose="020B0503020204020204" pitchFamily="34" charset="-122"/>
                <a:sym typeface="+mn-ea"/>
              </a:endParaRPr>
            </a:p>
            <a:p>
              <a:pPr lvl="0" algn="ctr">
                <a:defRPr/>
              </a:pPr>
              <a:endParaRPr lang="zh-CN" altLang="da-DK" sz="1200" dirty="0">
                <a:solidFill>
                  <a:prstClr val="black">
                    <a:lumMod val="65000"/>
                    <a:lumOff val="35000"/>
                  </a:prstClr>
                </a:solidFill>
                <a:latin typeface="微软雅黑" panose="020B0503020204020204" pitchFamily="34" charset="-122"/>
                <a:ea typeface="微软雅黑" panose="020B0503020204020204" pitchFamily="34" charset="-122"/>
                <a:sym typeface="+mn-ea"/>
              </a:endParaRPr>
            </a:p>
          </p:txBody>
        </p:sp>
      </p:gr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nvCxnSpPr>
        <p:spPr>
          <a:xfrm flipV="1">
            <a:off x="4683362" y="2180861"/>
            <a:ext cx="0" cy="256589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208677" y="4413335"/>
            <a:ext cx="4114800" cy="0"/>
          </a:xfrm>
          <a:prstGeom prst="line">
            <a:avLst/>
          </a:prstGeom>
          <a:ln>
            <a:solidFill>
              <a:srgbClr val="EA7500"/>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5077383" y="2505120"/>
            <a:ext cx="4453842" cy="132343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0" normalizeH="0" baseline="0" noProof="0">
                <a:ln>
                  <a:noFill/>
                </a:ln>
                <a:solidFill>
                  <a:srgbClr val="EA7500"/>
                </a:solidFill>
                <a:effectLst/>
                <a:uLnTx/>
                <a:uFillTx/>
                <a:latin typeface="方正卡通简体" panose="03000509000000000000" pitchFamily="65" charset="-122"/>
                <a:ea typeface="方正卡通简体" panose="03000509000000000000" pitchFamily="65" charset="-122"/>
                <a:cs typeface="+mn-cs"/>
              </a:rPr>
              <a:t>PART04</a:t>
            </a:r>
            <a:endParaRPr kumimoji="0" lang="zh-CN" altLang="en-US" sz="8000" b="0" i="0" u="none" strike="noStrike" kern="1200" cap="none" spc="0" normalizeH="0" baseline="0" noProof="0" dirty="0">
              <a:ln>
                <a:noFill/>
              </a:ln>
              <a:solidFill>
                <a:srgbClr val="EA7500"/>
              </a:solidFill>
              <a:effectLst/>
              <a:uLnTx/>
              <a:uFillTx/>
              <a:latin typeface="方正卡通简体" panose="03000509000000000000" pitchFamily="65" charset="-122"/>
              <a:ea typeface="方正卡通简体" panose="03000509000000000000" pitchFamily="65" charset="-122"/>
              <a:cs typeface="+mn-cs"/>
            </a:endParaRPr>
          </a:p>
        </p:txBody>
      </p:sp>
      <p:sp>
        <p:nvSpPr>
          <p:cNvPr id="18" name="文本框 17"/>
          <p:cNvSpPr txBox="1"/>
          <p:nvPr/>
        </p:nvSpPr>
        <p:spPr>
          <a:xfrm>
            <a:off x="5077382" y="3828560"/>
            <a:ext cx="4453843"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b="0" i="0" u="none" strike="noStrike" kern="1200" cap="none" spc="0" normalizeH="0" baseline="0" noProof="0">
                <a:ln>
                  <a:noFill/>
                </a:ln>
                <a:solidFill>
                  <a:prstClr val="black">
                    <a:lumMod val="65000"/>
                    <a:lumOff val="35000"/>
                  </a:prstClr>
                </a:solidFill>
                <a:effectLst/>
                <a:uLnTx/>
                <a:uFillTx/>
                <a:latin typeface="方正卡通简体" panose="03000509000000000000" pitchFamily="65" charset="-122"/>
                <a:ea typeface="方正卡通简体" panose="03000509000000000000" pitchFamily="65" charset="-122"/>
                <a:cs typeface="+mn-cs"/>
              </a:rPr>
              <a:t>单击添加标题文字</a:t>
            </a:r>
            <a:endParaRPr kumimoji="0" lang="zh-CN" altLang="en-US" sz="2800" b="0" i="0" u="none" strike="noStrike" kern="1200" cap="none" spc="0" normalizeH="0" baseline="0" noProof="0" dirty="0">
              <a:ln>
                <a:noFill/>
              </a:ln>
              <a:solidFill>
                <a:prstClr val="black">
                  <a:lumMod val="65000"/>
                  <a:lumOff val="35000"/>
                </a:prstClr>
              </a:solidFill>
              <a:effectLst/>
              <a:uLnTx/>
              <a:uFillTx/>
              <a:latin typeface="方正卡通简体" panose="03000509000000000000" pitchFamily="65" charset="-122"/>
              <a:ea typeface="方正卡通简体" panose="03000509000000000000" pitchFamily="65" charset="-122"/>
              <a:cs typeface="+mn-cs"/>
            </a:endParaRPr>
          </a:p>
        </p:txBody>
      </p:sp>
      <p:pic>
        <p:nvPicPr>
          <p:cNvPr id="20" name="图片 19"/>
          <p:cNvPicPr>
            <a:picLocks noChangeAspect="1"/>
          </p:cNvPicPr>
          <p:nvPr/>
        </p:nvPicPr>
        <p:blipFill>
          <a:blip r:embed="rId3" cstate="print"/>
          <a:stretch>
            <a:fillRect/>
          </a:stretch>
        </p:blipFill>
        <p:spPr>
          <a:xfrm>
            <a:off x="2792276" y="1845419"/>
            <a:ext cx="2077358" cy="29013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9040" y="394586"/>
            <a:ext cx="2646878" cy="461665"/>
          </a:xfrm>
          <a:prstGeom prst="rect">
            <a:avLst/>
          </a:prstGeom>
          <a:noFill/>
        </p:spPr>
        <p:txBody>
          <a:bodyPr wrap="none" rtlCol="0">
            <a:spAutoFit/>
            <a:scene3d>
              <a:camera prst="orthographicFront"/>
              <a:lightRig rig="threePt" dir="t">
                <a:rot lat="0" lon="0" rev="0"/>
              </a:lightRig>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幼圆" panose="02010509060101010101" pitchFamily="49" charset="-122"/>
                <a:ea typeface="幼圆" panose="02010509060101010101" pitchFamily="49" charset="-122"/>
                <a:cs typeface="+mn-cs"/>
              </a:rPr>
              <a:t>标题文字添加此处</a:t>
            </a:r>
          </a:p>
        </p:txBody>
      </p:sp>
      <p:pic>
        <p:nvPicPr>
          <p:cNvPr id="19" name="图片 18"/>
          <p:cNvPicPr>
            <a:picLocks noChangeAspect="1"/>
          </p:cNvPicPr>
          <p:nvPr/>
        </p:nvPicPr>
        <p:blipFill>
          <a:blip r:embed="rId3" cstate="email"/>
          <a:stretch>
            <a:fillRect/>
          </a:stretch>
        </p:blipFill>
        <p:spPr>
          <a:xfrm>
            <a:off x="162554" y="149161"/>
            <a:ext cx="802646" cy="1003307"/>
          </a:xfrm>
          <a:prstGeom prst="rect">
            <a:avLst/>
          </a:prstGeom>
        </p:spPr>
      </p:pic>
      <p:sp>
        <p:nvSpPr>
          <p:cNvPr id="4" name="MH_SubTitle_1"/>
          <p:cNvSpPr/>
          <p:nvPr/>
        </p:nvSpPr>
        <p:spPr>
          <a:xfrm>
            <a:off x="4276449" y="2155190"/>
            <a:ext cx="1756940" cy="1753552"/>
          </a:xfrm>
          <a:custGeom>
            <a:avLst/>
            <a:gdLst>
              <a:gd name="connsiteX0" fmla="*/ 713459 w 1426918"/>
              <a:gd name="connsiteY0" fmla="*/ 0 h 1426918"/>
              <a:gd name="connsiteX1" fmla="*/ 713459 w 1426918"/>
              <a:gd name="connsiteY1" fmla="*/ 1 h 1426918"/>
              <a:gd name="connsiteX2" fmla="*/ 1426918 w 1426918"/>
              <a:gd name="connsiteY2" fmla="*/ 713460 h 1426918"/>
              <a:gd name="connsiteX3" fmla="*/ 1426918 w 1426918"/>
              <a:gd name="connsiteY3" fmla="*/ 1426918 h 1426918"/>
              <a:gd name="connsiteX4" fmla="*/ 713459 w 1426918"/>
              <a:gd name="connsiteY4" fmla="*/ 1426918 h 1426918"/>
              <a:gd name="connsiteX5" fmla="*/ 0 w 1426918"/>
              <a:gd name="connsiteY5" fmla="*/ 713459 h 1426918"/>
              <a:gd name="connsiteX6" fmla="*/ 713459 w 1426918"/>
              <a:gd name="connsiteY6" fmla="*/ 0 h 142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918" h="1426918">
                <a:moveTo>
                  <a:pt x="713459" y="0"/>
                </a:moveTo>
                <a:lnTo>
                  <a:pt x="713459" y="1"/>
                </a:lnTo>
                <a:cubicBezTo>
                  <a:pt x="1107492" y="1"/>
                  <a:pt x="1426918" y="319427"/>
                  <a:pt x="1426918" y="713460"/>
                </a:cubicBezTo>
                <a:lnTo>
                  <a:pt x="1426918" y="1426918"/>
                </a:lnTo>
                <a:lnTo>
                  <a:pt x="713459" y="1426918"/>
                </a:lnTo>
                <a:cubicBezTo>
                  <a:pt x="319426" y="1426918"/>
                  <a:pt x="0" y="1107492"/>
                  <a:pt x="0" y="713459"/>
                </a:cubicBezTo>
                <a:cubicBezTo>
                  <a:pt x="0" y="319426"/>
                  <a:pt x="319426" y="0"/>
                  <a:pt x="713459" y="0"/>
                </a:cubicBezTo>
                <a:close/>
              </a:path>
            </a:pathLst>
          </a:custGeom>
          <a:solidFill>
            <a:srgbClr val="EA7500"/>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0" cap="none" spc="0" normalizeH="0" baseline="0" noProof="0" dirty="0">
                <a:ln>
                  <a:noFill/>
                </a:ln>
                <a:solidFill>
                  <a:prstClr val="white"/>
                </a:solidFill>
                <a:effectLst/>
                <a:uLnTx/>
                <a:uFillTx/>
                <a:latin typeface="Times New Roman" panose="02020603050405020304"/>
                <a:ea typeface="幼圆" panose="02010509060101010101" pitchFamily="49" charset="-122"/>
                <a:cs typeface="+mn-cs"/>
              </a:rPr>
              <a:t>S</a:t>
            </a:r>
          </a:p>
        </p:txBody>
      </p:sp>
      <p:sp>
        <p:nvSpPr>
          <p:cNvPr id="5" name="MH_SubTitle_2"/>
          <p:cNvSpPr/>
          <p:nvPr/>
        </p:nvSpPr>
        <p:spPr>
          <a:xfrm>
            <a:off x="6033389" y="2155190"/>
            <a:ext cx="1759658" cy="1753552"/>
          </a:xfrm>
          <a:custGeom>
            <a:avLst/>
            <a:gdLst>
              <a:gd name="connsiteX0" fmla="*/ 713459 w 1426918"/>
              <a:gd name="connsiteY0" fmla="*/ 0 h 1426918"/>
              <a:gd name="connsiteX1" fmla="*/ 1426918 w 1426918"/>
              <a:gd name="connsiteY1" fmla="*/ 713459 h 1426918"/>
              <a:gd name="connsiteX2" fmla="*/ 1426917 w 1426918"/>
              <a:gd name="connsiteY2" fmla="*/ 713459 h 1426918"/>
              <a:gd name="connsiteX3" fmla="*/ 713458 w 1426918"/>
              <a:gd name="connsiteY3" fmla="*/ 1426918 h 1426918"/>
              <a:gd name="connsiteX4" fmla="*/ 0 w 1426918"/>
              <a:gd name="connsiteY4" fmla="*/ 1426918 h 1426918"/>
              <a:gd name="connsiteX5" fmla="*/ 0 w 1426918"/>
              <a:gd name="connsiteY5" fmla="*/ 713459 h 1426918"/>
              <a:gd name="connsiteX6" fmla="*/ 713459 w 1426918"/>
              <a:gd name="connsiteY6" fmla="*/ 0 h 142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918" h="1426918">
                <a:moveTo>
                  <a:pt x="713459" y="0"/>
                </a:moveTo>
                <a:cubicBezTo>
                  <a:pt x="1107492" y="0"/>
                  <a:pt x="1426918" y="319426"/>
                  <a:pt x="1426918" y="713459"/>
                </a:cubicBezTo>
                <a:lnTo>
                  <a:pt x="1426917" y="713459"/>
                </a:lnTo>
                <a:cubicBezTo>
                  <a:pt x="1426917" y="1107492"/>
                  <a:pt x="1107491" y="1426918"/>
                  <a:pt x="713458" y="1426918"/>
                </a:cubicBezTo>
                <a:lnTo>
                  <a:pt x="0" y="1426918"/>
                </a:lnTo>
                <a:lnTo>
                  <a:pt x="0" y="713459"/>
                </a:lnTo>
                <a:cubicBezTo>
                  <a:pt x="0" y="319426"/>
                  <a:pt x="319426" y="0"/>
                  <a:pt x="713459" y="0"/>
                </a:cubicBezTo>
                <a:close/>
              </a:path>
            </a:pathLst>
          </a:custGeom>
          <a:solidFill>
            <a:srgbClr val="A6A6A6"/>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0" cap="none" spc="0" normalizeH="0" baseline="0" noProof="0" dirty="0">
                <a:ln>
                  <a:noFill/>
                </a:ln>
                <a:solidFill>
                  <a:prstClr val="white"/>
                </a:solidFill>
                <a:effectLst/>
                <a:uLnTx/>
                <a:uFillTx/>
                <a:latin typeface="Times New Roman" panose="02020603050405020304"/>
                <a:ea typeface="幼圆" panose="02010509060101010101" pitchFamily="49" charset="-122"/>
                <a:cs typeface="+mn-cs"/>
              </a:rPr>
              <a:t>W</a:t>
            </a:r>
          </a:p>
        </p:txBody>
      </p:sp>
      <p:sp>
        <p:nvSpPr>
          <p:cNvPr id="6" name="MH_SubTitle_3"/>
          <p:cNvSpPr/>
          <p:nvPr/>
        </p:nvSpPr>
        <p:spPr>
          <a:xfrm>
            <a:off x="4276449" y="3908743"/>
            <a:ext cx="1756940" cy="1753552"/>
          </a:xfrm>
          <a:custGeom>
            <a:avLst/>
            <a:gdLst>
              <a:gd name="connsiteX0" fmla="*/ 713460 w 1426918"/>
              <a:gd name="connsiteY0" fmla="*/ 0 h 1426918"/>
              <a:gd name="connsiteX1" fmla="*/ 1426918 w 1426918"/>
              <a:gd name="connsiteY1" fmla="*/ 0 h 1426918"/>
              <a:gd name="connsiteX2" fmla="*/ 1426918 w 1426918"/>
              <a:gd name="connsiteY2" fmla="*/ 713459 h 1426918"/>
              <a:gd name="connsiteX3" fmla="*/ 713459 w 1426918"/>
              <a:gd name="connsiteY3" fmla="*/ 1426918 h 1426918"/>
              <a:gd name="connsiteX4" fmla="*/ 0 w 1426918"/>
              <a:gd name="connsiteY4" fmla="*/ 713459 h 1426918"/>
              <a:gd name="connsiteX5" fmla="*/ 1 w 1426918"/>
              <a:gd name="connsiteY5" fmla="*/ 713459 h 1426918"/>
              <a:gd name="connsiteX6" fmla="*/ 713460 w 1426918"/>
              <a:gd name="connsiteY6" fmla="*/ 0 h 142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918" h="1426918">
                <a:moveTo>
                  <a:pt x="713460" y="0"/>
                </a:moveTo>
                <a:lnTo>
                  <a:pt x="1426918" y="0"/>
                </a:lnTo>
                <a:lnTo>
                  <a:pt x="1426918" y="713459"/>
                </a:lnTo>
                <a:cubicBezTo>
                  <a:pt x="1426918" y="1107492"/>
                  <a:pt x="1107492" y="1426918"/>
                  <a:pt x="713459" y="1426918"/>
                </a:cubicBezTo>
                <a:cubicBezTo>
                  <a:pt x="319426" y="1426918"/>
                  <a:pt x="0" y="1107492"/>
                  <a:pt x="0" y="713459"/>
                </a:cubicBezTo>
                <a:lnTo>
                  <a:pt x="1" y="713459"/>
                </a:lnTo>
                <a:cubicBezTo>
                  <a:pt x="1" y="319426"/>
                  <a:pt x="319427" y="0"/>
                  <a:pt x="713460" y="0"/>
                </a:cubicBezTo>
                <a:close/>
              </a:path>
            </a:pathLst>
          </a:custGeom>
          <a:solidFill>
            <a:srgbClr val="A6A6A6"/>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0" cap="none" spc="0" normalizeH="0" baseline="0" noProof="0" dirty="0">
                <a:ln>
                  <a:noFill/>
                </a:ln>
                <a:solidFill>
                  <a:prstClr val="white"/>
                </a:solidFill>
                <a:effectLst/>
                <a:uLnTx/>
                <a:uFillTx/>
                <a:latin typeface="Times New Roman" panose="02020603050405020304"/>
                <a:ea typeface="幼圆" panose="02010509060101010101" pitchFamily="49" charset="-122"/>
                <a:cs typeface="+mn-cs"/>
              </a:rPr>
              <a:t>O</a:t>
            </a:r>
          </a:p>
        </p:txBody>
      </p:sp>
      <p:sp>
        <p:nvSpPr>
          <p:cNvPr id="8" name="MH_SubTitle_4"/>
          <p:cNvSpPr/>
          <p:nvPr/>
        </p:nvSpPr>
        <p:spPr>
          <a:xfrm>
            <a:off x="6033389" y="3908743"/>
            <a:ext cx="1759658" cy="1753552"/>
          </a:xfrm>
          <a:custGeom>
            <a:avLst/>
            <a:gdLst>
              <a:gd name="connsiteX0" fmla="*/ 0 w 1426918"/>
              <a:gd name="connsiteY0" fmla="*/ 0 h 1426918"/>
              <a:gd name="connsiteX1" fmla="*/ 713459 w 1426918"/>
              <a:gd name="connsiteY1" fmla="*/ 0 h 1426918"/>
              <a:gd name="connsiteX2" fmla="*/ 1426918 w 1426918"/>
              <a:gd name="connsiteY2" fmla="*/ 713459 h 1426918"/>
              <a:gd name="connsiteX3" fmla="*/ 713459 w 1426918"/>
              <a:gd name="connsiteY3" fmla="*/ 1426918 h 1426918"/>
              <a:gd name="connsiteX4" fmla="*/ 713459 w 1426918"/>
              <a:gd name="connsiteY4" fmla="*/ 1426917 h 1426918"/>
              <a:gd name="connsiteX5" fmla="*/ 0 w 1426918"/>
              <a:gd name="connsiteY5" fmla="*/ 713458 h 142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6918" h="1426918">
                <a:moveTo>
                  <a:pt x="0" y="0"/>
                </a:moveTo>
                <a:lnTo>
                  <a:pt x="713459" y="0"/>
                </a:lnTo>
                <a:cubicBezTo>
                  <a:pt x="1107492" y="0"/>
                  <a:pt x="1426918" y="319426"/>
                  <a:pt x="1426918" y="713459"/>
                </a:cubicBezTo>
                <a:cubicBezTo>
                  <a:pt x="1426918" y="1107492"/>
                  <a:pt x="1107492" y="1426918"/>
                  <a:pt x="713459" y="1426918"/>
                </a:cubicBezTo>
                <a:lnTo>
                  <a:pt x="713459" y="1426917"/>
                </a:lnTo>
                <a:cubicBezTo>
                  <a:pt x="319426" y="1426917"/>
                  <a:pt x="0" y="1107491"/>
                  <a:pt x="0" y="713458"/>
                </a:cubicBezTo>
                <a:close/>
              </a:path>
            </a:pathLst>
          </a:custGeom>
          <a:solidFill>
            <a:srgbClr val="EA7500"/>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0" cap="none" spc="0" normalizeH="0" baseline="0" noProof="0" dirty="0">
                <a:ln>
                  <a:noFill/>
                </a:ln>
                <a:solidFill>
                  <a:prstClr val="white"/>
                </a:solidFill>
                <a:effectLst/>
                <a:uLnTx/>
                <a:uFillTx/>
                <a:latin typeface="Times New Roman" panose="02020603050405020304"/>
                <a:ea typeface="幼圆" panose="02010509060101010101" pitchFamily="49" charset="-122"/>
                <a:cs typeface="+mn-cs"/>
              </a:rPr>
              <a:t>T</a:t>
            </a:r>
          </a:p>
        </p:txBody>
      </p:sp>
      <p:sp>
        <p:nvSpPr>
          <p:cNvPr id="9" name="文本框 8"/>
          <p:cNvSpPr txBox="1"/>
          <p:nvPr/>
        </p:nvSpPr>
        <p:spPr>
          <a:xfrm>
            <a:off x="8045281" y="2486767"/>
            <a:ext cx="2540279"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6025" fontAlgn="base">
              <a:spcBef>
                <a:spcPct val="20000"/>
              </a:spcBef>
              <a:spcAft>
                <a:spcPct val="0"/>
              </a:spcAft>
            </a:pPr>
            <a:r>
              <a:rPr lang="zh-CN" altLang="da-DK" sz="2400" dirty="0">
                <a:solidFill>
                  <a:prstClr val="black">
                    <a:lumMod val="65000"/>
                    <a:lumOff val="35000"/>
                  </a:prstClr>
                </a:solidFill>
                <a:latin typeface="方正卡通简体" panose="03000509000000000000" pitchFamily="65" charset="-122"/>
                <a:ea typeface="方正卡通简体" panose="03000509000000000000" pitchFamily="65" charset="-122"/>
              </a:rPr>
              <a:t>输入文本</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p>
        </p:txBody>
      </p:sp>
      <p:sp>
        <p:nvSpPr>
          <p:cNvPr id="10" name="文本框 9"/>
          <p:cNvSpPr txBox="1"/>
          <p:nvPr/>
        </p:nvSpPr>
        <p:spPr>
          <a:xfrm>
            <a:off x="1582329" y="2732460"/>
            <a:ext cx="2540279" cy="65282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p>
        </p:txBody>
      </p:sp>
      <p:sp>
        <p:nvSpPr>
          <p:cNvPr id="11" name="文本框 10"/>
          <p:cNvSpPr txBox="1"/>
          <p:nvPr/>
        </p:nvSpPr>
        <p:spPr>
          <a:xfrm>
            <a:off x="2070100" y="2427518"/>
            <a:ext cx="1995429"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algn="ctr" defTabSz="1216025" fontAlgn="base">
              <a:lnSpc>
                <a:spcPct val="100000"/>
              </a:lnSpc>
              <a:spcBef>
                <a:spcPct val="20000"/>
              </a:spcBef>
              <a:spcAft>
                <a:spcPct val="0"/>
              </a:spcAft>
              <a:buClrTx/>
              <a:buSzTx/>
              <a:buFontTx/>
              <a:buNone/>
              <a:defRPr/>
            </a:pPr>
            <a:r>
              <a:rPr lang="zh-CN" altLang="da-DK" sz="2400" dirty="0">
                <a:solidFill>
                  <a:prstClr val="black">
                    <a:lumMod val="65000"/>
                    <a:lumOff val="35000"/>
                  </a:prstClr>
                </a:solidFill>
                <a:latin typeface="方正卡通简体" panose="03000509000000000000" pitchFamily="65" charset="-122"/>
                <a:ea typeface="方正卡通简体" panose="03000509000000000000" pitchFamily="65" charset="-122"/>
              </a:rPr>
              <a:t>输入文本</a:t>
            </a:r>
            <a:endParaRPr lang="zh-CN" altLang="da-DK" sz="2400" dirty="0">
              <a:solidFill>
                <a:prstClr val="black">
                  <a:lumMod val="65000"/>
                  <a:lumOff val="35000"/>
                </a:prstClr>
              </a:solidFill>
              <a:latin typeface="方正卡通简体" panose="03000509000000000000" pitchFamily="65" charset="-122"/>
              <a:ea typeface="方正卡通简体" panose="03000509000000000000" pitchFamily="65" charset="-122"/>
              <a:sym typeface="+mn-ea"/>
            </a:endParaRPr>
          </a:p>
        </p:txBody>
      </p:sp>
      <p:sp>
        <p:nvSpPr>
          <p:cNvPr id="12" name="文本框 11"/>
          <p:cNvSpPr txBox="1"/>
          <p:nvPr/>
        </p:nvSpPr>
        <p:spPr>
          <a:xfrm>
            <a:off x="1581785" y="4910540"/>
            <a:ext cx="2591378" cy="65282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p>
        </p:txBody>
      </p:sp>
      <p:sp>
        <p:nvSpPr>
          <p:cNvPr id="13" name="文本框 12"/>
          <p:cNvSpPr txBox="1"/>
          <p:nvPr/>
        </p:nvSpPr>
        <p:spPr>
          <a:xfrm>
            <a:off x="2222500" y="4605054"/>
            <a:ext cx="1843572"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6025" fontAlgn="base">
              <a:spcBef>
                <a:spcPct val="20000"/>
              </a:spcBef>
              <a:spcAft>
                <a:spcPct val="0"/>
              </a:spcAft>
            </a:pPr>
            <a:r>
              <a:rPr lang="zh-CN" altLang="da-DK" sz="2400" dirty="0">
                <a:solidFill>
                  <a:prstClr val="black">
                    <a:lumMod val="65000"/>
                    <a:lumOff val="35000"/>
                  </a:prstClr>
                </a:solidFill>
                <a:latin typeface="方正卡通简体" panose="03000509000000000000" pitchFamily="65" charset="-122"/>
                <a:ea typeface="方正卡通简体" panose="03000509000000000000" pitchFamily="65" charset="-122"/>
              </a:rPr>
              <a:t>输入文本</a:t>
            </a:r>
            <a:endParaRPr lang="zh-CN" altLang="da-DK" sz="2400" dirty="0">
              <a:solidFill>
                <a:prstClr val="black">
                  <a:lumMod val="65000"/>
                  <a:lumOff val="35000"/>
                </a:prstClr>
              </a:solidFill>
              <a:latin typeface="方正卡通简体" panose="03000509000000000000" pitchFamily="65" charset="-122"/>
              <a:ea typeface="方正卡通简体" panose="03000509000000000000" pitchFamily="65" charset="-122"/>
              <a:sym typeface="+mn-ea"/>
            </a:endParaRPr>
          </a:p>
        </p:txBody>
      </p:sp>
      <p:sp>
        <p:nvSpPr>
          <p:cNvPr id="14" name="文本框 13"/>
          <p:cNvSpPr txBox="1"/>
          <p:nvPr/>
        </p:nvSpPr>
        <p:spPr>
          <a:xfrm>
            <a:off x="8045281" y="4546892"/>
            <a:ext cx="2556044"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6025" fontAlgn="base">
              <a:spcBef>
                <a:spcPct val="20000"/>
              </a:spcBef>
              <a:spcAft>
                <a:spcPct val="0"/>
              </a:spcAft>
            </a:pPr>
            <a:r>
              <a:rPr lang="zh-CN" altLang="da-DK" sz="2400" dirty="0">
                <a:solidFill>
                  <a:prstClr val="black">
                    <a:lumMod val="65000"/>
                    <a:lumOff val="35000"/>
                  </a:prstClr>
                </a:solidFill>
                <a:latin typeface="方正卡通简体" panose="03000509000000000000" pitchFamily="65" charset="-122"/>
                <a:ea typeface="方正卡通简体" panose="03000509000000000000" pitchFamily="65" charset="-122"/>
              </a:rPr>
              <a:t>输入文本</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da-DK"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单击此处输入文本</a:t>
            </a:r>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9040" y="394586"/>
            <a:ext cx="2646878" cy="461665"/>
          </a:xfrm>
          <a:prstGeom prst="rect">
            <a:avLst/>
          </a:prstGeom>
          <a:noFill/>
        </p:spPr>
        <p:txBody>
          <a:bodyPr wrap="none" rtlCol="0">
            <a:spAutoFit/>
            <a:scene3d>
              <a:camera prst="orthographicFront"/>
              <a:lightRig rig="threePt" dir="t">
                <a:rot lat="0" lon="0" rev="0"/>
              </a:lightRig>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幼圆" panose="02010509060101010101" pitchFamily="49" charset="-122"/>
                <a:ea typeface="幼圆" panose="02010509060101010101" pitchFamily="49" charset="-122"/>
                <a:cs typeface="+mn-cs"/>
              </a:rPr>
              <a:t>标题文字添加此处</a:t>
            </a:r>
          </a:p>
        </p:txBody>
      </p:sp>
      <p:pic>
        <p:nvPicPr>
          <p:cNvPr id="19" name="图片 18"/>
          <p:cNvPicPr>
            <a:picLocks noChangeAspect="1"/>
          </p:cNvPicPr>
          <p:nvPr/>
        </p:nvPicPr>
        <p:blipFill>
          <a:blip r:embed="rId3" cstate="email"/>
          <a:stretch>
            <a:fillRect/>
          </a:stretch>
        </p:blipFill>
        <p:spPr>
          <a:xfrm>
            <a:off x="162554" y="149161"/>
            <a:ext cx="802646" cy="1003307"/>
          </a:xfrm>
          <a:prstGeom prst="rect">
            <a:avLst/>
          </a:prstGeom>
        </p:spPr>
      </p:pic>
      <p:sp>
        <p:nvSpPr>
          <p:cNvPr id="15" name="矩形 14"/>
          <p:cNvSpPr/>
          <p:nvPr/>
        </p:nvSpPr>
        <p:spPr>
          <a:xfrm>
            <a:off x="615950" y="3101340"/>
            <a:ext cx="10833100" cy="1214438"/>
          </a:xfrm>
          <a:prstGeom prst="rect">
            <a:avLst/>
          </a:prstGeom>
          <a:solidFill>
            <a:srgbClr val="EA7500"/>
          </a:solidFill>
          <a:ln w="28575"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pitchFamily="34" charset="0"/>
            </a:endParaRPr>
          </a:p>
        </p:txBody>
      </p:sp>
      <p:sp>
        <p:nvSpPr>
          <p:cNvPr id="16" name="矩形 15"/>
          <p:cNvSpPr/>
          <p:nvPr/>
        </p:nvSpPr>
        <p:spPr>
          <a:xfrm>
            <a:off x="4630420" y="1499235"/>
            <a:ext cx="3108960" cy="4419600"/>
          </a:xfrm>
          <a:prstGeom prst="rect">
            <a:avLst/>
          </a:prstGeom>
          <a:blipFill dpi="0" rotWithShape="1">
            <a:blip r:embed="rId4" cstate="email"/>
            <a:srcRect/>
            <a:stretch>
              <a:fillRect/>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pitchFamily="34" charset="0"/>
            </a:endParaRPr>
          </a:p>
        </p:txBody>
      </p:sp>
      <p:grpSp>
        <p:nvGrpSpPr>
          <p:cNvPr id="17" name="组合 16"/>
          <p:cNvGrpSpPr/>
          <p:nvPr/>
        </p:nvGrpSpPr>
        <p:grpSpPr bwMode="auto">
          <a:xfrm>
            <a:off x="3550285" y="2085975"/>
            <a:ext cx="558800" cy="558800"/>
            <a:chOff x="3609560" y="1806031"/>
            <a:chExt cx="559384" cy="559384"/>
          </a:xfrm>
        </p:grpSpPr>
        <p:sp>
          <p:nvSpPr>
            <p:cNvPr id="18" name="椭圆 17"/>
            <p:cNvSpPr/>
            <p:nvPr/>
          </p:nvSpPr>
          <p:spPr>
            <a:xfrm>
              <a:off x="3609560" y="1806031"/>
              <a:ext cx="559384" cy="559384"/>
            </a:xfrm>
            <a:prstGeom prst="ellipse">
              <a:avLst/>
            </a:prstGeom>
            <a:solidFill>
              <a:srgbClr val="EA7500"/>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pitchFamily="34" charset="0"/>
              </a:endParaRPr>
            </a:p>
          </p:txBody>
        </p:sp>
        <p:sp>
          <p:nvSpPr>
            <p:cNvPr id="20" name="Freeform 56"/>
            <p:cNvSpPr>
              <a:spLocks noChangeArrowheads="1"/>
            </p:cNvSpPr>
            <p:nvPr/>
          </p:nvSpPr>
          <p:spPr bwMode="auto">
            <a:xfrm>
              <a:off x="3770731" y="1961224"/>
              <a:ext cx="243496" cy="269584"/>
            </a:xfrm>
            <a:custGeom>
              <a:avLst/>
              <a:gdLst>
                <a:gd name="T0" fmla="*/ 117757406 w 409"/>
                <a:gd name="T1" fmla="*/ 25860428 h 453"/>
                <a:gd name="T2" fmla="*/ 117757406 w 409"/>
                <a:gd name="T3" fmla="*/ 25860428 h 453"/>
                <a:gd name="T4" fmla="*/ 106434548 w 409"/>
                <a:gd name="T5" fmla="*/ 17132569 h 453"/>
                <a:gd name="T6" fmla="*/ 71818815 w 409"/>
                <a:gd name="T7" fmla="*/ 14546230 h 453"/>
                <a:gd name="T8" fmla="*/ 65995750 w 409"/>
                <a:gd name="T9" fmla="*/ 2909484 h 453"/>
                <a:gd name="T10" fmla="*/ 45938591 w 409"/>
                <a:gd name="T11" fmla="*/ 0 h 453"/>
                <a:gd name="T12" fmla="*/ 40114931 w 409"/>
                <a:gd name="T13" fmla="*/ 14546230 h 453"/>
                <a:gd name="T14" fmla="*/ 40114931 w 409"/>
                <a:gd name="T15" fmla="*/ 31678799 h 453"/>
                <a:gd name="T16" fmla="*/ 25880828 w 409"/>
                <a:gd name="T17" fmla="*/ 42992406 h 453"/>
                <a:gd name="T18" fmla="*/ 8734898 w 409"/>
                <a:gd name="T19" fmla="*/ 42992406 h 453"/>
                <a:gd name="T20" fmla="*/ 0 w 409"/>
                <a:gd name="T21" fmla="*/ 48811372 h 453"/>
                <a:gd name="T22" fmla="*/ 14557965 w 409"/>
                <a:gd name="T23" fmla="*/ 97622150 h 453"/>
                <a:gd name="T24" fmla="*/ 54672891 w 409"/>
                <a:gd name="T25" fmla="*/ 103117377 h 453"/>
                <a:gd name="T26" fmla="*/ 60172685 w 409"/>
                <a:gd name="T27" fmla="*/ 85985408 h 453"/>
                <a:gd name="T28" fmla="*/ 74730645 w 409"/>
                <a:gd name="T29" fmla="*/ 100208489 h 453"/>
                <a:gd name="T30" fmla="*/ 97699652 w 409"/>
                <a:gd name="T31" fmla="*/ 108936343 h 453"/>
                <a:gd name="T32" fmla="*/ 94788418 w 409"/>
                <a:gd name="T33" fmla="*/ 128977796 h 453"/>
                <a:gd name="T34" fmla="*/ 80230457 w 409"/>
                <a:gd name="T35" fmla="*/ 131887279 h 453"/>
                <a:gd name="T36" fmla="*/ 77318608 w 409"/>
                <a:gd name="T37" fmla="*/ 120249942 h 453"/>
                <a:gd name="T38" fmla="*/ 83141692 w 409"/>
                <a:gd name="T39" fmla="*/ 120249942 h 453"/>
                <a:gd name="T40" fmla="*/ 83141692 w 409"/>
                <a:gd name="T41" fmla="*/ 108936343 h 453"/>
                <a:gd name="T42" fmla="*/ 60172685 w 409"/>
                <a:gd name="T43" fmla="*/ 120249942 h 453"/>
                <a:gd name="T44" fmla="*/ 63084515 w 409"/>
                <a:gd name="T45" fmla="*/ 140291989 h 453"/>
                <a:gd name="T46" fmla="*/ 94788418 w 409"/>
                <a:gd name="T47" fmla="*/ 146110360 h 453"/>
                <a:gd name="T48" fmla="*/ 117757406 w 409"/>
                <a:gd name="T49" fmla="*/ 25860428 h 453"/>
                <a:gd name="T50" fmla="*/ 103199446 w 409"/>
                <a:gd name="T51" fmla="*/ 74671196 h 453"/>
                <a:gd name="T52" fmla="*/ 103199446 w 409"/>
                <a:gd name="T53" fmla="*/ 74671196 h 453"/>
                <a:gd name="T54" fmla="*/ 91876587 w 409"/>
                <a:gd name="T55" fmla="*/ 71762308 h 453"/>
                <a:gd name="T56" fmla="*/ 80230457 w 409"/>
                <a:gd name="T57" fmla="*/ 74671196 h 453"/>
                <a:gd name="T58" fmla="*/ 91876587 w 409"/>
                <a:gd name="T59" fmla="*/ 57215488 h 453"/>
                <a:gd name="T60" fmla="*/ 103199446 w 409"/>
                <a:gd name="T61" fmla="*/ 74671196 h 45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9"/>
                <a:gd name="T94" fmla="*/ 0 h 453"/>
                <a:gd name="T95" fmla="*/ 409 w 409"/>
                <a:gd name="T96" fmla="*/ 453 h 45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9" h="453">
                  <a:moveTo>
                    <a:pt x="364" y="80"/>
                  </a:moveTo>
                  <a:lnTo>
                    <a:pt x="364" y="80"/>
                  </a:lnTo>
                  <a:cubicBezTo>
                    <a:pt x="364" y="53"/>
                    <a:pt x="329" y="53"/>
                    <a:pt x="329" y="53"/>
                  </a:cubicBezTo>
                  <a:cubicBezTo>
                    <a:pt x="222" y="45"/>
                    <a:pt x="222" y="45"/>
                    <a:pt x="222" y="45"/>
                  </a:cubicBezTo>
                  <a:cubicBezTo>
                    <a:pt x="222" y="45"/>
                    <a:pt x="222" y="18"/>
                    <a:pt x="204" y="9"/>
                  </a:cubicBezTo>
                  <a:cubicBezTo>
                    <a:pt x="177" y="0"/>
                    <a:pt x="160" y="0"/>
                    <a:pt x="142" y="0"/>
                  </a:cubicBezTo>
                  <a:cubicBezTo>
                    <a:pt x="124" y="0"/>
                    <a:pt x="124" y="27"/>
                    <a:pt x="124" y="45"/>
                  </a:cubicBezTo>
                  <a:cubicBezTo>
                    <a:pt x="124" y="62"/>
                    <a:pt x="124" y="89"/>
                    <a:pt x="124" y="98"/>
                  </a:cubicBezTo>
                  <a:cubicBezTo>
                    <a:pt x="124" y="124"/>
                    <a:pt x="116" y="133"/>
                    <a:pt x="80" y="133"/>
                  </a:cubicBezTo>
                  <a:cubicBezTo>
                    <a:pt x="27" y="133"/>
                    <a:pt x="27" y="133"/>
                    <a:pt x="27" y="133"/>
                  </a:cubicBezTo>
                  <a:cubicBezTo>
                    <a:pt x="10" y="133"/>
                    <a:pt x="0" y="133"/>
                    <a:pt x="0" y="151"/>
                  </a:cubicBezTo>
                  <a:cubicBezTo>
                    <a:pt x="0" y="159"/>
                    <a:pt x="18" y="275"/>
                    <a:pt x="45" y="302"/>
                  </a:cubicBezTo>
                  <a:cubicBezTo>
                    <a:pt x="63" y="310"/>
                    <a:pt x="151" y="319"/>
                    <a:pt x="169" y="319"/>
                  </a:cubicBezTo>
                  <a:cubicBezTo>
                    <a:pt x="186" y="319"/>
                    <a:pt x="177" y="266"/>
                    <a:pt x="186" y="266"/>
                  </a:cubicBezTo>
                  <a:cubicBezTo>
                    <a:pt x="195" y="266"/>
                    <a:pt x="195" y="302"/>
                    <a:pt x="231" y="310"/>
                  </a:cubicBezTo>
                  <a:cubicBezTo>
                    <a:pt x="257" y="310"/>
                    <a:pt x="302" y="310"/>
                    <a:pt x="302" y="337"/>
                  </a:cubicBezTo>
                  <a:cubicBezTo>
                    <a:pt x="302" y="363"/>
                    <a:pt x="310" y="399"/>
                    <a:pt x="293" y="399"/>
                  </a:cubicBezTo>
                  <a:cubicBezTo>
                    <a:pt x="248" y="408"/>
                    <a:pt x="248" y="408"/>
                    <a:pt x="248" y="408"/>
                  </a:cubicBezTo>
                  <a:cubicBezTo>
                    <a:pt x="213" y="399"/>
                    <a:pt x="222" y="372"/>
                    <a:pt x="239" y="372"/>
                  </a:cubicBezTo>
                  <a:cubicBezTo>
                    <a:pt x="248" y="372"/>
                    <a:pt x="257" y="372"/>
                    <a:pt x="257" y="372"/>
                  </a:cubicBezTo>
                  <a:cubicBezTo>
                    <a:pt x="257" y="337"/>
                    <a:pt x="257" y="337"/>
                    <a:pt x="257" y="337"/>
                  </a:cubicBezTo>
                  <a:cubicBezTo>
                    <a:pt x="257" y="337"/>
                    <a:pt x="195" y="328"/>
                    <a:pt x="186" y="372"/>
                  </a:cubicBezTo>
                  <a:cubicBezTo>
                    <a:pt x="186" y="417"/>
                    <a:pt x="195" y="434"/>
                    <a:pt x="195" y="434"/>
                  </a:cubicBezTo>
                  <a:cubicBezTo>
                    <a:pt x="204" y="443"/>
                    <a:pt x="213" y="452"/>
                    <a:pt x="293" y="452"/>
                  </a:cubicBezTo>
                  <a:cubicBezTo>
                    <a:pt x="408" y="452"/>
                    <a:pt x="364" y="115"/>
                    <a:pt x="364" y="80"/>
                  </a:cubicBezTo>
                  <a:close/>
                  <a:moveTo>
                    <a:pt x="319" y="231"/>
                  </a:moveTo>
                  <a:lnTo>
                    <a:pt x="319" y="231"/>
                  </a:lnTo>
                  <a:cubicBezTo>
                    <a:pt x="319" y="240"/>
                    <a:pt x="302" y="222"/>
                    <a:pt x="284" y="222"/>
                  </a:cubicBezTo>
                  <a:cubicBezTo>
                    <a:pt x="266" y="222"/>
                    <a:pt x="248" y="231"/>
                    <a:pt x="248" y="231"/>
                  </a:cubicBezTo>
                  <a:cubicBezTo>
                    <a:pt x="239" y="222"/>
                    <a:pt x="248" y="177"/>
                    <a:pt x="284" y="177"/>
                  </a:cubicBezTo>
                  <a:cubicBezTo>
                    <a:pt x="310" y="177"/>
                    <a:pt x="329" y="231"/>
                    <a:pt x="319" y="231"/>
                  </a:cubicBezTo>
                  <a:close/>
                </a:path>
              </a:pathLst>
            </a:custGeom>
            <a:solidFill>
              <a:srgbClr val="FFFFFF"/>
            </a:solidFill>
            <a:ln w="9525">
              <a:noFill/>
              <a:round/>
            </a:ln>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pitchFamily="34" charset="0"/>
              </a:endParaRPr>
            </a:p>
          </p:txBody>
        </p:sp>
      </p:grpSp>
      <p:grpSp>
        <p:nvGrpSpPr>
          <p:cNvPr id="21" name="组合 20"/>
          <p:cNvGrpSpPr/>
          <p:nvPr/>
        </p:nvGrpSpPr>
        <p:grpSpPr bwMode="auto">
          <a:xfrm>
            <a:off x="7954963" y="4611688"/>
            <a:ext cx="558800" cy="558800"/>
            <a:chOff x="8018479" y="4331745"/>
            <a:chExt cx="559384" cy="559384"/>
          </a:xfrm>
        </p:grpSpPr>
        <p:sp>
          <p:nvSpPr>
            <p:cNvPr id="22" name="椭圆 21"/>
            <p:cNvSpPr/>
            <p:nvPr/>
          </p:nvSpPr>
          <p:spPr>
            <a:xfrm>
              <a:off x="8018479" y="4331745"/>
              <a:ext cx="559384" cy="559384"/>
            </a:xfrm>
            <a:prstGeom prst="ellipse">
              <a:avLst/>
            </a:prstGeom>
            <a:solidFill>
              <a:srgbClr val="EA7500"/>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pitchFamily="34" charset="0"/>
              </a:endParaRPr>
            </a:p>
          </p:txBody>
        </p:sp>
        <p:sp>
          <p:nvSpPr>
            <p:cNvPr id="23" name="Freeform 64"/>
            <p:cNvSpPr>
              <a:spLocks noChangeArrowheads="1"/>
            </p:cNvSpPr>
            <p:nvPr/>
          </p:nvSpPr>
          <p:spPr bwMode="auto">
            <a:xfrm>
              <a:off x="8153696" y="4477517"/>
              <a:ext cx="274800" cy="269580"/>
            </a:xfrm>
            <a:custGeom>
              <a:avLst/>
              <a:gdLst>
                <a:gd name="T0" fmla="*/ 40216779 w 461"/>
                <a:gd name="T1" fmla="*/ 8727727 h 453"/>
                <a:gd name="T2" fmla="*/ 40216779 w 461"/>
                <a:gd name="T3" fmla="*/ 8727727 h 453"/>
                <a:gd name="T4" fmla="*/ 0 w 461"/>
                <a:gd name="T5" fmla="*/ 71761243 h 453"/>
                <a:gd name="T6" fmla="*/ 2919080 w 461"/>
                <a:gd name="T7" fmla="*/ 88892977 h 453"/>
                <a:gd name="T8" fmla="*/ 66163019 w 461"/>
                <a:gd name="T9" fmla="*/ 31678329 h 453"/>
                <a:gd name="T10" fmla="*/ 40216779 w 461"/>
                <a:gd name="T11" fmla="*/ 8727727 h 453"/>
                <a:gd name="T12" fmla="*/ 106379798 w 461"/>
                <a:gd name="T13" fmla="*/ 5818287 h 453"/>
                <a:gd name="T14" fmla="*/ 106379798 w 461"/>
                <a:gd name="T15" fmla="*/ 5818287 h 453"/>
                <a:gd name="T16" fmla="*/ 74920255 w 461"/>
                <a:gd name="T17" fmla="*/ 0 h 453"/>
                <a:gd name="T18" fmla="*/ 51892498 w 461"/>
                <a:gd name="T19" fmla="*/ 2909441 h 453"/>
                <a:gd name="T20" fmla="*/ 106379798 w 461"/>
                <a:gd name="T21" fmla="*/ 51396354 h 453"/>
                <a:gd name="T22" fmla="*/ 106379798 w 461"/>
                <a:gd name="T23" fmla="*/ 5818287 h 453"/>
                <a:gd name="T24" fmla="*/ 117731241 w 461"/>
                <a:gd name="T25" fmla="*/ 11637169 h 453"/>
                <a:gd name="T26" fmla="*/ 117731241 w 461"/>
                <a:gd name="T27" fmla="*/ 11637169 h 453"/>
                <a:gd name="T28" fmla="*/ 117731241 w 461"/>
                <a:gd name="T29" fmla="*/ 97620701 h 453"/>
                <a:gd name="T30" fmla="*/ 143677480 w 461"/>
                <a:gd name="T31" fmla="*/ 97620701 h 453"/>
                <a:gd name="T32" fmla="*/ 149191362 w 461"/>
                <a:gd name="T33" fmla="*/ 71761243 h 453"/>
                <a:gd name="T34" fmla="*/ 117731241 w 461"/>
                <a:gd name="T35" fmla="*/ 11637169 h 453"/>
                <a:gd name="T36" fmla="*/ 5838160 w 461"/>
                <a:gd name="T37" fmla="*/ 100207002 h 453"/>
                <a:gd name="T38" fmla="*/ 5838160 w 461"/>
                <a:gd name="T39" fmla="*/ 100207002 h 453"/>
                <a:gd name="T40" fmla="*/ 34378613 w 461"/>
                <a:gd name="T41" fmla="*/ 134794167 h 453"/>
                <a:gd name="T42" fmla="*/ 34378613 w 461"/>
                <a:gd name="T43" fmla="*/ 74670088 h 453"/>
                <a:gd name="T44" fmla="*/ 17189604 w 461"/>
                <a:gd name="T45" fmla="*/ 91802417 h 453"/>
                <a:gd name="T46" fmla="*/ 5838160 w 461"/>
                <a:gd name="T47" fmla="*/ 100207002 h 453"/>
                <a:gd name="T48" fmla="*/ 43135858 w 461"/>
                <a:gd name="T49" fmla="*/ 140289907 h 453"/>
                <a:gd name="T50" fmla="*/ 43135858 w 461"/>
                <a:gd name="T51" fmla="*/ 140289907 h 453"/>
                <a:gd name="T52" fmla="*/ 69082098 w 461"/>
                <a:gd name="T53" fmla="*/ 146108192 h 453"/>
                <a:gd name="T54" fmla="*/ 80433559 w 461"/>
                <a:gd name="T55" fmla="*/ 146108192 h 453"/>
                <a:gd name="T56" fmla="*/ 140758998 w 461"/>
                <a:gd name="T57" fmla="*/ 108934727 h 453"/>
                <a:gd name="T58" fmla="*/ 43135858 w 461"/>
                <a:gd name="T59" fmla="*/ 108934727 h 453"/>
                <a:gd name="T60" fmla="*/ 43135858 w 461"/>
                <a:gd name="T61" fmla="*/ 140289907 h 45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1"/>
                <a:gd name="T94" fmla="*/ 0 h 453"/>
                <a:gd name="T95" fmla="*/ 461 w 461"/>
                <a:gd name="T96" fmla="*/ 453 h 45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1" h="453">
                  <a:moveTo>
                    <a:pt x="124" y="27"/>
                  </a:moveTo>
                  <a:lnTo>
                    <a:pt x="124" y="27"/>
                  </a:lnTo>
                  <a:cubicBezTo>
                    <a:pt x="53" y="62"/>
                    <a:pt x="0" y="142"/>
                    <a:pt x="0" y="222"/>
                  </a:cubicBezTo>
                  <a:cubicBezTo>
                    <a:pt x="0" y="240"/>
                    <a:pt x="0" y="257"/>
                    <a:pt x="9" y="275"/>
                  </a:cubicBezTo>
                  <a:cubicBezTo>
                    <a:pt x="204" y="98"/>
                    <a:pt x="204" y="98"/>
                    <a:pt x="204" y="98"/>
                  </a:cubicBezTo>
                  <a:cubicBezTo>
                    <a:pt x="186" y="71"/>
                    <a:pt x="124" y="27"/>
                    <a:pt x="124" y="27"/>
                  </a:cubicBezTo>
                  <a:close/>
                  <a:moveTo>
                    <a:pt x="328" y="18"/>
                  </a:moveTo>
                  <a:lnTo>
                    <a:pt x="328" y="18"/>
                  </a:lnTo>
                  <a:cubicBezTo>
                    <a:pt x="293" y="0"/>
                    <a:pt x="266" y="0"/>
                    <a:pt x="231" y="0"/>
                  </a:cubicBezTo>
                  <a:cubicBezTo>
                    <a:pt x="204" y="0"/>
                    <a:pt x="186" y="0"/>
                    <a:pt x="160" y="9"/>
                  </a:cubicBezTo>
                  <a:cubicBezTo>
                    <a:pt x="328" y="159"/>
                    <a:pt x="328" y="159"/>
                    <a:pt x="328" y="159"/>
                  </a:cubicBezTo>
                  <a:lnTo>
                    <a:pt x="328" y="18"/>
                  </a:lnTo>
                  <a:close/>
                  <a:moveTo>
                    <a:pt x="363" y="36"/>
                  </a:moveTo>
                  <a:lnTo>
                    <a:pt x="363" y="36"/>
                  </a:lnTo>
                  <a:cubicBezTo>
                    <a:pt x="363" y="302"/>
                    <a:pt x="363" y="302"/>
                    <a:pt x="363" y="302"/>
                  </a:cubicBezTo>
                  <a:cubicBezTo>
                    <a:pt x="443" y="302"/>
                    <a:pt x="443" y="302"/>
                    <a:pt x="443" y="302"/>
                  </a:cubicBezTo>
                  <a:cubicBezTo>
                    <a:pt x="452" y="275"/>
                    <a:pt x="460" y="248"/>
                    <a:pt x="460" y="222"/>
                  </a:cubicBezTo>
                  <a:cubicBezTo>
                    <a:pt x="460" y="151"/>
                    <a:pt x="416" y="80"/>
                    <a:pt x="363" y="36"/>
                  </a:cubicBezTo>
                  <a:close/>
                  <a:moveTo>
                    <a:pt x="18" y="310"/>
                  </a:moveTo>
                  <a:lnTo>
                    <a:pt x="18" y="310"/>
                  </a:lnTo>
                  <a:cubicBezTo>
                    <a:pt x="35" y="355"/>
                    <a:pt x="62" y="390"/>
                    <a:pt x="106" y="417"/>
                  </a:cubicBezTo>
                  <a:cubicBezTo>
                    <a:pt x="106" y="231"/>
                    <a:pt x="106" y="231"/>
                    <a:pt x="106" y="231"/>
                  </a:cubicBezTo>
                  <a:cubicBezTo>
                    <a:pt x="53" y="284"/>
                    <a:pt x="53" y="284"/>
                    <a:pt x="53" y="284"/>
                  </a:cubicBezTo>
                  <a:cubicBezTo>
                    <a:pt x="35" y="293"/>
                    <a:pt x="18" y="310"/>
                    <a:pt x="18" y="310"/>
                  </a:cubicBezTo>
                  <a:close/>
                  <a:moveTo>
                    <a:pt x="133" y="434"/>
                  </a:moveTo>
                  <a:lnTo>
                    <a:pt x="133" y="434"/>
                  </a:lnTo>
                  <a:cubicBezTo>
                    <a:pt x="160" y="443"/>
                    <a:pt x="186" y="452"/>
                    <a:pt x="213" y="452"/>
                  </a:cubicBezTo>
                  <a:cubicBezTo>
                    <a:pt x="248" y="452"/>
                    <a:pt x="248" y="452"/>
                    <a:pt x="248" y="452"/>
                  </a:cubicBezTo>
                  <a:cubicBezTo>
                    <a:pt x="328" y="443"/>
                    <a:pt x="390" y="399"/>
                    <a:pt x="434" y="337"/>
                  </a:cubicBezTo>
                  <a:cubicBezTo>
                    <a:pt x="133" y="337"/>
                    <a:pt x="133" y="337"/>
                    <a:pt x="133" y="337"/>
                  </a:cubicBezTo>
                  <a:lnTo>
                    <a:pt x="133" y="434"/>
                  </a:lnTo>
                  <a:close/>
                </a:path>
              </a:pathLst>
            </a:custGeom>
            <a:solidFill>
              <a:srgbClr val="FFFFFF"/>
            </a:solidFill>
            <a:ln w="9525">
              <a:noFill/>
              <a:round/>
            </a:ln>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pitchFamily="34" charset="0"/>
              </a:endParaRPr>
            </a:p>
          </p:txBody>
        </p:sp>
      </p:grpSp>
      <p:grpSp>
        <p:nvGrpSpPr>
          <p:cNvPr id="24" name="组合 23"/>
          <p:cNvGrpSpPr/>
          <p:nvPr/>
        </p:nvGrpSpPr>
        <p:grpSpPr bwMode="auto">
          <a:xfrm>
            <a:off x="3546475" y="4611688"/>
            <a:ext cx="558800" cy="558800"/>
            <a:chOff x="3609560" y="4331745"/>
            <a:chExt cx="559384" cy="559384"/>
          </a:xfrm>
        </p:grpSpPr>
        <p:sp>
          <p:nvSpPr>
            <p:cNvPr id="25" name="椭圆 24"/>
            <p:cNvSpPr/>
            <p:nvPr/>
          </p:nvSpPr>
          <p:spPr>
            <a:xfrm>
              <a:off x="3609560" y="4331745"/>
              <a:ext cx="559384" cy="559384"/>
            </a:xfrm>
            <a:prstGeom prst="ellipse">
              <a:avLst/>
            </a:prstGeom>
            <a:solidFill>
              <a:srgbClr val="EA7500"/>
            </a:solidFill>
            <a:ln w="12700" cap="flat" cmpd="sng" algn="ctr">
              <a:solidFill>
                <a:schemeClr val="accent1"/>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pitchFamily="34" charset="0"/>
              </a:endParaRPr>
            </a:p>
          </p:txBody>
        </p:sp>
        <p:sp>
          <p:nvSpPr>
            <p:cNvPr id="26" name="Freeform 75"/>
            <p:cNvSpPr>
              <a:spLocks noChangeArrowheads="1"/>
            </p:cNvSpPr>
            <p:nvPr/>
          </p:nvSpPr>
          <p:spPr bwMode="auto">
            <a:xfrm>
              <a:off x="3816204" y="4477517"/>
              <a:ext cx="146096" cy="271320"/>
            </a:xfrm>
            <a:custGeom>
              <a:avLst/>
              <a:gdLst>
                <a:gd name="T0" fmla="*/ 77926098 w 249"/>
                <a:gd name="T1" fmla="*/ 26194661 h 453"/>
                <a:gd name="T2" fmla="*/ 77926098 w 249"/>
                <a:gd name="T3" fmla="*/ 26194661 h 453"/>
                <a:gd name="T4" fmla="*/ 55616816 w 249"/>
                <a:gd name="T5" fmla="*/ 26194661 h 453"/>
                <a:gd name="T6" fmla="*/ 50275219 w 249"/>
                <a:gd name="T7" fmla="*/ 35035617 h 453"/>
                <a:gd name="T8" fmla="*/ 50275219 w 249"/>
                <a:gd name="T9" fmla="*/ 52389321 h 453"/>
                <a:gd name="T10" fmla="*/ 77926098 w 249"/>
                <a:gd name="T11" fmla="*/ 52389321 h 453"/>
                <a:gd name="T12" fmla="*/ 77926098 w 249"/>
                <a:gd name="T13" fmla="*/ 75637186 h 453"/>
                <a:gd name="T14" fmla="*/ 50275219 w 249"/>
                <a:gd name="T15" fmla="*/ 75637186 h 453"/>
                <a:gd name="T16" fmla="*/ 50275219 w 249"/>
                <a:gd name="T17" fmla="*/ 147999967 h 453"/>
                <a:gd name="T18" fmla="*/ 24823415 w 249"/>
                <a:gd name="T19" fmla="*/ 147999967 h 453"/>
                <a:gd name="T20" fmla="*/ 24823415 w 249"/>
                <a:gd name="T21" fmla="*/ 75637186 h 453"/>
                <a:gd name="T22" fmla="*/ 0 w 249"/>
                <a:gd name="T23" fmla="*/ 75637186 h 453"/>
                <a:gd name="T24" fmla="*/ 0 w 249"/>
                <a:gd name="T25" fmla="*/ 52389321 h 453"/>
                <a:gd name="T26" fmla="*/ 24823415 w 249"/>
                <a:gd name="T27" fmla="*/ 52389321 h 453"/>
                <a:gd name="T28" fmla="*/ 24823415 w 249"/>
                <a:gd name="T29" fmla="*/ 37982403 h 453"/>
                <a:gd name="T30" fmla="*/ 55616816 w 249"/>
                <a:gd name="T31" fmla="*/ 0 h 453"/>
                <a:gd name="T32" fmla="*/ 77926098 w 249"/>
                <a:gd name="T33" fmla="*/ 0 h 453"/>
                <a:gd name="T34" fmla="*/ 77926098 w 249"/>
                <a:gd name="T35" fmla="*/ 26194661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9"/>
                <a:gd name="T55" fmla="*/ 0 h 453"/>
                <a:gd name="T56" fmla="*/ 249 w 249"/>
                <a:gd name="T57" fmla="*/ 453 h 4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rgbClr val="FFFFFF"/>
            </a:solidFill>
            <a:ln w="9525">
              <a:noFill/>
              <a:round/>
            </a:ln>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pitchFamily="34" charset="0"/>
              </a:endParaRPr>
            </a:p>
          </p:txBody>
        </p:sp>
      </p:grpSp>
      <p:grpSp>
        <p:nvGrpSpPr>
          <p:cNvPr id="27" name="组合 26"/>
          <p:cNvGrpSpPr/>
          <p:nvPr/>
        </p:nvGrpSpPr>
        <p:grpSpPr>
          <a:xfrm>
            <a:off x="3549650" y="3428365"/>
            <a:ext cx="558800" cy="558800"/>
            <a:chOff x="5690" y="4959"/>
            <a:chExt cx="880" cy="880"/>
          </a:xfrm>
        </p:grpSpPr>
        <p:sp>
          <p:nvSpPr>
            <p:cNvPr id="28" name="椭圆 27"/>
            <p:cNvSpPr/>
            <p:nvPr/>
          </p:nvSpPr>
          <p:spPr>
            <a:xfrm>
              <a:off x="5690" y="4959"/>
              <a:ext cx="881" cy="881"/>
            </a:xfrm>
            <a:prstGeom prst="ellipse">
              <a:avLst/>
            </a:prstGeom>
            <a:solidFill>
              <a:srgbClr val="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pitchFamily="34" charset="0"/>
              </a:endParaRPr>
            </a:p>
          </p:txBody>
        </p:sp>
        <p:sp>
          <p:nvSpPr>
            <p:cNvPr id="29" name="Freeform 85"/>
            <p:cNvSpPr>
              <a:spLocks noChangeArrowheads="1"/>
            </p:cNvSpPr>
            <p:nvPr/>
          </p:nvSpPr>
          <p:spPr bwMode="auto">
            <a:xfrm>
              <a:off x="5909" y="5225"/>
              <a:ext cx="433" cy="348"/>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rgbClr val="EA7500"/>
            </a:solidFill>
            <a:ln>
              <a:noFill/>
            </a:ln>
            <a:effectLst/>
          </p:spPr>
          <p:txBody>
            <a:bodyPr wrap="none" lIns="34290" tIns="17145" rIns="34290" bIns="1714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30" name="组合 29"/>
          <p:cNvGrpSpPr/>
          <p:nvPr/>
        </p:nvGrpSpPr>
        <p:grpSpPr>
          <a:xfrm>
            <a:off x="7958537" y="3429568"/>
            <a:ext cx="559384" cy="559384"/>
            <a:chOff x="8020767" y="3068888"/>
            <a:chExt cx="559384" cy="559384"/>
          </a:xfrm>
          <a:solidFill>
            <a:srgbClr val="FFFFFF"/>
          </a:solidFill>
        </p:grpSpPr>
        <p:sp>
          <p:nvSpPr>
            <p:cNvPr id="31" name="椭圆 30"/>
            <p:cNvSpPr/>
            <p:nvPr/>
          </p:nvSpPr>
          <p:spPr>
            <a:xfrm>
              <a:off x="8020767" y="3068888"/>
              <a:ext cx="559384" cy="559384"/>
            </a:xfrm>
            <a:prstGeom prst="ellipse">
              <a:avLst/>
            </a:prstGeom>
            <a:grp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pitchFamily="34" charset="0"/>
              </a:endParaRPr>
            </a:p>
          </p:txBody>
        </p:sp>
        <p:sp>
          <p:nvSpPr>
            <p:cNvPr id="32" name="Freeform 120"/>
            <p:cNvSpPr>
              <a:spLocks noChangeArrowheads="1"/>
            </p:cNvSpPr>
            <p:nvPr/>
          </p:nvSpPr>
          <p:spPr bwMode="auto">
            <a:xfrm>
              <a:off x="8141035" y="3219007"/>
              <a:ext cx="295670" cy="259146"/>
            </a:xfrm>
            <a:custGeom>
              <a:avLst/>
              <a:gdLst>
                <a:gd name="T0" fmla="*/ 197112 w 497"/>
                <a:gd name="T1" fmla="*/ 120716 h 435"/>
                <a:gd name="T2" fmla="*/ 197112 w 497"/>
                <a:gd name="T3" fmla="*/ 120716 h 435"/>
                <a:gd name="T4" fmla="*/ 192225 w 497"/>
                <a:gd name="T5" fmla="*/ 110384 h 435"/>
                <a:gd name="T6" fmla="*/ 192225 w 497"/>
                <a:gd name="T7" fmla="*/ 86459 h 435"/>
                <a:gd name="T8" fmla="*/ 134123 w 497"/>
                <a:gd name="T9" fmla="*/ 86459 h 435"/>
                <a:gd name="T10" fmla="*/ 129779 w 497"/>
                <a:gd name="T11" fmla="*/ 81565 h 435"/>
                <a:gd name="T12" fmla="*/ 124892 w 497"/>
                <a:gd name="T13" fmla="*/ 48395 h 435"/>
                <a:gd name="T14" fmla="*/ 38554 w 497"/>
                <a:gd name="T15" fmla="*/ 86459 h 435"/>
                <a:gd name="T16" fmla="*/ 0 w 497"/>
                <a:gd name="T17" fmla="*/ 159323 h 435"/>
                <a:gd name="T18" fmla="*/ 110231 w 497"/>
                <a:gd name="T19" fmla="*/ 235994 h 435"/>
                <a:gd name="T20" fmla="*/ 230778 w 497"/>
                <a:gd name="T21" fmla="*/ 154429 h 435"/>
                <a:gd name="T22" fmla="*/ 197112 w 497"/>
                <a:gd name="T23" fmla="*/ 120716 h 435"/>
                <a:gd name="T24" fmla="*/ 110231 w 497"/>
                <a:gd name="T25" fmla="*/ 212069 h 435"/>
                <a:gd name="T26" fmla="*/ 110231 w 497"/>
                <a:gd name="T27" fmla="*/ 212069 h 435"/>
                <a:gd name="T28" fmla="*/ 28779 w 497"/>
                <a:gd name="T29" fmla="*/ 168567 h 435"/>
                <a:gd name="T30" fmla="*/ 100999 w 497"/>
                <a:gd name="T31" fmla="*/ 110384 h 435"/>
                <a:gd name="T32" fmla="*/ 182451 w 497"/>
                <a:gd name="T33" fmla="*/ 154429 h 435"/>
                <a:gd name="T34" fmla="*/ 110231 w 497"/>
                <a:gd name="T35" fmla="*/ 212069 h 435"/>
                <a:gd name="T36" fmla="*/ 269332 w 497"/>
                <a:gd name="T37" fmla="*/ 81565 h 435"/>
                <a:gd name="T38" fmla="*/ 269332 w 497"/>
                <a:gd name="T39" fmla="*/ 81565 h 435"/>
                <a:gd name="T40" fmla="*/ 187338 w 497"/>
                <a:gd name="T41" fmla="*/ 0 h 435"/>
                <a:gd name="T42" fmla="*/ 177564 w 497"/>
                <a:gd name="T43" fmla="*/ 9788 h 435"/>
                <a:gd name="T44" fmla="*/ 187338 w 497"/>
                <a:gd name="T45" fmla="*/ 19576 h 435"/>
                <a:gd name="T46" fmla="*/ 249784 w 497"/>
                <a:gd name="T47" fmla="*/ 81565 h 435"/>
                <a:gd name="T48" fmla="*/ 259558 w 497"/>
                <a:gd name="T49" fmla="*/ 91353 h 435"/>
                <a:gd name="T50" fmla="*/ 269332 w 497"/>
                <a:gd name="T51" fmla="*/ 81565 h 435"/>
                <a:gd name="T52" fmla="*/ 230778 w 497"/>
                <a:gd name="T53" fmla="*/ 81565 h 435"/>
                <a:gd name="T54" fmla="*/ 230778 w 497"/>
                <a:gd name="T55" fmla="*/ 81565 h 435"/>
                <a:gd name="T56" fmla="*/ 187338 w 497"/>
                <a:gd name="T57" fmla="*/ 38607 h 435"/>
                <a:gd name="T58" fmla="*/ 177564 w 497"/>
                <a:gd name="T59" fmla="*/ 48395 h 435"/>
                <a:gd name="T60" fmla="*/ 187338 w 497"/>
                <a:gd name="T61" fmla="*/ 57639 h 435"/>
                <a:gd name="T62" fmla="*/ 211773 w 497"/>
                <a:gd name="T63" fmla="*/ 86459 h 435"/>
                <a:gd name="T64" fmla="*/ 225891 w 497"/>
                <a:gd name="T65" fmla="*/ 91353 h 435"/>
                <a:gd name="T66" fmla="*/ 230778 w 497"/>
                <a:gd name="T67" fmla="*/ 81565 h 435"/>
                <a:gd name="T68" fmla="*/ 86338 w 497"/>
                <a:gd name="T69" fmla="*/ 139748 h 435"/>
                <a:gd name="T70" fmla="*/ 86338 w 497"/>
                <a:gd name="T71" fmla="*/ 139748 h 435"/>
                <a:gd name="T72" fmla="*/ 62446 w 497"/>
                <a:gd name="T73" fmla="*/ 168567 h 435"/>
                <a:gd name="T74" fmla="*/ 100999 w 497"/>
                <a:gd name="T75" fmla="*/ 192493 h 435"/>
                <a:gd name="T76" fmla="*/ 124892 w 497"/>
                <a:gd name="T77" fmla="*/ 159323 h 435"/>
                <a:gd name="T78" fmla="*/ 86338 w 497"/>
                <a:gd name="T79" fmla="*/ 139748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97" h="435">
                  <a:moveTo>
                    <a:pt x="363" y="222"/>
                  </a:moveTo>
                  <a:lnTo>
                    <a:pt x="363" y="222"/>
                  </a:lnTo>
                  <a:cubicBezTo>
                    <a:pt x="354" y="213"/>
                    <a:pt x="354" y="213"/>
                    <a:pt x="354" y="203"/>
                  </a:cubicBezTo>
                  <a:cubicBezTo>
                    <a:pt x="363" y="186"/>
                    <a:pt x="363" y="168"/>
                    <a:pt x="354" y="159"/>
                  </a:cubicBezTo>
                  <a:cubicBezTo>
                    <a:pt x="336" y="133"/>
                    <a:pt x="300" y="133"/>
                    <a:pt x="247" y="159"/>
                  </a:cubicBezTo>
                  <a:cubicBezTo>
                    <a:pt x="247" y="159"/>
                    <a:pt x="230" y="159"/>
                    <a:pt x="239" y="150"/>
                  </a:cubicBezTo>
                  <a:cubicBezTo>
                    <a:pt x="247" y="124"/>
                    <a:pt x="239" y="106"/>
                    <a:pt x="230" y="89"/>
                  </a:cubicBezTo>
                  <a:cubicBezTo>
                    <a:pt x="203" y="62"/>
                    <a:pt x="132" y="97"/>
                    <a:pt x="71" y="159"/>
                  </a:cubicBezTo>
                  <a:cubicBezTo>
                    <a:pt x="26" y="203"/>
                    <a:pt x="0" y="248"/>
                    <a:pt x="0" y="293"/>
                  </a:cubicBezTo>
                  <a:cubicBezTo>
                    <a:pt x="0" y="372"/>
                    <a:pt x="106" y="434"/>
                    <a:pt x="203" y="434"/>
                  </a:cubicBezTo>
                  <a:cubicBezTo>
                    <a:pt x="336" y="434"/>
                    <a:pt x="425" y="346"/>
                    <a:pt x="425" y="284"/>
                  </a:cubicBezTo>
                  <a:cubicBezTo>
                    <a:pt x="425" y="248"/>
                    <a:pt x="390" y="231"/>
                    <a:pt x="363" y="222"/>
                  </a:cubicBezTo>
                  <a:close/>
                  <a:moveTo>
                    <a:pt x="203" y="390"/>
                  </a:moveTo>
                  <a:lnTo>
                    <a:pt x="203" y="390"/>
                  </a:lnTo>
                  <a:cubicBezTo>
                    <a:pt x="124" y="399"/>
                    <a:pt x="53" y="363"/>
                    <a:pt x="53" y="310"/>
                  </a:cubicBezTo>
                  <a:cubicBezTo>
                    <a:pt x="44" y="257"/>
                    <a:pt x="106" y="213"/>
                    <a:pt x="186" y="203"/>
                  </a:cubicBezTo>
                  <a:cubicBezTo>
                    <a:pt x="265" y="195"/>
                    <a:pt x="336" y="231"/>
                    <a:pt x="336" y="284"/>
                  </a:cubicBezTo>
                  <a:cubicBezTo>
                    <a:pt x="345" y="337"/>
                    <a:pt x="283" y="381"/>
                    <a:pt x="203" y="390"/>
                  </a:cubicBezTo>
                  <a:close/>
                  <a:moveTo>
                    <a:pt x="496" y="150"/>
                  </a:moveTo>
                  <a:lnTo>
                    <a:pt x="496" y="150"/>
                  </a:lnTo>
                  <a:cubicBezTo>
                    <a:pt x="496" y="71"/>
                    <a:pt x="425" y="0"/>
                    <a:pt x="345" y="0"/>
                  </a:cubicBezTo>
                  <a:cubicBezTo>
                    <a:pt x="336" y="0"/>
                    <a:pt x="327" y="9"/>
                    <a:pt x="327" y="18"/>
                  </a:cubicBezTo>
                  <a:cubicBezTo>
                    <a:pt x="327" y="27"/>
                    <a:pt x="336" y="36"/>
                    <a:pt x="345" y="36"/>
                  </a:cubicBezTo>
                  <a:cubicBezTo>
                    <a:pt x="407" y="36"/>
                    <a:pt x="460" y="89"/>
                    <a:pt x="460" y="150"/>
                  </a:cubicBezTo>
                  <a:cubicBezTo>
                    <a:pt x="460" y="159"/>
                    <a:pt x="469" y="168"/>
                    <a:pt x="478" y="168"/>
                  </a:cubicBezTo>
                  <a:cubicBezTo>
                    <a:pt x="487" y="168"/>
                    <a:pt x="496" y="159"/>
                    <a:pt x="496" y="150"/>
                  </a:cubicBezTo>
                  <a:close/>
                  <a:moveTo>
                    <a:pt x="425" y="150"/>
                  </a:moveTo>
                  <a:lnTo>
                    <a:pt x="425" y="150"/>
                  </a:lnTo>
                  <a:cubicBezTo>
                    <a:pt x="416" y="106"/>
                    <a:pt x="390" y="80"/>
                    <a:pt x="345" y="71"/>
                  </a:cubicBezTo>
                  <a:cubicBezTo>
                    <a:pt x="336" y="71"/>
                    <a:pt x="327" y="80"/>
                    <a:pt x="327" y="89"/>
                  </a:cubicBezTo>
                  <a:cubicBezTo>
                    <a:pt x="327" y="97"/>
                    <a:pt x="327" y="106"/>
                    <a:pt x="345" y="106"/>
                  </a:cubicBezTo>
                  <a:cubicBezTo>
                    <a:pt x="363" y="115"/>
                    <a:pt x="390" y="133"/>
                    <a:pt x="390" y="159"/>
                  </a:cubicBezTo>
                  <a:cubicBezTo>
                    <a:pt x="390" y="168"/>
                    <a:pt x="398" y="168"/>
                    <a:pt x="416" y="168"/>
                  </a:cubicBezTo>
                  <a:cubicBezTo>
                    <a:pt x="425" y="168"/>
                    <a:pt x="425" y="159"/>
                    <a:pt x="425" y="150"/>
                  </a:cubicBezTo>
                  <a:close/>
                  <a:moveTo>
                    <a:pt x="159" y="257"/>
                  </a:moveTo>
                  <a:lnTo>
                    <a:pt x="159" y="257"/>
                  </a:lnTo>
                  <a:cubicBezTo>
                    <a:pt x="132" y="257"/>
                    <a:pt x="106" y="284"/>
                    <a:pt x="115" y="310"/>
                  </a:cubicBezTo>
                  <a:cubicBezTo>
                    <a:pt x="124" y="337"/>
                    <a:pt x="150" y="354"/>
                    <a:pt x="186" y="354"/>
                  </a:cubicBezTo>
                  <a:cubicBezTo>
                    <a:pt x="212" y="346"/>
                    <a:pt x="239" y="319"/>
                    <a:pt x="230" y="293"/>
                  </a:cubicBezTo>
                  <a:cubicBezTo>
                    <a:pt x="221" y="266"/>
                    <a:pt x="194" y="248"/>
                    <a:pt x="159" y="257"/>
                  </a:cubicBezTo>
                  <a:close/>
                </a:path>
              </a:pathLst>
            </a:custGeom>
            <a:solidFill>
              <a:srgbClr val="EA7500"/>
            </a:solidFill>
            <a:ln>
              <a:noFill/>
            </a:ln>
            <a:effectLst/>
          </p:spPr>
          <p:txBody>
            <a:bodyPr wrap="none" lIns="34290" tIns="17145" rIns="34290" bIns="1714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33" name="组合 32"/>
          <p:cNvGrpSpPr/>
          <p:nvPr/>
        </p:nvGrpSpPr>
        <p:grpSpPr bwMode="auto">
          <a:xfrm>
            <a:off x="7947343" y="2085975"/>
            <a:ext cx="558800" cy="558800"/>
            <a:chOff x="8018479" y="1806031"/>
            <a:chExt cx="559384" cy="559384"/>
          </a:xfrm>
        </p:grpSpPr>
        <p:sp>
          <p:nvSpPr>
            <p:cNvPr id="34" name="椭圆 33"/>
            <p:cNvSpPr/>
            <p:nvPr/>
          </p:nvSpPr>
          <p:spPr>
            <a:xfrm>
              <a:off x="8018479" y="1806031"/>
              <a:ext cx="559384" cy="559384"/>
            </a:xfrm>
            <a:prstGeom prst="ellipse">
              <a:avLst/>
            </a:prstGeom>
            <a:solidFill>
              <a:srgbClr val="EA7500"/>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pitchFamily="34" charset="0"/>
              </a:endParaRPr>
            </a:p>
          </p:txBody>
        </p:sp>
        <p:sp>
          <p:nvSpPr>
            <p:cNvPr id="35" name="Freeform 86"/>
            <p:cNvSpPr>
              <a:spLocks noEditPoints="1"/>
            </p:cNvSpPr>
            <p:nvPr/>
          </p:nvSpPr>
          <p:spPr bwMode="auto">
            <a:xfrm>
              <a:off x="8174555" y="1974469"/>
              <a:ext cx="247232" cy="222508"/>
            </a:xfrm>
            <a:custGeom>
              <a:avLst/>
              <a:gdLst>
                <a:gd name="T0" fmla="*/ 247232 w 327"/>
                <a:gd name="T1" fmla="*/ 98388 h 294"/>
                <a:gd name="T2" fmla="*/ 123238 w 327"/>
                <a:gd name="T3" fmla="*/ 0 h 294"/>
                <a:gd name="T4" fmla="*/ 0 w 327"/>
                <a:gd name="T5" fmla="*/ 98388 h 294"/>
                <a:gd name="T6" fmla="*/ 123238 w 327"/>
                <a:gd name="T7" fmla="*/ 196776 h 294"/>
                <a:gd name="T8" fmla="*/ 165577 w 327"/>
                <a:gd name="T9" fmla="*/ 191478 h 294"/>
                <a:gd name="T10" fmla="*/ 201868 w 327"/>
                <a:gd name="T11" fmla="*/ 220994 h 294"/>
                <a:gd name="T12" fmla="*/ 204893 w 327"/>
                <a:gd name="T13" fmla="*/ 222508 h 294"/>
                <a:gd name="T14" fmla="*/ 206405 w 327"/>
                <a:gd name="T15" fmla="*/ 220994 h 294"/>
                <a:gd name="T16" fmla="*/ 204137 w 327"/>
                <a:gd name="T17" fmla="*/ 173314 h 294"/>
                <a:gd name="T18" fmla="*/ 247232 w 327"/>
                <a:gd name="T19" fmla="*/ 98388 h 294"/>
                <a:gd name="T20" fmla="*/ 172382 w 327"/>
                <a:gd name="T21" fmla="*/ 140770 h 294"/>
                <a:gd name="T22" fmla="*/ 76362 w 327"/>
                <a:gd name="T23" fmla="*/ 140770 h 294"/>
                <a:gd name="T24" fmla="*/ 67289 w 327"/>
                <a:gd name="T25" fmla="*/ 131688 h 294"/>
                <a:gd name="T26" fmla="*/ 76362 w 327"/>
                <a:gd name="T27" fmla="*/ 123363 h 294"/>
                <a:gd name="T28" fmla="*/ 172382 w 327"/>
                <a:gd name="T29" fmla="*/ 123363 h 294"/>
                <a:gd name="T30" fmla="*/ 181455 w 327"/>
                <a:gd name="T31" fmla="*/ 131688 h 294"/>
                <a:gd name="T32" fmla="*/ 172382 w 327"/>
                <a:gd name="T33" fmla="*/ 140770 h 294"/>
                <a:gd name="T34" fmla="*/ 172382 w 327"/>
                <a:gd name="T35" fmla="*/ 103686 h 294"/>
                <a:gd name="T36" fmla="*/ 76362 w 327"/>
                <a:gd name="T37" fmla="*/ 103686 h 294"/>
                <a:gd name="T38" fmla="*/ 67289 w 327"/>
                <a:gd name="T39" fmla="*/ 94604 h 294"/>
                <a:gd name="T40" fmla="*/ 76362 w 327"/>
                <a:gd name="T41" fmla="*/ 86279 h 294"/>
                <a:gd name="T42" fmla="*/ 172382 w 327"/>
                <a:gd name="T43" fmla="*/ 86279 h 294"/>
                <a:gd name="T44" fmla="*/ 181455 w 327"/>
                <a:gd name="T45" fmla="*/ 94604 h 294"/>
                <a:gd name="T46" fmla="*/ 172382 w 327"/>
                <a:gd name="T47" fmla="*/ 103686 h 294"/>
                <a:gd name="T48" fmla="*/ 172382 w 327"/>
                <a:gd name="T49" fmla="*/ 66601 h 294"/>
                <a:gd name="T50" fmla="*/ 76362 w 327"/>
                <a:gd name="T51" fmla="*/ 66601 h 294"/>
                <a:gd name="T52" fmla="*/ 67289 w 327"/>
                <a:gd name="T53" fmla="*/ 57519 h 294"/>
                <a:gd name="T54" fmla="*/ 76362 w 327"/>
                <a:gd name="T55" fmla="*/ 49194 h 294"/>
                <a:gd name="T56" fmla="*/ 172382 w 327"/>
                <a:gd name="T57" fmla="*/ 49194 h 294"/>
                <a:gd name="T58" fmla="*/ 181455 w 327"/>
                <a:gd name="T59" fmla="*/ 57519 h 294"/>
                <a:gd name="T60" fmla="*/ 172382 w 327"/>
                <a:gd name="T61" fmla="*/ 66601 h 2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7"/>
                <a:gd name="T94" fmla="*/ 0 h 294"/>
                <a:gd name="T95" fmla="*/ 327 w 327"/>
                <a:gd name="T96" fmla="*/ 294 h 2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7" h="294">
                  <a:moveTo>
                    <a:pt x="327" y="130"/>
                  </a:moveTo>
                  <a:cubicBezTo>
                    <a:pt x="327" y="58"/>
                    <a:pt x="254" y="0"/>
                    <a:pt x="163" y="0"/>
                  </a:cubicBezTo>
                  <a:cubicBezTo>
                    <a:pt x="73" y="0"/>
                    <a:pt x="0" y="58"/>
                    <a:pt x="0" y="130"/>
                  </a:cubicBezTo>
                  <a:cubicBezTo>
                    <a:pt x="0" y="202"/>
                    <a:pt x="73" y="260"/>
                    <a:pt x="163" y="260"/>
                  </a:cubicBezTo>
                  <a:cubicBezTo>
                    <a:pt x="183" y="260"/>
                    <a:pt x="202" y="258"/>
                    <a:pt x="219" y="253"/>
                  </a:cubicBezTo>
                  <a:cubicBezTo>
                    <a:pt x="267" y="292"/>
                    <a:pt x="267" y="292"/>
                    <a:pt x="267" y="292"/>
                  </a:cubicBezTo>
                  <a:cubicBezTo>
                    <a:pt x="268" y="293"/>
                    <a:pt x="270" y="294"/>
                    <a:pt x="271" y="294"/>
                  </a:cubicBezTo>
                  <a:cubicBezTo>
                    <a:pt x="272" y="294"/>
                    <a:pt x="273" y="293"/>
                    <a:pt x="273" y="292"/>
                  </a:cubicBezTo>
                  <a:cubicBezTo>
                    <a:pt x="270" y="229"/>
                    <a:pt x="270" y="229"/>
                    <a:pt x="270" y="229"/>
                  </a:cubicBezTo>
                  <a:cubicBezTo>
                    <a:pt x="305" y="205"/>
                    <a:pt x="327" y="170"/>
                    <a:pt x="327" y="130"/>
                  </a:cubicBezTo>
                  <a:close/>
                  <a:moveTo>
                    <a:pt x="228" y="186"/>
                  </a:moveTo>
                  <a:cubicBezTo>
                    <a:pt x="101" y="186"/>
                    <a:pt x="101" y="186"/>
                    <a:pt x="101" y="186"/>
                  </a:cubicBezTo>
                  <a:cubicBezTo>
                    <a:pt x="94" y="186"/>
                    <a:pt x="89" y="181"/>
                    <a:pt x="89" y="174"/>
                  </a:cubicBezTo>
                  <a:cubicBezTo>
                    <a:pt x="89" y="168"/>
                    <a:pt x="94" y="163"/>
                    <a:pt x="101" y="163"/>
                  </a:cubicBezTo>
                  <a:cubicBezTo>
                    <a:pt x="228" y="163"/>
                    <a:pt x="228" y="163"/>
                    <a:pt x="228" y="163"/>
                  </a:cubicBezTo>
                  <a:cubicBezTo>
                    <a:pt x="234" y="163"/>
                    <a:pt x="240" y="168"/>
                    <a:pt x="240" y="174"/>
                  </a:cubicBezTo>
                  <a:cubicBezTo>
                    <a:pt x="240" y="181"/>
                    <a:pt x="234" y="186"/>
                    <a:pt x="228" y="186"/>
                  </a:cubicBezTo>
                  <a:close/>
                  <a:moveTo>
                    <a:pt x="228" y="137"/>
                  </a:moveTo>
                  <a:cubicBezTo>
                    <a:pt x="101" y="137"/>
                    <a:pt x="101" y="137"/>
                    <a:pt x="101" y="137"/>
                  </a:cubicBezTo>
                  <a:cubicBezTo>
                    <a:pt x="94" y="137"/>
                    <a:pt x="89" y="132"/>
                    <a:pt x="89" y="125"/>
                  </a:cubicBezTo>
                  <a:cubicBezTo>
                    <a:pt x="89" y="119"/>
                    <a:pt x="94" y="114"/>
                    <a:pt x="101" y="114"/>
                  </a:cubicBezTo>
                  <a:cubicBezTo>
                    <a:pt x="228" y="114"/>
                    <a:pt x="228" y="114"/>
                    <a:pt x="228" y="114"/>
                  </a:cubicBezTo>
                  <a:cubicBezTo>
                    <a:pt x="234" y="114"/>
                    <a:pt x="240" y="119"/>
                    <a:pt x="240" y="125"/>
                  </a:cubicBezTo>
                  <a:cubicBezTo>
                    <a:pt x="240" y="132"/>
                    <a:pt x="234" y="137"/>
                    <a:pt x="228" y="137"/>
                  </a:cubicBezTo>
                  <a:close/>
                  <a:moveTo>
                    <a:pt x="228" y="88"/>
                  </a:moveTo>
                  <a:cubicBezTo>
                    <a:pt x="101" y="88"/>
                    <a:pt x="101" y="88"/>
                    <a:pt x="101" y="88"/>
                  </a:cubicBezTo>
                  <a:cubicBezTo>
                    <a:pt x="94" y="88"/>
                    <a:pt x="89" y="83"/>
                    <a:pt x="89" y="76"/>
                  </a:cubicBezTo>
                  <a:cubicBezTo>
                    <a:pt x="89" y="70"/>
                    <a:pt x="94" y="65"/>
                    <a:pt x="101" y="65"/>
                  </a:cubicBezTo>
                  <a:cubicBezTo>
                    <a:pt x="228" y="65"/>
                    <a:pt x="228" y="65"/>
                    <a:pt x="228" y="65"/>
                  </a:cubicBezTo>
                  <a:cubicBezTo>
                    <a:pt x="234" y="65"/>
                    <a:pt x="240" y="70"/>
                    <a:pt x="240" y="76"/>
                  </a:cubicBezTo>
                  <a:cubicBezTo>
                    <a:pt x="240" y="83"/>
                    <a:pt x="234" y="88"/>
                    <a:pt x="228" y="88"/>
                  </a:cubicBez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pitchFamily="34" charset="0"/>
              </a:endParaRPr>
            </a:p>
          </p:txBody>
        </p:sp>
      </p:grpSp>
      <p:grpSp>
        <p:nvGrpSpPr>
          <p:cNvPr id="36" name="组合 35"/>
          <p:cNvGrpSpPr/>
          <p:nvPr/>
        </p:nvGrpSpPr>
        <p:grpSpPr>
          <a:xfrm>
            <a:off x="8609162" y="1958387"/>
            <a:ext cx="2839888" cy="810851"/>
            <a:chOff x="13658" y="2362"/>
            <a:chExt cx="4472" cy="1277"/>
          </a:xfrm>
        </p:grpSpPr>
        <p:sp>
          <p:nvSpPr>
            <p:cNvPr id="37" name="矩形 36"/>
            <p:cNvSpPr/>
            <p:nvPr/>
          </p:nvSpPr>
          <p:spPr>
            <a:xfrm>
              <a:off x="13658" y="2672"/>
              <a:ext cx="4472" cy="96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rPr>
                <a:t>您的内容打在这里，或者通过复制您的文本后，在此框中。</a:t>
              </a:r>
            </a:p>
          </p:txBody>
        </p:sp>
        <p:sp>
          <p:nvSpPr>
            <p:cNvPr id="38" name="文本框 217"/>
            <p:cNvSpPr txBox="1"/>
            <p:nvPr/>
          </p:nvSpPr>
          <p:spPr>
            <a:xfrm>
              <a:off x="13658" y="2362"/>
              <a:ext cx="3691" cy="5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fontAlgn="auto">
                <a:lnSpc>
                  <a:spcPct val="100000"/>
                </a:lnSpc>
                <a:spcBef>
                  <a:spcPts val="0"/>
                </a:spcBef>
                <a:spcAft>
                  <a:spcPts val="0"/>
                </a:spcAft>
                <a:buClrTx/>
                <a:buSzTx/>
                <a:buFontTx/>
                <a:buNone/>
                <a:defRPr/>
              </a:pPr>
              <a:r>
                <a:rPr lang="zh-CN" altLang="en-US">
                  <a:solidFill>
                    <a:prstClr val="black">
                      <a:lumMod val="65000"/>
                      <a:lumOff val="35000"/>
                    </a:prstClr>
                  </a:solidFill>
                  <a:latin typeface="方正卡通简体" panose="03000509000000000000" pitchFamily="65" charset="-122"/>
                  <a:ea typeface="方正卡通简体" panose="03000509000000000000" pitchFamily="65" charset="-122"/>
                  <a:sym typeface="+mn-ea"/>
                </a:rPr>
                <a:t>单击此处输入标题</a:t>
              </a:r>
            </a:p>
          </p:txBody>
        </p:sp>
      </p:grpSp>
      <p:grpSp>
        <p:nvGrpSpPr>
          <p:cNvPr id="39" name="组合 38"/>
          <p:cNvGrpSpPr/>
          <p:nvPr/>
        </p:nvGrpSpPr>
        <p:grpSpPr>
          <a:xfrm>
            <a:off x="8609162" y="3290617"/>
            <a:ext cx="2839888" cy="810851"/>
            <a:chOff x="13658" y="2362"/>
            <a:chExt cx="4472" cy="1277"/>
          </a:xfrm>
        </p:grpSpPr>
        <p:sp>
          <p:nvSpPr>
            <p:cNvPr id="40" name="矩形 39"/>
            <p:cNvSpPr/>
            <p:nvPr/>
          </p:nvSpPr>
          <p:spPr>
            <a:xfrm>
              <a:off x="13658" y="2672"/>
              <a:ext cx="4472" cy="96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rPr>
                <a:t>您的内容打在这里，或者通过复制您的文本后，在此框中。</a:t>
              </a:r>
            </a:p>
          </p:txBody>
        </p:sp>
        <p:sp>
          <p:nvSpPr>
            <p:cNvPr id="41" name="文本框 217"/>
            <p:cNvSpPr txBox="1"/>
            <p:nvPr/>
          </p:nvSpPr>
          <p:spPr>
            <a:xfrm>
              <a:off x="13658" y="2362"/>
              <a:ext cx="3691" cy="5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a:solidFill>
                    <a:schemeClr val="bg1"/>
                  </a:solidFill>
                  <a:latin typeface="方正卡通简体" panose="03000509000000000000" pitchFamily="65" charset="-122"/>
                  <a:ea typeface="方正卡通简体" panose="03000509000000000000" pitchFamily="65" charset="-122"/>
                  <a:sym typeface="+mn-ea"/>
                </a:rPr>
                <a:t>单击此处输入标题</a:t>
              </a:r>
            </a:p>
          </p:txBody>
        </p:sp>
      </p:grpSp>
      <p:grpSp>
        <p:nvGrpSpPr>
          <p:cNvPr id="42" name="组合 41"/>
          <p:cNvGrpSpPr/>
          <p:nvPr/>
        </p:nvGrpSpPr>
        <p:grpSpPr>
          <a:xfrm>
            <a:off x="8609162" y="4470447"/>
            <a:ext cx="2839888" cy="810851"/>
            <a:chOff x="13658" y="2362"/>
            <a:chExt cx="4472" cy="1277"/>
          </a:xfrm>
        </p:grpSpPr>
        <p:sp>
          <p:nvSpPr>
            <p:cNvPr id="43" name="矩形 42"/>
            <p:cNvSpPr/>
            <p:nvPr/>
          </p:nvSpPr>
          <p:spPr>
            <a:xfrm>
              <a:off x="13658" y="2672"/>
              <a:ext cx="4472" cy="96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rPr>
                <a:t>您的内容打在这里，或者通过复制您的文本后，在此框中。</a:t>
              </a:r>
            </a:p>
          </p:txBody>
        </p:sp>
        <p:sp>
          <p:nvSpPr>
            <p:cNvPr id="44" name="文本框 217"/>
            <p:cNvSpPr txBox="1"/>
            <p:nvPr/>
          </p:nvSpPr>
          <p:spPr>
            <a:xfrm>
              <a:off x="13658" y="2362"/>
              <a:ext cx="3691" cy="5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a:solidFill>
                    <a:prstClr val="black">
                      <a:lumMod val="65000"/>
                      <a:lumOff val="35000"/>
                    </a:prstClr>
                  </a:solidFill>
                  <a:latin typeface="方正卡通简体" panose="03000509000000000000" pitchFamily="65" charset="-122"/>
                  <a:ea typeface="方正卡通简体" panose="03000509000000000000" pitchFamily="65" charset="-122"/>
                  <a:sym typeface="+mn-ea"/>
                </a:rPr>
                <a:t>单击此处输入标题</a:t>
              </a:r>
            </a:p>
          </p:txBody>
        </p:sp>
      </p:grpSp>
      <p:grpSp>
        <p:nvGrpSpPr>
          <p:cNvPr id="45" name="组合 44"/>
          <p:cNvGrpSpPr/>
          <p:nvPr/>
        </p:nvGrpSpPr>
        <p:grpSpPr>
          <a:xfrm>
            <a:off x="615782" y="1951402"/>
            <a:ext cx="2839888" cy="817201"/>
            <a:chOff x="13658" y="2351"/>
            <a:chExt cx="4472" cy="1287"/>
          </a:xfrm>
        </p:grpSpPr>
        <p:sp>
          <p:nvSpPr>
            <p:cNvPr id="46" name="矩形 45"/>
            <p:cNvSpPr/>
            <p:nvPr/>
          </p:nvSpPr>
          <p:spPr>
            <a:xfrm>
              <a:off x="13658" y="2672"/>
              <a:ext cx="4472" cy="966"/>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rPr>
                <a:t>您的内容打在这里，或者通过复制您的文本后，在此框中。</a:t>
              </a:r>
            </a:p>
          </p:txBody>
        </p:sp>
        <p:sp>
          <p:nvSpPr>
            <p:cNvPr id="47" name="文本框 217"/>
            <p:cNvSpPr txBox="1"/>
            <p:nvPr/>
          </p:nvSpPr>
          <p:spPr>
            <a:xfrm>
              <a:off x="14439" y="2351"/>
              <a:ext cx="3691" cy="5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a:solidFill>
                    <a:prstClr val="black">
                      <a:lumMod val="65000"/>
                      <a:lumOff val="35000"/>
                    </a:prstClr>
                  </a:solidFill>
                  <a:latin typeface="方正卡通简体" panose="03000509000000000000" pitchFamily="65" charset="-122"/>
                  <a:ea typeface="方正卡通简体" panose="03000509000000000000" pitchFamily="65" charset="-122"/>
                  <a:sym typeface="+mn-ea"/>
                </a:rPr>
                <a:t>单击此处输入标题</a:t>
              </a:r>
            </a:p>
          </p:txBody>
        </p:sp>
      </p:grpSp>
      <p:grpSp>
        <p:nvGrpSpPr>
          <p:cNvPr id="48" name="组合 47"/>
          <p:cNvGrpSpPr/>
          <p:nvPr/>
        </p:nvGrpSpPr>
        <p:grpSpPr>
          <a:xfrm>
            <a:off x="615782" y="4474257"/>
            <a:ext cx="2839888" cy="817201"/>
            <a:chOff x="13658" y="2351"/>
            <a:chExt cx="4472" cy="1287"/>
          </a:xfrm>
        </p:grpSpPr>
        <p:sp>
          <p:nvSpPr>
            <p:cNvPr id="49" name="矩形 48"/>
            <p:cNvSpPr/>
            <p:nvPr/>
          </p:nvSpPr>
          <p:spPr>
            <a:xfrm>
              <a:off x="13658" y="2672"/>
              <a:ext cx="4472" cy="966"/>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rPr>
                <a:t>您的内容打在这里，或者通过复制您的文本后，在此框中。</a:t>
              </a:r>
            </a:p>
          </p:txBody>
        </p:sp>
        <p:sp>
          <p:nvSpPr>
            <p:cNvPr id="50" name="文本框 217"/>
            <p:cNvSpPr txBox="1"/>
            <p:nvPr/>
          </p:nvSpPr>
          <p:spPr>
            <a:xfrm>
              <a:off x="14439" y="2351"/>
              <a:ext cx="3691" cy="5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zh-CN" altLang="en-US">
                  <a:solidFill>
                    <a:prstClr val="black">
                      <a:lumMod val="65000"/>
                      <a:lumOff val="35000"/>
                    </a:prstClr>
                  </a:solidFill>
                  <a:latin typeface="方正卡通简体" panose="03000509000000000000" pitchFamily="65" charset="-122"/>
                  <a:ea typeface="方正卡通简体" panose="03000509000000000000" pitchFamily="65" charset="-122"/>
                  <a:sym typeface="+mn-ea"/>
                </a:rPr>
                <a:t>单击此处输入标题</a:t>
              </a:r>
            </a:p>
          </p:txBody>
        </p:sp>
      </p:grpSp>
      <p:grpSp>
        <p:nvGrpSpPr>
          <p:cNvPr id="51" name="组合 50"/>
          <p:cNvGrpSpPr/>
          <p:nvPr/>
        </p:nvGrpSpPr>
        <p:grpSpPr>
          <a:xfrm>
            <a:off x="615782" y="3290617"/>
            <a:ext cx="2839888" cy="817201"/>
            <a:chOff x="13658" y="2351"/>
            <a:chExt cx="4472" cy="1287"/>
          </a:xfrm>
        </p:grpSpPr>
        <p:sp>
          <p:nvSpPr>
            <p:cNvPr id="52" name="矩形 51"/>
            <p:cNvSpPr/>
            <p:nvPr/>
          </p:nvSpPr>
          <p:spPr>
            <a:xfrm>
              <a:off x="13658" y="2672"/>
              <a:ext cx="4472" cy="966"/>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rPr>
                <a:t>您的内容打在这里，或者通过复制您的文本后，在此框中。</a:t>
              </a:r>
            </a:p>
          </p:txBody>
        </p:sp>
        <p:sp>
          <p:nvSpPr>
            <p:cNvPr id="53" name="文本框 217"/>
            <p:cNvSpPr txBox="1"/>
            <p:nvPr/>
          </p:nvSpPr>
          <p:spPr>
            <a:xfrm>
              <a:off x="14439" y="2351"/>
              <a:ext cx="3691" cy="5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algn="r" fontAlgn="auto">
                <a:lnSpc>
                  <a:spcPct val="100000"/>
                </a:lnSpc>
                <a:spcBef>
                  <a:spcPts val="0"/>
                </a:spcBef>
                <a:spcAft>
                  <a:spcPts val="0"/>
                </a:spcAft>
                <a:buClrTx/>
                <a:buSzTx/>
                <a:buFontTx/>
                <a:buNone/>
                <a:defRPr/>
              </a:pPr>
              <a:r>
                <a:rPr lang="zh-CN" altLang="en-US">
                  <a:solidFill>
                    <a:schemeClr val="bg1"/>
                  </a:solidFill>
                  <a:latin typeface="方正卡通简体" panose="03000509000000000000" pitchFamily="65" charset="-122"/>
                  <a:ea typeface="方正卡通简体" panose="03000509000000000000" pitchFamily="65" charset="-122"/>
                  <a:sym typeface="+mn-ea"/>
                </a:rPr>
                <a:t>单击此处输入标题</a:t>
              </a:r>
            </a:p>
          </p:txBody>
        </p:sp>
      </p:gr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9040" y="394586"/>
            <a:ext cx="2646878" cy="461665"/>
          </a:xfrm>
          <a:prstGeom prst="rect">
            <a:avLst/>
          </a:prstGeom>
          <a:noFill/>
        </p:spPr>
        <p:txBody>
          <a:bodyPr wrap="none" rtlCol="0">
            <a:spAutoFit/>
            <a:scene3d>
              <a:camera prst="orthographicFront"/>
              <a:lightRig rig="threePt" dir="t">
                <a:rot lat="0" lon="0" rev="0"/>
              </a:lightRig>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幼圆" panose="02010509060101010101" pitchFamily="49" charset="-122"/>
                <a:ea typeface="幼圆" panose="02010509060101010101" pitchFamily="49" charset="-122"/>
                <a:cs typeface="+mn-cs"/>
              </a:rPr>
              <a:t>标题文字添加此处</a:t>
            </a:r>
          </a:p>
        </p:txBody>
      </p:sp>
      <p:pic>
        <p:nvPicPr>
          <p:cNvPr id="19" name="图片 18"/>
          <p:cNvPicPr>
            <a:picLocks noChangeAspect="1"/>
          </p:cNvPicPr>
          <p:nvPr/>
        </p:nvPicPr>
        <p:blipFill>
          <a:blip r:embed="rId3" cstate="email"/>
          <a:stretch>
            <a:fillRect/>
          </a:stretch>
        </p:blipFill>
        <p:spPr>
          <a:xfrm>
            <a:off x="162554" y="149161"/>
            <a:ext cx="802646" cy="1003307"/>
          </a:xfrm>
          <a:prstGeom prst="rect">
            <a:avLst/>
          </a:prstGeom>
        </p:spPr>
      </p:pic>
      <p:sp>
        <p:nvSpPr>
          <p:cNvPr id="55" name="Shape 2003"/>
          <p:cNvSpPr/>
          <p:nvPr/>
        </p:nvSpPr>
        <p:spPr>
          <a:xfrm flipV="1">
            <a:off x="1964169" y="3392515"/>
            <a:ext cx="1" cy="1851391"/>
          </a:xfrm>
          <a:prstGeom prst="line">
            <a:avLst/>
          </a:prstGeom>
          <a:noFill/>
          <a:ln w="12700" cap="flat">
            <a:solidFill>
              <a:sysClr val="window" lastClr="FFFFFF">
                <a:lumMod val="65000"/>
              </a:sysClr>
            </a:solidFill>
            <a:prstDash val="solid"/>
            <a:miter lim="400000"/>
          </a:ln>
          <a:effectLst/>
        </p:spPr>
        <p:txBody>
          <a:bodyPr wrap="square" lIns="22858" tIns="22858" rIns="22858" bIns="22858" numCol="1" anchor="t">
            <a:noAutofit/>
          </a:bodyPr>
          <a:lstStyle/>
          <a:p>
            <a:pPr marL="0" marR="0" lvl="0" indent="0" algn="l" defTabSz="228600" rtl="0" eaLnBrk="1" fontAlgn="base" latinLnBrk="0" hangingPunct="1">
              <a:lnSpc>
                <a:spcPct val="100000"/>
              </a:lnSpc>
              <a:spcBef>
                <a:spcPct val="0"/>
              </a:spcBef>
              <a:spcAft>
                <a:spcPct val="0"/>
              </a:spcAft>
              <a:buClrTx/>
              <a:buSzTx/>
              <a:buFontTx/>
              <a:buNone/>
              <a:defRPr sz="1200">
                <a:latin typeface="Helvetica"/>
                <a:ea typeface="Helvetica"/>
                <a:cs typeface="Helvetica"/>
                <a:sym typeface="Helvetica"/>
              </a:defRPr>
            </a:pPr>
            <a:endParaRPr kumimoji="0" sz="600" b="0" i="0" u="none" strike="noStrike" kern="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6" name="Shape 2004"/>
          <p:cNvSpPr/>
          <p:nvPr/>
        </p:nvSpPr>
        <p:spPr>
          <a:xfrm>
            <a:off x="1499032" y="1983431"/>
            <a:ext cx="930266" cy="1383593"/>
          </a:xfrm>
          <a:custGeom>
            <a:avLst/>
            <a:gdLst/>
            <a:ahLst/>
            <a:cxnLst>
              <a:cxn ang="0">
                <a:pos x="wd2" y="hd2"/>
              </a:cxn>
              <a:cxn ang="5400000">
                <a:pos x="wd2" y="hd2"/>
              </a:cxn>
              <a:cxn ang="10800000">
                <a:pos x="wd2" y="hd2"/>
              </a:cxn>
              <a:cxn ang="16200000">
                <a:pos x="wd2" y="hd2"/>
              </a:cxn>
            </a:cxnLst>
            <a:rect l="0" t="0" r="r" b="b"/>
            <a:pathLst>
              <a:path w="15896" h="21205" extrusionOk="0">
                <a:moveTo>
                  <a:pt x="2854" y="12646"/>
                </a:moveTo>
                <a:cubicBezTo>
                  <a:pt x="-3017" y="8196"/>
                  <a:pt x="814" y="-395"/>
                  <a:pt x="8487" y="14"/>
                </a:cubicBezTo>
                <a:cubicBezTo>
                  <a:pt x="15753" y="401"/>
                  <a:pt x="18583" y="8670"/>
                  <a:pt x="12811" y="12646"/>
                </a:cubicBezTo>
                <a:cubicBezTo>
                  <a:pt x="11676" y="13847"/>
                  <a:pt x="10699" y="15161"/>
                  <a:pt x="9899" y="16561"/>
                </a:cubicBezTo>
                <a:cubicBezTo>
                  <a:pt x="9059" y="18035"/>
                  <a:pt x="8420" y="19594"/>
                  <a:pt x="7997" y="21205"/>
                </a:cubicBezTo>
                <a:cubicBezTo>
                  <a:pt x="7500" y="19575"/>
                  <a:pt x="6791" y="18002"/>
                  <a:pt x="5884" y="16520"/>
                </a:cubicBezTo>
                <a:cubicBezTo>
                  <a:pt x="5036" y="15133"/>
                  <a:pt x="4019" y="13834"/>
                  <a:pt x="2854" y="12646"/>
                </a:cubicBezTo>
                <a:close/>
              </a:path>
            </a:pathLst>
          </a:custGeom>
          <a:solidFill>
            <a:srgbClr val="EA7500"/>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Shape 2005"/>
          <p:cNvSpPr/>
          <p:nvPr/>
        </p:nvSpPr>
        <p:spPr>
          <a:xfrm>
            <a:off x="1687183" y="2147854"/>
            <a:ext cx="553950" cy="748748"/>
          </a:xfrm>
          <a:custGeom>
            <a:avLst/>
            <a:gdLst/>
            <a:ahLst/>
            <a:cxnLst>
              <a:cxn ang="0">
                <a:pos x="wd2" y="hd2"/>
              </a:cxn>
              <a:cxn ang="5400000">
                <a:pos x="wd2" y="hd2"/>
              </a:cxn>
              <a:cxn ang="10800000">
                <a:pos x="wd2" y="hd2"/>
              </a:cxn>
              <a:cxn ang="16200000">
                <a:pos x="wd2" y="hd2"/>
              </a:cxn>
            </a:cxnLst>
            <a:rect l="0" t="0" r="r" b="b"/>
            <a:pathLst>
              <a:path w="16006" h="21047" extrusionOk="0">
                <a:moveTo>
                  <a:pt x="13128" y="13601"/>
                </a:moveTo>
                <a:cubicBezTo>
                  <a:pt x="18599" y="9205"/>
                  <a:pt x="15792" y="564"/>
                  <a:pt x="8717" y="26"/>
                </a:cubicBezTo>
                <a:cubicBezTo>
                  <a:pt x="1098" y="-553"/>
                  <a:pt x="-3001" y="8540"/>
                  <a:pt x="2598" y="13601"/>
                </a:cubicBezTo>
                <a:lnTo>
                  <a:pt x="8213" y="21047"/>
                </a:lnTo>
                <a:lnTo>
                  <a:pt x="13128" y="13601"/>
                </a:lnTo>
                <a:close/>
              </a:path>
            </a:pathLst>
          </a:custGeom>
          <a:solidFill>
            <a:sysClr val="window" lastClr="FFFFFF">
              <a:lumMod val="95000"/>
            </a:sysClr>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8" name="Shape 2006"/>
          <p:cNvSpPr/>
          <p:nvPr/>
        </p:nvSpPr>
        <p:spPr>
          <a:xfrm>
            <a:off x="1897144" y="3345098"/>
            <a:ext cx="134046" cy="1340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ysClr val="window" lastClr="FFFFFF">
              <a:lumMod val="65000"/>
            </a:sysClr>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Shape 2007"/>
          <p:cNvSpPr/>
          <p:nvPr/>
        </p:nvSpPr>
        <p:spPr>
          <a:xfrm>
            <a:off x="1371525" y="5381472"/>
            <a:ext cx="1436291" cy="295466"/>
          </a:xfrm>
          <a:prstGeom prst="rect">
            <a:avLst/>
          </a:prstGeom>
          <a:noFill/>
          <a:ln w="12700" cap="flat">
            <a:noFill/>
            <a:miter lim="400000"/>
          </a:ln>
          <a:effectLst/>
        </p:spPr>
        <p:txBody>
          <a:bodyPr wrap="none" lIns="0" tIns="0" rIns="0" bIns="0" numCol="1" anchor="ctr">
            <a:spAutoFit/>
          </a:bodyPr>
          <a:lstStyle>
            <a:lvl1pPr>
              <a:defRPr sz="7500">
                <a:solidFill>
                  <a:srgbClr val="4A5E6C"/>
                </a:solidFill>
                <a:latin typeface="FontAwesome"/>
                <a:ea typeface="FontAwesome"/>
                <a:cs typeface="FontAwesome"/>
                <a:sym typeface="FontAwesome"/>
              </a:defRPr>
            </a:lvl1pPr>
          </a:lstStyle>
          <a:p>
            <a:pPr marL="0" marR="0" lvl="0" indent="0" algn="l" defTabSz="866775" rtl="0" eaLnBrk="1" fontAlgn="base" latinLnBrk="0" hangingPunct="1">
              <a:lnSpc>
                <a:spcPct val="120000"/>
              </a:lnSpc>
              <a:spcBef>
                <a:spcPct val="0"/>
              </a:spcBef>
              <a:spcAft>
                <a:spcPct val="0"/>
              </a:spcAft>
              <a:buClrTx/>
              <a:buSzTx/>
              <a:buFontTx/>
              <a:buNone/>
              <a:defRPr sz="1800">
                <a:solidFill>
                  <a:srgbClr val="000000"/>
                </a:solidFill>
              </a:defRPr>
            </a:pPr>
            <a:r>
              <a:rPr lang="zh-CN" altLang="en-US" sz="1600" dirty="0">
                <a:solidFill>
                  <a:prstClr val="black">
                    <a:lumMod val="65000"/>
                    <a:lumOff val="35000"/>
                  </a:prstClr>
                </a:solidFill>
                <a:latin typeface="方正卡通简体" panose="03000509000000000000" pitchFamily="65" charset="-122"/>
                <a:ea typeface="方正卡通简体" panose="03000509000000000000" pitchFamily="65" charset="-122"/>
                <a:cs typeface="+mn-cs"/>
                <a:sym typeface="Arial" panose="020B0604020202020204" pitchFamily="34" charset="0"/>
              </a:rPr>
              <a:t>请替换文字内容</a:t>
            </a:r>
            <a:endParaRPr sz="1800" dirty="0">
              <a:solidFill>
                <a:prstClr val="black">
                  <a:lumMod val="65000"/>
                  <a:lumOff val="35000"/>
                </a:prstClr>
              </a:solidFill>
              <a:latin typeface="方正卡通简体" panose="03000509000000000000" pitchFamily="65" charset="-122"/>
              <a:ea typeface="方正卡通简体" panose="03000509000000000000" pitchFamily="65" charset="-122"/>
              <a:cs typeface="+mn-cs"/>
              <a:sym typeface="Arial" panose="020B0604020202020204" pitchFamily="34" charset="0"/>
            </a:endParaRPr>
          </a:p>
        </p:txBody>
      </p:sp>
      <p:sp>
        <p:nvSpPr>
          <p:cNvPr id="60" name="Shape 2008"/>
          <p:cNvSpPr/>
          <p:nvPr/>
        </p:nvSpPr>
        <p:spPr>
          <a:xfrm>
            <a:off x="1239555" y="5749213"/>
            <a:ext cx="1455579" cy="347596"/>
          </a:xfrm>
          <a:prstGeom prst="rect">
            <a:avLst/>
          </a:prstGeom>
          <a:noFill/>
          <a:ln w="12700" cap="flat">
            <a:noFill/>
            <a:miter lim="400000"/>
          </a:ln>
          <a:effectLst/>
        </p:spPr>
        <p:txBody>
          <a:bodyPr wrap="square" lIns="0" tIns="0" rIns="0" bIns="0" numCol="1" anchor="ctr">
            <a:spAutoFit/>
          </a:bodyPr>
          <a:lstStyle>
            <a:lvl1pPr defTabSz="457200">
              <a:defRPr sz="1800">
                <a:solidFill>
                  <a:srgbClr val="828589"/>
                </a:solidFill>
                <a:latin typeface="STIXGeneral-Bold"/>
                <a:ea typeface="STIXGeneral-Bold"/>
                <a:cs typeface="STIXGeneral-Bold"/>
                <a:sym typeface="STIXGeneral-Bold"/>
              </a:defRPr>
            </a:lvl1pPr>
          </a:lstStyle>
          <a:p>
            <a:pPr lvl="0" algn="ctr" defTabSz="914400">
              <a:lnSpc>
                <a:spcPct val="150000"/>
              </a:lnSpc>
              <a:defRPr/>
            </a:pPr>
            <a:r>
              <a:rPr lang="zh-CN" altLang="en-US" sz="80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mn-ea"/>
              </a:rPr>
              <a:t>您的内容打在这里，或者通过复制您的文本后，在此框中。</a:t>
            </a:r>
          </a:p>
        </p:txBody>
      </p:sp>
      <p:sp>
        <p:nvSpPr>
          <p:cNvPr id="61" name="Shape 2009"/>
          <p:cNvSpPr/>
          <p:nvPr/>
        </p:nvSpPr>
        <p:spPr>
          <a:xfrm>
            <a:off x="1897144" y="2362944"/>
            <a:ext cx="134046" cy="1340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A7500"/>
          </a:solidFill>
          <a:ln w="12700" cap="flat">
            <a:solidFill>
              <a:schemeClr val="accent1"/>
            </a:solid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Shape 2011"/>
          <p:cNvSpPr/>
          <p:nvPr/>
        </p:nvSpPr>
        <p:spPr>
          <a:xfrm>
            <a:off x="3133349" y="2688577"/>
            <a:ext cx="930267" cy="1383592"/>
          </a:xfrm>
          <a:custGeom>
            <a:avLst/>
            <a:gdLst/>
            <a:ahLst/>
            <a:cxnLst>
              <a:cxn ang="0">
                <a:pos x="wd2" y="hd2"/>
              </a:cxn>
              <a:cxn ang="5400000">
                <a:pos x="wd2" y="hd2"/>
              </a:cxn>
              <a:cxn ang="10800000">
                <a:pos x="wd2" y="hd2"/>
              </a:cxn>
              <a:cxn ang="16200000">
                <a:pos x="wd2" y="hd2"/>
              </a:cxn>
            </a:cxnLst>
            <a:rect l="0" t="0" r="r" b="b"/>
            <a:pathLst>
              <a:path w="15896" h="21205" extrusionOk="0">
                <a:moveTo>
                  <a:pt x="2854" y="12646"/>
                </a:moveTo>
                <a:cubicBezTo>
                  <a:pt x="-3017" y="8196"/>
                  <a:pt x="814" y="-395"/>
                  <a:pt x="8487" y="14"/>
                </a:cubicBezTo>
                <a:cubicBezTo>
                  <a:pt x="15753" y="401"/>
                  <a:pt x="18583" y="8670"/>
                  <a:pt x="12811" y="12646"/>
                </a:cubicBezTo>
                <a:cubicBezTo>
                  <a:pt x="11676" y="13847"/>
                  <a:pt x="10699" y="15161"/>
                  <a:pt x="9899" y="16561"/>
                </a:cubicBezTo>
                <a:cubicBezTo>
                  <a:pt x="9059" y="18035"/>
                  <a:pt x="8420" y="19594"/>
                  <a:pt x="7997" y="21205"/>
                </a:cubicBezTo>
                <a:cubicBezTo>
                  <a:pt x="7500" y="19575"/>
                  <a:pt x="6791" y="18002"/>
                  <a:pt x="5884" y="16520"/>
                </a:cubicBezTo>
                <a:cubicBezTo>
                  <a:pt x="5036" y="15133"/>
                  <a:pt x="4019" y="13834"/>
                  <a:pt x="2854" y="12646"/>
                </a:cubicBezTo>
                <a:close/>
              </a:path>
            </a:pathLst>
          </a:custGeom>
          <a:solidFill>
            <a:srgbClr val="EA7500"/>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4" name="Shape 2012"/>
          <p:cNvSpPr/>
          <p:nvPr/>
        </p:nvSpPr>
        <p:spPr>
          <a:xfrm>
            <a:off x="3321500" y="2852999"/>
            <a:ext cx="553950" cy="748748"/>
          </a:xfrm>
          <a:custGeom>
            <a:avLst/>
            <a:gdLst/>
            <a:ahLst/>
            <a:cxnLst>
              <a:cxn ang="0">
                <a:pos x="wd2" y="hd2"/>
              </a:cxn>
              <a:cxn ang="5400000">
                <a:pos x="wd2" y="hd2"/>
              </a:cxn>
              <a:cxn ang="10800000">
                <a:pos x="wd2" y="hd2"/>
              </a:cxn>
              <a:cxn ang="16200000">
                <a:pos x="wd2" y="hd2"/>
              </a:cxn>
            </a:cxnLst>
            <a:rect l="0" t="0" r="r" b="b"/>
            <a:pathLst>
              <a:path w="16006" h="21047" extrusionOk="0">
                <a:moveTo>
                  <a:pt x="13128" y="13601"/>
                </a:moveTo>
                <a:cubicBezTo>
                  <a:pt x="18599" y="9205"/>
                  <a:pt x="15792" y="564"/>
                  <a:pt x="8717" y="26"/>
                </a:cubicBezTo>
                <a:cubicBezTo>
                  <a:pt x="1098" y="-553"/>
                  <a:pt x="-3001" y="8540"/>
                  <a:pt x="2598" y="13601"/>
                </a:cubicBezTo>
                <a:lnTo>
                  <a:pt x="8213" y="21047"/>
                </a:lnTo>
                <a:lnTo>
                  <a:pt x="13128" y="13601"/>
                </a:lnTo>
                <a:close/>
              </a:path>
            </a:pathLst>
          </a:custGeom>
          <a:solidFill>
            <a:sysClr val="window" lastClr="FFFFFF">
              <a:lumMod val="95000"/>
            </a:sysClr>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Shape 2013"/>
          <p:cNvSpPr/>
          <p:nvPr/>
        </p:nvSpPr>
        <p:spPr>
          <a:xfrm>
            <a:off x="3531465" y="4062126"/>
            <a:ext cx="134046" cy="134046"/>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ysClr val="window" lastClr="FFFFFF">
              <a:lumMod val="65000"/>
            </a:sysClr>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Shape 2014"/>
          <p:cNvSpPr/>
          <p:nvPr/>
        </p:nvSpPr>
        <p:spPr>
          <a:xfrm flipV="1">
            <a:off x="3598491" y="4183923"/>
            <a:ext cx="1" cy="1032479"/>
          </a:xfrm>
          <a:prstGeom prst="line">
            <a:avLst/>
          </a:prstGeom>
          <a:noFill/>
          <a:ln w="12700" cap="flat">
            <a:solidFill>
              <a:sysClr val="window" lastClr="FFFFFF">
                <a:lumMod val="65000"/>
              </a:sysClr>
            </a:solidFill>
            <a:prstDash val="solid"/>
            <a:miter lim="400000"/>
          </a:ln>
          <a:effectLst/>
        </p:spPr>
        <p:txBody>
          <a:bodyPr wrap="square" lIns="22858" tIns="22858" rIns="22858" bIns="22858" numCol="1" anchor="t">
            <a:noAutofit/>
          </a:bodyPr>
          <a:lstStyle/>
          <a:p>
            <a:pPr marL="0" marR="0" lvl="0" indent="0" algn="l" defTabSz="228600" rtl="0" eaLnBrk="1" fontAlgn="base" latinLnBrk="0" hangingPunct="1">
              <a:lnSpc>
                <a:spcPct val="100000"/>
              </a:lnSpc>
              <a:spcBef>
                <a:spcPct val="0"/>
              </a:spcBef>
              <a:spcAft>
                <a:spcPct val="0"/>
              </a:spcAft>
              <a:buClrTx/>
              <a:buSzTx/>
              <a:buFontTx/>
              <a:buNone/>
              <a:defRPr sz="1200">
                <a:latin typeface="Helvetica"/>
                <a:ea typeface="Helvetica"/>
                <a:cs typeface="Helvetica"/>
                <a:sym typeface="Helvetica"/>
              </a:defRPr>
            </a:pPr>
            <a:endParaRPr kumimoji="0" sz="600" b="0" i="0" u="none" strike="noStrike" kern="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67" name="Shape 2015"/>
          <p:cNvSpPr/>
          <p:nvPr/>
        </p:nvSpPr>
        <p:spPr>
          <a:xfrm>
            <a:off x="3002680" y="5411513"/>
            <a:ext cx="1256754" cy="235385"/>
          </a:xfrm>
          <a:prstGeom prst="rect">
            <a:avLst/>
          </a:prstGeom>
          <a:noFill/>
          <a:ln w="12700" cap="flat">
            <a:noFill/>
            <a:miter lim="400000"/>
          </a:ln>
          <a:effectLst/>
        </p:spPr>
        <p:txBody>
          <a:bodyPr wrap="none" lIns="0" tIns="0" rIns="0" bIns="0" numCol="1" anchor="ctr">
            <a:spAutoFit/>
          </a:bodyPr>
          <a:lstStyle>
            <a:lvl1pPr>
              <a:defRPr sz="7500">
                <a:solidFill>
                  <a:srgbClr val="CD321B"/>
                </a:solidFill>
                <a:latin typeface="FontAwesome"/>
                <a:ea typeface="FontAwesome"/>
                <a:cs typeface="FontAwesome"/>
                <a:sym typeface="FontAwesome"/>
              </a:defRPr>
            </a:lvl1pPr>
          </a:lstStyle>
          <a:p>
            <a:pPr lvl="0" defTabSz="866775" fontAlgn="base">
              <a:lnSpc>
                <a:spcPct val="120000"/>
              </a:lnSpc>
              <a:spcBef>
                <a:spcPct val="0"/>
              </a:spcBef>
              <a:spcAft>
                <a:spcPct val="0"/>
              </a:spcAft>
              <a:defRPr sz="1800">
                <a:solidFill>
                  <a:srgbClr val="000000"/>
                </a:solidFill>
              </a:defRPr>
            </a:pPr>
            <a:r>
              <a:rPr lang="zh-CN" altLang="en-US" sz="1400">
                <a:solidFill>
                  <a:prstClr val="black">
                    <a:lumMod val="65000"/>
                    <a:lumOff val="35000"/>
                  </a:prstClr>
                </a:solidFill>
                <a:latin typeface="方正卡通简体" panose="03000509000000000000" pitchFamily="65" charset="-122"/>
                <a:ea typeface="方正卡通简体" panose="03000509000000000000" pitchFamily="65" charset="-122"/>
                <a:sym typeface="Arial" panose="020B0604020202020204" pitchFamily="34" charset="0"/>
              </a:rPr>
              <a:t>请替换文字内容</a:t>
            </a:r>
            <a:endParaRPr lang="zh-CN" altLang="en-US" sz="1600" dirty="0">
              <a:solidFill>
                <a:prstClr val="black">
                  <a:lumMod val="65000"/>
                  <a:lumOff val="35000"/>
                </a:prstClr>
              </a:solidFill>
              <a:latin typeface="方正卡通简体" panose="03000509000000000000" pitchFamily="65" charset="-122"/>
              <a:ea typeface="方正卡通简体" panose="03000509000000000000" pitchFamily="65" charset="-122"/>
              <a:sym typeface="Arial" panose="020B0604020202020204" pitchFamily="34" charset="0"/>
            </a:endParaRPr>
          </a:p>
        </p:txBody>
      </p:sp>
      <p:sp>
        <p:nvSpPr>
          <p:cNvPr id="68" name="Shape 2016"/>
          <p:cNvSpPr/>
          <p:nvPr/>
        </p:nvSpPr>
        <p:spPr>
          <a:xfrm>
            <a:off x="2870698" y="5776719"/>
            <a:ext cx="1455579" cy="347596"/>
          </a:xfrm>
          <a:prstGeom prst="rect">
            <a:avLst/>
          </a:prstGeom>
          <a:noFill/>
          <a:ln w="12700" cap="flat">
            <a:noFill/>
            <a:miter lim="400000"/>
          </a:ln>
          <a:effectLst/>
        </p:spPr>
        <p:txBody>
          <a:bodyPr wrap="square" lIns="0" tIns="0" rIns="0" bIns="0" numCol="1" anchor="ctr">
            <a:spAutoFit/>
          </a:bodyPr>
          <a:lstStyle>
            <a:lvl1pPr defTabSz="457200">
              <a:defRPr sz="1800">
                <a:solidFill>
                  <a:srgbClr val="828589"/>
                </a:solidFill>
                <a:latin typeface="STIXGeneral-Bold"/>
                <a:ea typeface="STIXGeneral-Bold"/>
                <a:cs typeface="STIXGeneral-Bold"/>
                <a:sym typeface="STIXGeneral-Bold"/>
              </a:defRPr>
            </a:lvl1pPr>
          </a:lstStyle>
          <a:p>
            <a:pPr lvl="0" algn="ctr" defTabSz="914400">
              <a:lnSpc>
                <a:spcPct val="150000"/>
              </a:lnSpc>
              <a:defRPr/>
            </a:pPr>
            <a:r>
              <a:rPr lang="zh-CN" altLang="en-US" sz="80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mn-ea"/>
              </a:rPr>
              <a:t>您的内容打在这里，或者通过复制您的文本后，在此框中。</a:t>
            </a:r>
          </a:p>
        </p:txBody>
      </p:sp>
      <p:sp>
        <p:nvSpPr>
          <p:cNvPr id="69" name="Shape 2017"/>
          <p:cNvSpPr/>
          <p:nvPr/>
        </p:nvSpPr>
        <p:spPr>
          <a:xfrm>
            <a:off x="3531465" y="3094940"/>
            <a:ext cx="134046" cy="134046"/>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A7500"/>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Shape 2019"/>
          <p:cNvSpPr/>
          <p:nvPr/>
        </p:nvSpPr>
        <p:spPr>
          <a:xfrm flipV="1">
            <a:off x="5229630" y="3395926"/>
            <a:ext cx="1" cy="1851391"/>
          </a:xfrm>
          <a:prstGeom prst="line">
            <a:avLst/>
          </a:prstGeom>
          <a:noFill/>
          <a:ln w="12700" cap="flat">
            <a:solidFill>
              <a:sysClr val="window" lastClr="FFFFFF">
                <a:lumMod val="65000"/>
              </a:sysClr>
            </a:solidFill>
            <a:prstDash val="solid"/>
            <a:miter lim="400000"/>
          </a:ln>
          <a:effectLst/>
        </p:spPr>
        <p:txBody>
          <a:bodyPr wrap="square" lIns="22858" tIns="22858" rIns="22858" bIns="22858" numCol="1" anchor="t">
            <a:noAutofit/>
          </a:bodyPr>
          <a:lstStyle/>
          <a:p>
            <a:pPr marL="0" marR="0" lvl="0" indent="0" algn="l" defTabSz="228600" rtl="0" eaLnBrk="1" fontAlgn="base" latinLnBrk="0" hangingPunct="1">
              <a:lnSpc>
                <a:spcPct val="100000"/>
              </a:lnSpc>
              <a:spcBef>
                <a:spcPct val="0"/>
              </a:spcBef>
              <a:spcAft>
                <a:spcPct val="0"/>
              </a:spcAft>
              <a:buClrTx/>
              <a:buSzTx/>
              <a:buFontTx/>
              <a:buNone/>
              <a:defRPr sz="1200">
                <a:latin typeface="Helvetica"/>
                <a:ea typeface="Helvetica"/>
                <a:cs typeface="Helvetica"/>
                <a:sym typeface="Helvetica"/>
              </a:defRPr>
            </a:pPr>
            <a:endParaRPr kumimoji="0" sz="600" b="0" i="0" u="none" strike="noStrike" kern="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2" name="Shape 2020"/>
          <p:cNvSpPr/>
          <p:nvPr/>
        </p:nvSpPr>
        <p:spPr>
          <a:xfrm>
            <a:off x="4767667" y="1983432"/>
            <a:ext cx="930267" cy="1383592"/>
          </a:xfrm>
          <a:custGeom>
            <a:avLst/>
            <a:gdLst/>
            <a:ahLst/>
            <a:cxnLst>
              <a:cxn ang="0">
                <a:pos x="wd2" y="hd2"/>
              </a:cxn>
              <a:cxn ang="5400000">
                <a:pos x="wd2" y="hd2"/>
              </a:cxn>
              <a:cxn ang="10800000">
                <a:pos x="wd2" y="hd2"/>
              </a:cxn>
              <a:cxn ang="16200000">
                <a:pos x="wd2" y="hd2"/>
              </a:cxn>
            </a:cxnLst>
            <a:rect l="0" t="0" r="r" b="b"/>
            <a:pathLst>
              <a:path w="15896" h="21205" extrusionOk="0">
                <a:moveTo>
                  <a:pt x="2854" y="12646"/>
                </a:moveTo>
                <a:cubicBezTo>
                  <a:pt x="-3017" y="8196"/>
                  <a:pt x="814" y="-395"/>
                  <a:pt x="8487" y="14"/>
                </a:cubicBezTo>
                <a:cubicBezTo>
                  <a:pt x="15753" y="401"/>
                  <a:pt x="18583" y="8670"/>
                  <a:pt x="12811" y="12646"/>
                </a:cubicBezTo>
                <a:cubicBezTo>
                  <a:pt x="11676" y="13847"/>
                  <a:pt x="10699" y="15161"/>
                  <a:pt x="9899" y="16561"/>
                </a:cubicBezTo>
                <a:cubicBezTo>
                  <a:pt x="9059" y="18035"/>
                  <a:pt x="8420" y="19594"/>
                  <a:pt x="7997" y="21205"/>
                </a:cubicBezTo>
                <a:cubicBezTo>
                  <a:pt x="7500" y="19575"/>
                  <a:pt x="6791" y="18002"/>
                  <a:pt x="5884" y="16520"/>
                </a:cubicBezTo>
                <a:cubicBezTo>
                  <a:pt x="5036" y="15133"/>
                  <a:pt x="4019" y="13834"/>
                  <a:pt x="2854" y="12646"/>
                </a:cubicBezTo>
                <a:close/>
              </a:path>
            </a:pathLst>
          </a:custGeom>
          <a:solidFill>
            <a:srgbClr val="EA7500"/>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Shape 2021"/>
          <p:cNvSpPr/>
          <p:nvPr/>
        </p:nvSpPr>
        <p:spPr>
          <a:xfrm>
            <a:off x="4955818" y="2147854"/>
            <a:ext cx="553950" cy="748748"/>
          </a:xfrm>
          <a:custGeom>
            <a:avLst/>
            <a:gdLst/>
            <a:ahLst/>
            <a:cxnLst>
              <a:cxn ang="0">
                <a:pos x="wd2" y="hd2"/>
              </a:cxn>
              <a:cxn ang="5400000">
                <a:pos x="wd2" y="hd2"/>
              </a:cxn>
              <a:cxn ang="10800000">
                <a:pos x="wd2" y="hd2"/>
              </a:cxn>
              <a:cxn ang="16200000">
                <a:pos x="wd2" y="hd2"/>
              </a:cxn>
            </a:cxnLst>
            <a:rect l="0" t="0" r="r" b="b"/>
            <a:pathLst>
              <a:path w="16006" h="21047" extrusionOk="0">
                <a:moveTo>
                  <a:pt x="13128" y="13601"/>
                </a:moveTo>
                <a:cubicBezTo>
                  <a:pt x="18599" y="9205"/>
                  <a:pt x="15792" y="564"/>
                  <a:pt x="8717" y="26"/>
                </a:cubicBezTo>
                <a:cubicBezTo>
                  <a:pt x="1098" y="-553"/>
                  <a:pt x="-3001" y="8540"/>
                  <a:pt x="2598" y="13601"/>
                </a:cubicBezTo>
                <a:lnTo>
                  <a:pt x="8213" y="21047"/>
                </a:lnTo>
                <a:lnTo>
                  <a:pt x="13128" y="13601"/>
                </a:lnTo>
                <a:close/>
              </a:path>
            </a:pathLst>
          </a:custGeom>
          <a:solidFill>
            <a:sysClr val="window" lastClr="FFFFFF">
              <a:lumMod val="95000"/>
            </a:sysClr>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4" name="Shape 2022"/>
          <p:cNvSpPr/>
          <p:nvPr/>
        </p:nvSpPr>
        <p:spPr>
          <a:xfrm>
            <a:off x="5165770" y="3345099"/>
            <a:ext cx="134046" cy="134046"/>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ysClr val="window" lastClr="FFFFFF">
              <a:lumMod val="65000"/>
            </a:sysClr>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Shape 2023"/>
          <p:cNvSpPr/>
          <p:nvPr/>
        </p:nvSpPr>
        <p:spPr>
          <a:xfrm>
            <a:off x="4634915" y="5411513"/>
            <a:ext cx="1256754" cy="235385"/>
          </a:xfrm>
          <a:prstGeom prst="rect">
            <a:avLst/>
          </a:prstGeom>
          <a:noFill/>
          <a:ln w="12700" cap="flat">
            <a:noFill/>
            <a:miter lim="400000"/>
          </a:ln>
          <a:effectLst/>
        </p:spPr>
        <p:txBody>
          <a:bodyPr wrap="none" lIns="0" tIns="0" rIns="0" bIns="0" numCol="1" anchor="ctr">
            <a:spAutoFit/>
          </a:bodyPr>
          <a:lstStyle>
            <a:lvl1pPr>
              <a:defRPr sz="7500">
                <a:solidFill>
                  <a:srgbClr val="FBBE48"/>
                </a:solidFill>
                <a:latin typeface="FontAwesome"/>
                <a:ea typeface="FontAwesome"/>
                <a:cs typeface="FontAwesome"/>
                <a:sym typeface="FontAwesome"/>
              </a:defRPr>
            </a:lvl1pPr>
          </a:lstStyle>
          <a:p>
            <a:pPr lvl="0" defTabSz="866775" fontAlgn="base">
              <a:lnSpc>
                <a:spcPct val="120000"/>
              </a:lnSpc>
              <a:spcBef>
                <a:spcPct val="0"/>
              </a:spcBef>
              <a:spcAft>
                <a:spcPct val="0"/>
              </a:spcAft>
              <a:defRPr sz="1800">
                <a:solidFill>
                  <a:srgbClr val="000000"/>
                </a:solidFill>
              </a:defRPr>
            </a:pPr>
            <a:r>
              <a:rPr lang="zh-CN" altLang="en-US" sz="1400">
                <a:solidFill>
                  <a:prstClr val="black">
                    <a:lumMod val="65000"/>
                    <a:lumOff val="35000"/>
                  </a:prstClr>
                </a:solidFill>
                <a:latin typeface="方正卡通简体" panose="03000509000000000000" pitchFamily="65" charset="-122"/>
                <a:ea typeface="方正卡通简体" panose="03000509000000000000" pitchFamily="65" charset="-122"/>
                <a:sym typeface="Arial" panose="020B0604020202020204" pitchFamily="34" charset="0"/>
              </a:rPr>
              <a:t>请替换文字内容</a:t>
            </a:r>
            <a:endParaRPr lang="zh-CN" altLang="en-US" sz="1600" dirty="0">
              <a:solidFill>
                <a:prstClr val="black">
                  <a:lumMod val="65000"/>
                  <a:lumOff val="35000"/>
                </a:prstClr>
              </a:solidFill>
              <a:latin typeface="方正卡通简体" panose="03000509000000000000" pitchFamily="65" charset="-122"/>
              <a:ea typeface="方正卡通简体" panose="03000509000000000000" pitchFamily="65" charset="-122"/>
              <a:sym typeface="Arial" panose="020B0604020202020204" pitchFamily="34" charset="0"/>
            </a:endParaRPr>
          </a:p>
        </p:txBody>
      </p:sp>
      <p:sp>
        <p:nvSpPr>
          <p:cNvPr id="76" name="Shape 2024"/>
          <p:cNvSpPr/>
          <p:nvPr/>
        </p:nvSpPr>
        <p:spPr>
          <a:xfrm>
            <a:off x="4501841" y="5776719"/>
            <a:ext cx="1455579" cy="347596"/>
          </a:xfrm>
          <a:prstGeom prst="rect">
            <a:avLst/>
          </a:prstGeom>
          <a:noFill/>
          <a:ln w="12700" cap="flat">
            <a:noFill/>
            <a:miter lim="400000"/>
          </a:ln>
          <a:effectLst/>
        </p:spPr>
        <p:txBody>
          <a:bodyPr wrap="square" lIns="0" tIns="0" rIns="0" bIns="0" numCol="1" anchor="ctr">
            <a:spAutoFit/>
          </a:bodyPr>
          <a:lstStyle>
            <a:lvl1pPr defTabSz="457200">
              <a:defRPr sz="1800">
                <a:solidFill>
                  <a:srgbClr val="828589"/>
                </a:solidFill>
                <a:latin typeface="STIXGeneral-Bold"/>
                <a:ea typeface="STIXGeneral-Bold"/>
                <a:cs typeface="STIXGeneral-Bold"/>
                <a:sym typeface="STIXGeneral-Bold"/>
              </a:defRPr>
            </a:lvl1pPr>
          </a:lstStyle>
          <a:p>
            <a:pPr lvl="0" algn="ctr" defTabSz="914400">
              <a:lnSpc>
                <a:spcPct val="150000"/>
              </a:lnSpc>
              <a:defRPr/>
            </a:pPr>
            <a:r>
              <a:rPr lang="zh-CN" altLang="en-US" sz="80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mn-ea"/>
              </a:rPr>
              <a:t>您的内容打在这里，或者通过复制您的文本后，在此框中。</a:t>
            </a:r>
          </a:p>
        </p:txBody>
      </p:sp>
      <p:sp>
        <p:nvSpPr>
          <p:cNvPr id="77" name="Shape 2025"/>
          <p:cNvSpPr/>
          <p:nvPr/>
        </p:nvSpPr>
        <p:spPr>
          <a:xfrm>
            <a:off x="5165787" y="2362945"/>
            <a:ext cx="134046" cy="134046"/>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A7500"/>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9" name="Shape 2027"/>
          <p:cNvSpPr/>
          <p:nvPr/>
        </p:nvSpPr>
        <p:spPr>
          <a:xfrm>
            <a:off x="6394527" y="2688578"/>
            <a:ext cx="930267" cy="1383592"/>
          </a:xfrm>
          <a:custGeom>
            <a:avLst/>
            <a:gdLst/>
            <a:ahLst/>
            <a:cxnLst>
              <a:cxn ang="0">
                <a:pos x="wd2" y="hd2"/>
              </a:cxn>
              <a:cxn ang="5400000">
                <a:pos x="wd2" y="hd2"/>
              </a:cxn>
              <a:cxn ang="10800000">
                <a:pos x="wd2" y="hd2"/>
              </a:cxn>
              <a:cxn ang="16200000">
                <a:pos x="wd2" y="hd2"/>
              </a:cxn>
            </a:cxnLst>
            <a:rect l="0" t="0" r="r" b="b"/>
            <a:pathLst>
              <a:path w="15896" h="21205" extrusionOk="0">
                <a:moveTo>
                  <a:pt x="2854" y="12646"/>
                </a:moveTo>
                <a:cubicBezTo>
                  <a:pt x="-3017" y="8196"/>
                  <a:pt x="814" y="-395"/>
                  <a:pt x="8487" y="14"/>
                </a:cubicBezTo>
                <a:cubicBezTo>
                  <a:pt x="15753" y="401"/>
                  <a:pt x="18583" y="8670"/>
                  <a:pt x="12811" y="12646"/>
                </a:cubicBezTo>
                <a:cubicBezTo>
                  <a:pt x="11676" y="13847"/>
                  <a:pt x="10699" y="15161"/>
                  <a:pt x="9899" y="16561"/>
                </a:cubicBezTo>
                <a:cubicBezTo>
                  <a:pt x="9059" y="18035"/>
                  <a:pt x="8420" y="19594"/>
                  <a:pt x="7997" y="21205"/>
                </a:cubicBezTo>
                <a:cubicBezTo>
                  <a:pt x="7500" y="19575"/>
                  <a:pt x="6791" y="18002"/>
                  <a:pt x="5884" y="16520"/>
                </a:cubicBezTo>
                <a:cubicBezTo>
                  <a:pt x="5036" y="15133"/>
                  <a:pt x="4019" y="13834"/>
                  <a:pt x="2854" y="12646"/>
                </a:cubicBezTo>
                <a:close/>
              </a:path>
            </a:pathLst>
          </a:custGeom>
          <a:solidFill>
            <a:srgbClr val="EA7500"/>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0" name="Shape 2028"/>
          <p:cNvSpPr/>
          <p:nvPr/>
        </p:nvSpPr>
        <p:spPr>
          <a:xfrm>
            <a:off x="6582678" y="2853000"/>
            <a:ext cx="553951" cy="748748"/>
          </a:xfrm>
          <a:custGeom>
            <a:avLst/>
            <a:gdLst/>
            <a:ahLst/>
            <a:cxnLst>
              <a:cxn ang="0">
                <a:pos x="wd2" y="hd2"/>
              </a:cxn>
              <a:cxn ang="5400000">
                <a:pos x="wd2" y="hd2"/>
              </a:cxn>
              <a:cxn ang="10800000">
                <a:pos x="wd2" y="hd2"/>
              </a:cxn>
              <a:cxn ang="16200000">
                <a:pos x="wd2" y="hd2"/>
              </a:cxn>
            </a:cxnLst>
            <a:rect l="0" t="0" r="r" b="b"/>
            <a:pathLst>
              <a:path w="16006" h="21047" extrusionOk="0">
                <a:moveTo>
                  <a:pt x="13128" y="13601"/>
                </a:moveTo>
                <a:cubicBezTo>
                  <a:pt x="18599" y="9205"/>
                  <a:pt x="15792" y="564"/>
                  <a:pt x="8717" y="26"/>
                </a:cubicBezTo>
                <a:cubicBezTo>
                  <a:pt x="1098" y="-553"/>
                  <a:pt x="-3001" y="8540"/>
                  <a:pt x="2598" y="13601"/>
                </a:cubicBezTo>
                <a:lnTo>
                  <a:pt x="8213" y="21047"/>
                </a:lnTo>
                <a:lnTo>
                  <a:pt x="13128" y="13601"/>
                </a:lnTo>
                <a:close/>
              </a:path>
            </a:pathLst>
          </a:custGeom>
          <a:solidFill>
            <a:sysClr val="window" lastClr="FFFFFF">
              <a:lumMod val="95000"/>
            </a:sysClr>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1" name="Shape 2029"/>
          <p:cNvSpPr/>
          <p:nvPr/>
        </p:nvSpPr>
        <p:spPr>
          <a:xfrm>
            <a:off x="6792648" y="4062127"/>
            <a:ext cx="134046" cy="134046"/>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ysClr val="window" lastClr="FFFFFF">
              <a:lumMod val="65000"/>
            </a:sysClr>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2" name="Shape 2030"/>
          <p:cNvSpPr/>
          <p:nvPr/>
        </p:nvSpPr>
        <p:spPr>
          <a:xfrm>
            <a:off x="6153925" y="5411515"/>
            <a:ext cx="1256754" cy="235385"/>
          </a:xfrm>
          <a:prstGeom prst="rect">
            <a:avLst/>
          </a:prstGeom>
          <a:noFill/>
          <a:ln w="12700" cap="flat">
            <a:noFill/>
            <a:miter lim="400000"/>
          </a:ln>
          <a:effectLst/>
        </p:spPr>
        <p:txBody>
          <a:bodyPr wrap="none" lIns="0" tIns="0" rIns="0" bIns="0" numCol="1" anchor="ctr">
            <a:spAutoFit/>
          </a:bodyPr>
          <a:lstStyle>
            <a:lvl1pPr>
              <a:defRPr sz="7500">
                <a:solidFill>
                  <a:srgbClr val="809D2C"/>
                </a:solidFill>
                <a:latin typeface="FontAwesome"/>
                <a:ea typeface="FontAwesome"/>
                <a:cs typeface="FontAwesome"/>
                <a:sym typeface="FontAwesome"/>
              </a:defRPr>
            </a:lvl1pPr>
          </a:lstStyle>
          <a:p>
            <a:pPr lvl="0" defTabSz="866775" fontAlgn="base">
              <a:lnSpc>
                <a:spcPct val="120000"/>
              </a:lnSpc>
              <a:spcBef>
                <a:spcPct val="0"/>
              </a:spcBef>
              <a:spcAft>
                <a:spcPct val="0"/>
              </a:spcAft>
              <a:defRPr sz="1800">
                <a:solidFill>
                  <a:srgbClr val="000000"/>
                </a:solidFill>
              </a:defRPr>
            </a:pPr>
            <a:r>
              <a:rPr lang="zh-CN" altLang="en-US" sz="1400">
                <a:solidFill>
                  <a:prstClr val="black">
                    <a:lumMod val="65000"/>
                    <a:lumOff val="35000"/>
                  </a:prstClr>
                </a:solidFill>
                <a:latin typeface="方正卡通简体" panose="03000509000000000000" pitchFamily="65" charset="-122"/>
                <a:ea typeface="方正卡通简体" panose="03000509000000000000" pitchFamily="65" charset="-122"/>
                <a:sym typeface="Arial" panose="020B0604020202020204" pitchFamily="34" charset="0"/>
              </a:rPr>
              <a:t>请替换文字内容</a:t>
            </a:r>
            <a:endParaRPr lang="zh-CN" altLang="en-US" sz="1600" dirty="0">
              <a:solidFill>
                <a:prstClr val="black">
                  <a:lumMod val="65000"/>
                  <a:lumOff val="35000"/>
                </a:prstClr>
              </a:solidFill>
              <a:latin typeface="方正卡通简体" panose="03000509000000000000" pitchFamily="65" charset="-122"/>
              <a:ea typeface="方正卡通简体" panose="03000509000000000000" pitchFamily="65" charset="-122"/>
              <a:sym typeface="Arial" panose="020B0604020202020204" pitchFamily="34" charset="0"/>
            </a:endParaRPr>
          </a:p>
        </p:txBody>
      </p:sp>
      <p:sp>
        <p:nvSpPr>
          <p:cNvPr id="83" name="Shape 2031"/>
          <p:cNvSpPr/>
          <p:nvPr/>
        </p:nvSpPr>
        <p:spPr>
          <a:xfrm flipV="1">
            <a:off x="6859674" y="4183923"/>
            <a:ext cx="1" cy="1032479"/>
          </a:xfrm>
          <a:prstGeom prst="line">
            <a:avLst/>
          </a:prstGeom>
          <a:noFill/>
          <a:ln w="12700" cap="flat">
            <a:solidFill>
              <a:sysClr val="window" lastClr="FFFFFF">
                <a:lumMod val="65000"/>
              </a:sysClr>
            </a:solidFill>
            <a:prstDash val="solid"/>
            <a:miter lim="400000"/>
          </a:ln>
          <a:effectLst/>
        </p:spPr>
        <p:txBody>
          <a:bodyPr wrap="square" lIns="22858" tIns="22858" rIns="22858" bIns="22858" numCol="1" anchor="t">
            <a:noAutofit/>
          </a:bodyPr>
          <a:lstStyle/>
          <a:p>
            <a:pPr marL="0" marR="0" lvl="0" indent="0" algn="l" defTabSz="228600" rtl="0" eaLnBrk="1" fontAlgn="base" latinLnBrk="0" hangingPunct="1">
              <a:lnSpc>
                <a:spcPct val="100000"/>
              </a:lnSpc>
              <a:spcBef>
                <a:spcPct val="0"/>
              </a:spcBef>
              <a:spcAft>
                <a:spcPct val="0"/>
              </a:spcAft>
              <a:buClrTx/>
              <a:buSzTx/>
              <a:buFontTx/>
              <a:buNone/>
              <a:defRPr sz="1200">
                <a:latin typeface="Helvetica"/>
                <a:ea typeface="Helvetica"/>
                <a:cs typeface="Helvetica"/>
                <a:sym typeface="Helvetica"/>
              </a:defRPr>
            </a:pPr>
            <a:endParaRPr kumimoji="0" sz="600" b="0" i="0" u="none" strike="noStrike" kern="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84" name="Shape 2032"/>
          <p:cNvSpPr/>
          <p:nvPr/>
        </p:nvSpPr>
        <p:spPr>
          <a:xfrm>
            <a:off x="6132984" y="5762887"/>
            <a:ext cx="1455579" cy="347596"/>
          </a:xfrm>
          <a:prstGeom prst="rect">
            <a:avLst/>
          </a:prstGeom>
          <a:noFill/>
          <a:ln w="12700" cap="flat">
            <a:noFill/>
            <a:miter lim="400000"/>
          </a:ln>
          <a:effectLst/>
        </p:spPr>
        <p:txBody>
          <a:bodyPr wrap="square" lIns="0" tIns="0" rIns="0" bIns="0" numCol="1" anchor="ctr">
            <a:spAutoFit/>
          </a:bodyPr>
          <a:lstStyle>
            <a:lvl1pPr defTabSz="457200">
              <a:defRPr sz="1800">
                <a:solidFill>
                  <a:srgbClr val="828589"/>
                </a:solidFill>
                <a:latin typeface="STIXGeneral-Bold"/>
                <a:ea typeface="STIXGeneral-Bold"/>
                <a:cs typeface="STIXGeneral-Bold"/>
                <a:sym typeface="STIXGeneral-Bold"/>
              </a:defRPr>
            </a:lvl1pPr>
          </a:lstStyle>
          <a:p>
            <a:pPr lvl="0" algn="ctr" defTabSz="914400">
              <a:lnSpc>
                <a:spcPct val="150000"/>
              </a:lnSpc>
              <a:defRPr/>
            </a:pPr>
            <a:r>
              <a:rPr lang="zh-CN" altLang="en-US" sz="80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mn-ea"/>
              </a:rPr>
              <a:t>您的内容打在这里，或者通过复制您的文本后，在此框中。</a:t>
            </a:r>
          </a:p>
        </p:txBody>
      </p:sp>
      <p:sp>
        <p:nvSpPr>
          <p:cNvPr id="85" name="Shape 2033"/>
          <p:cNvSpPr/>
          <p:nvPr/>
        </p:nvSpPr>
        <p:spPr>
          <a:xfrm>
            <a:off x="6795335" y="3094941"/>
            <a:ext cx="134046" cy="134046"/>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A7500"/>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Shape 2035"/>
          <p:cNvSpPr/>
          <p:nvPr/>
        </p:nvSpPr>
        <p:spPr>
          <a:xfrm flipV="1">
            <a:off x="8498261" y="3395926"/>
            <a:ext cx="1" cy="1851391"/>
          </a:xfrm>
          <a:prstGeom prst="line">
            <a:avLst/>
          </a:prstGeom>
          <a:noFill/>
          <a:ln w="12700" cap="flat">
            <a:solidFill>
              <a:sysClr val="window" lastClr="FFFFFF">
                <a:lumMod val="65000"/>
              </a:sysClr>
            </a:solidFill>
            <a:prstDash val="solid"/>
            <a:miter lim="400000"/>
          </a:ln>
          <a:effectLst/>
        </p:spPr>
        <p:txBody>
          <a:bodyPr wrap="square" lIns="22858" tIns="22858" rIns="22858" bIns="22858" numCol="1" anchor="t">
            <a:noAutofit/>
          </a:bodyPr>
          <a:lstStyle/>
          <a:p>
            <a:pPr marL="0" marR="0" lvl="0" indent="0" algn="l" defTabSz="228600" rtl="0" eaLnBrk="1" fontAlgn="base" latinLnBrk="0" hangingPunct="1">
              <a:lnSpc>
                <a:spcPct val="100000"/>
              </a:lnSpc>
              <a:spcBef>
                <a:spcPct val="0"/>
              </a:spcBef>
              <a:spcAft>
                <a:spcPct val="0"/>
              </a:spcAft>
              <a:buClrTx/>
              <a:buSzTx/>
              <a:buFontTx/>
              <a:buNone/>
              <a:defRPr sz="1200">
                <a:latin typeface="Helvetica"/>
                <a:ea typeface="Helvetica"/>
                <a:cs typeface="Helvetica"/>
                <a:sym typeface="Helvetica"/>
              </a:defRPr>
            </a:pPr>
            <a:endParaRPr kumimoji="0" sz="600" b="0" i="0" u="none" strike="noStrike" kern="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88" name="Shape 2036"/>
          <p:cNvSpPr/>
          <p:nvPr/>
        </p:nvSpPr>
        <p:spPr>
          <a:xfrm>
            <a:off x="8036303" y="1983432"/>
            <a:ext cx="930267" cy="1383592"/>
          </a:xfrm>
          <a:custGeom>
            <a:avLst/>
            <a:gdLst/>
            <a:ahLst/>
            <a:cxnLst>
              <a:cxn ang="0">
                <a:pos x="wd2" y="hd2"/>
              </a:cxn>
              <a:cxn ang="5400000">
                <a:pos x="wd2" y="hd2"/>
              </a:cxn>
              <a:cxn ang="10800000">
                <a:pos x="wd2" y="hd2"/>
              </a:cxn>
              <a:cxn ang="16200000">
                <a:pos x="wd2" y="hd2"/>
              </a:cxn>
            </a:cxnLst>
            <a:rect l="0" t="0" r="r" b="b"/>
            <a:pathLst>
              <a:path w="15896" h="21205" extrusionOk="0">
                <a:moveTo>
                  <a:pt x="2854" y="12646"/>
                </a:moveTo>
                <a:cubicBezTo>
                  <a:pt x="-3017" y="8196"/>
                  <a:pt x="814" y="-395"/>
                  <a:pt x="8487" y="14"/>
                </a:cubicBezTo>
                <a:cubicBezTo>
                  <a:pt x="15753" y="401"/>
                  <a:pt x="18583" y="8670"/>
                  <a:pt x="12811" y="12646"/>
                </a:cubicBezTo>
                <a:cubicBezTo>
                  <a:pt x="11676" y="13847"/>
                  <a:pt x="10699" y="15161"/>
                  <a:pt x="9899" y="16561"/>
                </a:cubicBezTo>
                <a:cubicBezTo>
                  <a:pt x="9059" y="18035"/>
                  <a:pt x="8420" y="19594"/>
                  <a:pt x="7997" y="21205"/>
                </a:cubicBezTo>
                <a:cubicBezTo>
                  <a:pt x="7500" y="19575"/>
                  <a:pt x="6791" y="18002"/>
                  <a:pt x="5884" y="16520"/>
                </a:cubicBezTo>
                <a:cubicBezTo>
                  <a:pt x="5036" y="15133"/>
                  <a:pt x="4019" y="13834"/>
                  <a:pt x="2854" y="12646"/>
                </a:cubicBezTo>
                <a:close/>
              </a:path>
            </a:pathLst>
          </a:custGeom>
          <a:solidFill>
            <a:srgbClr val="EA7500"/>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Shape 2037"/>
          <p:cNvSpPr/>
          <p:nvPr/>
        </p:nvSpPr>
        <p:spPr>
          <a:xfrm>
            <a:off x="8224454" y="2147854"/>
            <a:ext cx="553950" cy="748748"/>
          </a:xfrm>
          <a:custGeom>
            <a:avLst/>
            <a:gdLst/>
            <a:ahLst/>
            <a:cxnLst>
              <a:cxn ang="0">
                <a:pos x="wd2" y="hd2"/>
              </a:cxn>
              <a:cxn ang="5400000">
                <a:pos x="wd2" y="hd2"/>
              </a:cxn>
              <a:cxn ang="10800000">
                <a:pos x="wd2" y="hd2"/>
              </a:cxn>
              <a:cxn ang="16200000">
                <a:pos x="wd2" y="hd2"/>
              </a:cxn>
            </a:cxnLst>
            <a:rect l="0" t="0" r="r" b="b"/>
            <a:pathLst>
              <a:path w="16006" h="21047" extrusionOk="0">
                <a:moveTo>
                  <a:pt x="13128" y="13601"/>
                </a:moveTo>
                <a:cubicBezTo>
                  <a:pt x="18599" y="9205"/>
                  <a:pt x="15792" y="564"/>
                  <a:pt x="8717" y="26"/>
                </a:cubicBezTo>
                <a:cubicBezTo>
                  <a:pt x="1098" y="-553"/>
                  <a:pt x="-3001" y="8540"/>
                  <a:pt x="2598" y="13601"/>
                </a:cubicBezTo>
                <a:lnTo>
                  <a:pt x="8213" y="21047"/>
                </a:lnTo>
                <a:lnTo>
                  <a:pt x="13128" y="13601"/>
                </a:lnTo>
                <a:close/>
              </a:path>
            </a:pathLst>
          </a:custGeom>
          <a:solidFill>
            <a:sysClr val="window" lastClr="FFFFFF">
              <a:lumMod val="95000"/>
            </a:sysClr>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0" name="Shape 2038"/>
          <p:cNvSpPr/>
          <p:nvPr/>
        </p:nvSpPr>
        <p:spPr>
          <a:xfrm>
            <a:off x="8434423" y="3345099"/>
            <a:ext cx="134046" cy="1340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ysClr val="window" lastClr="FFFFFF">
              <a:lumMod val="65000"/>
            </a:sysClr>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Shape 2039"/>
          <p:cNvSpPr/>
          <p:nvPr/>
        </p:nvSpPr>
        <p:spPr>
          <a:xfrm>
            <a:off x="7791404" y="5411513"/>
            <a:ext cx="1256754" cy="235385"/>
          </a:xfrm>
          <a:prstGeom prst="rect">
            <a:avLst/>
          </a:prstGeom>
          <a:noFill/>
          <a:ln w="12700" cap="flat">
            <a:noFill/>
            <a:miter lim="400000"/>
          </a:ln>
          <a:effectLst/>
        </p:spPr>
        <p:txBody>
          <a:bodyPr wrap="none" lIns="0" tIns="0" rIns="0" bIns="0" numCol="1" anchor="ctr">
            <a:spAutoFit/>
          </a:bodyPr>
          <a:lstStyle>
            <a:lvl1pPr>
              <a:defRPr sz="7500">
                <a:solidFill>
                  <a:srgbClr val="3A9A87"/>
                </a:solidFill>
                <a:latin typeface="FontAwesome"/>
                <a:ea typeface="FontAwesome"/>
                <a:cs typeface="FontAwesome"/>
                <a:sym typeface="FontAwesome"/>
              </a:defRPr>
            </a:lvl1pPr>
          </a:lstStyle>
          <a:p>
            <a:pPr lvl="0" defTabSz="866775" fontAlgn="base">
              <a:lnSpc>
                <a:spcPct val="120000"/>
              </a:lnSpc>
              <a:spcBef>
                <a:spcPct val="0"/>
              </a:spcBef>
              <a:spcAft>
                <a:spcPct val="0"/>
              </a:spcAft>
              <a:defRPr sz="1800">
                <a:solidFill>
                  <a:srgbClr val="000000"/>
                </a:solidFill>
              </a:defRPr>
            </a:pPr>
            <a:r>
              <a:rPr lang="zh-CN" altLang="en-US" sz="1400">
                <a:solidFill>
                  <a:prstClr val="black">
                    <a:lumMod val="65000"/>
                    <a:lumOff val="35000"/>
                  </a:prstClr>
                </a:solidFill>
                <a:latin typeface="方正卡通简体" panose="03000509000000000000" pitchFamily="65" charset="-122"/>
                <a:ea typeface="方正卡通简体" panose="03000509000000000000" pitchFamily="65" charset="-122"/>
                <a:sym typeface="Arial" panose="020B0604020202020204" pitchFamily="34" charset="0"/>
              </a:rPr>
              <a:t>请替换文字内容</a:t>
            </a:r>
            <a:endParaRPr lang="zh-CN" altLang="en-US" sz="1600" dirty="0">
              <a:solidFill>
                <a:prstClr val="black">
                  <a:lumMod val="65000"/>
                  <a:lumOff val="35000"/>
                </a:prstClr>
              </a:solidFill>
              <a:latin typeface="方正卡通简体" panose="03000509000000000000" pitchFamily="65" charset="-122"/>
              <a:ea typeface="方正卡通简体" panose="03000509000000000000" pitchFamily="65" charset="-122"/>
              <a:sym typeface="Arial" panose="020B0604020202020204" pitchFamily="34" charset="0"/>
            </a:endParaRPr>
          </a:p>
        </p:txBody>
      </p:sp>
      <p:sp>
        <p:nvSpPr>
          <p:cNvPr id="92" name="Shape 2040"/>
          <p:cNvSpPr/>
          <p:nvPr/>
        </p:nvSpPr>
        <p:spPr>
          <a:xfrm>
            <a:off x="7764127" y="5776719"/>
            <a:ext cx="1455579" cy="347596"/>
          </a:xfrm>
          <a:prstGeom prst="rect">
            <a:avLst/>
          </a:prstGeom>
          <a:noFill/>
          <a:ln w="12700" cap="flat">
            <a:noFill/>
            <a:miter lim="400000"/>
          </a:ln>
          <a:effectLst/>
        </p:spPr>
        <p:txBody>
          <a:bodyPr wrap="square" lIns="0" tIns="0" rIns="0" bIns="0" numCol="1" anchor="ctr">
            <a:spAutoFit/>
          </a:bodyPr>
          <a:lstStyle>
            <a:lvl1pPr defTabSz="457200">
              <a:defRPr sz="1800">
                <a:solidFill>
                  <a:srgbClr val="828589"/>
                </a:solidFill>
                <a:latin typeface="STIXGeneral-Bold"/>
                <a:ea typeface="STIXGeneral-Bold"/>
                <a:cs typeface="STIXGeneral-Bold"/>
                <a:sym typeface="STIXGeneral-Bold"/>
              </a:defRPr>
            </a:lvl1pPr>
          </a:lstStyle>
          <a:p>
            <a:pPr lvl="0" algn="ctr" defTabSz="914400">
              <a:lnSpc>
                <a:spcPct val="150000"/>
              </a:lnSpc>
              <a:defRPr/>
            </a:pPr>
            <a:r>
              <a:rPr lang="zh-CN" altLang="en-US" sz="80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mn-ea"/>
              </a:rPr>
              <a:t>您的内容打在这里，或者通过复制您的文本后，在此框中。</a:t>
            </a:r>
          </a:p>
        </p:txBody>
      </p:sp>
      <p:sp>
        <p:nvSpPr>
          <p:cNvPr id="93" name="Shape 2041"/>
          <p:cNvSpPr/>
          <p:nvPr/>
        </p:nvSpPr>
        <p:spPr>
          <a:xfrm>
            <a:off x="8431231" y="2360654"/>
            <a:ext cx="134046" cy="1340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A7500"/>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Shape 2043"/>
          <p:cNvSpPr/>
          <p:nvPr/>
        </p:nvSpPr>
        <p:spPr>
          <a:xfrm flipV="1">
            <a:off x="10116682" y="4183923"/>
            <a:ext cx="1" cy="1032479"/>
          </a:xfrm>
          <a:prstGeom prst="line">
            <a:avLst/>
          </a:prstGeom>
          <a:noFill/>
          <a:ln w="12700" cap="flat">
            <a:solidFill>
              <a:sysClr val="window" lastClr="FFFFFF">
                <a:lumMod val="65000"/>
              </a:sysClr>
            </a:solidFill>
            <a:prstDash val="solid"/>
            <a:miter lim="400000"/>
          </a:ln>
          <a:effectLst/>
        </p:spPr>
        <p:txBody>
          <a:bodyPr wrap="square" lIns="22858" tIns="22858" rIns="22858" bIns="22858" numCol="1" anchor="t">
            <a:noAutofit/>
          </a:bodyPr>
          <a:lstStyle/>
          <a:p>
            <a:pPr marL="0" marR="0" lvl="0" indent="0" algn="l" defTabSz="228600" rtl="0" eaLnBrk="1" fontAlgn="base" latinLnBrk="0" hangingPunct="1">
              <a:lnSpc>
                <a:spcPct val="100000"/>
              </a:lnSpc>
              <a:spcBef>
                <a:spcPct val="0"/>
              </a:spcBef>
              <a:spcAft>
                <a:spcPct val="0"/>
              </a:spcAft>
              <a:buClrTx/>
              <a:buSzTx/>
              <a:buFontTx/>
              <a:buNone/>
              <a:defRPr sz="1200">
                <a:latin typeface="Helvetica"/>
                <a:ea typeface="Helvetica"/>
                <a:cs typeface="Helvetica"/>
                <a:sym typeface="Helvetica"/>
              </a:defRPr>
            </a:pPr>
            <a:endParaRPr kumimoji="0" sz="600" b="0" i="0" u="none" strike="noStrike" kern="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96" name="Shape 2044"/>
          <p:cNvSpPr/>
          <p:nvPr/>
        </p:nvSpPr>
        <p:spPr>
          <a:xfrm>
            <a:off x="9657919" y="2688577"/>
            <a:ext cx="930267" cy="1383592"/>
          </a:xfrm>
          <a:custGeom>
            <a:avLst/>
            <a:gdLst/>
            <a:ahLst/>
            <a:cxnLst>
              <a:cxn ang="0">
                <a:pos x="wd2" y="hd2"/>
              </a:cxn>
              <a:cxn ang="5400000">
                <a:pos x="wd2" y="hd2"/>
              </a:cxn>
              <a:cxn ang="10800000">
                <a:pos x="wd2" y="hd2"/>
              </a:cxn>
              <a:cxn ang="16200000">
                <a:pos x="wd2" y="hd2"/>
              </a:cxn>
            </a:cxnLst>
            <a:rect l="0" t="0" r="r" b="b"/>
            <a:pathLst>
              <a:path w="15896" h="21205" extrusionOk="0">
                <a:moveTo>
                  <a:pt x="2854" y="12646"/>
                </a:moveTo>
                <a:cubicBezTo>
                  <a:pt x="-3017" y="8196"/>
                  <a:pt x="814" y="-395"/>
                  <a:pt x="8487" y="14"/>
                </a:cubicBezTo>
                <a:cubicBezTo>
                  <a:pt x="15753" y="401"/>
                  <a:pt x="18583" y="8670"/>
                  <a:pt x="12811" y="12646"/>
                </a:cubicBezTo>
                <a:cubicBezTo>
                  <a:pt x="11676" y="13847"/>
                  <a:pt x="10699" y="15161"/>
                  <a:pt x="9899" y="16561"/>
                </a:cubicBezTo>
                <a:cubicBezTo>
                  <a:pt x="9059" y="18035"/>
                  <a:pt x="8420" y="19594"/>
                  <a:pt x="7997" y="21205"/>
                </a:cubicBezTo>
                <a:cubicBezTo>
                  <a:pt x="7500" y="19575"/>
                  <a:pt x="6791" y="18002"/>
                  <a:pt x="5884" y="16520"/>
                </a:cubicBezTo>
                <a:cubicBezTo>
                  <a:pt x="5036" y="15133"/>
                  <a:pt x="4019" y="13834"/>
                  <a:pt x="2854" y="12646"/>
                </a:cubicBezTo>
                <a:close/>
              </a:path>
            </a:pathLst>
          </a:custGeom>
          <a:solidFill>
            <a:srgbClr val="EA7500"/>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Shape 2045"/>
          <p:cNvSpPr/>
          <p:nvPr/>
        </p:nvSpPr>
        <p:spPr>
          <a:xfrm>
            <a:off x="9846071" y="2852999"/>
            <a:ext cx="553950" cy="748748"/>
          </a:xfrm>
          <a:custGeom>
            <a:avLst/>
            <a:gdLst/>
            <a:ahLst/>
            <a:cxnLst>
              <a:cxn ang="0">
                <a:pos x="wd2" y="hd2"/>
              </a:cxn>
              <a:cxn ang="5400000">
                <a:pos x="wd2" y="hd2"/>
              </a:cxn>
              <a:cxn ang="10800000">
                <a:pos x="wd2" y="hd2"/>
              </a:cxn>
              <a:cxn ang="16200000">
                <a:pos x="wd2" y="hd2"/>
              </a:cxn>
            </a:cxnLst>
            <a:rect l="0" t="0" r="r" b="b"/>
            <a:pathLst>
              <a:path w="16006" h="21047" extrusionOk="0">
                <a:moveTo>
                  <a:pt x="13128" y="13601"/>
                </a:moveTo>
                <a:cubicBezTo>
                  <a:pt x="18599" y="9205"/>
                  <a:pt x="15792" y="564"/>
                  <a:pt x="8717" y="26"/>
                </a:cubicBezTo>
                <a:cubicBezTo>
                  <a:pt x="1098" y="-553"/>
                  <a:pt x="-3001" y="8540"/>
                  <a:pt x="2598" y="13601"/>
                </a:cubicBezTo>
                <a:lnTo>
                  <a:pt x="8213" y="21047"/>
                </a:lnTo>
                <a:lnTo>
                  <a:pt x="13128" y="13601"/>
                </a:lnTo>
                <a:close/>
              </a:path>
            </a:pathLst>
          </a:custGeom>
          <a:solidFill>
            <a:sysClr val="window" lastClr="FFFFFF">
              <a:lumMod val="95000"/>
            </a:sysClr>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8" name="Shape 2046"/>
          <p:cNvSpPr/>
          <p:nvPr/>
        </p:nvSpPr>
        <p:spPr>
          <a:xfrm>
            <a:off x="10056023" y="4062126"/>
            <a:ext cx="134046" cy="134046"/>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ysClr val="window" lastClr="FFFFFF">
              <a:lumMod val="65000"/>
            </a:sysClr>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Shape 2047"/>
          <p:cNvSpPr/>
          <p:nvPr/>
        </p:nvSpPr>
        <p:spPr>
          <a:xfrm>
            <a:off x="9404901" y="5394682"/>
            <a:ext cx="1436292" cy="269048"/>
          </a:xfrm>
          <a:prstGeom prst="rect">
            <a:avLst/>
          </a:prstGeom>
          <a:noFill/>
          <a:ln w="12700" cap="flat">
            <a:noFill/>
            <a:miter lim="400000"/>
          </a:ln>
          <a:effectLst/>
        </p:spPr>
        <p:txBody>
          <a:bodyPr wrap="none" lIns="0" tIns="0" rIns="0" bIns="0" numCol="1" anchor="ctr">
            <a:spAutoFit/>
          </a:bodyPr>
          <a:lstStyle>
            <a:lvl1pPr>
              <a:defRPr sz="7500">
                <a:solidFill>
                  <a:srgbClr val="694E7F"/>
                </a:solidFill>
                <a:latin typeface="FontAwesome"/>
                <a:ea typeface="FontAwesome"/>
                <a:cs typeface="FontAwesome"/>
                <a:sym typeface="FontAwesome"/>
              </a:defRPr>
            </a:lvl1pPr>
          </a:lstStyle>
          <a:p>
            <a:pPr lvl="0" defTabSz="866775" fontAlgn="base">
              <a:lnSpc>
                <a:spcPct val="120000"/>
              </a:lnSpc>
              <a:spcBef>
                <a:spcPct val="0"/>
              </a:spcBef>
              <a:spcAft>
                <a:spcPct val="0"/>
              </a:spcAft>
              <a:defRPr sz="1800">
                <a:solidFill>
                  <a:srgbClr val="000000"/>
                </a:solidFill>
              </a:defRPr>
            </a:pPr>
            <a:r>
              <a:rPr lang="zh-CN" altLang="en-US" sz="1600">
                <a:solidFill>
                  <a:prstClr val="black">
                    <a:lumMod val="65000"/>
                    <a:lumOff val="35000"/>
                  </a:prstClr>
                </a:solidFill>
                <a:latin typeface="方正卡通简体" panose="03000509000000000000" pitchFamily="65" charset="-122"/>
                <a:ea typeface="方正卡通简体" panose="03000509000000000000" pitchFamily="65" charset="-122"/>
                <a:sym typeface="Arial" panose="020B0604020202020204" pitchFamily="34" charset="0"/>
              </a:rPr>
              <a:t>请替换文字内容</a:t>
            </a:r>
            <a:endParaRPr lang="zh-CN" altLang="en-US" sz="1800" dirty="0">
              <a:solidFill>
                <a:prstClr val="black">
                  <a:lumMod val="65000"/>
                  <a:lumOff val="35000"/>
                </a:prstClr>
              </a:solidFill>
              <a:latin typeface="方正卡通简体" panose="03000509000000000000" pitchFamily="65" charset="-122"/>
              <a:ea typeface="方正卡通简体" panose="03000509000000000000" pitchFamily="65" charset="-122"/>
              <a:sym typeface="Arial" panose="020B0604020202020204" pitchFamily="34" charset="0"/>
            </a:endParaRPr>
          </a:p>
        </p:txBody>
      </p:sp>
      <p:sp>
        <p:nvSpPr>
          <p:cNvPr id="100" name="Shape 2048"/>
          <p:cNvSpPr/>
          <p:nvPr/>
        </p:nvSpPr>
        <p:spPr>
          <a:xfrm>
            <a:off x="9395268" y="5749212"/>
            <a:ext cx="1455579" cy="347596"/>
          </a:xfrm>
          <a:prstGeom prst="rect">
            <a:avLst/>
          </a:prstGeom>
          <a:noFill/>
          <a:ln w="12700" cap="flat">
            <a:noFill/>
            <a:miter lim="400000"/>
          </a:ln>
          <a:effectLst/>
        </p:spPr>
        <p:txBody>
          <a:bodyPr wrap="square" lIns="0" tIns="0" rIns="0" bIns="0" numCol="1" anchor="ctr">
            <a:spAutoFit/>
          </a:bodyPr>
          <a:lstStyle>
            <a:lvl1pPr defTabSz="457200">
              <a:defRPr sz="1800">
                <a:solidFill>
                  <a:srgbClr val="828589"/>
                </a:solidFill>
                <a:latin typeface="STIXGeneral-Bold"/>
                <a:ea typeface="STIXGeneral-Bold"/>
                <a:cs typeface="STIXGeneral-Bold"/>
                <a:sym typeface="STIXGeneral-Bold"/>
              </a:defRPr>
            </a:lvl1pPr>
          </a:lstStyle>
          <a:p>
            <a:pPr lvl="0" algn="ctr" defTabSz="914400">
              <a:lnSpc>
                <a:spcPct val="150000"/>
              </a:lnSpc>
              <a:defRPr/>
            </a:pPr>
            <a:r>
              <a:rPr lang="zh-CN" altLang="en-US" sz="80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sym typeface="+mn-ea"/>
              </a:rPr>
              <a:t>您的内容打在这里，或者通过复制您的文本后，在此框中。</a:t>
            </a:r>
          </a:p>
        </p:txBody>
      </p:sp>
      <p:sp>
        <p:nvSpPr>
          <p:cNvPr id="101" name="Shape 2049"/>
          <p:cNvSpPr/>
          <p:nvPr/>
        </p:nvSpPr>
        <p:spPr>
          <a:xfrm>
            <a:off x="10056031" y="3094940"/>
            <a:ext cx="134046" cy="134046"/>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A7500"/>
          </a:solidFill>
          <a:ln w="12700" cap="flat">
            <a:noFill/>
            <a:miter lim="400000"/>
          </a:ln>
          <a:effectLst/>
        </p:spPr>
        <p:txBody>
          <a:bodyPr wrap="square" lIns="0" tIns="0" rIns="0" bIns="0" numCol="1" anchor="ctr">
            <a:noAutofit/>
          </a:bodyPr>
          <a:lstStyle/>
          <a:p>
            <a:pPr marL="0" marR="0" lvl="0" indent="0" algn="l" defTabSz="866775" rtl="0" eaLnBrk="1" fontAlgn="base" latinLnBrk="0" hangingPunct="1">
              <a:lnSpc>
                <a:spcPct val="120000"/>
              </a:lnSpc>
              <a:spcBef>
                <a:spcPct val="0"/>
              </a:spcBef>
              <a:spcAft>
                <a:spcPct val="0"/>
              </a:spcAft>
              <a:buClrTx/>
              <a:buSzTx/>
              <a:buFontTx/>
              <a:buNone/>
              <a:defRPr sz="3200"/>
            </a:pPr>
            <a:endParaRPr kumimoji="0" sz="1600" b="0" i="0" u="none" strike="noStrike" kern="0" cap="none" spc="0" normalizeH="0" baseline="0" noProof="0">
              <a:ln>
                <a:noFill/>
              </a:ln>
              <a:solidFill>
                <a:prstClr val="white">
                  <a:lumMod val="65000"/>
                </a:prstClr>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email"/>
          <a:srcRect/>
          <a:stretch>
            <a:fillRect/>
          </a:stretch>
        </p:blipFill>
        <p:spPr>
          <a:xfrm>
            <a:off x="0" y="-33511"/>
            <a:ext cx="12192000" cy="6891511"/>
          </a:xfrm>
          <a:prstGeom prst="rect">
            <a:avLst/>
          </a:prstGeom>
        </p:spPr>
      </p:pic>
      <p:sp>
        <p:nvSpPr>
          <p:cNvPr id="9" name="TextBox 50"/>
          <p:cNvSpPr txBox="1"/>
          <p:nvPr/>
        </p:nvSpPr>
        <p:spPr>
          <a:xfrm>
            <a:off x="2537301" y="2722954"/>
            <a:ext cx="7237195" cy="9233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0" normalizeH="0" baseline="0" noProof="0">
                <a:ln>
                  <a:noFill/>
                </a:ln>
                <a:solidFill>
                  <a:prstClr val="black">
                    <a:lumMod val="65000"/>
                    <a:lumOff val="35000"/>
                  </a:prstClr>
                </a:solidFill>
                <a:effectLst/>
                <a:uLnTx/>
                <a:uFillTx/>
                <a:latin typeface="方正卡通简体" panose="03000509000000000000" pitchFamily="65" charset="-122"/>
                <a:ea typeface="方正卡通简体" panose="03000509000000000000" pitchFamily="65" charset="-122"/>
                <a:cs typeface="+mn-cs"/>
              </a:rPr>
              <a:t>谢谢您的耐心观看</a:t>
            </a:r>
            <a:endParaRPr kumimoji="0" lang="en-US" sz="5400" b="0" i="0" u="none" strike="noStrike" kern="1200" cap="none" spc="0" normalizeH="0" baseline="0" noProof="0" dirty="0">
              <a:ln>
                <a:noFill/>
              </a:ln>
              <a:solidFill>
                <a:prstClr val="black">
                  <a:lumMod val="65000"/>
                  <a:lumOff val="35000"/>
                </a:prstClr>
              </a:solidFill>
              <a:effectLst/>
              <a:uLnTx/>
              <a:uFillTx/>
              <a:latin typeface="方正卡通简体" panose="03000509000000000000" pitchFamily="65" charset="-122"/>
              <a:ea typeface="方正卡通简体" panose="03000509000000000000" pitchFamily="65" charset="-122"/>
              <a:cs typeface="+mn-cs"/>
            </a:endParaRPr>
          </a:p>
        </p:txBody>
      </p:sp>
      <p:sp>
        <p:nvSpPr>
          <p:cNvPr id="16" name="AutoShape 11"/>
          <p:cNvSpPr>
            <a:spLocks noChangeAspect="1" noChangeArrowheads="1" noTextEdit="1"/>
          </p:cNvSpPr>
          <p:nvPr/>
        </p:nvSpPr>
        <p:spPr bwMode="auto">
          <a:xfrm>
            <a:off x="5268118" y="5619750"/>
            <a:ext cx="11985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pitchFamily="34" charset="-122"/>
              <a:cs typeface="+mn-cs"/>
            </a:endParaRPr>
          </a:p>
        </p:txBody>
      </p:sp>
      <p:pic>
        <p:nvPicPr>
          <p:cNvPr id="73" name="Sensitive,Bogdan Bondarenko - 轻音乐、轻快">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9609" y="-948070"/>
            <a:ext cx="609600" cy="609600"/>
          </a:xfrm>
          <a:prstGeom prst="rect">
            <a:avLst/>
          </a:prstGeom>
        </p:spPr>
      </p:pic>
      <p:pic>
        <p:nvPicPr>
          <p:cNvPr id="11" name="图片 10"/>
          <p:cNvPicPr>
            <a:picLocks noChangeAspect="1"/>
          </p:cNvPicPr>
          <p:nvPr/>
        </p:nvPicPr>
        <p:blipFill rotWithShape="1">
          <a:blip r:embed="rId7" cstate="email"/>
          <a:srcRect l="10964" t="45286" r="67820" b="22192"/>
          <a:stretch>
            <a:fillRect/>
          </a:stretch>
        </p:blipFill>
        <p:spPr>
          <a:xfrm>
            <a:off x="10693400" y="0"/>
            <a:ext cx="1739900" cy="1393944"/>
          </a:xfrm>
          <a:prstGeom prst="rect">
            <a:avLst/>
          </a:prstGeom>
        </p:spPr>
      </p:pic>
      <p:pic>
        <p:nvPicPr>
          <p:cNvPr id="26" name="图片 25"/>
          <p:cNvPicPr>
            <a:picLocks noChangeAspect="1"/>
          </p:cNvPicPr>
          <p:nvPr/>
        </p:nvPicPr>
        <p:blipFill rotWithShape="1">
          <a:blip r:embed="rId7" cstate="email"/>
          <a:srcRect l="32370" t="22534" r="34272" b="45898"/>
          <a:stretch>
            <a:fillRect/>
          </a:stretch>
        </p:blipFill>
        <p:spPr>
          <a:xfrm>
            <a:off x="-198347" y="5619750"/>
            <a:ext cx="2735648" cy="13531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 repeatCount="indefinite" fill="hold" display="0">
                  <p:stCondLst>
                    <p:cond delay="indefinite"/>
                  </p:stCondLst>
                  <p:endCondLst>
                    <p:cond evt="onStopAudio" delay="0">
                      <p:tgtEl>
                        <p:sldTgt/>
                      </p:tgtEl>
                    </p:cond>
                  </p:endCondLst>
                </p:cTn>
                <p:tgtEl>
                  <p:spTgt spid="7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
          <p:cNvSpPr txBox="1"/>
          <p:nvPr/>
        </p:nvSpPr>
        <p:spPr>
          <a:xfrm>
            <a:off x="1146911" y="2575420"/>
            <a:ext cx="1005340" cy="1824204"/>
          </a:xfrm>
          <a:prstGeom prst="rect">
            <a:avLst/>
          </a:prstGeom>
          <a:noFill/>
        </p:spPr>
        <p:txBody>
          <a:bodyPr vert="eaVert" wrap="square" rtlCol="0">
            <a:spAutoFit/>
          </a:bodyPr>
          <a:lstStyle/>
          <a:p>
            <a:pPr marL="0" marR="0" lvl="0" indent="0" algn="dist" defTabSz="1219200" rtl="0" eaLnBrk="1" fontAlgn="auto" latinLnBrk="0" hangingPunct="1">
              <a:lnSpc>
                <a:spcPct val="100000"/>
              </a:lnSpc>
              <a:spcBef>
                <a:spcPts val="0"/>
              </a:spcBef>
              <a:spcAft>
                <a:spcPts val="0"/>
              </a:spcAft>
              <a:buClrTx/>
              <a:buSzTx/>
              <a:buFontTx/>
              <a:buNone/>
              <a:defRPr/>
            </a:pPr>
            <a:r>
              <a:rPr kumimoji="0" lang="zh-CN" altLang="en-US" sz="5335" b="1" i="0" u="none" strike="noStrike" kern="1200" cap="none" spc="0" normalizeH="0" baseline="0" noProof="0" dirty="0">
                <a:ln>
                  <a:noFill/>
                </a:ln>
                <a:solidFill>
                  <a:srgbClr val="EA7500"/>
                </a:solidFill>
                <a:effectLst/>
                <a:uLnTx/>
                <a:uFillTx/>
                <a:latin typeface="微软雅黑 Light" panose="020B0502040204020203" pitchFamily="34" charset="-122"/>
                <a:ea typeface="微软雅黑 Light" panose="020B0502040204020203" pitchFamily="34" charset="-122"/>
                <a:cs typeface="+mn-cs"/>
              </a:rPr>
              <a:t>目录</a:t>
            </a:r>
          </a:p>
        </p:txBody>
      </p:sp>
      <p:sp>
        <p:nvSpPr>
          <p:cNvPr id="24" name="矩形 23"/>
          <p:cNvSpPr/>
          <p:nvPr/>
        </p:nvSpPr>
        <p:spPr>
          <a:xfrm rot="5400000">
            <a:off x="1366339" y="3347275"/>
            <a:ext cx="1625597" cy="338554"/>
          </a:xfrm>
          <a:prstGeom prst="rect">
            <a:avLst/>
          </a:prstGeom>
          <a:ln w="6350">
            <a:solidFill>
              <a:srgbClr val="FFFFFF">
                <a:lumMod val="50000"/>
              </a:srgbClr>
            </a:solidFill>
          </a:ln>
        </p:spPr>
        <p:txBody>
          <a:bodyPr wrap="square">
            <a:spAutoFit/>
          </a:bodyPr>
          <a:lstStyle/>
          <a:p>
            <a:pPr marL="0" marR="0" lvl="0" indent="0" algn="dist" defTabSz="1219200" rtl="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FFFFF">
                    <a:lumMod val="50000"/>
                  </a:srgbClr>
                </a:solidFill>
                <a:effectLst/>
                <a:uLnTx/>
                <a:uFillTx/>
                <a:latin typeface="微软雅黑 Light" panose="020B0502040204020203" pitchFamily="34" charset="-122"/>
                <a:ea typeface="微软雅黑 Light" panose="020B0502040204020203" pitchFamily="34" charset="-122"/>
                <a:cs typeface="+mn-cs"/>
              </a:rPr>
              <a:t>CONTENTS</a:t>
            </a:r>
          </a:p>
        </p:txBody>
      </p:sp>
      <p:sp>
        <p:nvSpPr>
          <p:cNvPr id="26" name="TextBox 4"/>
          <p:cNvSpPr txBox="1"/>
          <p:nvPr/>
        </p:nvSpPr>
        <p:spPr>
          <a:xfrm>
            <a:off x="4800115" y="1528085"/>
            <a:ext cx="2646878" cy="461665"/>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lang="zh-CN" altLang="en-US" sz="2400" dirty="0">
                <a:solidFill>
                  <a:schemeClr val="tx1">
                    <a:lumMod val="65000"/>
                    <a:lumOff val="35000"/>
                  </a:schemeClr>
                </a:solidFill>
                <a:latin typeface="方正卡通简体" panose="03000509000000000000" pitchFamily="65" charset="-122"/>
                <a:ea typeface="方正卡通简体" panose="03000509000000000000" pitchFamily="65" charset="-122"/>
              </a:rPr>
              <a:t>单击此处添加标题</a:t>
            </a:r>
          </a:p>
        </p:txBody>
      </p:sp>
      <p:sp>
        <p:nvSpPr>
          <p:cNvPr id="27" name="TextBox 5"/>
          <p:cNvSpPr txBox="1"/>
          <p:nvPr/>
        </p:nvSpPr>
        <p:spPr>
          <a:xfrm>
            <a:off x="4800115" y="2615205"/>
            <a:ext cx="2646878" cy="461665"/>
          </a:xfrm>
          <a:prstGeom prst="rect">
            <a:avLst/>
          </a:prstGeom>
          <a:noFill/>
        </p:spPr>
        <p:txBody>
          <a:bodyPr wrap="none" rtlCol="0">
            <a:spAutoFit/>
          </a:bodyPr>
          <a:lstStyle/>
          <a:p>
            <a:pPr defTabSz="1219200">
              <a:defRPr/>
            </a:pPr>
            <a:r>
              <a:rPr lang="zh-CN" altLang="en-US" sz="2400" dirty="0">
                <a:solidFill>
                  <a:schemeClr val="tx1">
                    <a:lumMod val="65000"/>
                    <a:lumOff val="35000"/>
                  </a:schemeClr>
                </a:solidFill>
                <a:latin typeface="方正卡通简体" panose="03000509000000000000" pitchFamily="65" charset="-122"/>
                <a:ea typeface="方正卡通简体" panose="03000509000000000000" pitchFamily="65" charset="-122"/>
              </a:rPr>
              <a:t>单击此处添加标题</a:t>
            </a:r>
          </a:p>
        </p:txBody>
      </p:sp>
      <p:sp>
        <p:nvSpPr>
          <p:cNvPr id="31" name="TextBox 6"/>
          <p:cNvSpPr txBox="1"/>
          <p:nvPr/>
        </p:nvSpPr>
        <p:spPr>
          <a:xfrm>
            <a:off x="4800115" y="3722648"/>
            <a:ext cx="2646878" cy="461665"/>
          </a:xfrm>
          <a:prstGeom prst="rect">
            <a:avLst/>
          </a:prstGeom>
          <a:noFill/>
        </p:spPr>
        <p:txBody>
          <a:bodyPr wrap="none" rtlCol="0">
            <a:spAutoFit/>
          </a:bodyPr>
          <a:lstStyle/>
          <a:p>
            <a:pPr marR="0" lvl="0" indent="0" defTabSz="1219200" fontAlgn="auto">
              <a:lnSpc>
                <a:spcPct val="100000"/>
              </a:lnSpc>
              <a:spcBef>
                <a:spcPts val="0"/>
              </a:spcBef>
              <a:spcAft>
                <a:spcPts val="0"/>
              </a:spcAft>
              <a:buClrTx/>
              <a:buSzTx/>
              <a:buFontTx/>
              <a:buNone/>
              <a:defRPr/>
            </a:pPr>
            <a:r>
              <a:rPr lang="zh-CN" altLang="en-US" sz="2400" dirty="0">
                <a:solidFill>
                  <a:schemeClr val="tx1">
                    <a:lumMod val="65000"/>
                    <a:lumOff val="35000"/>
                  </a:schemeClr>
                </a:solidFill>
                <a:latin typeface="方正卡通简体" panose="03000509000000000000" pitchFamily="65" charset="-122"/>
                <a:ea typeface="方正卡通简体" panose="03000509000000000000" pitchFamily="65" charset="-122"/>
              </a:rPr>
              <a:t>单击此处添加标题</a:t>
            </a:r>
          </a:p>
        </p:txBody>
      </p:sp>
      <p:sp>
        <p:nvSpPr>
          <p:cNvPr id="35" name="TextBox 7"/>
          <p:cNvSpPr txBox="1"/>
          <p:nvPr/>
        </p:nvSpPr>
        <p:spPr>
          <a:xfrm>
            <a:off x="4800115" y="4809765"/>
            <a:ext cx="2646878" cy="461665"/>
          </a:xfrm>
          <a:prstGeom prst="rect">
            <a:avLst/>
          </a:prstGeom>
          <a:noFill/>
        </p:spPr>
        <p:txBody>
          <a:bodyPr wrap="none" rtlCol="0">
            <a:spAutoFit/>
          </a:bodyPr>
          <a:lstStyle/>
          <a:p>
            <a:pPr defTabSz="1219200">
              <a:defRPr/>
            </a:pPr>
            <a:r>
              <a:rPr lang="zh-CN" altLang="en-US" sz="2400" dirty="0">
                <a:solidFill>
                  <a:schemeClr val="tx1">
                    <a:lumMod val="65000"/>
                    <a:lumOff val="35000"/>
                  </a:schemeClr>
                </a:solidFill>
                <a:latin typeface="方正卡通简体" panose="03000509000000000000" pitchFamily="65" charset="-122"/>
                <a:ea typeface="方正卡通简体" panose="03000509000000000000" pitchFamily="65" charset="-122"/>
              </a:rPr>
              <a:t>单击此处添加标题</a:t>
            </a:r>
          </a:p>
        </p:txBody>
      </p:sp>
      <p:sp>
        <p:nvSpPr>
          <p:cNvPr id="39" name="TextBox 9"/>
          <p:cNvSpPr txBox="1"/>
          <p:nvPr/>
        </p:nvSpPr>
        <p:spPr>
          <a:xfrm>
            <a:off x="4128040" y="1476325"/>
            <a:ext cx="577176" cy="554929"/>
          </a:xfrm>
          <a:prstGeom prst="rect">
            <a:avLst/>
          </a:prstGeom>
          <a:noFill/>
          <a:ln w="6350">
            <a:solidFill>
              <a:srgbClr val="FFFFFF">
                <a:lumMod val="50000"/>
              </a:srgbClr>
            </a:solidFill>
          </a:ln>
        </p:spPr>
        <p:txBody>
          <a:bodyPr wrap="square" lIns="0" tIns="0" rIns="0" bIns="0" rtlCol="0" anchor="ctr" anchorCtr="0">
            <a:no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srgbClr val="EA7500"/>
                </a:solidFill>
                <a:effectLst/>
                <a:uLnTx/>
                <a:uFillTx/>
                <a:latin typeface="微软雅黑 Light" panose="020B0502040204020203" pitchFamily="34" charset="-122"/>
                <a:ea typeface="微软雅黑 Light" panose="020B0502040204020203" pitchFamily="34" charset="-122"/>
                <a:cs typeface="+mn-cs"/>
              </a:rPr>
              <a:t>01</a:t>
            </a:r>
            <a:endParaRPr kumimoji="0" lang="zh-CN" altLang="en-US" sz="3200" b="0" i="0" u="none" strike="noStrike" kern="0" cap="none" spc="0" normalizeH="0" baseline="0" noProof="0" dirty="0">
              <a:ln>
                <a:noFill/>
              </a:ln>
              <a:solidFill>
                <a:srgbClr val="EA7500"/>
              </a:solidFill>
              <a:effectLst/>
              <a:uLnTx/>
              <a:uFillTx/>
              <a:latin typeface="微软雅黑 Light" panose="020B0502040204020203" pitchFamily="34" charset="-122"/>
              <a:ea typeface="微软雅黑 Light" panose="020B0502040204020203" pitchFamily="34" charset="-122"/>
              <a:cs typeface="+mn-cs"/>
            </a:endParaRPr>
          </a:p>
        </p:txBody>
      </p:sp>
      <p:sp>
        <p:nvSpPr>
          <p:cNvPr id="43" name="TextBox 11"/>
          <p:cNvSpPr txBox="1"/>
          <p:nvPr/>
        </p:nvSpPr>
        <p:spPr>
          <a:xfrm>
            <a:off x="4128040" y="2563445"/>
            <a:ext cx="577176" cy="554929"/>
          </a:xfrm>
          <a:prstGeom prst="rect">
            <a:avLst/>
          </a:prstGeom>
          <a:noFill/>
          <a:ln w="6350">
            <a:solidFill>
              <a:srgbClr val="FFFFFF">
                <a:lumMod val="50000"/>
              </a:srgbClr>
            </a:solidFill>
          </a:ln>
        </p:spPr>
        <p:txBody>
          <a:bodyPr wrap="square" lIns="0" tIns="0" rIns="0" bIns="0" rtlCol="0" anchor="ctr" anchorCtr="0">
            <a:no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srgbClr val="EA7500"/>
                </a:solidFill>
                <a:effectLst/>
                <a:uLnTx/>
                <a:uFillTx/>
                <a:latin typeface="微软雅黑 Light" panose="020B0502040204020203" pitchFamily="34" charset="-122"/>
                <a:ea typeface="微软雅黑 Light" panose="020B0502040204020203" pitchFamily="34" charset="-122"/>
                <a:cs typeface="+mn-cs"/>
              </a:rPr>
              <a:t>02</a:t>
            </a:r>
            <a:endParaRPr kumimoji="0" lang="zh-CN" altLang="en-US" sz="3200" b="0" i="0" u="none" strike="noStrike" kern="0" cap="none" spc="0" normalizeH="0" baseline="0" noProof="0" dirty="0">
              <a:ln>
                <a:noFill/>
              </a:ln>
              <a:solidFill>
                <a:srgbClr val="EA7500"/>
              </a:solidFill>
              <a:effectLst/>
              <a:uLnTx/>
              <a:uFillTx/>
              <a:latin typeface="微软雅黑 Light" panose="020B0502040204020203" pitchFamily="34" charset="-122"/>
              <a:ea typeface="微软雅黑 Light" panose="020B0502040204020203" pitchFamily="34" charset="-122"/>
              <a:cs typeface="+mn-cs"/>
            </a:endParaRPr>
          </a:p>
        </p:txBody>
      </p:sp>
      <p:sp>
        <p:nvSpPr>
          <p:cNvPr id="44" name="TextBox 12"/>
          <p:cNvSpPr txBox="1"/>
          <p:nvPr/>
        </p:nvSpPr>
        <p:spPr>
          <a:xfrm>
            <a:off x="4128040" y="3670886"/>
            <a:ext cx="577176" cy="554929"/>
          </a:xfrm>
          <a:prstGeom prst="rect">
            <a:avLst/>
          </a:prstGeom>
          <a:noFill/>
          <a:ln w="6350">
            <a:solidFill>
              <a:srgbClr val="FFFFFF">
                <a:lumMod val="50000"/>
              </a:srgbClr>
            </a:solidFill>
          </a:ln>
        </p:spPr>
        <p:txBody>
          <a:bodyPr wrap="square" lIns="0" tIns="0" rIns="0" bIns="0" rtlCol="0" anchor="ctr" anchorCtr="0">
            <a:no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srgbClr val="EA7500"/>
                </a:solidFill>
                <a:effectLst/>
                <a:uLnTx/>
                <a:uFillTx/>
                <a:latin typeface="微软雅黑 Light" panose="020B0502040204020203" pitchFamily="34" charset="-122"/>
                <a:ea typeface="微软雅黑 Light" panose="020B0502040204020203" pitchFamily="34" charset="-122"/>
                <a:cs typeface="+mn-cs"/>
              </a:rPr>
              <a:t>03</a:t>
            </a:r>
            <a:endParaRPr kumimoji="0" lang="zh-CN" altLang="en-US" sz="3200" b="0" i="0" u="none" strike="noStrike" kern="0" cap="none" spc="0" normalizeH="0" baseline="0" noProof="0" dirty="0">
              <a:ln>
                <a:noFill/>
              </a:ln>
              <a:solidFill>
                <a:srgbClr val="EA7500"/>
              </a:solidFill>
              <a:effectLst/>
              <a:uLnTx/>
              <a:uFillTx/>
              <a:latin typeface="微软雅黑 Light" panose="020B0502040204020203" pitchFamily="34" charset="-122"/>
              <a:ea typeface="微软雅黑 Light" panose="020B0502040204020203" pitchFamily="34" charset="-122"/>
              <a:cs typeface="+mn-cs"/>
            </a:endParaRPr>
          </a:p>
        </p:txBody>
      </p:sp>
      <p:sp>
        <p:nvSpPr>
          <p:cNvPr id="45" name="TextBox 13"/>
          <p:cNvSpPr txBox="1"/>
          <p:nvPr/>
        </p:nvSpPr>
        <p:spPr>
          <a:xfrm>
            <a:off x="4128040" y="4758005"/>
            <a:ext cx="577176" cy="554929"/>
          </a:xfrm>
          <a:prstGeom prst="rect">
            <a:avLst/>
          </a:prstGeom>
          <a:noFill/>
          <a:ln w="6350">
            <a:solidFill>
              <a:srgbClr val="FFFFFF">
                <a:lumMod val="50000"/>
              </a:srgbClr>
            </a:solidFill>
          </a:ln>
        </p:spPr>
        <p:txBody>
          <a:bodyPr wrap="square" lIns="0" tIns="0" rIns="0" bIns="0" rtlCol="0" anchor="ctr" anchorCtr="0">
            <a:no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srgbClr val="EA7500"/>
                </a:solidFill>
                <a:effectLst/>
                <a:uLnTx/>
                <a:uFillTx/>
                <a:latin typeface="微软雅黑 Light" panose="020B0502040204020203" pitchFamily="34" charset="-122"/>
                <a:ea typeface="微软雅黑 Light" panose="020B0502040204020203" pitchFamily="34" charset="-122"/>
                <a:cs typeface="+mn-cs"/>
              </a:rPr>
              <a:t>04</a:t>
            </a:r>
            <a:endParaRPr kumimoji="0" lang="zh-CN" altLang="en-US" sz="3200" b="0" i="0" u="none" strike="noStrike" kern="0" cap="none" spc="0" normalizeH="0" baseline="0" noProof="0" dirty="0">
              <a:ln>
                <a:noFill/>
              </a:ln>
              <a:solidFill>
                <a:srgbClr val="EA7500"/>
              </a:solidFill>
              <a:effectLst/>
              <a:uLnTx/>
              <a:uFillTx/>
              <a:latin typeface="微软雅黑 Light" panose="020B0502040204020203" pitchFamily="34" charset="-122"/>
              <a:ea typeface="微软雅黑 Light" panose="020B0502040204020203" pitchFamily="34" charset="-122"/>
              <a:cs typeface="+mn-cs"/>
            </a:endParaRPr>
          </a:p>
        </p:txBody>
      </p:sp>
      <p:pic>
        <p:nvPicPr>
          <p:cNvPr id="13" name="图片 12"/>
          <p:cNvPicPr>
            <a:picLocks noChangeAspect="1"/>
          </p:cNvPicPr>
          <p:nvPr/>
        </p:nvPicPr>
        <p:blipFill>
          <a:blip r:embed="rId3" cstate="email"/>
          <a:stretch>
            <a:fillRect/>
          </a:stretch>
        </p:blipFill>
        <p:spPr>
          <a:xfrm>
            <a:off x="7670800" y="2235200"/>
            <a:ext cx="4622800" cy="462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nvCxnSpPr>
        <p:spPr>
          <a:xfrm flipV="1">
            <a:off x="4683362" y="2180861"/>
            <a:ext cx="0" cy="256589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208677" y="4413335"/>
            <a:ext cx="4114800" cy="0"/>
          </a:xfrm>
          <a:prstGeom prst="line">
            <a:avLst/>
          </a:prstGeom>
          <a:ln>
            <a:solidFill>
              <a:srgbClr val="EA7500"/>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5077383" y="2505120"/>
            <a:ext cx="4453842" cy="132343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8000" dirty="0">
                <a:solidFill>
                  <a:srgbClr val="EA7500"/>
                </a:solidFill>
                <a:latin typeface="方正卡通简体" panose="03000509000000000000" pitchFamily="65" charset="-122"/>
                <a:ea typeface="方正卡通简体" panose="03000509000000000000" pitchFamily="65" charset="-122"/>
              </a:rPr>
              <a:t>PART01</a:t>
            </a:r>
            <a:endParaRPr lang="zh-CN" altLang="en-US" sz="8000" dirty="0">
              <a:solidFill>
                <a:srgbClr val="EA7500"/>
              </a:solidFill>
              <a:latin typeface="方正卡通简体" panose="03000509000000000000" pitchFamily="65" charset="-122"/>
              <a:ea typeface="方正卡通简体" panose="03000509000000000000" pitchFamily="65" charset="-122"/>
            </a:endParaRPr>
          </a:p>
        </p:txBody>
      </p:sp>
      <p:sp>
        <p:nvSpPr>
          <p:cNvPr id="18" name="文本框 17"/>
          <p:cNvSpPr txBox="1"/>
          <p:nvPr/>
        </p:nvSpPr>
        <p:spPr>
          <a:xfrm>
            <a:off x="5077382" y="3828560"/>
            <a:ext cx="4453843"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2800">
                <a:solidFill>
                  <a:schemeClr val="tx1">
                    <a:lumMod val="65000"/>
                    <a:lumOff val="35000"/>
                  </a:schemeClr>
                </a:solidFill>
                <a:latin typeface="方正卡通简体" panose="03000509000000000000" pitchFamily="65" charset="-122"/>
                <a:ea typeface="方正卡通简体" panose="03000509000000000000" pitchFamily="65" charset="-122"/>
              </a:rPr>
              <a:t>单击添加标题文字</a:t>
            </a:r>
            <a:endParaRPr lang="zh-CN" altLang="en-US" sz="2800" dirty="0">
              <a:solidFill>
                <a:schemeClr val="tx1">
                  <a:lumMod val="65000"/>
                  <a:lumOff val="35000"/>
                </a:schemeClr>
              </a:solidFill>
              <a:latin typeface="方正卡通简体" panose="03000509000000000000" pitchFamily="65" charset="-122"/>
              <a:ea typeface="方正卡通简体" panose="03000509000000000000" pitchFamily="65" charset="-122"/>
            </a:endParaRPr>
          </a:p>
        </p:txBody>
      </p:sp>
      <p:pic>
        <p:nvPicPr>
          <p:cNvPr id="20" name="图片 19"/>
          <p:cNvPicPr>
            <a:picLocks noChangeAspect="1"/>
          </p:cNvPicPr>
          <p:nvPr/>
        </p:nvPicPr>
        <p:blipFill>
          <a:blip r:embed="rId3" cstate="print"/>
          <a:stretch>
            <a:fillRect/>
          </a:stretch>
        </p:blipFill>
        <p:spPr>
          <a:xfrm>
            <a:off x="2792276" y="1845419"/>
            <a:ext cx="2077358" cy="29013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9040" y="394586"/>
            <a:ext cx="2646878" cy="461665"/>
          </a:xfrm>
          <a:prstGeom prst="rect">
            <a:avLst/>
          </a:prstGeom>
          <a:noFill/>
        </p:spPr>
        <p:txBody>
          <a:bodyPr wrap="none" rtlCol="0">
            <a:spAutoFit/>
            <a:scene3d>
              <a:camera prst="orthographicFront"/>
              <a:lightRig rig="threePt" dir="t">
                <a:rot lat="0" lon="0" rev="0"/>
              </a:lightRig>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幼圆" panose="02010509060101010101" pitchFamily="49" charset="-122"/>
                <a:ea typeface="幼圆" panose="02010509060101010101" pitchFamily="49" charset="-122"/>
                <a:cs typeface="+mn-cs"/>
              </a:rPr>
              <a:t>标题文字添加此处</a:t>
            </a:r>
          </a:p>
        </p:txBody>
      </p:sp>
      <p:sp>
        <p:nvSpPr>
          <p:cNvPr id="8" name="Rectangle 7"/>
          <p:cNvSpPr>
            <a:spLocks noChangeArrowheads="1"/>
          </p:cNvSpPr>
          <p:nvPr/>
        </p:nvSpPr>
        <p:spPr bwMode="auto">
          <a:xfrm>
            <a:off x="1882911" y="2058109"/>
            <a:ext cx="2724150" cy="1905000"/>
          </a:xfrm>
          <a:prstGeom prst="rect">
            <a:avLst/>
          </a:prstGeom>
          <a:blipFill dpi="0" rotWithShape="1">
            <a:blip r:embed="rId3" cstate="email"/>
            <a:srcRect/>
            <a:stretch>
              <a:fillRect/>
            </a:stretch>
          </a:blipFill>
          <a:ln>
            <a:noFill/>
          </a:ln>
          <a:effectLst/>
        </p:spPr>
        <p:txBody>
          <a:bodyPr wrap="none" anchor="ctr"/>
          <a:lstStyle/>
          <a:p>
            <a:pPr marL="0" marR="0" lvl="0" indent="0" algn="l" defTabSz="91313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endParaRPr>
          </a:p>
        </p:txBody>
      </p:sp>
      <p:sp>
        <p:nvSpPr>
          <p:cNvPr id="9" name="Rectangle 8"/>
          <p:cNvSpPr>
            <a:spLocks noChangeArrowheads="1"/>
          </p:cNvSpPr>
          <p:nvPr/>
        </p:nvSpPr>
        <p:spPr bwMode="auto">
          <a:xfrm>
            <a:off x="7682049" y="2058109"/>
            <a:ext cx="2725738" cy="1905000"/>
          </a:xfrm>
          <a:prstGeom prst="rect">
            <a:avLst/>
          </a:prstGeom>
          <a:blipFill dpi="0" rotWithShape="1">
            <a:blip r:embed="rId4" cstate="email"/>
            <a:srcRect/>
            <a:stretch>
              <a:fillRect/>
            </a:stretch>
          </a:blipFill>
          <a:ln>
            <a:noFill/>
          </a:ln>
          <a:effectLst/>
        </p:spPr>
        <p:txBody>
          <a:bodyPr wrap="none" anchor="ctr"/>
          <a:lstStyle/>
          <a:p>
            <a:pPr marL="0" marR="0" lvl="0" indent="0" algn="l" defTabSz="91313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endParaRPr>
          </a:p>
        </p:txBody>
      </p:sp>
      <p:sp>
        <p:nvSpPr>
          <p:cNvPr id="10" name="Text Box 10"/>
          <p:cNvSpPr txBox="1">
            <a:spLocks noChangeArrowheads="1"/>
          </p:cNvSpPr>
          <p:nvPr/>
        </p:nvSpPr>
        <p:spPr bwMode="auto">
          <a:xfrm>
            <a:off x="2072110" y="4564401"/>
            <a:ext cx="8193425"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您只需点击图片，然后通过右键找到填充图片，就可以换成您的图片而不影响效果。您只需点击图片，然后通过右键找到填充图片，就可以换成您的图片而不影响效果。您只需点击图片，然后通过右键找到填充图片，就可以换成您的图片而不影响效果。您只需点击图片，然后通过右键找到填充图片，就可以换成您的图片而不影响效果。您只需点击图片，然后通过右键找到填充图片，就可以换成您的图片而不影响效果。您只需点击图片，然后通过右键找到填充图片，就可</a:t>
            </a:r>
            <a:endParaRPr kumimoji="0" lang="zh-CN" altLang="en-US" sz="1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微软雅黑" panose="020B0503020204020204" pitchFamily="34" charset="-122"/>
              <a:cs typeface="+mn-ea"/>
              <a:sym typeface="Arial" panose="020B0604020202020204" pitchFamily="34" charset="0"/>
            </a:endParaRPr>
          </a:p>
        </p:txBody>
      </p:sp>
      <p:sp>
        <p:nvSpPr>
          <p:cNvPr id="11" name="Rectangle 6"/>
          <p:cNvSpPr>
            <a:spLocks noChangeArrowheads="1"/>
          </p:cNvSpPr>
          <p:nvPr/>
        </p:nvSpPr>
        <p:spPr bwMode="auto">
          <a:xfrm>
            <a:off x="4564199" y="1872371"/>
            <a:ext cx="3162300" cy="2232025"/>
          </a:xfrm>
          <a:prstGeom prst="rect">
            <a:avLst/>
          </a:prstGeom>
          <a:solidFill>
            <a:srgbClr val="EA7500"/>
          </a:solidFill>
          <a:ln>
            <a:noFill/>
          </a:ln>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313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 name="Rectangle 11"/>
          <p:cNvSpPr>
            <a:spLocks noChangeArrowheads="1"/>
          </p:cNvSpPr>
          <p:nvPr/>
        </p:nvSpPr>
        <p:spPr bwMode="auto">
          <a:xfrm>
            <a:off x="5245236" y="2524834"/>
            <a:ext cx="18002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3130" rtl="0" eaLnBrk="0" fontAlgn="base" latinLnBrk="0" hangingPunct="0">
              <a:lnSpc>
                <a:spcPct val="100000"/>
              </a:lnSpc>
              <a:spcBef>
                <a:spcPct val="0"/>
              </a:spcBef>
              <a:spcAft>
                <a:spcPct val="0"/>
              </a:spcAft>
              <a:buClrTx/>
              <a:buSzTx/>
              <a:buFontTx/>
              <a:buNone/>
              <a:defRPr/>
            </a:pPr>
            <a:r>
              <a:rPr kumimoji="0" lang="zh-CN" altLang="en-US" sz="2000" b="0" i="0" u="none" strike="noStrike" kern="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Arial" panose="020B0604020202020204" pitchFamily="34" charset="0"/>
              </a:rPr>
              <a:t>输入内容</a:t>
            </a:r>
          </a:p>
          <a:p>
            <a:pPr marL="0" marR="0" lvl="0" indent="0" algn="ctr" defTabSz="913130" rtl="0" eaLnBrk="0" fontAlgn="base" latinLnBrk="0" hangingPunct="0">
              <a:lnSpc>
                <a:spcPct val="100000"/>
              </a:lnSpc>
              <a:spcBef>
                <a:spcPct val="0"/>
              </a:spcBef>
              <a:spcAft>
                <a:spcPct val="0"/>
              </a:spcAft>
              <a:buClrTx/>
              <a:buSzTx/>
              <a:buFontTx/>
              <a:buNone/>
              <a:defRPr/>
            </a:pPr>
            <a:r>
              <a:rPr kumimoji="0" lang="zh-CN" altLang="en-US" sz="1100" b="0" i="0" u="none" strike="noStrike" kern="1200" cap="none" spc="0" normalizeH="0" baseline="0" noProof="0">
                <a:ln>
                  <a:noFill/>
                </a:ln>
                <a:solidFill>
                  <a:srgbClr val="FFFFFF"/>
                </a:solidFill>
                <a:effectLst/>
                <a:uLnTx/>
                <a:uFillTx/>
                <a:latin typeface="造字工房典黑（非商用）纤细体"/>
                <a:ea typeface="造字工房典黑（非商用）纤细体"/>
                <a:cs typeface="造字工房典黑（非商用）纤细体"/>
              </a:rPr>
              <a:t>单击添加文本标题</a:t>
            </a:r>
            <a:endParaRPr kumimoji="0" lang="zh-CN" altLang="en-US" sz="1100" b="0" i="0" u="none" strike="noStrike" kern="1200" cap="none" spc="0" normalizeH="0" baseline="0" noProof="0" dirty="0">
              <a:ln>
                <a:noFill/>
              </a:ln>
              <a:solidFill>
                <a:srgbClr val="FFFFFF"/>
              </a:solidFill>
              <a:effectLst/>
              <a:uLnTx/>
              <a:uFillTx/>
              <a:latin typeface="造字工房典黑（非商用）纤细体"/>
              <a:ea typeface="造字工房典黑（非商用）纤细体"/>
              <a:cs typeface="造字工房典黑（非商用）纤细体"/>
            </a:endParaRPr>
          </a:p>
        </p:txBody>
      </p:sp>
      <p:sp>
        <p:nvSpPr>
          <p:cNvPr id="13" name="Text Box 12"/>
          <p:cNvSpPr txBox="1">
            <a:spLocks noChangeArrowheads="1"/>
          </p:cNvSpPr>
          <p:nvPr/>
        </p:nvSpPr>
        <p:spPr bwMode="auto">
          <a:xfrm>
            <a:off x="5046799" y="3212221"/>
            <a:ext cx="21971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3130" rtl="0" eaLnBrk="0" fontAlgn="base" latinLnBrk="0" hangingPunct="0">
              <a:lnSpc>
                <a:spcPct val="100000"/>
              </a:lnSpc>
              <a:spcBef>
                <a:spcPct val="0"/>
              </a:spcBef>
              <a:spcAft>
                <a:spcPct val="0"/>
              </a:spcAft>
              <a:buClrTx/>
              <a:buSzTx/>
              <a:buFontTx/>
              <a:buNone/>
              <a:defRPr/>
            </a:pPr>
            <a:r>
              <a:rPr kumimoji="0" lang="zh-CN" altLang="en-US" sz="1100" b="0" i="0" u="none" strike="noStrike" kern="1200" cap="none" spc="0" normalizeH="0" baseline="0" noProof="0">
                <a:ln>
                  <a:noFill/>
                </a:ln>
                <a:solidFill>
                  <a:srgbClr val="FFFFFF"/>
                </a:solidFill>
                <a:effectLst/>
                <a:uLnTx/>
                <a:uFillTx/>
                <a:latin typeface="造字工房典黑（非商用）纤细体"/>
                <a:ea typeface="造字工房典黑（非商用）纤细体"/>
                <a:cs typeface="造字工房典黑（非商用）纤细体"/>
              </a:rPr>
              <a:t>单击添加文本标题</a:t>
            </a:r>
          </a:p>
        </p:txBody>
      </p:sp>
      <p:sp>
        <p:nvSpPr>
          <p:cNvPr id="15" name="Line 13"/>
          <p:cNvSpPr>
            <a:spLocks noChangeShapeType="1"/>
          </p:cNvSpPr>
          <p:nvPr/>
        </p:nvSpPr>
        <p:spPr bwMode="auto">
          <a:xfrm>
            <a:off x="5342074" y="3166184"/>
            <a:ext cx="1604962" cy="0"/>
          </a:xfrm>
          <a:prstGeom prst="line">
            <a:avLst/>
          </a:prstGeom>
          <a:noFill/>
          <a:ln w="6350">
            <a:solidFill>
              <a:srgbClr val="FFFFFF"/>
            </a:solidFill>
            <a:round/>
          </a:ln>
          <a:effectLst/>
        </p:spPr>
        <p:txBody>
          <a:bodyPr/>
          <a:lstStyle/>
          <a:p>
            <a:pPr marL="0" marR="0" lvl="0" indent="0" algn="l" defTabSz="91313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9" name="图片 18"/>
          <p:cNvPicPr>
            <a:picLocks noChangeAspect="1"/>
          </p:cNvPicPr>
          <p:nvPr/>
        </p:nvPicPr>
        <p:blipFill>
          <a:blip r:embed="rId5" cstate="email"/>
          <a:stretch>
            <a:fillRect/>
          </a:stretch>
        </p:blipFill>
        <p:spPr>
          <a:xfrm>
            <a:off x="162554" y="149161"/>
            <a:ext cx="802646" cy="10033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9040" y="394586"/>
            <a:ext cx="2646878" cy="461665"/>
          </a:xfrm>
          <a:prstGeom prst="rect">
            <a:avLst/>
          </a:prstGeom>
          <a:noFill/>
        </p:spPr>
        <p:txBody>
          <a:bodyPr wrap="none" rtlCol="0">
            <a:spAutoFit/>
            <a:scene3d>
              <a:camera prst="orthographicFront"/>
              <a:lightRig rig="threePt" dir="t">
                <a:rot lat="0" lon="0" rev="0"/>
              </a:lightRig>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幼圆" panose="02010509060101010101" pitchFamily="49" charset="-122"/>
                <a:ea typeface="幼圆" panose="02010509060101010101" pitchFamily="49" charset="-122"/>
                <a:cs typeface="+mn-cs"/>
              </a:rPr>
              <a:t>标题文字添加此处</a:t>
            </a:r>
          </a:p>
        </p:txBody>
      </p:sp>
      <p:pic>
        <p:nvPicPr>
          <p:cNvPr id="19" name="图片 18"/>
          <p:cNvPicPr>
            <a:picLocks noChangeAspect="1"/>
          </p:cNvPicPr>
          <p:nvPr/>
        </p:nvPicPr>
        <p:blipFill>
          <a:blip r:embed="rId3" cstate="email"/>
          <a:stretch>
            <a:fillRect/>
          </a:stretch>
        </p:blipFill>
        <p:spPr>
          <a:xfrm>
            <a:off x="162554" y="149161"/>
            <a:ext cx="802646" cy="1003307"/>
          </a:xfrm>
          <a:prstGeom prst="rect">
            <a:avLst/>
          </a:prstGeom>
        </p:spPr>
      </p:pic>
      <p:sp>
        <p:nvSpPr>
          <p:cNvPr id="22" name="Freeform 32"/>
          <p:cNvSpPr/>
          <p:nvPr/>
        </p:nvSpPr>
        <p:spPr bwMode="auto">
          <a:xfrm>
            <a:off x="5224061" y="4740869"/>
            <a:ext cx="1671116" cy="2117131"/>
          </a:xfrm>
          <a:custGeom>
            <a:avLst/>
            <a:gdLst>
              <a:gd name="T0" fmla="*/ 369 w 889"/>
              <a:gd name="T1" fmla="*/ 1124 h 1124"/>
              <a:gd name="T2" fmla="*/ 713 w 889"/>
              <a:gd name="T3" fmla="*/ 1124 h 1124"/>
              <a:gd name="T4" fmla="*/ 676 w 889"/>
              <a:gd name="T5" fmla="*/ 705 h 1124"/>
              <a:gd name="T6" fmla="*/ 862 w 889"/>
              <a:gd name="T7" fmla="*/ 273 h 1124"/>
              <a:gd name="T8" fmla="*/ 853 w 889"/>
              <a:gd name="T9" fmla="*/ 202 h 1124"/>
              <a:gd name="T10" fmla="*/ 775 w 889"/>
              <a:gd name="T11" fmla="*/ 257 h 1124"/>
              <a:gd name="T12" fmla="*/ 612 w 889"/>
              <a:gd name="T13" fmla="*/ 387 h 1124"/>
              <a:gd name="T14" fmla="*/ 489 w 889"/>
              <a:gd name="T15" fmla="*/ 141 h 1124"/>
              <a:gd name="T16" fmla="*/ 417 w 889"/>
              <a:gd name="T17" fmla="*/ 5 h 1124"/>
              <a:gd name="T18" fmla="*/ 404 w 889"/>
              <a:gd name="T19" fmla="*/ 155 h 1124"/>
              <a:gd name="T20" fmla="*/ 405 w 889"/>
              <a:gd name="T21" fmla="*/ 327 h 1124"/>
              <a:gd name="T22" fmla="*/ 275 w 889"/>
              <a:gd name="T23" fmla="*/ 196 h 1124"/>
              <a:gd name="T24" fmla="*/ 154 w 889"/>
              <a:gd name="T25" fmla="*/ 49 h 1124"/>
              <a:gd name="T26" fmla="*/ 207 w 889"/>
              <a:gd name="T27" fmla="*/ 218 h 1124"/>
              <a:gd name="T28" fmla="*/ 281 w 889"/>
              <a:gd name="T29" fmla="*/ 387 h 1124"/>
              <a:gd name="T30" fmla="*/ 155 w 889"/>
              <a:gd name="T31" fmla="*/ 273 h 1124"/>
              <a:gd name="T32" fmla="*/ 28 w 889"/>
              <a:gd name="T33" fmla="*/ 187 h 1124"/>
              <a:gd name="T34" fmla="*/ 113 w 889"/>
              <a:gd name="T35" fmla="*/ 350 h 1124"/>
              <a:gd name="T36" fmla="*/ 234 w 889"/>
              <a:gd name="T37" fmla="*/ 489 h 1124"/>
              <a:gd name="T38" fmla="*/ 107 w 889"/>
              <a:gd name="T39" fmla="*/ 421 h 1124"/>
              <a:gd name="T40" fmla="*/ 29 w 889"/>
              <a:gd name="T41" fmla="*/ 413 h 1124"/>
              <a:gd name="T42" fmla="*/ 173 w 889"/>
              <a:gd name="T43" fmla="*/ 550 h 1124"/>
              <a:gd name="T44" fmla="*/ 397 w 889"/>
              <a:gd name="T45" fmla="*/ 850 h 1124"/>
              <a:gd name="T46" fmla="*/ 369 w 889"/>
              <a:gd name="T47"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9" h="1124">
                <a:moveTo>
                  <a:pt x="369" y="1124"/>
                </a:moveTo>
                <a:cubicBezTo>
                  <a:pt x="713" y="1124"/>
                  <a:pt x="713" y="1124"/>
                  <a:pt x="713" y="1124"/>
                </a:cubicBezTo>
                <a:cubicBezTo>
                  <a:pt x="713" y="1124"/>
                  <a:pt x="608" y="991"/>
                  <a:pt x="676" y="705"/>
                </a:cubicBezTo>
                <a:cubicBezTo>
                  <a:pt x="744" y="420"/>
                  <a:pt x="845" y="300"/>
                  <a:pt x="862" y="273"/>
                </a:cubicBezTo>
                <a:cubicBezTo>
                  <a:pt x="880" y="247"/>
                  <a:pt x="889" y="215"/>
                  <a:pt x="853" y="202"/>
                </a:cubicBezTo>
                <a:cubicBezTo>
                  <a:pt x="824" y="191"/>
                  <a:pt x="784" y="242"/>
                  <a:pt x="775" y="257"/>
                </a:cubicBezTo>
                <a:cubicBezTo>
                  <a:pt x="766" y="272"/>
                  <a:pt x="693" y="394"/>
                  <a:pt x="612" y="387"/>
                </a:cubicBezTo>
                <a:cubicBezTo>
                  <a:pt x="531" y="380"/>
                  <a:pt x="510" y="225"/>
                  <a:pt x="489" y="141"/>
                </a:cubicBezTo>
                <a:cubicBezTo>
                  <a:pt x="468" y="57"/>
                  <a:pt x="454" y="0"/>
                  <a:pt x="417" y="5"/>
                </a:cubicBezTo>
                <a:cubicBezTo>
                  <a:pt x="383" y="10"/>
                  <a:pt x="401" y="127"/>
                  <a:pt x="404" y="155"/>
                </a:cubicBezTo>
                <a:cubicBezTo>
                  <a:pt x="407" y="183"/>
                  <a:pt x="438" y="315"/>
                  <a:pt x="405" y="327"/>
                </a:cubicBezTo>
                <a:cubicBezTo>
                  <a:pt x="372" y="339"/>
                  <a:pt x="306" y="258"/>
                  <a:pt x="275" y="196"/>
                </a:cubicBezTo>
                <a:cubicBezTo>
                  <a:pt x="244" y="134"/>
                  <a:pt x="204" y="27"/>
                  <a:pt x="154" y="49"/>
                </a:cubicBezTo>
                <a:cubicBezTo>
                  <a:pt x="113" y="68"/>
                  <a:pt x="193" y="189"/>
                  <a:pt x="207" y="218"/>
                </a:cubicBezTo>
                <a:cubicBezTo>
                  <a:pt x="221" y="247"/>
                  <a:pt x="293" y="374"/>
                  <a:pt x="281" y="387"/>
                </a:cubicBezTo>
                <a:cubicBezTo>
                  <a:pt x="269" y="400"/>
                  <a:pt x="178" y="299"/>
                  <a:pt x="155" y="273"/>
                </a:cubicBezTo>
                <a:cubicBezTo>
                  <a:pt x="132" y="247"/>
                  <a:pt x="56" y="155"/>
                  <a:pt x="28" y="187"/>
                </a:cubicBezTo>
                <a:cubicBezTo>
                  <a:pt x="0" y="219"/>
                  <a:pt x="67" y="306"/>
                  <a:pt x="113" y="350"/>
                </a:cubicBezTo>
                <a:cubicBezTo>
                  <a:pt x="159" y="394"/>
                  <a:pt x="243" y="472"/>
                  <a:pt x="234" y="489"/>
                </a:cubicBezTo>
                <a:cubicBezTo>
                  <a:pt x="225" y="506"/>
                  <a:pt x="133" y="437"/>
                  <a:pt x="107" y="421"/>
                </a:cubicBezTo>
                <a:cubicBezTo>
                  <a:pt x="81" y="405"/>
                  <a:pt x="39" y="384"/>
                  <a:pt x="29" y="413"/>
                </a:cubicBezTo>
                <a:cubicBezTo>
                  <a:pt x="20" y="441"/>
                  <a:pt x="79" y="497"/>
                  <a:pt x="173" y="550"/>
                </a:cubicBezTo>
                <a:cubicBezTo>
                  <a:pt x="267" y="603"/>
                  <a:pt x="394" y="692"/>
                  <a:pt x="397" y="850"/>
                </a:cubicBezTo>
                <a:cubicBezTo>
                  <a:pt x="400" y="1008"/>
                  <a:pt x="375" y="1107"/>
                  <a:pt x="369" y="1124"/>
                </a:cubicBezTo>
                <a:close/>
              </a:path>
            </a:pathLst>
          </a:custGeom>
          <a:solidFill>
            <a:schemeClr val="bg1">
              <a:lumMod val="85000"/>
            </a:schemeClr>
          </a:solid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 name="Freeform 33"/>
          <p:cNvSpPr/>
          <p:nvPr/>
        </p:nvSpPr>
        <p:spPr bwMode="auto">
          <a:xfrm>
            <a:off x="6788848" y="3851877"/>
            <a:ext cx="1879755" cy="1635508"/>
          </a:xfrm>
          <a:custGeom>
            <a:avLst/>
            <a:gdLst>
              <a:gd name="T0" fmla="*/ 70 w 1000"/>
              <a:gd name="T1" fmla="*/ 712 h 868"/>
              <a:gd name="T2" fmla="*/ 788 w 1000"/>
              <a:gd name="T3" fmla="*/ 534 h 868"/>
              <a:gd name="T4" fmla="*/ 1000 w 1000"/>
              <a:gd name="T5" fmla="*/ 38 h 868"/>
              <a:gd name="T6" fmla="*/ 316 w 1000"/>
              <a:gd name="T7" fmla="*/ 198 h 868"/>
              <a:gd name="T8" fmla="*/ 0 w 1000"/>
              <a:gd name="T9" fmla="*/ 630 h 868"/>
              <a:gd name="T10" fmla="*/ 566 w 1000"/>
              <a:gd name="T11" fmla="*/ 360 h 868"/>
              <a:gd name="T12" fmla="*/ 70 w 1000"/>
              <a:gd name="T13" fmla="*/ 712 h 868"/>
            </a:gdLst>
            <a:ahLst/>
            <a:cxnLst>
              <a:cxn ang="0">
                <a:pos x="T0" y="T1"/>
              </a:cxn>
              <a:cxn ang="0">
                <a:pos x="T2" y="T3"/>
              </a:cxn>
              <a:cxn ang="0">
                <a:pos x="T4" y="T5"/>
              </a:cxn>
              <a:cxn ang="0">
                <a:pos x="T6" y="T7"/>
              </a:cxn>
              <a:cxn ang="0">
                <a:pos x="T8" y="T9"/>
              </a:cxn>
              <a:cxn ang="0">
                <a:pos x="T10" y="T11"/>
              </a:cxn>
              <a:cxn ang="0">
                <a:pos x="T12" y="T13"/>
              </a:cxn>
            </a:cxnLst>
            <a:rect l="0" t="0" r="r" b="b"/>
            <a:pathLst>
              <a:path w="1000" h="868">
                <a:moveTo>
                  <a:pt x="70" y="712"/>
                </a:moveTo>
                <a:cubicBezTo>
                  <a:pt x="70" y="712"/>
                  <a:pt x="485" y="868"/>
                  <a:pt x="788" y="534"/>
                </a:cubicBezTo>
                <a:cubicBezTo>
                  <a:pt x="980" y="322"/>
                  <a:pt x="1000" y="38"/>
                  <a:pt x="1000" y="38"/>
                </a:cubicBezTo>
                <a:cubicBezTo>
                  <a:pt x="1000" y="38"/>
                  <a:pt x="586" y="0"/>
                  <a:pt x="316" y="198"/>
                </a:cubicBezTo>
                <a:cubicBezTo>
                  <a:pt x="46" y="396"/>
                  <a:pt x="0" y="630"/>
                  <a:pt x="0" y="630"/>
                </a:cubicBezTo>
                <a:cubicBezTo>
                  <a:pt x="0" y="630"/>
                  <a:pt x="208" y="440"/>
                  <a:pt x="566" y="360"/>
                </a:cubicBezTo>
                <a:cubicBezTo>
                  <a:pt x="566" y="360"/>
                  <a:pt x="262" y="522"/>
                  <a:pt x="70" y="712"/>
                </a:cubicBezTo>
                <a:close/>
              </a:path>
            </a:pathLst>
          </a:custGeom>
          <a:solidFill>
            <a:srgbClr val="EA7500"/>
          </a:solid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 name="Freeform 34"/>
          <p:cNvSpPr/>
          <p:nvPr/>
        </p:nvSpPr>
        <p:spPr bwMode="auto">
          <a:xfrm>
            <a:off x="5878060" y="2015689"/>
            <a:ext cx="1594883" cy="2859632"/>
          </a:xfrm>
          <a:custGeom>
            <a:avLst/>
            <a:gdLst>
              <a:gd name="T0" fmla="*/ 325 w 849"/>
              <a:gd name="T1" fmla="*/ 1518 h 1518"/>
              <a:gd name="T2" fmla="*/ 817 w 849"/>
              <a:gd name="T3" fmla="*/ 816 h 1518"/>
              <a:gd name="T4" fmla="*/ 539 w 849"/>
              <a:gd name="T5" fmla="*/ 0 h 1518"/>
              <a:gd name="T6" fmla="*/ 98 w 849"/>
              <a:gd name="T7" fmla="*/ 644 h 1518"/>
              <a:gd name="T8" fmla="*/ 189 w 849"/>
              <a:gd name="T9" fmla="*/ 1506 h 1518"/>
              <a:gd name="T10" fmla="*/ 455 w 849"/>
              <a:gd name="T11" fmla="*/ 706 h 1518"/>
              <a:gd name="T12" fmla="*/ 325 w 849"/>
              <a:gd name="T13" fmla="*/ 1518 h 1518"/>
            </a:gdLst>
            <a:ahLst/>
            <a:cxnLst>
              <a:cxn ang="0">
                <a:pos x="T0" y="T1"/>
              </a:cxn>
              <a:cxn ang="0">
                <a:pos x="T2" y="T3"/>
              </a:cxn>
              <a:cxn ang="0">
                <a:pos x="T4" y="T5"/>
              </a:cxn>
              <a:cxn ang="0">
                <a:pos x="T6" y="T7"/>
              </a:cxn>
              <a:cxn ang="0">
                <a:pos x="T8" y="T9"/>
              </a:cxn>
              <a:cxn ang="0">
                <a:pos x="T10" y="T11"/>
              </a:cxn>
              <a:cxn ang="0">
                <a:pos x="T12" y="T13"/>
              </a:cxn>
            </a:cxnLst>
            <a:rect l="0" t="0" r="r" b="b"/>
            <a:pathLst>
              <a:path w="849" h="1518">
                <a:moveTo>
                  <a:pt x="325" y="1518"/>
                </a:moveTo>
                <a:cubicBezTo>
                  <a:pt x="325" y="1518"/>
                  <a:pt x="785" y="1276"/>
                  <a:pt x="817" y="816"/>
                </a:cubicBezTo>
                <a:cubicBezTo>
                  <a:pt x="849" y="356"/>
                  <a:pt x="539" y="0"/>
                  <a:pt x="539" y="0"/>
                </a:cubicBezTo>
                <a:cubicBezTo>
                  <a:pt x="539" y="0"/>
                  <a:pt x="209" y="294"/>
                  <a:pt x="98" y="644"/>
                </a:cubicBezTo>
                <a:cubicBezTo>
                  <a:pt x="0" y="951"/>
                  <a:pt x="59" y="1290"/>
                  <a:pt x="189" y="1506"/>
                </a:cubicBezTo>
                <a:cubicBezTo>
                  <a:pt x="189" y="1506"/>
                  <a:pt x="167" y="1158"/>
                  <a:pt x="455" y="706"/>
                </a:cubicBezTo>
                <a:cubicBezTo>
                  <a:pt x="455" y="706"/>
                  <a:pt x="345" y="970"/>
                  <a:pt x="325" y="1518"/>
                </a:cubicBezTo>
                <a:close/>
              </a:path>
            </a:pathLst>
          </a:custGeom>
          <a:solidFill>
            <a:schemeClr val="bg1">
              <a:lumMod val="65000"/>
            </a:schemeClr>
          </a:solid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 name="Freeform 35"/>
          <p:cNvSpPr/>
          <p:nvPr/>
        </p:nvSpPr>
        <p:spPr bwMode="auto">
          <a:xfrm>
            <a:off x="4341356" y="2162184"/>
            <a:ext cx="1789477" cy="2612801"/>
          </a:xfrm>
          <a:custGeom>
            <a:avLst/>
            <a:gdLst>
              <a:gd name="T0" fmla="*/ 700 w 952"/>
              <a:gd name="T1" fmla="*/ 1330 h 1386"/>
              <a:gd name="T2" fmla="*/ 760 w 952"/>
              <a:gd name="T3" fmla="*/ 522 h 1386"/>
              <a:gd name="T4" fmla="*/ 138 w 952"/>
              <a:gd name="T5" fmla="*/ 0 h 1386"/>
              <a:gd name="T6" fmla="*/ 122 w 952"/>
              <a:gd name="T7" fmla="*/ 820 h 1386"/>
              <a:gd name="T8" fmla="*/ 590 w 952"/>
              <a:gd name="T9" fmla="*/ 1386 h 1386"/>
              <a:gd name="T10" fmla="*/ 412 w 952"/>
              <a:gd name="T11" fmla="*/ 618 h 1386"/>
              <a:gd name="T12" fmla="*/ 700 w 952"/>
              <a:gd name="T13" fmla="*/ 1330 h 1386"/>
            </a:gdLst>
            <a:ahLst/>
            <a:cxnLst>
              <a:cxn ang="0">
                <a:pos x="T0" y="T1"/>
              </a:cxn>
              <a:cxn ang="0">
                <a:pos x="T2" y="T3"/>
              </a:cxn>
              <a:cxn ang="0">
                <a:pos x="T4" y="T5"/>
              </a:cxn>
              <a:cxn ang="0">
                <a:pos x="T6" y="T7"/>
              </a:cxn>
              <a:cxn ang="0">
                <a:pos x="T8" y="T9"/>
              </a:cxn>
              <a:cxn ang="0">
                <a:pos x="T10" y="T11"/>
              </a:cxn>
              <a:cxn ang="0">
                <a:pos x="T12" y="T13"/>
              </a:cxn>
            </a:cxnLst>
            <a:rect l="0" t="0" r="r" b="b"/>
            <a:pathLst>
              <a:path w="952" h="1386">
                <a:moveTo>
                  <a:pt x="700" y="1330"/>
                </a:moveTo>
                <a:cubicBezTo>
                  <a:pt x="700" y="1330"/>
                  <a:pt x="952" y="916"/>
                  <a:pt x="760" y="522"/>
                </a:cubicBezTo>
                <a:cubicBezTo>
                  <a:pt x="571" y="134"/>
                  <a:pt x="138" y="0"/>
                  <a:pt x="138" y="0"/>
                </a:cubicBezTo>
                <a:cubicBezTo>
                  <a:pt x="138" y="0"/>
                  <a:pt x="0" y="476"/>
                  <a:pt x="122" y="820"/>
                </a:cubicBezTo>
                <a:cubicBezTo>
                  <a:pt x="241" y="1156"/>
                  <a:pt x="462" y="1316"/>
                  <a:pt x="590" y="1386"/>
                </a:cubicBezTo>
                <a:cubicBezTo>
                  <a:pt x="590" y="1386"/>
                  <a:pt x="422" y="1170"/>
                  <a:pt x="412" y="618"/>
                </a:cubicBezTo>
                <a:cubicBezTo>
                  <a:pt x="412" y="618"/>
                  <a:pt x="548" y="1094"/>
                  <a:pt x="700" y="1330"/>
                </a:cubicBezTo>
                <a:close/>
              </a:path>
            </a:pathLst>
          </a:custGeom>
          <a:solidFill>
            <a:srgbClr val="EA7500"/>
          </a:solid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 name="Freeform 36"/>
          <p:cNvSpPr/>
          <p:nvPr/>
        </p:nvSpPr>
        <p:spPr bwMode="auto">
          <a:xfrm>
            <a:off x="3244000" y="3942181"/>
            <a:ext cx="1984073" cy="1356569"/>
          </a:xfrm>
          <a:custGeom>
            <a:avLst/>
            <a:gdLst>
              <a:gd name="T0" fmla="*/ 1056 w 1056"/>
              <a:gd name="T1" fmla="*/ 528 h 720"/>
              <a:gd name="T2" fmla="*/ 616 w 1056"/>
              <a:gd name="T3" fmla="*/ 80 h 720"/>
              <a:gd name="T4" fmla="*/ 0 w 1056"/>
              <a:gd name="T5" fmla="*/ 178 h 720"/>
              <a:gd name="T6" fmla="*/ 446 w 1056"/>
              <a:gd name="T7" fmla="*/ 596 h 720"/>
              <a:gd name="T8" fmla="*/ 1036 w 1056"/>
              <a:gd name="T9" fmla="*/ 622 h 720"/>
              <a:gd name="T10" fmla="*/ 504 w 1056"/>
              <a:gd name="T11" fmla="*/ 334 h 720"/>
              <a:gd name="T12" fmla="*/ 1056 w 1056"/>
              <a:gd name="T13" fmla="*/ 528 h 720"/>
            </a:gdLst>
            <a:ahLst/>
            <a:cxnLst>
              <a:cxn ang="0">
                <a:pos x="T0" y="T1"/>
              </a:cxn>
              <a:cxn ang="0">
                <a:pos x="T2" y="T3"/>
              </a:cxn>
              <a:cxn ang="0">
                <a:pos x="T4" y="T5"/>
              </a:cxn>
              <a:cxn ang="0">
                <a:pos x="T6" y="T7"/>
              </a:cxn>
              <a:cxn ang="0">
                <a:pos x="T8" y="T9"/>
              </a:cxn>
              <a:cxn ang="0">
                <a:pos x="T10" y="T11"/>
              </a:cxn>
              <a:cxn ang="0">
                <a:pos x="T12" y="T13"/>
              </a:cxn>
            </a:cxnLst>
            <a:rect l="0" t="0" r="r" b="b"/>
            <a:pathLst>
              <a:path w="1056" h="720">
                <a:moveTo>
                  <a:pt x="1056" y="528"/>
                </a:moveTo>
                <a:cubicBezTo>
                  <a:pt x="1056" y="528"/>
                  <a:pt x="950" y="160"/>
                  <a:pt x="616" y="80"/>
                </a:cubicBezTo>
                <a:cubicBezTo>
                  <a:pt x="282" y="0"/>
                  <a:pt x="0" y="178"/>
                  <a:pt x="0" y="178"/>
                </a:cubicBezTo>
                <a:cubicBezTo>
                  <a:pt x="0" y="178"/>
                  <a:pt x="190" y="477"/>
                  <a:pt x="446" y="596"/>
                </a:cubicBezTo>
                <a:cubicBezTo>
                  <a:pt x="712" y="720"/>
                  <a:pt x="952" y="660"/>
                  <a:pt x="1036" y="622"/>
                </a:cubicBezTo>
                <a:cubicBezTo>
                  <a:pt x="1036" y="622"/>
                  <a:pt x="786" y="594"/>
                  <a:pt x="504" y="334"/>
                </a:cubicBezTo>
                <a:cubicBezTo>
                  <a:pt x="504" y="334"/>
                  <a:pt x="824" y="508"/>
                  <a:pt x="1056" y="528"/>
                </a:cubicBezTo>
                <a:close/>
              </a:path>
            </a:pathLst>
          </a:custGeom>
          <a:solidFill>
            <a:schemeClr val="bg1">
              <a:lumMod val="65000"/>
            </a:schemeClr>
          </a:solid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 name="Rectangle 38"/>
          <p:cNvSpPr>
            <a:spLocks noChangeArrowheads="1"/>
          </p:cNvSpPr>
          <p:nvPr/>
        </p:nvSpPr>
        <p:spPr bwMode="auto">
          <a:xfrm>
            <a:off x="7721602" y="1892356"/>
            <a:ext cx="2688167"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a:ln>
                  <a:noFill/>
                </a:ln>
                <a:solidFill>
                  <a:srgbClr val="000000">
                    <a:lumMod val="75000"/>
                    <a:lumOff val="25000"/>
                  </a:srgbClr>
                </a:solidFill>
                <a:effectLst/>
                <a:uLnTx/>
                <a:uFillTx/>
                <a:latin typeface="幼圆" panose="02010509060101010101" pitchFamily="49" charset="-122"/>
                <a:ea typeface="幼圆" panose="02010509060101010101" pitchFamily="49" charset="-122"/>
                <a:cs typeface="+mn-cs"/>
              </a:rPr>
              <a:t>标题文字添加处标题文字添加处标题文字添加处标题文字添加标题文字添加标题文字添加处标题文字添加处标题文字添加处标题文字添加标题文字添加标题文字添加处标题文</a:t>
            </a:r>
          </a:p>
        </p:txBody>
      </p:sp>
      <p:sp>
        <p:nvSpPr>
          <p:cNvPr id="28" name="Rectangle 39"/>
          <p:cNvSpPr>
            <a:spLocks noChangeArrowheads="1"/>
          </p:cNvSpPr>
          <p:nvPr/>
        </p:nvSpPr>
        <p:spPr bwMode="auto">
          <a:xfrm>
            <a:off x="9046635" y="4196529"/>
            <a:ext cx="2688167" cy="78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a:ln>
                  <a:noFill/>
                </a:ln>
                <a:solidFill>
                  <a:srgbClr val="000000">
                    <a:lumMod val="75000"/>
                    <a:lumOff val="25000"/>
                  </a:srgbClr>
                </a:solidFill>
                <a:effectLst/>
                <a:uLnTx/>
                <a:uFillTx/>
                <a:latin typeface="幼圆" panose="02010509060101010101" pitchFamily="49" charset="-122"/>
                <a:ea typeface="幼圆" panose="02010509060101010101" pitchFamily="49" charset="-122"/>
                <a:cs typeface="+mn-cs"/>
              </a:rPr>
              <a:t>标题文字添加处标题文字添加处标题文字添加处标题文字添加标题文字添加标题文字添加处标题文字添加处标题文字添加处标题文字添加标题文字添加标题文字添加处标题文</a:t>
            </a:r>
          </a:p>
        </p:txBody>
      </p:sp>
      <p:sp>
        <p:nvSpPr>
          <p:cNvPr id="29" name="Rectangle 40"/>
          <p:cNvSpPr>
            <a:spLocks noChangeArrowheads="1"/>
          </p:cNvSpPr>
          <p:nvPr/>
        </p:nvSpPr>
        <p:spPr bwMode="auto">
          <a:xfrm>
            <a:off x="1104511" y="2408114"/>
            <a:ext cx="2688167"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a:ln>
                  <a:noFill/>
                </a:ln>
                <a:solidFill>
                  <a:srgbClr val="000000">
                    <a:lumMod val="75000"/>
                    <a:lumOff val="25000"/>
                  </a:srgbClr>
                </a:solidFill>
                <a:effectLst/>
                <a:uLnTx/>
                <a:uFillTx/>
                <a:latin typeface="幼圆" panose="02010509060101010101" pitchFamily="49" charset="-122"/>
                <a:ea typeface="幼圆" panose="02010509060101010101" pitchFamily="49" charset="-122"/>
                <a:cs typeface="+mn-cs"/>
              </a:rPr>
              <a:t>标题文字添加处标题文字添加处标题文字添加处标题文字添加标题文字添加标题文字添加处标题文字添加处标题文字添加处标题文字添加标题文字添加标题文字添加处标题文</a:t>
            </a:r>
          </a:p>
        </p:txBody>
      </p:sp>
      <p:sp>
        <p:nvSpPr>
          <p:cNvPr id="30" name="Rectangle 41"/>
          <p:cNvSpPr>
            <a:spLocks noChangeArrowheads="1"/>
          </p:cNvSpPr>
          <p:nvPr/>
        </p:nvSpPr>
        <p:spPr bwMode="auto">
          <a:xfrm>
            <a:off x="862803" y="4620465"/>
            <a:ext cx="2688167"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100" b="0" i="0" u="none" strike="noStrike" kern="1200" cap="none" spc="0" normalizeH="0" baseline="0" noProof="0">
                <a:ln>
                  <a:noFill/>
                </a:ln>
                <a:solidFill>
                  <a:srgbClr val="000000">
                    <a:lumMod val="75000"/>
                    <a:lumOff val="25000"/>
                  </a:srgbClr>
                </a:solidFill>
                <a:effectLst/>
                <a:uLnTx/>
                <a:uFillTx/>
                <a:latin typeface="幼圆" panose="02010509060101010101" pitchFamily="49" charset="-122"/>
                <a:ea typeface="幼圆" panose="02010509060101010101" pitchFamily="49" charset="-122"/>
                <a:cs typeface="+mn-cs"/>
              </a:rPr>
              <a:t>标题文字添加处标题文字添加处标题文字添加处标题文字添加标题文字添加标题文字添加处标题文字添加处标题文字添加处标题文字添加标题文字添加标题文字添加处标题文</a:t>
            </a:r>
          </a:p>
        </p:txBody>
      </p:sp>
      <p:sp>
        <p:nvSpPr>
          <p:cNvPr id="31" name="矩形 30"/>
          <p:cNvSpPr/>
          <p:nvPr/>
        </p:nvSpPr>
        <p:spPr>
          <a:xfrm>
            <a:off x="2240760" y="1884349"/>
            <a:ext cx="2241974" cy="428643"/>
          </a:xfrm>
          <a:prstGeom prst="rect">
            <a:avLst/>
          </a:prstGeom>
        </p:spPr>
        <p:txBody>
          <a:bodyPr wrap="square">
            <a:spAutoFit/>
            <a:scene3d>
              <a:camera prst="orthographicFront"/>
              <a:lightRig rig="threePt" dir="t"/>
            </a:scene3d>
            <a:sp3d contourW="12700"/>
          </a:bodyPr>
          <a:lstStyle/>
          <a:p>
            <a:pPr marL="0" marR="0" lvl="0" indent="0" algn="just" defTabSz="914400" rtl="0" eaLnBrk="1" fontAlgn="auto" latinLnBrk="0" hangingPunct="1">
              <a:lnSpc>
                <a:spcPct val="120000"/>
              </a:lnSpc>
              <a:spcBef>
                <a:spcPts val="0"/>
              </a:spcBef>
              <a:spcAft>
                <a:spcPts val="0"/>
              </a:spcAft>
              <a:buClrTx/>
              <a:buSzTx/>
              <a:buFontTx/>
              <a:buNone/>
              <a:defRPr/>
            </a:pPr>
            <a:r>
              <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rPr>
              <a:t>标题文字添加</a:t>
            </a:r>
          </a:p>
        </p:txBody>
      </p:sp>
      <p:sp>
        <p:nvSpPr>
          <p:cNvPr id="32" name="矩形 31"/>
          <p:cNvSpPr/>
          <p:nvPr/>
        </p:nvSpPr>
        <p:spPr>
          <a:xfrm>
            <a:off x="7626641" y="1451953"/>
            <a:ext cx="2241974" cy="428643"/>
          </a:xfrm>
          <a:prstGeom prst="rect">
            <a:avLst/>
          </a:prstGeom>
        </p:spPr>
        <p:txBody>
          <a:bodyPr wrap="square">
            <a:spAutoFit/>
            <a:scene3d>
              <a:camera prst="orthographicFront"/>
              <a:lightRig rig="threePt" dir="t"/>
            </a:scene3d>
            <a:sp3d contourW="12700"/>
          </a:bodyPr>
          <a:lstStyle/>
          <a:p>
            <a:pPr algn="just">
              <a:lnSpc>
                <a:spcPct val="120000"/>
              </a:lnSpc>
              <a:defRPr/>
            </a:pPr>
            <a:r>
              <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rPr>
              <a:t>标题文字添加</a:t>
            </a:r>
          </a:p>
        </p:txBody>
      </p:sp>
      <p:sp>
        <p:nvSpPr>
          <p:cNvPr id="33" name="矩形 32"/>
          <p:cNvSpPr/>
          <p:nvPr/>
        </p:nvSpPr>
        <p:spPr>
          <a:xfrm>
            <a:off x="1327607" y="4071020"/>
            <a:ext cx="2241974" cy="428643"/>
          </a:xfrm>
          <a:prstGeom prst="rect">
            <a:avLst/>
          </a:prstGeom>
        </p:spPr>
        <p:txBody>
          <a:bodyPr wrap="square">
            <a:spAutoFit/>
            <a:scene3d>
              <a:camera prst="orthographicFront"/>
              <a:lightRig rig="threePt" dir="t"/>
            </a:scene3d>
            <a:sp3d contourW="12700"/>
          </a:bodyPr>
          <a:lstStyle/>
          <a:p>
            <a:pPr marR="0" lvl="0" indent="0" algn="just" fontAlgn="auto">
              <a:lnSpc>
                <a:spcPct val="120000"/>
              </a:lnSpc>
              <a:spcBef>
                <a:spcPts val="0"/>
              </a:spcBef>
              <a:spcAft>
                <a:spcPts val="0"/>
              </a:spcAft>
              <a:buClrTx/>
              <a:buSzTx/>
              <a:buFontTx/>
              <a:buNone/>
              <a:defRPr/>
            </a:pPr>
            <a:r>
              <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rPr>
              <a:t>标题文字添加</a:t>
            </a:r>
          </a:p>
        </p:txBody>
      </p:sp>
      <p:sp>
        <p:nvSpPr>
          <p:cNvPr id="34" name="矩形 33"/>
          <p:cNvSpPr/>
          <p:nvPr/>
        </p:nvSpPr>
        <p:spPr>
          <a:xfrm>
            <a:off x="8674649" y="3639511"/>
            <a:ext cx="2241974" cy="428643"/>
          </a:xfrm>
          <a:prstGeom prst="rect">
            <a:avLst/>
          </a:prstGeom>
        </p:spPr>
        <p:txBody>
          <a:bodyPr wrap="square">
            <a:spAutoFit/>
            <a:scene3d>
              <a:camera prst="orthographicFront"/>
              <a:lightRig rig="threePt" dir="t"/>
            </a:scene3d>
            <a:sp3d contourW="12700"/>
          </a:bodyPr>
          <a:lstStyle/>
          <a:p>
            <a:pPr algn="just">
              <a:lnSpc>
                <a:spcPct val="120000"/>
              </a:lnSpc>
              <a:defRPr/>
            </a:pPr>
            <a:r>
              <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rPr>
              <a:t>标题文字添加</a:t>
            </a:r>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9040" y="394586"/>
            <a:ext cx="2646878" cy="461665"/>
          </a:xfrm>
          <a:prstGeom prst="rect">
            <a:avLst/>
          </a:prstGeom>
          <a:noFill/>
        </p:spPr>
        <p:txBody>
          <a:bodyPr wrap="none" rtlCol="0">
            <a:spAutoFit/>
            <a:scene3d>
              <a:camera prst="orthographicFront"/>
              <a:lightRig rig="threePt" dir="t">
                <a:rot lat="0" lon="0" rev="0"/>
              </a:lightRig>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幼圆" panose="02010509060101010101" pitchFamily="49" charset="-122"/>
                <a:ea typeface="幼圆" panose="02010509060101010101" pitchFamily="49" charset="-122"/>
                <a:cs typeface="+mn-cs"/>
              </a:rPr>
              <a:t>标题文字添加此处</a:t>
            </a:r>
          </a:p>
        </p:txBody>
      </p:sp>
      <p:pic>
        <p:nvPicPr>
          <p:cNvPr id="19" name="图片 18"/>
          <p:cNvPicPr>
            <a:picLocks noChangeAspect="1"/>
          </p:cNvPicPr>
          <p:nvPr/>
        </p:nvPicPr>
        <p:blipFill>
          <a:blip r:embed="rId7" cstate="email"/>
          <a:stretch>
            <a:fillRect/>
          </a:stretch>
        </p:blipFill>
        <p:spPr>
          <a:xfrm>
            <a:off x="162554" y="149161"/>
            <a:ext cx="802646" cy="1003307"/>
          </a:xfrm>
          <a:prstGeom prst="rect">
            <a:avLst/>
          </a:prstGeom>
        </p:spPr>
      </p:pic>
      <p:grpSp>
        <p:nvGrpSpPr>
          <p:cNvPr id="17" name="组合 16"/>
          <p:cNvGrpSpPr/>
          <p:nvPr/>
        </p:nvGrpSpPr>
        <p:grpSpPr>
          <a:xfrm>
            <a:off x="577850" y="2565400"/>
            <a:ext cx="648335" cy="648335"/>
            <a:chOff x="2039" y="4640"/>
            <a:chExt cx="2356" cy="2356"/>
          </a:xfrm>
        </p:grpSpPr>
        <p:sp>
          <p:nvSpPr>
            <p:cNvPr id="18" name="PA_淘宝网chenying0907出品 885"/>
            <p:cNvSpPr/>
            <p:nvPr>
              <p:custDataLst>
                <p:tags r:id="rId3"/>
              </p:custDataLst>
            </p:nvPr>
          </p:nvSpPr>
          <p:spPr>
            <a:xfrm>
              <a:off x="2039" y="4640"/>
              <a:ext cx="2356" cy="2356"/>
            </a:xfrm>
            <a:prstGeom prst="rect">
              <a:avLst/>
            </a:prstGeom>
            <a:ln w="12700">
              <a:solidFill>
                <a:srgbClr val="EC6752"/>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0" cap="none" spc="0" normalizeH="0" baseline="0" noProof="0">
                <a:ln>
                  <a:noFill/>
                </a:ln>
                <a:solidFill>
                  <a:srgbClr val="FFFFFF"/>
                </a:solidFill>
                <a:effectLst/>
                <a:uLnTx/>
                <a:uFillTx/>
                <a:latin typeface="Playfair Display" panose="00000500000000000000" pitchFamily="50" charset="0"/>
                <a:ea typeface="微软雅黑" panose="020B0503020204020204" pitchFamily="34" charset="-122"/>
                <a:cs typeface="+mn-cs"/>
              </a:endParaRPr>
            </a:p>
          </p:txBody>
        </p:sp>
        <p:grpSp>
          <p:nvGrpSpPr>
            <p:cNvPr id="20" name="PA_淘宝网chenying0907出品 888"/>
            <p:cNvGrpSpPr/>
            <p:nvPr>
              <p:custDataLst>
                <p:tags r:id="rId4"/>
              </p:custDataLst>
            </p:nvPr>
          </p:nvGrpSpPr>
          <p:grpSpPr>
            <a:xfrm>
              <a:off x="2617" y="4959"/>
              <a:ext cx="1199" cy="1769"/>
              <a:chOff x="0" y="0"/>
              <a:chExt cx="441903" cy="652354"/>
            </a:xfrm>
          </p:grpSpPr>
          <p:sp>
            <p:nvSpPr>
              <p:cNvPr id="21" name="Shape 886"/>
              <p:cNvSpPr/>
              <p:nvPr/>
            </p:nvSpPr>
            <p:spPr>
              <a:xfrm>
                <a:off x="-1" y="325072"/>
                <a:ext cx="441905" cy="327284"/>
              </a:xfrm>
              <a:prstGeom prst="line">
                <a:avLst/>
              </a:prstGeom>
              <a:noFill/>
              <a:ln w="28575" cap="flat">
                <a:solidFill>
                  <a:srgbClr val="EC675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Playfair Display" panose="00000500000000000000" pitchFamily="50" charset="0"/>
                  <a:ea typeface="微软雅黑" panose="020B0503020204020204" pitchFamily="34" charset="-122"/>
                  <a:cs typeface="+mn-cs"/>
                </a:endParaRPr>
              </a:p>
            </p:txBody>
          </p:sp>
          <p:sp>
            <p:nvSpPr>
              <p:cNvPr id="35" name="Shape 887"/>
              <p:cNvSpPr/>
              <p:nvPr/>
            </p:nvSpPr>
            <p:spPr>
              <a:xfrm flipV="1">
                <a:off x="0" y="0"/>
                <a:ext cx="441903" cy="325073"/>
              </a:xfrm>
              <a:prstGeom prst="line">
                <a:avLst/>
              </a:prstGeom>
              <a:noFill/>
              <a:ln w="28575" cap="flat">
                <a:solidFill>
                  <a:srgbClr val="EC675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Playfair Display" panose="00000500000000000000" pitchFamily="50" charset="0"/>
                  <a:ea typeface="微软雅黑" panose="020B0503020204020204" pitchFamily="34" charset="-122"/>
                  <a:cs typeface="+mn-cs"/>
                </a:endParaRPr>
              </a:p>
            </p:txBody>
          </p:sp>
        </p:grpSp>
      </p:grpSp>
      <p:sp>
        <p:nvSpPr>
          <p:cNvPr id="36" name="矩形 35"/>
          <p:cNvSpPr/>
          <p:nvPr/>
        </p:nvSpPr>
        <p:spPr>
          <a:xfrm>
            <a:off x="1616075" y="1879600"/>
            <a:ext cx="2501265" cy="2020570"/>
          </a:xfrm>
          <a:prstGeom prst="rect">
            <a:avLst/>
          </a:prstGeom>
          <a:blipFill dpi="0" rotWithShape="1">
            <a:blip r:embed="rId8" cstate="email"/>
            <a:srcRect/>
            <a:stretch>
              <a:fillRect/>
            </a:stretch>
          </a:blip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矩形 36"/>
          <p:cNvSpPr/>
          <p:nvPr/>
        </p:nvSpPr>
        <p:spPr>
          <a:xfrm>
            <a:off x="8074025" y="1879600"/>
            <a:ext cx="2453005" cy="2020570"/>
          </a:xfrm>
          <a:prstGeom prst="rect">
            <a:avLst/>
          </a:prstGeom>
          <a:blipFill dpi="0" rotWithShape="1">
            <a:blip r:embed="rId9" cstate="email"/>
            <a:srcRect/>
            <a:stretch>
              <a:fillRect/>
            </a:stretch>
          </a:blip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矩形 37"/>
          <p:cNvSpPr/>
          <p:nvPr/>
        </p:nvSpPr>
        <p:spPr>
          <a:xfrm>
            <a:off x="4117340" y="1675130"/>
            <a:ext cx="3956685" cy="2429510"/>
          </a:xfrm>
          <a:prstGeom prst="rect">
            <a:avLst/>
          </a:prstGeom>
          <a:blipFill dpi="0" rotWithShape="1">
            <a:blip r:embed="rId10" cstate="email"/>
            <a:srcRect/>
            <a:stretch>
              <a:fillRect/>
            </a:stretch>
          </a:blipFill>
          <a:ln w="317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9" name="组合 38"/>
          <p:cNvGrpSpPr/>
          <p:nvPr/>
        </p:nvGrpSpPr>
        <p:grpSpPr>
          <a:xfrm flipH="1">
            <a:off x="10977880" y="2566035"/>
            <a:ext cx="648335" cy="648335"/>
            <a:chOff x="2039" y="4640"/>
            <a:chExt cx="2356" cy="2356"/>
          </a:xfrm>
        </p:grpSpPr>
        <p:sp>
          <p:nvSpPr>
            <p:cNvPr id="40" name="PA_淘宝网chenying0907出品 885"/>
            <p:cNvSpPr/>
            <p:nvPr>
              <p:custDataLst>
                <p:tags r:id="rId1"/>
              </p:custDataLst>
            </p:nvPr>
          </p:nvSpPr>
          <p:spPr>
            <a:xfrm>
              <a:off x="2039" y="4640"/>
              <a:ext cx="2356" cy="2356"/>
            </a:xfrm>
            <a:prstGeom prst="rect">
              <a:avLst/>
            </a:prstGeom>
            <a:ln w="12700">
              <a:solidFill>
                <a:srgbClr val="EC6752"/>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0" cap="none" spc="0" normalizeH="0" baseline="0" noProof="0">
                <a:ln>
                  <a:noFill/>
                </a:ln>
                <a:solidFill>
                  <a:srgbClr val="FFFFFF"/>
                </a:solidFill>
                <a:effectLst/>
                <a:uLnTx/>
                <a:uFillTx/>
                <a:latin typeface="Playfair Display" panose="00000500000000000000" pitchFamily="50" charset="0"/>
                <a:ea typeface="微软雅黑" panose="020B0503020204020204" pitchFamily="34" charset="-122"/>
                <a:cs typeface="+mn-cs"/>
              </a:endParaRPr>
            </a:p>
          </p:txBody>
        </p:sp>
        <p:grpSp>
          <p:nvGrpSpPr>
            <p:cNvPr id="41" name="PA_淘宝网chenying0907出品 888"/>
            <p:cNvGrpSpPr/>
            <p:nvPr>
              <p:custDataLst>
                <p:tags r:id="rId2"/>
              </p:custDataLst>
            </p:nvPr>
          </p:nvGrpSpPr>
          <p:grpSpPr>
            <a:xfrm>
              <a:off x="2617" y="4959"/>
              <a:ext cx="1199" cy="1769"/>
              <a:chOff x="0" y="0"/>
              <a:chExt cx="441903" cy="652354"/>
            </a:xfrm>
          </p:grpSpPr>
          <p:sp>
            <p:nvSpPr>
              <p:cNvPr id="42" name="Shape 886"/>
              <p:cNvSpPr/>
              <p:nvPr/>
            </p:nvSpPr>
            <p:spPr>
              <a:xfrm>
                <a:off x="-1" y="325072"/>
                <a:ext cx="441905" cy="327284"/>
              </a:xfrm>
              <a:prstGeom prst="line">
                <a:avLst/>
              </a:prstGeom>
              <a:noFill/>
              <a:ln w="28575" cap="flat">
                <a:solidFill>
                  <a:srgbClr val="EC675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Playfair Display" panose="00000500000000000000" pitchFamily="50" charset="0"/>
                  <a:ea typeface="微软雅黑" panose="020B0503020204020204" pitchFamily="34" charset="-122"/>
                  <a:cs typeface="+mn-cs"/>
                </a:endParaRPr>
              </a:p>
            </p:txBody>
          </p:sp>
          <p:sp>
            <p:nvSpPr>
              <p:cNvPr id="43" name="Shape 887"/>
              <p:cNvSpPr/>
              <p:nvPr/>
            </p:nvSpPr>
            <p:spPr>
              <a:xfrm flipV="1">
                <a:off x="0" y="0"/>
                <a:ext cx="441903" cy="325073"/>
              </a:xfrm>
              <a:prstGeom prst="line">
                <a:avLst/>
              </a:prstGeom>
              <a:noFill/>
              <a:ln w="28575" cap="flat">
                <a:solidFill>
                  <a:srgbClr val="EC675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Playfair Display" panose="00000500000000000000" pitchFamily="50" charset="0"/>
                  <a:ea typeface="微软雅黑" panose="020B0503020204020204" pitchFamily="34" charset="-122"/>
                  <a:cs typeface="+mn-cs"/>
                </a:endParaRPr>
              </a:p>
            </p:txBody>
          </p:sp>
        </p:grpSp>
      </p:grpSp>
      <p:sp>
        <p:nvSpPr>
          <p:cNvPr id="44" name="文本框 43"/>
          <p:cNvSpPr txBox="1"/>
          <p:nvPr/>
        </p:nvSpPr>
        <p:spPr>
          <a:xfrm>
            <a:off x="5082540" y="4507230"/>
            <a:ext cx="2321560" cy="461665"/>
          </a:xfrm>
          <a:prstGeom prst="rect">
            <a:avLst/>
          </a:prstGeom>
          <a:noFill/>
        </p:spPr>
        <p:txBody>
          <a:bodyPr wrap="square" rtlCol="0">
            <a:spAutoFit/>
          </a:bodyPr>
          <a:lstStyle/>
          <a:p>
            <a:pPr marR="0" lvl="0" indent="0" algn="just" fontAlgn="auto">
              <a:lnSpc>
                <a:spcPct val="120000"/>
              </a:lnSpc>
              <a:spcBef>
                <a:spcPts val="0"/>
              </a:spcBef>
              <a:spcAft>
                <a:spcPts val="0"/>
              </a:spcAft>
              <a:buClrTx/>
              <a:buSzTx/>
              <a:buFontTx/>
              <a:buNone/>
              <a:defRPr/>
            </a:pPr>
            <a:r>
              <a:rPr lang="zh-CN" altLang="en-US" sz="2000">
                <a:solidFill>
                  <a:schemeClr val="tx1">
                    <a:lumMod val="65000"/>
                    <a:lumOff val="35000"/>
                  </a:schemeClr>
                </a:solidFill>
                <a:latin typeface="方正卡通简体" panose="03000509000000000000" pitchFamily="65" charset="-122"/>
                <a:ea typeface="方正卡通简体" panose="03000509000000000000" pitchFamily="65" charset="-122"/>
              </a:rPr>
              <a:t>单击此处输入标题</a:t>
            </a:r>
          </a:p>
        </p:txBody>
      </p:sp>
      <p:sp>
        <p:nvSpPr>
          <p:cNvPr id="45" name="文本框 44"/>
          <p:cNvSpPr txBox="1"/>
          <p:nvPr/>
        </p:nvSpPr>
        <p:spPr>
          <a:xfrm>
            <a:off x="1741170" y="5137878"/>
            <a:ext cx="8912225" cy="1023742"/>
          </a:xfrm>
          <a:prstGeom prst="rect">
            <a:avLst/>
          </a:prstGeom>
          <a:noFill/>
        </p:spPr>
        <p:txBody>
          <a:bodyPr wrap="square" rtlCol="0">
            <a:spAutoFit/>
          </a:bodyPr>
          <a:lstStyle/>
          <a:p>
            <a:pPr marL="0" marR="0" lvl="0" indent="0" algn="l" defTabSz="913765" rtl="0" eaLnBrk="1" fontAlgn="base" latinLnBrk="0" hangingPunct="1">
              <a:lnSpc>
                <a:spcPct val="110000"/>
              </a:lnSpc>
              <a:spcBef>
                <a:spcPct val="0"/>
              </a:spcBef>
              <a:spcAft>
                <a:spcPct val="0"/>
              </a:spcAft>
              <a:buClrTx/>
              <a:buSzTx/>
              <a:buFontTx/>
              <a:buNone/>
              <a:defRPr/>
            </a:pPr>
            <a:r>
              <a:rPr kumimoji="0" lang="zh-CN" alt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cs typeface="+mn-cs"/>
                <a:sym typeface="微软雅黑" panose="020B0503020204020204" pitchFamily="34" charset="-122"/>
              </a:rPr>
              <a:t>在此录入图表的描述说明，在此录入图表的描述说明，在此录入上述图表的描述说明。</a:t>
            </a:r>
            <a:r>
              <a:rPr kumimoji="0" lang="zh-CN" altLang="en-US" sz="1400" b="0" i="0" u="none" strike="noStrike" kern="120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cs typeface="+mn-cs"/>
                <a:sym typeface="微软雅黑" panose="020B0503020204020204" pitchFamily="34" charset="-122"/>
              </a:rPr>
              <a:t>在此录入图表的描述说明，在此录入图表的描述说明，在此录入上述图表的描述说明。在此录入图表的描述说明，在此录入图表的描述说明，在此录入上述图表的描述说明。在此录入图表的描述说明，在此录入图表的描述说明，在此录入上述图表的描述说明。在此录入图表的描述说明，在此录入图表的描述说明，在此录入上述图表的描述说明。在此录入图表的描述说明，</a:t>
            </a:r>
            <a:endParaRPr kumimoji="0" lang="zh-CN" altLang="en-US" sz="16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nvCxnSpPr>
        <p:spPr>
          <a:xfrm flipV="1">
            <a:off x="4683362" y="2180861"/>
            <a:ext cx="0" cy="256589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208677" y="4413335"/>
            <a:ext cx="4114800" cy="0"/>
          </a:xfrm>
          <a:prstGeom prst="line">
            <a:avLst/>
          </a:prstGeom>
          <a:ln>
            <a:solidFill>
              <a:srgbClr val="EA7500"/>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5077383" y="2505120"/>
            <a:ext cx="4453842" cy="132343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0" normalizeH="0" baseline="0" noProof="0">
                <a:ln>
                  <a:noFill/>
                </a:ln>
                <a:solidFill>
                  <a:srgbClr val="EA7500"/>
                </a:solidFill>
                <a:effectLst/>
                <a:uLnTx/>
                <a:uFillTx/>
                <a:latin typeface="方正卡通简体" panose="03000509000000000000" pitchFamily="65" charset="-122"/>
                <a:ea typeface="方正卡通简体" panose="03000509000000000000" pitchFamily="65" charset="-122"/>
                <a:cs typeface="+mn-cs"/>
              </a:rPr>
              <a:t>PART02</a:t>
            </a:r>
            <a:endParaRPr kumimoji="0" lang="zh-CN" altLang="en-US" sz="8000" b="0" i="0" u="none" strike="noStrike" kern="1200" cap="none" spc="0" normalizeH="0" baseline="0" noProof="0" dirty="0">
              <a:ln>
                <a:noFill/>
              </a:ln>
              <a:solidFill>
                <a:srgbClr val="EA7500"/>
              </a:solidFill>
              <a:effectLst/>
              <a:uLnTx/>
              <a:uFillTx/>
              <a:latin typeface="方正卡通简体" panose="03000509000000000000" pitchFamily="65" charset="-122"/>
              <a:ea typeface="方正卡通简体" panose="03000509000000000000" pitchFamily="65" charset="-122"/>
              <a:cs typeface="+mn-cs"/>
            </a:endParaRPr>
          </a:p>
        </p:txBody>
      </p:sp>
      <p:sp>
        <p:nvSpPr>
          <p:cNvPr id="18" name="文本框 17"/>
          <p:cNvSpPr txBox="1"/>
          <p:nvPr/>
        </p:nvSpPr>
        <p:spPr>
          <a:xfrm>
            <a:off x="5077382" y="3828560"/>
            <a:ext cx="4453843"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b="0" i="0" u="none" strike="noStrike" kern="1200" cap="none" spc="0" normalizeH="0" baseline="0" noProof="0">
                <a:ln>
                  <a:noFill/>
                </a:ln>
                <a:solidFill>
                  <a:prstClr val="black">
                    <a:lumMod val="65000"/>
                    <a:lumOff val="35000"/>
                  </a:prstClr>
                </a:solidFill>
                <a:effectLst/>
                <a:uLnTx/>
                <a:uFillTx/>
                <a:latin typeface="方正卡通简体" panose="03000509000000000000" pitchFamily="65" charset="-122"/>
                <a:ea typeface="方正卡通简体" panose="03000509000000000000" pitchFamily="65" charset="-122"/>
                <a:cs typeface="+mn-cs"/>
              </a:rPr>
              <a:t>单击添加标题文字</a:t>
            </a:r>
            <a:endParaRPr kumimoji="0" lang="zh-CN" altLang="en-US" sz="2800" b="0" i="0" u="none" strike="noStrike" kern="1200" cap="none" spc="0" normalizeH="0" baseline="0" noProof="0" dirty="0">
              <a:ln>
                <a:noFill/>
              </a:ln>
              <a:solidFill>
                <a:prstClr val="black">
                  <a:lumMod val="65000"/>
                  <a:lumOff val="35000"/>
                </a:prstClr>
              </a:solidFill>
              <a:effectLst/>
              <a:uLnTx/>
              <a:uFillTx/>
              <a:latin typeface="方正卡通简体" panose="03000509000000000000" pitchFamily="65" charset="-122"/>
              <a:ea typeface="方正卡通简体" panose="03000509000000000000" pitchFamily="65" charset="-122"/>
              <a:cs typeface="+mn-cs"/>
            </a:endParaRPr>
          </a:p>
        </p:txBody>
      </p:sp>
      <p:pic>
        <p:nvPicPr>
          <p:cNvPr id="20" name="图片 19"/>
          <p:cNvPicPr>
            <a:picLocks noChangeAspect="1"/>
          </p:cNvPicPr>
          <p:nvPr/>
        </p:nvPicPr>
        <p:blipFill>
          <a:blip r:embed="rId3" cstate="print"/>
          <a:stretch>
            <a:fillRect/>
          </a:stretch>
        </p:blipFill>
        <p:spPr>
          <a:xfrm>
            <a:off x="2792276" y="1845419"/>
            <a:ext cx="2077358" cy="29013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7" name="文本框 6"/>
          <p:cNvSpPr txBox="1"/>
          <p:nvPr/>
        </p:nvSpPr>
        <p:spPr>
          <a:xfrm>
            <a:off x="1059040" y="394586"/>
            <a:ext cx="2646878" cy="461665"/>
          </a:xfrm>
          <a:prstGeom prst="rect">
            <a:avLst/>
          </a:prstGeom>
          <a:noFill/>
        </p:spPr>
        <p:txBody>
          <a:bodyPr wrap="none" rtlCol="0">
            <a:spAutoFit/>
            <a:scene3d>
              <a:camera prst="orthographicFront"/>
              <a:lightRig rig="threePt" dir="t">
                <a:rot lat="0" lon="0" rev="0"/>
              </a:lightRig>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幼圆" panose="02010509060101010101" pitchFamily="49" charset="-122"/>
                <a:ea typeface="幼圆" panose="02010509060101010101" pitchFamily="49" charset="-122"/>
                <a:cs typeface="+mn-cs"/>
              </a:rPr>
              <a:t>标题文字添加此处</a:t>
            </a:r>
          </a:p>
        </p:txBody>
      </p:sp>
      <p:pic>
        <p:nvPicPr>
          <p:cNvPr id="19" name="图片 18"/>
          <p:cNvPicPr>
            <a:picLocks noChangeAspect="1"/>
          </p:cNvPicPr>
          <p:nvPr/>
        </p:nvPicPr>
        <p:blipFill>
          <a:blip r:embed="rId3" cstate="email"/>
          <a:stretch>
            <a:fillRect/>
          </a:stretch>
        </p:blipFill>
        <p:spPr>
          <a:xfrm>
            <a:off x="162554" y="149161"/>
            <a:ext cx="802646" cy="1003307"/>
          </a:xfrm>
          <a:prstGeom prst="rect">
            <a:avLst/>
          </a:prstGeom>
        </p:spPr>
      </p:pic>
      <p:sp>
        <p:nvSpPr>
          <p:cNvPr id="4" name="Freeform 13"/>
          <p:cNvSpPr/>
          <p:nvPr/>
        </p:nvSpPr>
        <p:spPr>
          <a:xfrm>
            <a:off x="2065229" y="2215911"/>
            <a:ext cx="2296586" cy="2296586"/>
          </a:xfrm>
          <a:custGeom>
            <a:avLst/>
            <a:gdLst>
              <a:gd name="connsiteX0" fmla="*/ 0 w 2297295"/>
              <a:gd name="connsiteY0" fmla="*/ 1148648 h 2297295"/>
              <a:gd name="connsiteX1" fmla="*/ 1148648 w 2297295"/>
              <a:gd name="connsiteY1" fmla="*/ 0 h 2297295"/>
              <a:gd name="connsiteX2" fmla="*/ 2297296 w 2297295"/>
              <a:gd name="connsiteY2" fmla="*/ 1148648 h 2297295"/>
              <a:gd name="connsiteX3" fmla="*/ 1148648 w 2297295"/>
              <a:gd name="connsiteY3" fmla="*/ 2297296 h 2297295"/>
              <a:gd name="connsiteX4" fmla="*/ 0 w 2297295"/>
              <a:gd name="connsiteY4" fmla="*/ 1148648 h 229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295" h="2297295">
                <a:moveTo>
                  <a:pt x="0" y="1148648"/>
                </a:moveTo>
                <a:cubicBezTo>
                  <a:pt x="0" y="514267"/>
                  <a:pt x="514267" y="0"/>
                  <a:pt x="1148648" y="0"/>
                </a:cubicBezTo>
                <a:cubicBezTo>
                  <a:pt x="1783029" y="0"/>
                  <a:pt x="2297296" y="514267"/>
                  <a:pt x="2297296" y="1148648"/>
                </a:cubicBezTo>
                <a:cubicBezTo>
                  <a:pt x="2297296" y="1783029"/>
                  <a:pt x="1783029" y="2297296"/>
                  <a:pt x="1148648" y="2297296"/>
                </a:cubicBezTo>
                <a:cubicBezTo>
                  <a:pt x="514267" y="2297296"/>
                  <a:pt x="0" y="1783029"/>
                  <a:pt x="0" y="1148648"/>
                </a:cubicBezTo>
                <a:close/>
              </a:path>
            </a:pathLst>
          </a:custGeom>
          <a:blipFill dpi="0" rotWithShape="1">
            <a:blip r:embed="rId4" cstate="email"/>
            <a:srcRect/>
            <a:stretch>
              <a:fillRect/>
            </a:stretch>
          </a:blipFill>
          <a:ln w="12700" cap="flat" cmpd="sng" algn="ctr">
            <a:solidFill>
              <a:srgbClr val="EC6752"/>
            </a:solidFill>
            <a:prstDash val="solid"/>
            <a:miter lim="800000"/>
          </a:ln>
          <a:effectLst/>
        </p:spPr>
        <p:txBody>
          <a:bodyPr spcFirstLastPara="0" vert="horz" wrap="square" lIns="462716" tIns="395999" rIns="462716" bIns="395999" numCol="1" spcCol="1270" anchor="ctr" anchorCtr="0">
            <a:noAutofit/>
          </a:bodyPr>
          <a:lstStyle/>
          <a:p>
            <a:pPr marL="0" marR="0" lvl="0" indent="0" algn="ctr" defTabSz="2088515" rtl="0" eaLnBrk="1" fontAlgn="auto" latinLnBrk="0" hangingPunct="1">
              <a:lnSpc>
                <a:spcPct val="90000"/>
              </a:lnSpc>
              <a:spcBef>
                <a:spcPct val="0"/>
              </a:spcBef>
              <a:spcAft>
                <a:spcPct val="35000"/>
              </a:spcAft>
              <a:buClrTx/>
              <a:buSzTx/>
              <a:buFontTx/>
              <a:buNone/>
              <a:defRPr/>
            </a:pPr>
            <a:endParaRPr kumimoji="0" lang="id-ID" sz="4700" b="0" i="0" u="none" strike="noStrike" kern="0" cap="none" spc="0" normalizeH="0" baseline="0" noProof="0" dirty="0">
              <a:ln>
                <a:noFill/>
              </a:ln>
              <a:solidFill>
                <a:srgbClr val="44546A"/>
              </a:solidFill>
              <a:effectLst/>
              <a:uLnTx/>
              <a:uFillTx/>
              <a:latin typeface="微软雅黑" panose="020B0503020204020204" pitchFamily="34" charset="-122"/>
              <a:ea typeface="微软雅黑" panose="020B0503020204020204" pitchFamily="34" charset="-122"/>
              <a:cs typeface="+mn-cs"/>
            </a:endParaRPr>
          </a:p>
        </p:txBody>
      </p:sp>
      <p:sp>
        <p:nvSpPr>
          <p:cNvPr id="5" name="Freeform 16"/>
          <p:cNvSpPr/>
          <p:nvPr/>
        </p:nvSpPr>
        <p:spPr>
          <a:xfrm>
            <a:off x="4896593" y="2235819"/>
            <a:ext cx="2296586" cy="2296586"/>
          </a:xfrm>
          <a:custGeom>
            <a:avLst/>
            <a:gdLst>
              <a:gd name="connsiteX0" fmla="*/ 0 w 2297295"/>
              <a:gd name="connsiteY0" fmla="*/ 1148648 h 2297295"/>
              <a:gd name="connsiteX1" fmla="*/ 1148648 w 2297295"/>
              <a:gd name="connsiteY1" fmla="*/ 0 h 2297295"/>
              <a:gd name="connsiteX2" fmla="*/ 2297296 w 2297295"/>
              <a:gd name="connsiteY2" fmla="*/ 1148648 h 2297295"/>
              <a:gd name="connsiteX3" fmla="*/ 1148648 w 2297295"/>
              <a:gd name="connsiteY3" fmla="*/ 2297296 h 2297295"/>
              <a:gd name="connsiteX4" fmla="*/ 0 w 2297295"/>
              <a:gd name="connsiteY4" fmla="*/ 1148648 h 229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295" h="2297295">
                <a:moveTo>
                  <a:pt x="0" y="1148648"/>
                </a:moveTo>
                <a:cubicBezTo>
                  <a:pt x="0" y="514267"/>
                  <a:pt x="514267" y="0"/>
                  <a:pt x="1148648" y="0"/>
                </a:cubicBezTo>
                <a:cubicBezTo>
                  <a:pt x="1783029" y="0"/>
                  <a:pt x="2297296" y="514267"/>
                  <a:pt x="2297296" y="1148648"/>
                </a:cubicBezTo>
                <a:cubicBezTo>
                  <a:pt x="2297296" y="1783029"/>
                  <a:pt x="1783029" y="2297296"/>
                  <a:pt x="1148648" y="2297296"/>
                </a:cubicBezTo>
                <a:cubicBezTo>
                  <a:pt x="514267" y="2297296"/>
                  <a:pt x="0" y="1783029"/>
                  <a:pt x="0" y="1148648"/>
                </a:cubicBezTo>
                <a:close/>
              </a:path>
            </a:pathLst>
          </a:custGeom>
          <a:blipFill dpi="0" rotWithShape="1">
            <a:blip r:embed="rId5" cstate="email"/>
            <a:srcRect/>
            <a:stretch>
              <a:fillRect/>
            </a:stretch>
          </a:blipFill>
          <a:ln w="12700" cap="flat" cmpd="sng" algn="ctr">
            <a:solidFill>
              <a:srgbClr val="EC6752"/>
            </a:solidFill>
            <a:prstDash val="solid"/>
            <a:miter lim="800000"/>
          </a:ln>
          <a:effectLst/>
        </p:spPr>
        <p:txBody>
          <a:bodyPr spcFirstLastPara="0" vert="horz" wrap="square" lIns="462716" tIns="395999" rIns="462716" bIns="395999" numCol="1" spcCol="1270" anchor="ctr" anchorCtr="0">
            <a:noAutofit/>
          </a:bodyPr>
          <a:lstStyle/>
          <a:p>
            <a:pPr marL="0" marR="0" lvl="0" indent="0" algn="ctr" defTabSz="2088515" rtl="0" eaLnBrk="1" fontAlgn="auto" latinLnBrk="0" hangingPunct="1">
              <a:lnSpc>
                <a:spcPct val="90000"/>
              </a:lnSpc>
              <a:spcBef>
                <a:spcPct val="0"/>
              </a:spcBef>
              <a:spcAft>
                <a:spcPct val="35000"/>
              </a:spcAft>
              <a:buClrTx/>
              <a:buSzTx/>
              <a:buFontTx/>
              <a:buNone/>
              <a:defRPr/>
            </a:pPr>
            <a:endParaRPr kumimoji="0" lang="id-ID" sz="4700" b="0" i="0" u="none" strike="noStrike" kern="0" cap="none" spc="0" normalizeH="0" baseline="0" noProof="0" dirty="0">
              <a:ln>
                <a:noFill/>
              </a:ln>
              <a:solidFill>
                <a:srgbClr val="44546A"/>
              </a:solidFill>
              <a:effectLst/>
              <a:uLnTx/>
              <a:uFillTx/>
              <a:latin typeface="微软雅黑" panose="020B0503020204020204" pitchFamily="34" charset="-122"/>
              <a:ea typeface="微软雅黑" panose="020B0503020204020204" pitchFamily="34" charset="-122"/>
              <a:cs typeface="+mn-cs"/>
            </a:endParaRPr>
          </a:p>
        </p:txBody>
      </p:sp>
      <p:sp>
        <p:nvSpPr>
          <p:cNvPr id="6" name="Freeform 17"/>
          <p:cNvSpPr/>
          <p:nvPr/>
        </p:nvSpPr>
        <p:spPr>
          <a:xfrm>
            <a:off x="7577038" y="2215911"/>
            <a:ext cx="2296586" cy="2296586"/>
          </a:xfrm>
          <a:custGeom>
            <a:avLst/>
            <a:gdLst>
              <a:gd name="connsiteX0" fmla="*/ 0 w 2297295"/>
              <a:gd name="connsiteY0" fmla="*/ 1148648 h 2297295"/>
              <a:gd name="connsiteX1" fmla="*/ 1148648 w 2297295"/>
              <a:gd name="connsiteY1" fmla="*/ 0 h 2297295"/>
              <a:gd name="connsiteX2" fmla="*/ 2297296 w 2297295"/>
              <a:gd name="connsiteY2" fmla="*/ 1148648 h 2297295"/>
              <a:gd name="connsiteX3" fmla="*/ 1148648 w 2297295"/>
              <a:gd name="connsiteY3" fmla="*/ 2297296 h 2297295"/>
              <a:gd name="connsiteX4" fmla="*/ 0 w 2297295"/>
              <a:gd name="connsiteY4" fmla="*/ 1148648 h 229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295" h="2297295">
                <a:moveTo>
                  <a:pt x="0" y="1148648"/>
                </a:moveTo>
                <a:cubicBezTo>
                  <a:pt x="0" y="514267"/>
                  <a:pt x="514267" y="0"/>
                  <a:pt x="1148648" y="0"/>
                </a:cubicBezTo>
                <a:cubicBezTo>
                  <a:pt x="1783029" y="0"/>
                  <a:pt x="2297296" y="514267"/>
                  <a:pt x="2297296" y="1148648"/>
                </a:cubicBezTo>
                <a:cubicBezTo>
                  <a:pt x="2297296" y="1783029"/>
                  <a:pt x="1783029" y="2297296"/>
                  <a:pt x="1148648" y="2297296"/>
                </a:cubicBezTo>
                <a:cubicBezTo>
                  <a:pt x="514267" y="2297296"/>
                  <a:pt x="0" y="1783029"/>
                  <a:pt x="0" y="1148648"/>
                </a:cubicBezTo>
                <a:close/>
              </a:path>
            </a:pathLst>
          </a:custGeom>
          <a:blipFill dpi="0" rotWithShape="1">
            <a:blip r:embed="rId6" cstate="email"/>
            <a:srcRect/>
            <a:stretch>
              <a:fillRect/>
            </a:stretch>
          </a:blipFill>
          <a:ln w="12700" cap="flat" cmpd="sng" algn="ctr">
            <a:solidFill>
              <a:srgbClr val="EC6752"/>
            </a:solidFill>
            <a:prstDash val="solid"/>
            <a:miter lim="800000"/>
          </a:ln>
          <a:effectLst/>
        </p:spPr>
        <p:txBody>
          <a:bodyPr spcFirstLastPara="0" vert="horz" wrap="square" lIns="462716" tIns="395999" rIns="462716" bIns="395999" numCol="1" spcCol="1270" anchor="ctr" anchorCtr="0">
            <a:noAutofit/>
          </a:bodyPr>
          <a:lstStyle/>
          <a:p>
            <a:pPr marL="0" marR="0" lvl="0" indent="0" algn="ctr" defTabSz="2088515" rtl="0" eaLnBrk="1" fontAlgn="auto" latinLnBrk="0" hangingPunct="1">
              <a:lnSpc>
                <a:spcPct val="90000"/>
              </a:lnSpc>
              <a:spcBef>
                <a:spcPct val="0"/>
              </a:spcBef>
              <a:spcAft>
                <a:spcPct val="35000"/>
              </a:spcAft>
              <a:buClrTx/>
              <a:buSzTx/>
              <a:buFontTx/>
              <a:buNone/>
              <a:defRPr/>
            </a:pPr>
            <a:endParaRPr kumimoji="0" lang="id-ID" sz="4700" b="0" i="0" u="none" strike="noStrike" kern="0" cap="none" spc="0" normalizeH="0" baseline="0" noProof="0" dirty="0">
              <a:ln>
                <a:noFill/>
              </a:ln>
              <a:solidFill>
                <a:srgbClr val="44546A"/>
              </a:solidFill>
              <a:effectLst/>
              <a:uLnTx/>
              <a:uFillTx/>
              <a:latin typeface="微软雅黑" panose="020B0503020204020204" pitchFamily="34" charset="-122"/>
              <a:ea typeface="微软雅黑" panose="020B0503020204020204" pitchFamily="34" charset="-122"/>
              <a:cs typeface="+mn-cs"/>
            </a:endParaRPr>
          </a:p>
        </p:txBody>
      </p:sp>
      <p:grpSp>
        <p:nvGrpSpPr>
          <p:cNvPr id="8" name="Group 21"/>
          <p:cNvGrpSpPr/>
          <p:nvPr/>
        </p:nvGrpSpPr>
        <p:grpSpPr>
          <a:xfrm>
            <a:off x="9990928" y="3111975"/>
            <a:ext cx="1297963" cy="544280"/>
            <a:chOff x="9992129" y="3303494"/>
            <a:chExt cx="1298364" cy="544448"/>
          </a:xfrm>
          <a:solidFill>
            <a:srgbClr val="EA7500"/>
          </a:solidFill>
        </p:grpSpPr>
        <p:sp>
          <p:nvSpPr>
            <p:cNvPr id="9" name="Oval 18"/>
            <p:cNvSpPr/>
            <p:nvPr/>
          </p:nvSpPr>
          <p:spPr>
            <a:xfrm>
              <a:off x="11072418" y="3466574"/>
              <a:ext cx="218075" cy="218285"/>
            </a:xfrm>
            <a:prstGeom prst="ellipse">
              <a:avLst/>
            </a:prstGeom>
            <a:grpFill/>
            <a:ln w="1270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0" name="Oval 19"/>
            <p:cNvSpPr/>
            <p:nvPr/>
          </p:nvSpPr>
          <p:spPr>
            <a:xfrm>
              <a:off x="10653902" y="3425132"/>
              <a:ext cx="301176" cy="301171"/>
            </a:xfrm>
            <a:prstGeom prst="ellipse">
              <a:avLst/>
            </a:prstGeom>
            <a:grpFill/>
            <a:ln w="1270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1" name="Oval 20"/>
            <p:cNvSpPr/>
            <p:nvPr/>
          </p:nvSpPr>
          <p:spPr>
            <a:xfrm>
              <a:off x="9992129" y="3303494"/>
              <a:ext cx="544433" cy="544448"/>
            </a:xfrm>
            <a:prstGeom prst="ellipse">
              <a:avLst/>
            </a:prstGeom>
            <a:grpFill/>
            <a:ln w="12700" cap="flat" cmpd="sng" algn="ctr">
              <a:solidFill>
                <a:srgbClr val="EC6752"/>
              </a:solidFill>
              <a:prstDash val="solid"/>
              <a:miter lim="800000"/>
            </a:ln>
            <a:effectLst/>
          </p:spPr>
          <p:txBody>
            <a:bodyPr/>
            <a:lstStyle/>
            <a:p>
              <a:endParaRPr lang="zh-CN" altLang="en-US"/>
            </a:p>
          </p:txBody>
        </p:sp>
      </p:grpSp>
      <p:grpSp>
        <p:nvGrpSpPr>
          <p:cNvPr id="12" name="Group 22"/>
          <p:cNvGrpSpPr/>
          <p:nvPr/>
        </p:nvGrpSpPr>
        <p:grpSpPr>
          <a:xfrm rot="10800000">
            <a:off x="649962" y="3111972"/>
            <a:ext cx="1297963" cy="544280"/>
            <a:chOff x="9992129" y="3303494"/>
            <a:chExt cx="1298364" cy="544448"/>
          </a:xfrm>
          <a:solidFill>
            <a:srgbClr val="EA7500"/>
          </a:solidFill>
        </p:grpSpPr>
        <p:sp>
          <p:nvSpPr>
            <p:cNvPr id="13" name="Oval 23"/>
            <p:cNvSpPr/>
            <p:nvPr/>
          </p:nvSpPr>
          <p:spPr>
            <a:xfrm>
              <a:off x="11072418" y="3466574"/>
              <a:ext cx="218075" cy="218285"/>
            </a:xfrm>
            <a:prstGeom prst="ellipse">
              <a:avLst/>
            </a:prstGeom>
            <a:grpFill/>
            <a:ln w="1270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 name="Oval 24"/>
            <p:cNvSpPr/>
            <p:nvPr/>
          </p:nvSpPr>
          <p:spPr>
            <a:xfrm>
              <a:off x="10653902" y="3425132"/>
              <a:ext cx="301176" cy="301171"/>
            </a:xfrm>
            <a:prstGeom prst="ellipse">
              <a:avLst/>
            </a:prstGeom>
            <a:grpFill/>
            <a:ln w="12700" cap="flat" cmpd="sng" algn="ctr">
              <a:noFill/>
              <a:prstDash val="solid"/>
              <a:miter lim="800000"/>
            </a:ln>
            <a:effectLst/>
          </p:spPr>
          <p:txBody>
            <a:bodyPr/>
            <a:lstStyle/>
            <a:p>
              <a:endParaRPr lang="zh-CN" altLang="en-US"/>
            </a:p>
          </p:txBody>
        </p:sp>
        <p:sp>
          <p:nvSpPr>
            <p:cNvPr id="15" name="Oval 25"/>
            <p:cNvSpPr/>
            <p:nvPr/>
          </p:nvSpPr>
          <p:spPr>
            <a:xfrm>
              <a:off x="9992129" y="3303494"/>
              <a:ext cx="544433" cy="544448"/>
            </a:xfrm>
            <a:prstGeom prst="ellipse">
              <a:avLst/>
            </a:prstGeom>
            <a:grpFill/>
            <a:ln w="12700" cap="flat" cmpd="sng" algn="ctr">
              <a:noFill/>
              <a:prstDash val="solid"/>
              <a:miter lim="800000"/>
            </a:ln>
            <a:effectLst/>
          </p:spPr>
          <p:txBody>
            <a:bodyPr/>
            <a:lstStyle/>
            <a:p>
              <a:endParaRPr lang="zh-CN" altLang="en-US"/>
            </a:p>
          </p:txBody>
        </p:sp>
      </p:grpSp>
      <p:sp>
        <p:nvSpPr>
          <p:cNvPr id="16" name="Content Placeholder 2"/>
          <p:cNvSpPr txBox="1"/>
          <p:nvPr/>
        </p:nvSpPr>
        <p:spPr>
          <a:xfrm>
            <a:off x="1350781" y="5241553"/>
            <a:ext cx="9720102" cy="656004"/>
          </a:xfrm>
          <a:prstGeom prst="rect">
            <a:avLst/>
          </a:prstGeom>
        </p:spPr>
        <p:txBody>
          <a:bodyPr vert="horz" lIns="91412" tIns="45706" rIns="91412" bIns="45706"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marL="0" marR="0" lvl="0" indent="0" algn="ctr" defTabSz="609600" rtl="0" eaLnBrk="1" fontAlgn="auto" latinLnBrk="0" hangingPunct="1">
              <a:lnSpc>
                <a:spcPct val="120000"/>
              </a:lnSpc>
              <a:spcBef>
                <a:spcPct val="20000"/>
              </a:spcBef>
              <a:spcAft>
                <a:spcPts val="800"/>
              </a:spcAft>
              <a:buClr>
                <a:srgbClr val="5B9BD5">
                  <a:lumMod val="75000"/>
                </a:srgbClr>
              </a:buClr>
              <a:buSzPct val="145000"/>
              <a:buFont typeface="Arial" panose="020B0604020202020204"/>
              <a:buNone/>
              <a:defRPr/>
            </a:pPr>
            <a:r>
              <a:rPr kumimoji="0" lang="zh-CN" altLang="en-US" sz="1335"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在此录入图表的描述说明，在此录入图表的描述说明，在此录入上述图表的描述说明。</a:t>
            </a:r>
          </a:p>
          <a:p>
            <a:pPr marL="0" marR="0" lvl="0" indent="0" algn="ctr" defTabSz="913765" rtl="0" eaLnBrk="1" fontAlgn="base" latinLnBrk="0" hangingPunct="1">
              <a:lnSpc>
                <a:spcPct val="110000"/>
              </a:lnSpc>
              <a:spcBef>
                <a:spcPct val="0"/>
              </a:spcBef>
              <a:spcAft>
                <a:spcPct val="0"/>
              </a:spcAft>
              <a:buClr>
                <a:srgbClr val="4472C4">
                  <a:lumMod val="75000"/>
                </a:srgbClr>
              </a:buClr>
              <a:buSzPct val="145000"/>
              <a:buFont typeface="Arial" panose="020B0604020202020204"/>
              <a:buNone/>
              <a:defRPr/>
            </a:pPr>
            <a:r>
              <a:rPr kumimoji="0" lang="zh-CN" altLang="en-US" sz="1335" b="0" i="0" u="none" strike="noStrike" kern="120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cs typeface="+mn-cs"/>
                <a:sym typeface="微软雅黑" panose="020B0503020204020204" pitchFamily="34" charset="-122"/>
              </a:rPr>
              <a:t>在此录入图表的描述说明，在此录入图表的描述说明，在此录入上述图表的描述说明。</a:t>
            </a:r>
            <a:endParaRPr kumimoji="0" lang="zh-CN" altLang="en-US" sz="146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609600" rtl="0" eaLnBrk="1" fontAlgn="auto" latinLnBrk="0" hangingPunct="1">
              <a:lnSpc>
                <a:spcPct val="120000"/>
              </a:lnSpc>
              <a:spcBef>
                <a:spcPct val="20000"/>
              </a:spcBef>
              <a:spcAft>
                <a:spcPts val="800"/>
              </a:spcAft>
              <a:buClr>
                <a:srgbClr val="5B9BD5">
                  <a:lumMod val="75000"/>
                </a:srgbClr>
              </a:buClr>
              <a:buSzPct val="145000"/>
              <a:buFont typeface="Arial" panose="020B0604020202020204"/>
              <a:buNone/>
              <a:defRPr/>
            </a:pPr>
            <a:endParaRPr kumimoji="0" lang="zh-CN" altLang="en-US" sz="1335"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9040" y="394586"/>
            <a:ext cx="2646878" cy="461665"/>
          </a:xfrm>
          <a:prstGeom prst="rect">
            <a:avLst/>
          </a:prstGeom>
          <a:noFill/>
        </p:spPr>
        <p:txBody>
          <a:bodyPr wrap="none" rtlCol="0">
            <a:spAutoFit/>
            <a:scene3d>
              <a:camera prst="orthographicFront"/>
              <a:lightRig rig="threePt" dir="t">
                <a:rot lat="0" lon="0" rev="0"/>
              </a:lightRig>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幼圆" panose="02010509060101010101" pitchFamily="49" charset="-122"/>
                <a:ea typeface="幼圆" panose="02010509060101010101" pitchFamily="49" charset="-122"/>
                <a:cs typeface="+mn-cs"/>
              </a:rPr>
              <a:t>标题文字添加此处</a:t>
            </a:r>
          </a:p>
        </p:txBody>
      </p:sp>
      <p:pic>
        <p:nvPicPr>
          <p:cNvPr id="19" name="图片 18"/>
          <p:cNvPicPr>
            <a:picLocks noChangeAspect="1"/>
          </p:cNvPicPr>
          <p:nvPr/>
        </p:nvPicPr>
        <p:blipFill>
          <a:blip r:embed="rId27" cstate="email"/>
          <a:stretch>
            <a:fillRect/>
          </a:stretch>
        </p:blipFill>
        <p:spPr>
          <a:xfrm>
            <a:off x="162554" y="149161"/>
            <a:ext cx="802646" cy="1003307"/>
          </a:xfrm>
          <a:prstGeom prst="rect">
            <a:avLst/>
          </a:prstGeom>
        </p:spPr>
      </p:pic>
      <p:grpSp>
        <p:nvGrpSpPr>
          <p:cNvPr id="4" name="组合 3"/>
          <p:cNvGrpSpPr/>
          <p:nvPr/>
        </p:nvGrpSpPr>
        <p:grpSpPr>
          <a:xfrm>
            <a:off x="5589030" y="1696124"/>
            <a:ext cx="1586476" cy="1891505"/>
            <a:chOff x="5589029" y="1674543"/>
            <a:chExt cx="1586476" cy="1891505"/>
          </a:xfrm>
        </p:grpSpPr>
        <p:sp>
          <p:nvSpPr>
            <p:cNvPr id="5" name="MH_Other_8"/>
            <p:cNvSpPr/>
            <p:nvPr>
              <p:custDataLst>
                <p:tags r:id="rId21"/>
              </p:custDataLst>
            </p:nvPr>
          </p:nvSpPr>
          <p:spPr bwMode="auto">
            <a:xfrm flipV="1">
              <a:off x="6068004" y="1674543"/>
              <a:ext cx="1107501" cy="1610678"/>
            </a:xfrm>
            <a:custGeom>
              <a:avLst/>
              <a:gdLst>
                <a:gd name="T0" fmla="*/ 557 w 865"/>
                <a:gd name="T1" fmla="*/ 1258 h 1258"/>
                <a:gd name="T2" fmla="*/ 250 w 865"/>
                <a:gd name="T3" fmla="*/ 933 h 1258"/>
                <a:gd name="T4" fmla="*/ 0 w 865"/>
                <a:gd name="T5" fmla="*/ 147 h 1258"/>
                <a:gd name="T6" fmla="*/ 865 w 865"/>
                <a:gd name="T7" fmla="*/ 0 h 1258"/>
                <a:gd name="T8" fmla="*/ 557 w 865"/>
                <a:gd name="T9" fmla="*/ 1258 h 1258"/>
              </a:gdLst>
              <a:ahLst/>
              <a:cxnLst>
                <a:cxn ang="0">
                  <a:pos x="T0" y="T1"/>
                </a:cxn>
                <a:cxn ang="0">
                  <a:pos x="T2" y="T3"/>
                </a:cxn>
                <a:cxn ang="0">
                  <a:pos x="T4" y="T5"/>
                </a:cxn>
                <a:cxn ang="0">
                  <a:pos x="T6" y="T7"/>
                </a:cxn>
                <a:cxn ang="0">
                  <a:pos x="T8" y="T9"/>
                </a:cxn>
              </a:cxnLst>
              <a:rect l="0" t="0" r="r" b="b"/>
              <a:pathLst>
                <a:path w="865" h="1258">
                  <a:moveTo>
                    <a:pt x="557" y="1258"/>
                  </a:moveTo>
                  <a:lnTo>
                    <a:pt x="250" y="933"/>
                  </a:lnTo>
                  <a:lnTo>
                    <a:pt x="0" y="147"/>
                  </a:lnTo>
                  <a:lnTo>
                    <a:pt x="865" y="0"/>
                  </a:lnTo>
                  <a:lnTo>
                    <a:pt x="557" y="1258"/>
                  </a:lnTo>
                  <a:close/>
                </a:path>
              </a:pathLst>
            </a:custGeom>
            <a:noFill/>
            <a:ln>
              <a:noFill/>
            </a:ln>
          </p:spPr>
          <p:txBody>
            <a:bodyPr lIns="68580" tIns="34291" rIns="68580" bIns="34291"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MH_Other_9"/>
            <p:cNvSpPr/>
            <p:nvPr>
              <p:custDataLst>
                <p:tags r:id="rId22"/>
              </p:custDataLst>
            </p:nvPr>
          </p:nvSpPr>
          <p:spPr bwMode="auto">
            <a:xfrm rot="16200000" flipH="1">
              <a:off x="6437472" y="1715516"/>
              <a:ext cx="384105" cy="360204"/>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rgbClr val="EA7500"/>
            </a:solidFill>
            <a:ln>
              <a:noFill/>
            </a:ln>
          </p:spPr>
          <p:txBody>
            <a:bodyPr lIns="68580" tIns="34291" rIns="68580" bIns="34291"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MH_Other_10"/>
            <p:cNvSpPr/>
            <p:nvPr>
              <p:custDataLst>
                <p:tags r:id="rId23"/>
              </p:custDataLst>
            </p:nvPr>
          </p:nvSpPr>
          <p:spPr bwMode="auto">
            <a:xfrm rot="16200000" flipH="1">
              <a:off x="5229678" y="2151689"/>
              <a:ext cx="1773710" cy="1055007"/>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EA7500"/>
            </a:solidFill>
            <a:ln>
              <a:noFill/>
            </a:ln>
          </p:spPr>
          <p:txBody>
            <a:bodyPr lIns="68580" tIns="34291" rIns="68580" bIns="34291"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MH_Other_13"/>
            <p:cNvSpPr txBox="1"/>
            <p:nvPr>
              <p:custDataLst>
                <p:tags r:id="rId24"/>
              </p:custDataLst>
            </p:nvPr>
          </p:nvSpPr>
          <p:spPr>
            <a:xfrm>
              <a:off x="5876607" y="2652030"/>
              <a:ext cx="612295" cy="595746"/>
            </a:xfrm>
            <a:prstGeom prst="rect">
              <a:avLst/>
            </a:prstGeom>
            <a:noFill/>
            <a:effectLst/>
          </p:spPr>
          <p:txBody>
            <a:bodyPr anchor="ctr">
              <a:norm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a:ea typeface="宋体" panose="02010600030101010101" pitchFamily="2" charset="-122"/>
                  <a:cs typeface="+mn-cs"/>
                </a:rPr>
                <a:t>01</a:t>
              </a:r>
              <a:endParaRPr kumimoji="0" lang="zh-CN" altLang="en-US" sz="3200" b="0" i="0" u="none" strike="noStrike" kern="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a:ea typeface="宋体" panose="02010600030101010101" pitchFamily="2" charset="-122"/>
                <a:cs typeface="+mn-cs"/>
              </a:endParaRPr>
            </a:p>
          </p:txBody>
        </p:sp>
      </p:grpSp>
      <p:grpSp>
        <p:nvGrpSpPr>
          <p:cNvPr id="10" name="组合 9"/>
          <p:cNvGrpSpPr/>
          <p:nvPr/>
        </p:nvGrpSpPr>
        <p:grpSpPr>
          <a:xfrm>
            <a:off x="5009335" y="3971730"/>
            <a:ext cx="1638116" cy="1922231"/>
            <a:chOff x="5009334" y="3950150"/>
            <a:chExt cx="1638116" cy="1922231"/>
          </a:xfrm>
        </p:grpSpPr>
        <p:sp>
          <p:nvSpPr>
            <p:cNvPr id="11" name="MH_Other_2"/>
            <p:cNvSpPr/>
            <p:nvPr>
              <p:custDataLst>
                <p:tags r:id="rId17"/>
              </p:custDataLst>
            </p:nvPr>
          </p:nvSpPr>
          <p:spPr bwMode="auto">
            <a:xfrm rot="10800000" flipV="1">
              <a:off x="5009334" y="4261703"/>
              <a:ext cx="1107501" cy="1610678"/>
            </a:xfrm>
            <a:custGeom>
              <a:avLst/>
              <a:gdLst>
                <a:gd name="T0" fmla="*/ 557 w 865"/>
                <a:gd name="T1" fmla="*/ 1258 h 1258"/>
                <a:gd name="T2" fmla="*/ 250 w 865"/>
                <a:gd name="T3" fmla="*/ 933 h 1258"/>
                <a:gd name="T4" fmla="*/ 0 w 865"/>
                <a:gd name="T5" fmla="*/ 147 h 1258"/>
                <a:gd name="T6" fmla="*/ 865 w 865"/>
                <a:gd name="T7" fmla="*/ 0 h 1258"/>
                <a:gd name="T8" fmla="*/ 557 w 865"/>
                <a:gd name="T9" fmla="*/ 1258 h 1258"/>
              </a:gdLst>
              <a:ahLst/>
              <a:cxnLst>
                <a:cxn ang="0">
                  <a:pos x="T0" y="T1"/>
                </a:cxn>
                <a:cxn ang="0">
                  <a:pos x="T2" y="T3"/>
                </a:cxn>
                <a:cxn ang="0">
                  <a:pos x="T4" y="T5"/>
                </a:cxn>
                <a:cxn ang="0">
                  <a:pos x="T6" y="T7"/>
                </a:cxn>
                <a:cxn ang="0">
                  <a:pos x="T8" y="T9"/>
                </a:cxn>
              </a:cxnLst>
              <a:rect l="0" t="0" r="r" b="b"/>
              <a:pathLst>
                <a:path w="865" h="1258">
                  <a:moveTo>
                    <a:pt x="557" y="1258"/>
                  </a:moveTo>
                  <a:lnTo>
                    <a:pt x="250" y="933"/>
                  </a:lnTo>
                  <a:lnTo>
                    <a:pt x="0" y="147"/>
                  </a:lnTo>
                  <a:lnTo>
                    <a:pt x="865" y="0"/>
                  </a:lnTo>
                  <a:lnTo>
                    <a:pt x="557" y="1258"/>
                  </a:lnTo>
                  <a:close/>
                </a:path>
              </a:pathLst>
            </a:custGeom>
            <a:noFill/>
            <a:ln>
              <a:noFill/>
            </a:ln>
          </p:spPr>
          <p:txBody>
            <a:bodyPr lIns="68580" tIns="34291" rIns="68580" bIns="34291"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MH_Other_11"/>
            <p:cNvSpPr/>
            <p:nvPr>
              <p:custDataLst>
                <p:tags r:id="rId18"/>
              </p:custDataLst>
            </p:nvPr>
          </p:nvSpPr>
          <p:spPr bwMode="auto">
            <a:xfrm rot="5400000" flipH="1">
              <a:off x="5379052" y="5486569"/>
              <a:ext cx="390932" cy="367033"/>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rgbClr val="EA7500"/>
            </a:solidFill>
            <a:ln>
              <a:noFill/>
            </a:ln>
          </p:spPr>
          <p:txBody>
            <a:bodyPr lIns="68580" tIns="34291" rIns="68580" bIns="34291"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MH_Other_12"/>
            <p:cNvSpPr/>
            <p:nvPr>
              <p:custDataLst>
                <p:tags r:id="rId19"/>
              </p:custDataLst>
            </p:nvPr>
          </p:nvSpPr>
          <p:spPr bwMode="auto">
            <a:xfrm rot="5400000" flipH="1">
              <a:off x="5209192" y="4316330"/>
              <a:ext cx="1804438" cy="1072078"/>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EA7500"/>
            </a:solidFill>
            <a:ln>
              <a:noFill/>
            </a:ln>
          </p:spPr>
          <p:txBody>
            <a:bodyPr lIns="68580" tIns="34291" rIns="68580" bIns="34291"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MH_Other_14"/>
            <p:cNvSpPr txBox="1"/>
            <p:nvPr>
              <p:custDataLst>
                <p:tags r:id="rId20"/>
              </p:custDataLst>
            </p:nvPr>
          </p:nvSpPr>
          <p:spPr>
            <a:xfrm>
              <a:off x="5804208" y="4207353"/>
              <a:ext cx="757094" cy="769506"/>
            </a:xfrm>
            <a:prstGeom prst="rect">
              <a:avLst/>
            </a:prstGeom>
            <a:noFill/>
            <a:effectLst/>
          </p:spPr>
          <p:txBody>
            <a:bodyPr anchor="ctr">
              <a:norm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a:ea typeface="宋体" panose="02010600030101010101" pitchFamily="2" charset="-122"/>
                  <a:cs typeface="+mn-cs"/>
                </a:rPr>
                <a:t>03</a:t>
              </a:r>
              <a:endParaRPr kumimoji="0" lang="zh-CN" altLang="en-US" sz="3200" b="0" i="0" u="none" strike="noStrike" kern="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a:ea typeface="宋体" panose="02010600030101010101" pitchFamily="2" charset="-122"/>
                <a:cs typeface="+mn-cs"/>
              </a:endParaRPr>
            </a:p>
          </p:txBody>
        </p:sp>
      </p:grpSp>
      <p:grpSp>
        <p:nvGrpSpPr>
          <p:cNvPr id="15" name="组合 14"/>
          <p:cNvGrpSpPr/>
          <p:nvPr/>
        </p:nvGrpSpPr>
        <p:grpSpPr>
          <a:xfrm>
            <a:off x="4042433" y="2685955"/>
            <a:ext cx="1951188" cy="1616959"/>
            <a:chOff x="4042432" y="2664376"/>
            <a:chExt cx="1951188" cy="1616958"/>
          </a:xfrm>
        </p:grpSpPr>
        <p:sp>
          <p:nvSpPr>
            <p:cNvPr id="16" name="MH_Other_3"/>
            <p:cNvSpPr/>
            <p:nvPr>
              <p:custDataLst>
                <p:tags r:id="rId13"/>
              </p:custDataLst>
            </p:nvPr>
          </p:nvSpPr>
          <p:spPr bwMode="auto">
            <a:xfrm rot="16200000" flipV="1">
              <a:off x="4294020" y="2412788"/>
              <a:ext cx="1107501" cy="1610678"/>
            </a:xfrm>
            <a:custGeom>
              <a:avLst/>
              <a:gdLst>
                <a:gd name="T0" fmla="*/ 557 w 865"/>
                <a:gd name="T1" fmla="*/ 1258 h 1258"/>
                <a:gd name="T2" fmla="*/ 250 w 865"/>
                <a:gd name="T3" fmla="*/ 933 h 1258"/>
                <a:gd name="T4" fmla="*/ 0 w 865"/>
                <a:gd name="T5" fmla="*/ 147 h 1258"/>
                <a:gd name="T6" fmla="*/ 865 w 865"/>
                <a:gd name="T7" fmla="*/ 0 h 1258"/>
                <a:gd name="T8" fmla="*/ 557 w 865"/>
                <a:gd name="T9" fmla="*/ 1258 h 1258"/>
              </a:gdLst>
              <a:ahLst/>
              <a:cxnLst>
                <a:cxn ang="0">
                  <a:pos x="T0" y="T1"/>
                </a:cxn>
                <a:cxn ang="0">
                  <a:pos x="T2" y="T3"/>
                </a:cxn>
                <a:cxn ang="0">
                  <a:pos x="T4" y="T5"/>
                </a:cxn>
                <a:cxn ang="0">
                  <a:pos x="T6" y="T7"/>
                </a:cxn>
                <a:cxn ang="0">
                  <a:pos x="T8" y="T9"/>
                </a:cxn>
              </a:cxnLst>
              <a:rect l="0" t="0" r="r" b="b"/>
              <a:pathLst>
                <a:path w="865" h="1258">
                  <a:moveTo>
                    <a:pt x="557" y="1258"/>
                  </a:moveTo>
                  <a:lnTo>
                    <a:pt x="250" y="933"/>
                  </a:lnTo>
                  <a:lnTo>
                    <a:pt x="0" y="147"/>
                  </a:lnTo>
                  <a:lnTo>
                    <a:pt x="865" y="0"/>
                  </a:lnTo>
                  <a:lnTo>
                    <a:pt x="557" y="1258"/>
                  </a:lnTo>
                  <a:close/>
                </a:path>
              </a:pathLst>
            </a:custGeom>
            <a:noFill/>
            <a:ln>
              <a:noFill/>
            </a:ln>
          </p:spPr>
          <p:txBody>
            <a:bodyPr lIns="68580" tIns="34291" rIns="68580" bIns="34291"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MH_Other_4"/>
            <p:cNvSpPr/>
            <p:nvPr>
              <p:custDataLst>
                <p:tags r:id="rId14"/>
              </p:custDataLst>
            </p:nvPr>
          </p:nvSpPr>
          <p:spPr bwMode="auto">
            <a:xfrm flipV="1">
              <a:off x="4076512" y="3026593"/>
              <a:ext cx="397761" cy="373861"/>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chemeClr val="bg1">
                <a:lumMod val="50000"/>
              </a:schemeClr>
            </a:solidFill>
            <a:ln>
              <a:noFill/>
            </a:ln>
          </p:spPr>
          <p:txBody>
            <a:bodyPr lIns="68580" tIns="34291" rIns="68580" bIns="34291"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MH_Other_5"/>
            <p:cNvSpPr/>
            <p:nvPr>
              <p:custDataLst>
                <p:tags r:id="rId15"/>
              </p:custDataLst>
            </p:nvPr>
          </p:nvSpPr>
          <p:spPr bwMode="auto">
            <a:xfrm flipV="1">
              <a:off x="4155040" y="3190478"/>
              <a:ext cx="1838580" cy="1090856"/>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chemeClr val="bg1">
                <a:lumMod val="65000"/>
              </a:schemeClr>
            </a:solidFill>
            <a:ln>
              <a:solidFill>
                <a:schemeClr val="bg1">
                  <a:lumMod val="65000"/>
                </a:schemeClr>
              </a:solidFill>
            </a:ln>
          </p:spPr>
          <p:txBody>
            <a:bodyPr lIns="68580" tIns="34291" rIns="68580" bIns="34291"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MH_Other_15"/>
            <p:cNvSpPr txBox="1"/>
            <p:nvPr>
              <p:custDataLst>
                <p:tags r:id="rId16"/>
              </p:custDataLst>
            </p:nvPr>
          </p:nvSpPr>
          <p:spPr>
            <a:xfrm>
              <a:off x="4970986" y="3356828"/>
              <a:ext cx="757094" cy="769506"/>
            </a:xfrm>
            <a:prstGeom prst="rect">
              <a:avLst/>
            </a:prstGeom>
            <a:noFill/>
            <a:effectLst/>
          </p:spPr>
          <p:txBody>
            <a:bodyPr anchor="ctr">
              <a:norm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a:ea typeface="宋体" panose="02010600030101010101" pitchFamily="2" charset="-122"/>
                  <a:cs typeface="+mn-cs"/>
                </a:rPr>
                <a:t>04</a:t>
              </a:r>
              <a:endParaRPr kumimoji="0" lang="zh-CN" altLang="en-US" sz="3200" b="0" i="0" u="none" strike="noStrike" kern="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6181402" y="3246201"/>
            <a:ext cx="1917111" cy="1628343"/>
            <a:chOff x="6181402" y="3224621"/>
            <a:chExt cx="1917110" cy="1628342"/>
          </a:xfrm>
        </p:grpSpPr>
        <p:sp>
          <p:nvSpPr>
            <p:cNvPr id="22" name="MH_Other_1"/>
            <p:cNvSpPr/>
            <p:nvPr>
              <p:custDataLst>
                <p:tags r:id="rId9"/>
              </p:custDataLst>
            </p:nvPr>
          </p:nvSpPr>
          <p:spPr bwMode="auto">
            <a:xfrm rot="5400000" flipV="1">
              <a:off x="6739338" y="3493874"/>
              <a:ext cx="1107501" cy="1610678"/>
            </a:xfrm>
            <a:custGeom>
              <a:avLst/>
              <a:gdLst>
                <a:gd name="T0" fmla="*/ 557 w 865"/>
                <a:gd name="T1" fmla="*/ 1258 h 1258"/>
                <a:gd name="T2" fmla="*/ 250 w 865"/>
                <a:gd name="T3" fmla="*/ 933 h 1258"/>
                <a:gd name="T4" fmla="*/ 0 w 865"/>
                <a:gd name="T5" fmla="*/ 147 h 1258"/>
                <a:gd name="T6" fmla="*/ 865 w 865"/>
                <a:gd name="T7" fmla="*/ 0 h 1258"/>
                <a:gd name="T8" fmla="*/ 557 w 865"/>
                <a:gd name="T9" fmla="*/ 1258 h 1258"/>
              </a:gdLst>
              <a:ahLst/>
              <a:cxnLst>
                <a:cxn ang="0">
                  <a:pos x="T0" y="T1"/>
                </a:cxn>
                <a:cxn ang="0">
                  <a:pos x="T2" y="T3"/>
                </a:cxn>
                <a:cxn ang="0">
                  <a:pos x="T4" y="T5"/>
                </a:cxn>
                <a:cxn ang="0">
                  <a:pos x="T6" y="T7"/>
                </a:cxn>
                <a:cxn ang="0">
                  <a:pos x="T8" y="T9"/>
                </a:cxn>
              </a:cxnLst>
              <a:rect l="0" t="0" r="r" b="b"/>
              <a:pathLst>
                <a:path w="865" h="1258">
                  <a:moveTo>
                    <a:pt x="557" y="1258"/>
                  </a:moveTo>
                  <a:lnTo>
                    <a:pt x="250" y="933"/>
                  </a:lnTo>
                  <a:lnTo>
                    <a:pt x="0" y="147"/>
                  </a:lnTo>
                  <a:lnTo>
                    <a:pt x="865" y="0"/>
                  </a:lnTo>
                  <a:lnTo>
                    <a:pt x="557" y="1258"/>
                  </a:lnTo>
                  <a:close/>
                </a:path>
              </a:pathLst>
            </a:custGeom>
            <a:noFill/>
            <a:ln>
              <a:noFill/>
            </a:ln>
          </p:spPr>
          <p:txBody>
            <a:bodyPr lIns="68580" tIns="34291" rIns="68580" bIns="34291"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3" name="MH_Other_6"/>
            <p:cNvSpPr/>
            <p:nvPr>
              <p:custDataLst>
                <p:tags r:id="rId10"/>
              </p:custDataLst>
            </p:nvPr>
          </p:nvSpPr>
          <p:spPr bwMode="auto">
            <a:xfrm flipH="1">
              <a:off x="6181402" y="3224621"/>
              <a:ext cx="1783952" cy="1060128"/>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chemeClr val="bg1">
                <a:lumMod val="65000"/>
              </a:schemeClr>
            </a:solidFill>
            <a:ln>
              <a:noFill/>
            </a:ln>
          </p:spPr>
          <p:txBody>
            <a:bodyPr lIns="68580" tIns="34291" rIns="68580" bIns="34291"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MH_Other_7"/>
            <p:cNvSpPr/>
            <p:nvPr>
              <p:custDataLst>
                <p:tags r:id="rId11"/>
              </p:custDataLst>
            </p:nvPr>
          </p:nvSpPr>
          <p:spPr bwMode="auto">
            <a:xfrm flipH="1">
              <a:off x="7710993" y="4124278"/>
              <a:ext cx="387519" cy="363619"/>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chemeClr val="bg1">
                <a:lumMod val="50000"/>
              </a:schemeClr>
            </a:solidFill>
            <a:ln>
              <a:noFill/>
            </a:ln>
          </p:spPr>
          <p:txBody>
            <a:bodyPr lIns="68580" tIns="34291" rIns="68580" bIns="34291"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MH_Other_16"/>
            <p:cNvSpPr txBox="1"/>
            <p:nvPr>
              <p:custDataLst>
                <p:tags r:id="rId12"/>
              </p:custDataLst>
            </p:nvPr>
          </p:nvSpPr>
          <p:spPr>
            <a:xfrm>
              <a:off x="6365445" y="3356828"/>
              <a:ext cx="757094" cy="769506"/>
            </a:xfrm>
            <a:prstGeom prst="rect">
              <a:avLst/>
            </a:prstGeom>
            <a:noFill/>
            <a:effectLst/>
          </p:spPr>
          <p:txBody>
            <a:bodyPr anchor="ctr">
              <a:norm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a:ea typeface="宋体" panose="02010600030101010101" pitchFamily="2" charset="-122"/>
                  <a:cs typeface="+mn-cs"/>
                </a:rPr>
                <a:t>02</a:t>
              </a:r>
              <a:endParaRPr kumimoji="0" lang="zh-CN" altLang="en-US" sz="3200" b="0" i="0" u="none" strike="noStrike" kern="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a:ea typeface="宋体" panose="02010600030101010101" pitchFamily="2" charset="-122"/>
                <a:cs typeface="+mn-cs"/>
              </a:endParaRPr>
            </a:p>
          </p:txBody>
        </p:sp>
      </p:grpSp>
      <p:grpSp>
        <p:nvGrpSpPr>
          <p:cNvPr id="26" name="组合 25"/>
          <p:cNvGrpSpPr/>
          <p:nvPr/>
        </p:nvGrpSpPr>
        <p:grpSpPr>
          <a:xfrm>
            <a:off x="1865715" y="1508340"/>
            <a:ext cx="3137527" cy="1412803"/>
            <a:chOff x="1865715" y="1486761"/>
            <a:chExt cx="3137526" cy="1412803"/>
          </a:xfrm>
        </p:grpSpPr>
        <p:sp>
          <p:nvSpPr>
            <p:cNvPr id="27" name="MH_SubTitle_4"/>
            <p:cNvSpPr txBox="1">
              <a:spLocks noChangeArrowheads="1"/>
            </p:cNvSpPr>
            <p:nvPr>
              <p:custDataLst>
                <p:tags r:id="rId7"/>
              </p:custDataLst>
            </p:nvPr>
          </p:nvSpPr>
          <p:spPr bwMode="auto">
            <a:xfrm>
              <a:off x="1865715" y="1486761"/>
              <a:ext cx="3105271" cy="6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defTabSz="914400">
                <a:defRPr/>
              </a:pPr>
              <a:r>
                <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rPr>
                <a:t>添加标题</a:t>
              </a:r>
            </a:p>
          </p:txBody>
        </p:sp>
        <p:sp>
          <p:nvSpPr>
            <p:cNvPr id="28" name="MH_SubTitle_1"/>
            <p:cNvSpPr txBox="1">
              <a:spLocks noChangeArrowheads="1"/>
            </p:cNvSpPr>
            <p:nvPr>
              <p:custDataLst>
                <p:tags r:id="rId8"/>
              </p:custDataLst>
            </p:nvPr>
          </p:nvSpPr>
          <p:spPr bwMode="auto">
            <a:xfrm>
              <a:off x="1889137" y="1922537"/>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此处添加详细文本描述，建议与标题相关并符合整体语言风格。</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29" name="组合 28"/>
          <p:cNvGrpSpPr/>
          <p:nvPr/>
        </p:nvGrpSpPr>
        <p:grpSpPr>
          <a:xfrm>
            <a:off x="1961067" y="4331904"/>
            <a:ext cx="3169839" cy="1524163"/>
            <a:chOff x="1961067" y="4310326"/>
            <a:chExt cx="3169838" cy="1524162"/>
          </a:xfrm>
        </p:grpSpPr>
        <p:sp>
          <p:nvSpPr>
            <p:cNvPr id="30" name="MH_SubTitle_3"/>
            <p:cNvSpPr txBox="1">
              <a:spLocks noChangeArrowheads="1"/>
            </p:cNvSpPr>
            <p:nvPr>
              <p:custDataLst>
                <p:tags r:id="rId5"/>
              </p:custDataLst>
            </p:nvPr>
          </p:nvSpPr>
          <p:spPr bwMode="auto">
            <a:xfrm>
              <a:off x="2025634" y="4310326"/>
              <a:ext cx="3105271" cy="6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2000">
                  <a:solidFill>
                    <a:schemeClr val="tx1">
                      <a:lumMod val="65000"/>
                      <a:lumOff val="35000"/>
                    </a:schemeClr>
                  </a:solidFill>
                  <a:latin typeface="方正卡通简体" panose="03000509000000000000" pitchFamily="65" charset="-122"/>
                  <a:ea typeface="方正卡通简体" panose="03000509000000000000" pitchFamily="65" charset="-122"/>
                </a:rPr>
                <a:t>添加标题</a:t>
              </a:r>
              <a:endPar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endParaRPr>
            </a:p>
          </p:txBody>
        </p:sp>
        <p:sp>
          <p:nvSpPr>
            <p:cNvPr id="31" name="MH_SubTitle_1"/>
            <p:cNvSpPr txBox="1">
              <a:spLocks noChangeArrowheads="1"/>
            </p:cNvSpPr>
            <p:nvPr>
              <p:custDataLst>
                <p:tags r:id="rId6"/>
              </p:custDataLst>
            </p:nvPr>
          </p:nvSpPr>
          <p:spPr bwMode="auto">
            <a:xfrm>
              <a:off x="1961067" y="4857461"/>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此处添加详细文本描述，建议与标题相关并符合整体语言风格。</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32" name="组合 31"/>
          <p:cNvGrpSpPr/>
          <p:nvPr/>
        </p:nvGrpSpPr>
        <p:grpSpPr>
          <a:xfrm>
            <a:off x="7175506" y="1685526"/>
            <a:ext cx="3146359" cy="1398689"/>
            <a:chOff x="7175505" y="1663946"/>
            <a:chExt cx="3146359" cy="1398689"/>
          </a:xfrm>
        </p:grpSpPr>
        <p:sp>
          <p:nvSpPr>
            <p:cNvPr id="33" name="MH_SubTitle_1"/>
            <p:cNvSpPr txBox="1">
              <a:spLocks noChangeArrowheads="1"/>
            </p:cNvSpPr>
            <p:nvPr>
              <p:custDataLst>
                <p:tags r:id="rId3"/>
              </p:custDataLst>
            </p:nvPr>
          </p:nvSpPr>
          <p:spPr bwMode="auto">
            <a:xfrm>
              <a:off x="7175505" y="1663946"/>
              <a:ext cx="3098442" cy="6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R="0" lvl="0" indent="0" defTabSz="914400" fontAlgn="auto">
                <a:lnSpc>
                  <a:spcPct val="100000"/>
                </a:lnSpc>
                <a:spcBef>
                  <a:spcPts val="0"/>
                </a:spcBef>
                <a:spcAft>
                  <a:spcPts val="0"/>
                </a:spcAft>
                <a:buClrTx/>
                <a:buSzTx/>
                <a:buFontTx/>
                <a:buNone/>
                <a:defRPr/>
              </a:pPr>
              <a:r>
                <a:rPr lang="zh-CN" altLang="en-US" sz="2000">
                  <a:solidFill>
                    <a:schemeClr val="tx1">
                      <a:lumMod val="65000"/>
                      <a:lumOff val="35000"/>
                    </a:schemeClr>
                  </a:solidFill>
                  <a:latin typeface="方正卡通简体" panose="03000509000000000000" pitchFamily="65" charset="-122"/>
                  <a:ea typeface="方正卡通简体" panose="03000509000000000000" pitchFamily="65" charset="-122"/>
                </a:rPr>
                <a:t>添加标题</a:t>
              </a:r>
              <a:endPar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endParaRPr>
            </a:p>
          </p:txBody>
        </p:sp>
        <p:sp>
          <p:nvSpPr>
            <p:cNvPr id="34" name="MH_SubTitle_1"/>
            <p:cNvSpPr txBox="1">
              <a:spLocks noChangeArrowheads="1"/>
            </p:cNvSpPr>
            <p:nvPr>
              <p:custDataLst>
                <p:tags r:id="rId4"/>
              </p:custDataLst>
            </p:nvPr>
          </p:nvSpPr>
          <p:spPr bwMode="auto">
            <a:xfrm>
              <a:off x="7207760" y="2085608"/>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此处添加详细文本描述，建议与标题相关并符合整体语言风格。</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35" name="组合 34"/>
          <p:cNvGrpSpPr/>
          <p:nvPr/>
        </p:nvGrpSpPr>
        <p:grpSpPr>
          <a:xfrm>
            <a:off x="7063256" y="4536548"/>
            <a:ext cx="3145437" cy="1486609"/>
            <a:chOff x="7063256" y="4514968"/>
            <a:chExt cx="3145437" cy="1486609"/>
          </a:xfrm>
        </p:grpSpPr>
        <p:sp>
          <p:nvSpPr>
            <p:cNvPr id="36" name="MH_SubTitle_2"/>
            <p:cNvSpPr txBox="1">
              <a:spLocks noChangeArrowheads="1"/>
            </p:cNvSpPr>
            <p:nvPr>
              <p:custDataLst>
                <p:tags r:id="rId1"/>
              </p:custDataLst>
            </p:nvPr>
          </p:nvSpPr>
          <p:spPr bwMode="auto">
            <a:xfrm>
              <a:off x="7063256" y="4514968"/>
              <a:ext cx="3098442" cy="6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defTabSz="914400">
                <a:defRPr/>
              </a:pPr>
              <a:r>
                <a:rPr lang="zh-CN" altLang="en-US" sz="2000">
                  <a:solidFill>
                    <a:schemeClr val="tx1">
                      <a:lumMod val="65000"/>
                      <a:lumOff val="35000"/>
                    </a:schemeClr>
                  </a:solidFill>
                  <a:latin typeface="方正卡通简体" panose="03000509000000000000" pitchFamily="65" charset="-122"/>
                  <a:ea typeface="方正卡通简体" panose="03000509000000000000" pitchFamily="65" charset="-122"/>
                </a:rPr>
                <a:t>添加标题</a:t>
              </a:r>
              <a:endPar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endParaRPr>
            </a:p>
          </p:txBody>
        </p:sp>
        <p:sp>
          <p:nvSpPr>
            <p:cNvPr id="37" name="MH_SubTitle_1"/>
            <p:cNvSpPr txBox="1">
              <a:spLocks noChangeArrowheads="1"/>
            </p:cNvSpPr>
            <p:nvPr>
              <p:custDataLst>
                <p:tags r:id="rId2"/>
              </p:custDataLst>
            </p:nvPr>
          </p:nvSpPr>
          <p:spPr bwMode="auto">
            <a:xfrm>
              <a:off x="7094589" y="5024550"/>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此处添加详细文本描述，建议与标题相关并符合整体语言风格。</a:t>
              </a:r>
              <a:endPar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750" advTm="3000"/>
    </mc:Choice>
    <mc:Fallback xmlns="">
      <p:transition spd="slow" advTm="3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宠物医院工作总结汇报PPT模板"/>
</p:tagLst>
</file>

<file path=ppt/tags/tag10.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SubTitle"/>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SubTitle"/>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6"/>
</p:tagLst>
</file>

<file path=ppt/tags/tag16.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7"/>
</p:tagLst>
</file>

<file path=ppt/tags/tag17.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6"/>
</p:tagLst>
</file>

<file path=ppt/tags/tag18.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3"/>
</p:tagLst>
</file>

<file path=ppt/tags/tag19.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5"/>
</p:tagLst>
</file>

<file path=ppt/tags/tag21.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5"/>
</p:tagLst>
</file>

<file path=ppt/tags/tag22.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1"/>
</p:tagLst>
</file>

<file path=ppt/tags/tag24.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2"/>
</p:tagLst>
</file>

<file path=ppt/tags/tag25.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4"/>
</p:tagLst>
</file>

<file path=ppt/tags/tag26.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8"/>
</p:tagLst>
</file>

<file path=ppt/tags/tag27.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9"/>
</p:tagLst>
</file>

<file path=ppt/tags/tag28.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0"/>
</p:tagLst>
</file>

<file path=ppt/tags/tag29.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3"/>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SubTitle"/>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heme/theme1.xml><?xml version="1.0" encoding="utf-8"?>
<a:theme xmlns:a="http://schemas.openxmlformats.org/drawingml/2006/main" name="www.2ppt.com">
  <a:themeElements>
    <a:clrScheme name="自定义 41-猫咪">
      <a:dk1>
        <a:sysClr val="windowText" lastClr="000000"/>
      </a:dk1>
      <a:lt1>
        <a:sysClr val="window" lastClr="FFFFFF"/>
      </a:lt1>
      <a:dk2>
        <a:srgbClr val="44546A"/>
      </a:dk2>
      <a:lt2>
        <a:srgbClr val="E7E6E6"/>
      </a:lt2>
      <a:accent1>
        <a:srgbClr val="FF7F00"/>
      </a:accent1>
      <a:accent2>
        <a:srgbClr val="1FADC5"/>
      </a:accent2>
      <a:accent3>
        <a:srgbClr val="A5A5A5"/>
      </a:accent3>
      <a:accent4>
        <a:srgbClr val="FFC000"/>
      </a:accent4>
      <a:accent5>
        <a:srgbClr val="4472C4"/>
      </a:accent5>
      <a:accent6>
        <a:srgbClr val="70AD47"/>
      </a:accent6>
      <a:hlink>
        <a:srgbClr val="0563C1"/>
      </a:hlink>
      <a:folHlink>
        <a:srgbClr val="954F72"/>
      </a:folHlink>
    </a:clrScheme>
    <a:fontScheme name="自定义 6">
      <a:majorFont>
        <a:latin typeface="Arial"/>
        <a:ea typeface="微软雅黑 Light"/>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75000"/>
          </a:schemeClr>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solidFill>
              <a:schemeClr val="bg1"/>
            </a:solidFill>
          </a:defRPr>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1353</Words>
  <Application>Microsoft Office PowerPoint</Application>
  <PresentationFormat>宽屏</PresentationFormat>
  <Paragraphs>142</Paragraphs>
  <Slides>19</Slides>
  <Notes>19</Notes>
  <HiddenSlides>0</HiddenSlides>
  <MMClips>2</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19</vt:i4>
      </vt:variant>
    </vt:vector>
  </HeadingPairs>
  <TitlesOfParts>
    <vt:vector size="36" baseType="lpstr">
      <vt:lpstr>Times New Roman</vt:lpstr>
      <vt:lpstr>微软雅黑</vt:lpstr>
      <vt:lpstr>Calibri</vt:lpstr>
      <vt:lpstr>方正卡通简体</vt:lpstr>
      <vt:lpstr>Arial</vt:lpstr>
      <vt:lpstr>幼圆</vt:lpstr>
      <vt:lpstr>微软雅黑 Light</vt:lpstr>
      <vt:lpstr>Open Sans</vt:lpstr>
      <vt:lpstr>FontAwesome</vt:lpstr>
      <vt:lpstr>华文细黑</vt:lpstr>
      <vt:lpstr>造字工房典黑（非商用）纤细体</vt:lpstr>
      <vt:lpstr>Playfair Display</vt:lpstr>
      <vt:lpstr>汉仪小麦体简</vt:lpstr>
      <vt:lpstr>宋体</vt:lpstr>
      <vt:lpstr>Calibri Light</vt:lpstr>
      <vt:lpstr>www.2ppt.com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4</cp:revision>
  <dcterms:created xsi:type="dcterms:W3CDTF">2021-07-14T00:42:38Z</dcterms:created>
  <dcterms:modified xsi:type="dcterms:W3CDTF">2023-01-10T12:15:02Z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338F64AAD3D0481AA2208F5534B59944</vt:lpwstr>
  </property>
  <property fmtid="{D5CDD505-2E9C-101B-9397-08002B2CF9AE}" pid="3" name="KSOProductBuildVer">
    <vt:lpwstr>2052-11.1.0.10495</vt:lpwstr>
  </property>
  <property fmtid="{A09F084E-AD41-489F-8076-AA5BE3082BCA}" pid="100">
    <vt:ui4>5</vt:ui4>
  </property>
  <property fmtid="{64440492-4C8B-11D1-8B70-080036B11A03}" pid="11">
    <vt:lpwstr>www.2ppt.com-爱PPT提供资源下载</vt:lpwstr>
  </property>
</Properties>
</file>