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27" r:id="rId2"/>
    <p:sldId id="729" r:id="rId3"/>
    <p:sldId id="778" r:id="rId4"/>
    <p:sldId id="840" r:id="rId5"/>
    <p:sldId id="783" r:id="rId6"/>
    <p:sldId id="762" r:id="rId7"/>
    <p:sldId id="748" r:id="rId8"/>
    <p:sldId id="767" r:id="rId9"/>
    <p:sldId id="797" r:id="rId10"/>
    <p:sldId id="787" r:id="rId11"/>
    <p:sldId id="786" r:id="rId12"/>
    <p:sldId id="788" r:id="rId13"/>
    <p:sldId id="789" r:id="rId14"/>
    <p:sldId id="790" r:id="rId15"/>
    <p:sldId id="798" r:id="rId16"/>
    <p:sldId id="835" r:id="rId17"/>
    <p:sldId id="836" r:id="rId18"/>
    <p:sldId id="838" r:id="rId19"/>
    <p:sldId id="839" r:id="rId20"/>
    <p:sldId id="799" r:id="rId21"/>
    <p:sldId id="791" r:id="rId22"/>
    <p:sldId id="792" r:id="rId23"/>
    <p:sldId id="834" r:id="rId24"/>
    <p:sldId id="802" r:id="rId25"/>
    <p:sldId id="841" r:id="rId26"/>
    <p:sldId id="842" r:id="rId27"/>
    <p:sldId id="823" r:id="rId28"/>
    <p:sldId id="843" r:id="rId29"/>
    <p:sldId id="844" r:id="rId30"/>
    <p:sldId id="845" r:id="rId31"/>
    <p:sldId id="785" r:id="rId32"/>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新课标第一网"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FF00FF"/>
    <a:srgbClr val="FF3300"/>
    <a:srgbClr val="FF66CC"/>
    <a:srgbClr val="FF6600"/>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190" autoAdjust="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0F9B84EA-7D68-4D60-9CB1-D50884785D1C}" type="datetimeFigureOut">
              <a:rPr lang="zh-CN" altLang="en-US"/>
              <a:t>2023-01-17</a:t>
            </a:fld>
            <a:endParaRPr lang="zh-CN" altLang="en-US">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EE2D806A-8FC2-4B7E-B495-2CAEE3ECBCF9}"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buFontTx/>
              <a:buNone/>
              <a:defRPr sz="1200">
                <a:latin typeface="Arial" panose="020B0604020202020204"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buFontTx/>
              <a:buNone/>
              <a:defRPr sz="1200">
                <a:latin typeface="Arial" panose="020B0604020202020204" pitchFamily="34" charset="0"/>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F2312E6A-C906-487A-A107-FF9F78846AA2}"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40AA2F-A43A-458A-8C10-8F7E04F5A72D}" type="slidenum">
              <a:rPr lang="zh-CN" altLang="en-US"/>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969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931A55-BCFF-47BB-BB84-365F19D14527}" type="slidenum">
              <a:rPr lang="zh-CN" altLang="en-US"/>
              <a:t>15</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17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mtClean="0"/>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7A16E6-0F88-4006-8815-4B92341A835B}" type="slidenum">
              <a:rPr lang="zh-CN" altLang="en-US"/>
              <a:t>16</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51C8BA-7057-49D0-B854-641FD389575A}" type="slidenum">
              <a:rPr lang="zh-CN" altLang="en-US"/>
              <a:t>18</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68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D79FF2-D655-4317-A37E-C3BC25ECC79A}" type="slidenum">
              <a:rPr lang="zh-CN" altLang="en-US"/>
              <a:t>19</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891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89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4A55C4-5FBA-447A-866E-6EB6CA08301B}" type="slidenum">
              <a:rPr lang="zh-CN" altLang="en-US"/>
              <a:t>20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EEE048-2BEF-4562-A95A-D832D2498D28}" type="slidenum">
              <a:rPr lang="zh-CN" altLang="en-US"/>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02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768F2B-8953-4B02-A9A8-4CF4B383DE8C}" type="slidenum">
              <a:rPr lang="zh-CN" altLang="en-US"/>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27AE64-B7C1-4FAE-8866-559D17CF2F73}" type="slidenum">
              <a:rPr lang="zh-CN" altLang="en-US"/>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63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6BE370-BA65-418A-B32E-64DEB40C600E}" type="slidenum">
              <a:rPr lang="zh-CN" altLang="en-US"/>
              <a:t>7</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84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EA7F2A-5437-4BC3-8183-84D55145B46E}" type="slidenum">
              <a:rPr lang="zh-CN" altLang="en-US"/>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04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C0A26B6-D02B-4EE7-8DDD-557B9D25A3E1}" type="slidenum">
              <a:rPr lang="zh-CN" altLang="en-US"/>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25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E31F85C-B906-46A4-9962-17FD63C19B4E}" type="slidenum">
              <a:rPr lang="zh-CN" altLang="en-US"/>
              <a:t>10</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765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76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CB46B3-E787-4AF6-9378-84422D5E70BA}" type="slidenum">
              <a:rPr lang="zh-CN" altLang="en-US"/>
              <a:t>14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55F1F4B3-C9CD-453E-83C6-826D9778071A}"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2288C38E-70F3-4169-BFE0-6410A3EB778F}"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2F76DFB7-B447-4A7E-A493-0195A5126907}"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BA2A54E7-006D-419D-8417-6AC16ED94AB6}"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55F1F4B3-C9CD-453E-83C6-826D9778071A}"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ADC37D79-9AA2-4D0D-80A0-010A7A88B2AF}"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09D194AD-AE67-4F51-B27C-5B8954DA474D}"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E8E14C89-4EAF-42FF-8EBA-22621471FBB3}"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fld id="{99D1B2BA-D9DD-427A-9279-B645F23285C2}"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fld id="{7EBA8FF6-9752-444F-BB79-7927CFBD3CE7}"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2" descr="C:\Users\Administrator\Desktop\03_Top bar.jpg"/>
          <p:cNvPicPr>
            <a:picLocks noChangeAspect="1" noChangeArrowheads="1"/>
          </p:cNvPicPr>
          <p:nvPr userDrawn="1"/>
        </p:nvPicPr>
        <p:blipFill>
          <a:blip r:embed="rId2"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fld id="{B40BAF3F-AD81-45F7-8ED8-40344F23AB98}"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D0265823-4198-4EDE-95A9-DAAF2B6FE263}"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EDCA3ED6-EA38-4AA2-9030-124A46B0F4B6}" type="slidenum">
              <a:rPr lang="en-US" altLang="zh-CN"/>
              <a:t>‹#›</a:t>
            </a:fld>
            <a:endParaRPr lang="en-US" altLang="zh-CN"/>
          </a:p>
        </p:txBody>
      </p:sp>
      <p:pic>
        <p:nvPicPr>
          <p:cNvPr id="1031" name="Picture 2" descr="C:\Users\Administrator\Desktop\03_Top bar.jpg"/>
          <p:cNvPicPr>
            <a:picLocks noChangeAspect="1" noChangeArrowheads="1"/>
          </p:cNvPicPr>
          <p:nvPr userDrawn="1"/>
        </p:nvPicPr>
        <p:blipFill>
          <a:blip r:embed="rId14" cstate="email"/>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4.png"/><Relationship Id="rId2" Type="http://schemas.openxmlformats.org/officeDocument/2006/relationships/audio" Target="file:///C:\Users\Administrator\Desktop\&#33521;&#35821;%20&#20845;&#24180;&#32423;&#19978;&#20876;%20&#25945;&#23398;&#35838;&#20214;\Module%204\Unit%2012\&#38899;&#39057;\Look%20and%20read%2001.mp3" TargetMode="External"/><Relationship Id="rId1" Type="http://schemas.microsoft.com/office/2007/relationships/media" Target="file:///C:\Users\Administrator\Desktop\&#33521;&#35821;%20&#20845;&#24180;&#32423;&#19978;&#20876;%20&#25945;&#23398;&#35838;&#20214;\Module%204\Unit%2012\&#38899;&#39057;\Look%20and%20read%2001.mp3"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C:\Users\Administrator\Desktop\&#33521;&#35821;%20&#20845;&#24180;&#32423;&#19978;&#20876;%20&#25945;&#23398;&#35838;&#20214;\Module%204\Unit%2012\&#38899;&#39057;\Look%20and%20read%2002.mp3" TargetMode="External"/><Relationship Id="rId1" Type="http://schemas.microsoft.com/office/2007/relationships/media" Target="file:///C:\Users\Administrator\Desktop\&#33521;&#35821;%20&#20845;&#24180;&#32423;&#19978;&#20876;%20&#25945;&#23398;&#35838;&#20214;\Module%204\Unit%2012\&#38899;&#39057;\Look%20and%20read%2002.mp3" TargetMode="External"/><Relationship Id="rId6" Type="http://schemas.openxmlformats.org/officeDocument/2006/relationships/image" Target="../media/image24.png"/><Relationship Id="rId5" Type="http://schemas.openxmlformats.org/officeDocument/2006/relationships/image" Target="../media/image25.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C:\Users\Administrator\Desktop\&#33521;&#35821;%20&#20845;&#24180;&#32423;&#19978;&#20876;%20&#25945;&#23398;&#35838;&#20214;\Module%204\Unit%2012\&#38899;&#39057;\Look%20and%20read%2003.mp3" TargetMode="External"/><Relationship Id="rId1" Type="http://schemas.microsoft.com/office/2007/relationships/media" Target="file:///C:\Users\Administrator\Desktop\&#33521;&#35821;%20&#20845;&#24180;&#32423;&#19978;&#20876;%20&#25945;&#23398;&#35838;&#20214;\Module%204\Unit%2012\&#38899;&#39057;\Look%20and%20read%2003.mp3" TargetMode="Externa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C:\Users\Administrator\Desktop\&#33521;&#35821;%20&#20845;&#24180;&#32423;&#19978;&#20876;%20&#25945;&#23398;&#35838;&#20214;\Module%204\Unit%2012\&#38899;&#39057;\Look%20and%20read.mp3" TargetMode="External"/><Relationship Id="rId1" Type="http://schemas.microsoft.com/office/2007/relationships/media" Target="file:///C:\Users\Administrator\Desktop\&#33521;&#35821;%20&#20845;&#24180;&#32423;&#19978;&#20876;%20&#25945;&#23398;&#35838;&#20214;\Module%204\Unit%2012\&#38899;&#39057;\Look%20and%20read.mp3" TargetMode="Externa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C:\Users\Administrator\Desktop\&#33521;&#35821;%20&#20845;&#24180;&#32423;&#19978;&#20876;%20&#25945;&#23398;&#35838;&#20214;\Module%204\Unit%2012\&#38899;&#39057;\Review%20the%20sounds%2001.mp3" TargetMode="External"/><Relationship Id="rId1" Type="http://schemas.microsoft.com/office/2007/relationships/media" Target="file:///C:\Users\Administrator\Desktop\&#33521;&#35821;%20&#20845;&#24180;&#32423;&#19978;&#20876;%20&#25945;&#23398;&#35838;&#20214;\Module%204\Unit%2012\&#38899;&#39057;\Review%20the%20sounds%2001.mp3" TargetMode="Externa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C:\Users\Administrator\Desktop\&#33521;&#35821;%20&#20845;&#24180;&#32423;&#19978;&#20876;%20&#25945;&#23398;&#35838;&#20214;\Module%204\Unit%2012\&#38899;&#39057;\Review%20the%20sounds%2002.mp3" TargetMode="External"/><Relationship Id="rId1" Type="http://schemas.microsoft.com/office/2007/relationships/media" Target="file:///C:\Users\Administrator\Desktop\&#33521;&#35821;%20&#20845;&#24180;&#32423;&#19978;&#20876;%20&#25945;&#23398;&#35838;&#20214;\Module%204\Unit%2012\&#38899;&#39057;\Review%20the%20sounds%2002.mp3" TargetMode="Externa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audio" Target="../media/audio2.wav"/><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1"/>
          <p:cNvPicPr>
            <a:picLocks noChangeAspect="1" noChangeArrowheads="1"/>
          </p:cNvPicPr>
          <p:nvPr/>
        </p:nvPicPr>
        <p:blipFill>
          <a:blip r:embed="rId3" cstate="email"/>
          <a:srcRect/>
          <a:stretch>
            <a:fillRect/>
          </a:stretch>
        </p:blipFill>
        <p:spPr bwMode="auto">
          <a:xfrm>
            <a:off x="120" y="685872"/>
            <a:ext cx="2002367" cy="256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标题 1"/>
          <p:cNvSpPr txBox="1">
            <a:spLocks noChangeArrowheads="1"/>
          </p:cNvSpPr>
          <p:nvPr/>
        </p:nvSpPr>
        <p:spPr bwMode="auto">
          <a:xfrm>
            <a:off x="152516" y="1600248"/>
            <a:ext cx="14398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8800" dirty="0">
                <a:solidFill>
                  <a:schemeClr val="bg1"/>
                </a:solidFill>
                <a:latin typeface="Jokerman" panose="04090605060D06020702" pitchFamily="82" charset="0"/>
              </a:rPr>
              <a:t>12</a:t>
            </a:r>
          </a:p>
        </p:txBody>
      </p:sp>
      <p:pic>
        <p:nvPicPr>
          <p:cNvPr id="5127" name="Picture 12" descr="D:\NOT SB 1A～5D （转）\4D（转）\21.4.i.jpg"/>
          <p:cNvPicPr>
            <a:picLocks noChangeAspect="1" noChangeArrowheads="1"/>
          </p:cNvPicPr>
          <p:nvPr/>
        </p:nvPicPr>
        <p:blipFill>
          <a:blip r:embed="rId4"/>
          <a:srcRect/>
          <a:stretch>
            <a:fillRect/>
          </a:stretch>
        </p:blipFill>
        <p:spPr bwMode="auto">
          <a:xfrm>
            <a:off x="0" y="3962400"/>
            <a:ext cx="54403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矩形 3083"/>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2" name="矩形 1"/>
          <p:cNvSpPr/>
          <p:nvPr/>
        </p:nvSpPr>
        <p:spPr>
          <a:xfrm>
            <a:off x="2514654" y="1447852"/>
            <a:ext cx="6248236" cy="1862048"/>
          </a:xfrm>
          <a:prstGeom prst="rect">
            <a:avLst/>
          </a:prstGeom>
        </p:spPr>
        <p:txBody>
          <a:bodyPr wrap="square">
            <a:spAutoFit/>
          </a:bodyPr>
          <a:lstStyle/>
          <a:p>
            <a:pPr algn="ctr">
              <a:buFontTx/>
              <a:buNone/>
              <a:defRPr/>
            </a:pPr>
            <a:r>
              <a:rPr lang="en-US" altLang="zh-CN" sz="11500" b="1" i="1" kern="0" dirty="0">
                <a:solidFill>
                  <a:srgbClr val="00B0F0"/>
                </a:solidFill>
                <a:effectLst>
                  <a:outerShdw blurRad="50800" dist="38100" algn="l" rotWithShape="0">
                    <a:prstClr val="black">
                      <a:alpha val="40000"/>
                    </a:prstClr>
                  </a:outerShdw>
                </a:effectLst>
                <a:latin typeface="Broadway BT" pitchFamily="82" charset="0"/>
              </a:rPr>
              <a:t>The Earth</a:t>
            </a:r>
          </a:p>
        </p:txBody>
      </p:sp>
      <p:sp>
        <p:nvSpPr>
          <p:cNvPr id="11" name="矩形 10"/>
          <p:cNvSpPr/>
          <p:nvPr/>
        </p:nvSpPr>
        <p:spPr>
          <a:xfrm>
            <a:off x="5314382" y="4724364"/>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3"/>
          <p:cNvSpPr>
            <a:spLocks noChangeArrowheads="1"/>
          </p:cNvSpPr>
          <p:nvPr/>
        </p:nvSpPr>
        <p:spPr bwMode="auto">
          <a:xfrm>
            <a:off x="304800" y="4800600"/>
            <a:ext cx="8458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dirty="0">
                <a:latin typeface="GCFrutiger" pitchFamily="50" charset="0"/>
              </a:rPr>
              <a:t>We live on the Earth. </a:t>
            </a:r>
            <a:br>
              <a:rPr lang="en-US" altLang="zh-CN" sz="2800" dirty="0">
                <a:latin typeface="GCFrutiger" pitchFamily="50" charset="0"/>
              </a:rPr>
            </a:br>
            <a:r>
              <a:rPr lang="en-US" altLang="zh-CN" sz="2800" dirty="0">
                <a:latin typeface="GCFrutiger" pitchFamily="50" charset="0"/>
              </a:rPr>
              <a:t>The Earth is a beautiful place. </a:t>
            </a:r>
            <a:br>
              <a:rPr lang="en-US" altLang="zh-CN" sz="2800" dirty="0">
                <a:latin typeface="GCFrutiger" pitchFamily="50" charset="0"/>
              </a:rPr>
            </a:br>
            <a:r>
              <a:rPr lang="en-US" altLang="zh-CN" sz="2800" dirty="0">
                <a:latin typeface="GCFrutiger" pitchFamily="50" charset="0"/>
              </a:rPr>
              <a:t>There are rivers, oceans, land and forests. </a:t>
            </a:r>
            <a:br>
              <a:rPr lang="en-US" altLang="zh-CN" sz="2800" dirty="0">
                <a:latin typeface="GCFrutiger" pitchFamily="50" charset="0"/>
              </a:rPr>
            </a:br>
            <a:r>
              <a:rPr lang="en-US" altLang="zh-CN" sz="2800" dirty="0">
                <a:latin typeface="GCFrutiger" pitchFamily="50" charset="0"/>
              </a:rPr>
              <a:t>There are many different plants and animals too. </a:t>
            </a:r>
            <a:endParaRPr lang="zh-CN" altLang="en-US" sz="2800" dirty="0">
              <a:latin typeface="GCFrutiger" pitchFamily="50" charset="0"/>
            </a:endParaRPr>
          </a:p>
        </p:txBody>
      </p:sp>
      <p:pic>
        <p:nvPicPr>
          <p:cNvPr id="21506" name="Picture 4"/>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0638" y="338138"/>
            <a:ext cx="45164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p:cNvPicPr>
            <a:picLocks noChangeAspect="1" noChangeArrowheads="1"/>
          </p:cNvPicPr>
          <p:nvPr/>
        </p:nvPicPr>
        <p:blipFill>
          <a:blip r:embed="rId6"/>
          <a:srcRect/>
          <a:stretch>
            <a:fillRect/>
          </a:stretch>
        </p:blipFill>
        <p:spPr bwMode="auto">
          <a:xfrm>
            <a:off x="1524000" y="1447800"/>
            <a:ext cx="60007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ok and read 01.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7696200" y="42179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2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2"/>
          <p:cNvSpPr>
            <a:spLocks noChangeArrowheads="1"/>
          </p:cNvSpPr>
          <p:nvPr/>
        </p:nvSpPr>
        <p:spPr bwMode="auto">
          <a:xfrm>
            <a:off x="304800" y="1981200"/>
            <a:ext cx="5105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GCFrutiger" pitchFamily="50" charset="0"/>
              </a:rPr>
              <a:t>People, plants and animals need clean water and air. Sometimes people throw rubbish into rivers and oceans. Sometimes people cut down too many trees. Smoke from cars and factories makes the air dirty. The Earth gets sick.</a:t>
            </a:r>
            <a:endParaRPr lang="zh-CN" altLang="en-US" sz="2800">
              <a:latin typeface="GCFrutiger" pitchFamily="50" charset="0"/>
            </a:endParaRPr>
          </a:p>
        </p:txBody>
      </p:sp>
      <p:pic>
        <p:nvPicPr>
          <p:cNvPr id="23554" name="Picture 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0638" y="338138"/>
            <a:ext cx="45164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5"/>
          <a:srcRect/>
          <a:stretch>
            <a:fillRect/>
          </a:stretch>
        </p:blipFill>
        <p:spPr bwMode="auto">
          <a:xfrm>
            <a:off x="5486400" y="2438400"/>
            <a:ext cx="3267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ok and read 02.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305800" y="53419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4"/>
          <a:srcRect/>
          <a:stretch>
            <a:fillRect/>
          </a:stretch>
        </p:blipFill>
        <p:spPr bwMode="auto">
          <a:xfrm>
            <a:off x="990600" y="1447800"/>
            <a:ext cx="70866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矩形 4"/>
          <p:cNvSpPr>
            <a:spLocks noChangeArrowheads="1"/>
          </p:cNvSpPr>
          <p:nvPr/>
        </p:nvSpPr>
        <p:spPr bwMode="auto">
          <a:xfrm>
            <a:off x="609600" y="4495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t>Now people work together to keep the Earth clean and healthy. They pick up rubbish. They plant trees every year.</a:t>
            </a:r>
            <a:endParaRPr lang="zh-CN" altLang="en-US" sz="2800"/>
          </a:p>
        </p:txBody>
      </p:sp>
      <p:pic>
        <p:nvPicPr>
          <p:cNvPr id="24579" name="Picture 4"/>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0638" y="338138"/>
            <a:ext cx="45164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ok and read 03.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229600" y="37131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矩形 15367"/>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990600" y="1752600"/>
            <a:ext cx="70199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矩形 3"/>
          <p:cNvSpPr>
            <a:spLocks noChangeArrowheads="1"/>
          </p:cNvSpPr>
          <p:nvPr/>
        </p:nvSpPr>
        <p:spPr bwMode="auto">
          <a:xfrm>
            <a:off x="609600" y="48006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t>They recycle glass and paper. They bring their own shopping bags and stop using plastic bags.</a:t>
            </a:r>
            <a:endParaRPr lang="zh-CN" altLang="en-US" sz="2800"/>
          </a:p>
        </p:txBody>
      </p:sp>
      <p:pic>
        <p:nvPicPr>
          <p:cNvPr id="25603" name="Picture 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0638" y="338138"/>
            <a:ext cx="45164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
          <p:cNvSpPr>
            <a:spLocks noChangeArrowheads="1"/>
          </p:cNvSpPr>
          <p:nvPr/>
        </p:nvSpPr>
        <p:spPr bwMode="auto">
          <a:xfrm>
            <a:off x="914400" y="3657600"/>
            <a:ext cx="693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indent="-361950"/>
            <a:r>
              <a:rPr lang="en-US" altLang="zh-CN" sz="2800" dirty="0"/>
              <a:t>2  What do people do to keep the Earth clean and healthy?</a:t>
            </a:r>
            <a:endParaRPr lang="zh-CN" altLang="en-US" sz="2800" dirty="0"/>
          </a:p>
        </p:txBody>
      </p:sp>
      <p:sp>
        <p:nvSpPr>
          <p:cNvPr id="26626" name="矩形 2"/>
          <p:cNvSpPr>
            <a:spLocks noChangeArrowheads="1"/>
          </p:cNvSpPr>
          <p:nvPr/>
        </p:nvSpPr>
        <p:spPr bwMode="auto">
          <a:xfrm>
            <a:off x="533400" y="990600"/>
            <a:ext cx="574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i="1" dirty="0"/>
              <a:t>Answer the questions.</a:t>
            </a:r>
            <a:endParaRPr lang="zh-CN" altLang="en-US" sz="4400" dirty="0"/>
          </a:p>
        </p:txBody>
      </p:sp>
      <p:sp>
        <p:nvSpPr>
          <p:cNvPr id="26627" name="矩形 3"/>
          <p:cNvSpPr>
            <a:spLocks noChangeArrowheads="1"/>
          </p:cNvSpPr>
          <p:nvPr/>
        </p:nvSpPr>
        <p:spPr bwMode="auto">
          <a:xfrm>
            <a:off x="838200" y="2209800"/>
            <a:ext cx="678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dirty="0">
                <a:solidFill>
                  <a:srgbClr val="000000"/>
                </a:solidFill>
              </a:rPr>
              <a:t>1  Why does the Earth get sick?</a:t>
            </a:r>
          </a:p>
        </p:txBody>
      </p:sp>
      <p:grpSp>
        <p:nvGrpSpPr>
          <p:cNvPr id="26628" name="组合 114"/>
          <p:cNvGrpSpPr/>
          <p:nvPr/>
        </p:nvGrpSpPr>
        <p:grpSpPr bwMode="auto">
          <a:xfrm>
            <a:off x="0" y="0"/>
            <a:ext cx="3733800" cy="838200"/>
            <a:chOff x="4572000" y="0"/>
            <a:chExt cx="2286000" cy="447675"/>
          </a:xfrm>
        </p:grpSpPr>
        <p:pic>
          <p:nvPicPr>
            <p:cNvPr id="26629" name="Picture 9"/>
            <p:cNvPicPr>
              <a:picLocks noChangeAspect="1" noChangeArrowheads="1"/>
            </p:cNvPicPr>
            <p:nvPr/>
          </p:nvPicPr>
          <p:blipFill>
            <a:blip r:embed="rId3" cstate="email"/>
            <a:srcRect/>
            <a:stretch>
              <a:fillRect/>
            </a:stretch>
          </p:blipFill>
          <p:spPr bwMode="auto">
            <a:xfrm>
              <a:off x="4572000" y="0"/>
              <a:ext cx="1000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0" name="Group 10"/>
            <p:cNvGrpSpPr/>
            <p:nvPr/>
          </p:nvGrpSpPr>
          <p:grpSpPr bwMode="auto">
            <a:xfrm>
              <a:off x="5645150" y="101581"/>
              <a:ext cx="400050" cy="196888"/>
              <a:chOff x="2691" y="-526"/>
              <a:chExt cx="630" cy="311"/>
            </a:xfrm>
          </p:grpSpPr>
          <p:grpSp>
            <p:nvGrpSpPr>
              <p:cNvPr id="26631" name="Group 11"/>
              <p:cNvGrpSpPr/>
              <p:nvPr/>
            </p:nvGrpSpPr>
            <p:grpSpPr bwMode="auto">
              <a:xfrm>
                <a:off x="2691" y="-433"/>
                <a:ext cx="183" cy="218"/>
                <a:chOff x="2691" y="-433"/>
                <a:chExt cx="183" cy="218"/>
              </a:xfrm>
            </p:grpSpPr>
            <p:sp>
              <p:nvSpPr>
                <p:cNvPr id="26632" name="Freeform 12"/>
                <p:cNvSpPr>
                  <a:spLocks noChangeArrowheads="1"/>
                </p:cNvSpPr>
                <p:nvPr/>
              </p:nvSpPr>
              <p:spPr bwMode="auto">
                <a:xfrm>
                  <a:off x="2691" y="-433"/>
                  <a:ext cx="183" cy="218"/>
                </a:xfrm>
                <a:custGeom>
                  <a:avLst/>
                  <a:gdLst>
                    <a:gd name="T0" fmla="*/ 134 w 183"/>
                    <a:gd name="T1" fmla="*/ 43 h 218"/>
                    <a:gd name="T2" fmla="*/ 76 w 183"/>
                    <a:gd name="T3" fmla="*/ 43 h 218"/>
                    <a:gd name="T4" fmla="*/ 88 w 183"/>
                    <a:gd name="T5" fmla="*/ 53 h 218"/>
                    <a:gd name="T6" fmla="*/ 93 w 183"/>
                    <a:gd name="T7" fmla="*/ 77 h 218"/>
                    <a:gd name="T8" fmla="*/ 62 w 183"/>
                    <a:gd name="T9" fmla="*/ 90 h 218"/>
                    <a:gd name="T10" fmla="*/ 38 w 183"/>
                    <a:gd name="T11" fmla="*/ 103 h 218"/>
                    <a:gd name="T12" fmla="*/ 20 w 183"/>
                    <a:gd name="T13" fmla="*/ 116 h 218"/>
                    <a:gd name="T14" fmla="*/ 8 w 183"/>
                    <a:gd name="T15" fmla="*/ 129 h 218"/>
                    <a:gd name="T16" fmla="*/ 2 w 183"/>
                    <a:gd name="T17" fmla="*/ 143 h 218"/>
                    <a:gd name="T18" fmla="*/ 0 w 183"/>
                    <a:gd name="T19" fmla="*/ 156 h 218"/>
                    <a:gd name="T20" fmla="*/ 6 w 183"/>
                    <a:gd name="T21" fmla="*/ 181 h 218"/>
                    <a:gd name="T22" fmla="*/ 17 w 183"/>
                    <a:gd name="T23" fmla="*/ 200 h 218"/>
                    <a:gd name="T24" fmla="*/ 31 w 183"/>
                    <a:gd name="T25" fmla="*/ 212 h 218"/>
                    <a:gd name="T26" fmla="*/ 49 w 183"/>
                    <a:gd name="T27" fmla="*/ 217 h 218"/>
                    <a:gd name="T28" fmla="*/ 68 w 183"/>
                    <a:gd name="T29" fmla="*/ 217 h 218"/>
                    <a:gd name="T30" fmla="*/ 88 w 183"/>
                    <a:gd name="T31" fmla="*/ 210 h 218"/>
                    <a:gd name="T32" fmla="*/ 104 w 183"/>
                    <a:gd name="T33" fmla="*/ 198 h 218"/>
                    <a:gd name="T34" fmla="*/ 116 w 183"/>
                    <a:gd name="T35" fmla="*/ 181 h 218"/>
                    <a:gd name="T36" fmla="*/ 181 w 183"/>
                    <a:gd name="T37" fmla="*/ 181 h 218"/>
                    <a:gd name="T38" fmla="*/ 181 w 183"/>
                    <a:gd name="T39" fmla="*/ 179 h 218"/>
                    <a:gd name="T40" fmla="*/ 57 w 183"/>
                    <a:gd name="T41" fmla="*/ 179 h 218"/>
                    <a:gd name="T42" fmla="*/ 48 w 183"/>
                    <a:gd name="T43" fmla="*/ 172 h 218"/>
                    <a:gd name="T44" fmla="*/ 46 w 183"/>
                    <a:gd name="T45" fmla="*/ 160 h 218"/>
                    <a:gd name="T46" fmla="*/ 46 w 183"/>
                    <a:gd name="T47" fmla="*/ 146 h 218"/>
                    <a:gd name="T48" fmla="*/ 55 w 183"/>
                    <a:gd name="T49" fmla="*/ 133 h 218"/>
                    <a:gd name="T50" fmla="*/ 72 w 183"/>
                    <a:gd name="T51" fmla="*/ 120 h 218"/>
                    <a:gd name="T52" fmla="*/ 147 w 183"/>
                    <a:gd name="T53" fmla="*/ 120 h 218"/>
                    <a:gd name="T54" fmla="*/ 138 w 183"/>
                    <a:gd name="T55" fmla="*/ 64 h 218"/>
                    <a:gd name="T56" fmla="*/ 138 w 183"/>
                    <a:gd name="T57" fmla="*/ 59 h 218"/>
                    <a:gd name="T58" fmla="*/ 136 w 183"/>
                    <a:gd name="T59" fmla="*/ 47 h 218"/>
                    <a:gd name="T60" fmla="*/ 134 w 183"/>
                    <a:gd name="T61" fmla="*/ 4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218">
                      <a:moveTo>
                        <a:pt x="134" y="43"/>
                      </a:moveTo>
                      <a:lnTo>
                        <a:pt x="76" y="43"/>
                      </a:lnTo>
                      <a:lnTo>
                        <a:pt x="88" y="53"/>
                      </a:lnTo>
                      <a:lnTo>
                        <a:pt x="93" y="77"/>
                      </a:lnTo>
                      <a:lnTo>
                        <a:pt x="62" y="90"/>
                      </a:lnTo>
                      <a:lnTo>
                        <a:pt x="38" y="103"/>
                      </a:lnTo>
                      <a:lnTo>
                        <a:pt x="20" y="116"/>
                      </a:lnTo>
                      <a:lnTo>
                        <a:pt x="8" y="129"/>
                      </a:lnTo>
                      <a:lnTo>
                        <a:pt x="2" y="143"/>
                      </a:lnTo>
                      <a:lnTo>
                        <a:pt x="0" y="156"/>
                      </a:lnTo>
                      <a:lnTo>
                        <a:pt x="6" y="181"/>
                      </a:lnTo>
                      <a:lnTo>
                        <a:pt x="17" y="200"/>
                      </a:lnTo>
                      <a:lnTo>
                        <a:pt x="31" y="212"/>
                      </a:lnTo>
                      <a:lnTo>
                        <a:pt x="49" y="217"/>
                      </a:lnTo>
                      <a:lnTo>
                        <a:pt x="68" y="217"/>
                      </a:lnTo>
                      <a:lnTo>
                        <a:pt x="88" y="210"/>
                      </a:lnTo>
                      <a:lnTo>
                        <a:pt x="104" y="198"/>
                      </a:lnTo>
                      <a:lnTo>
                        <a:pt x="116" y="181"/>
                      </a:lnTo>
                      <a:lnTo>
                        <a:pt x="181" y="181"/>
                      </a:lnTo>
                      <a:lnTo>
                        <a:pt x="181" y="179"/>
                      </a:lnTo>
                      <a:lnTo>
                        <a:pt x="57" y="179"/>
                      </a:lnTo>
                      <a:lnTo>
                        <a:pt x="48" y="172"/>
                      </a:lnTo>
                      <a:lnTo>
                        <a:pt x="46" y="160"/>
                      </a:lnTo>
                      <a:lnTo>
                        <a:pt x="46" y="146"/>
                      </a:lnTo>
                      <a:lnTo>
                        <a:pt x="55" y="133"/>
                      </a:lnTo>
                      <a:lnTo>
                        <a:pt x="72" y="120"/>
                      </a:lnTo>
                      <a:lnTo>
                        <a:pt x="147" y="120"/>
                      </a:lnTo>
                      <a:lnTo>
                        <a:pt x="138" y="64"/>
                      </a:lnTo>
                      <a:lnTo>
                        <a:pt x="138" y="59"/>
                      </a:lnTo>
                      <a:lnTo>
                        <a:pt x="136" y="47"/>
                      </a:lnTo>
                      <a:lnTo>
                        <a:pt x="134" y="4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3" name="Freeform 13"/>
                <p:cNvSpPr>
                  <a:spLocks noChangeArrowheads="1"/>
                </p:cNvSpPr>
                <p:nvPr/>
              </p:nvSpPr>
              <p:spPr bwMode="auto">
                <a:xfrm>
                  <a:off x="2691" y="-433"/>
                  <a:ext cx="183" cy="218"/>
                </a:xfrm>
                <a:custGeom>
                  <a:avLst/>
                  <a:gdLst>
                    <a:gd name="T0" fmla="*/ 181 w 183"/>
                    <a:gd name="T1" fmla="*/ 181 h 218"/>
                    <a:gd name="T2" fmla="*/ 116 w 183"/>
                    <a:gd name="T3" fmla="*/ 181 h 218"/>
                    <a:gd name="T4" fmla="*/ 129 w 183"/>
                    <a:gd name="T5" fmla="*/ 196 h 218"/>
                    <a:gd name="T6" fmla="*/ 148 w 183"/>
                    <a:gd name="T7" fmla="*/ 202 h 218"/>
                    <a:gd name="T8" fmla="*/ 165 w 183"/>
                    <a:gd name="T9" fmla="*/ 197 h 218"/>
                    <a:gd name="T10" fmla="*/ 182 w 183"/>
                    <a:gd name="T11" fmla="*/ 188 h 218"/>
                    <a:gd name="T12" fmla="*/ 181 w 183"/>
                    <a:gd name="T13" fmla="*/ 181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81" y="181"/>
                      </a:moveTo>
                      <a:lnTo>
                        <a:pt x="116" y="181"/>
                      </a:lnTo>
                      <a:lnTo>
                        <a:pt x="129" y="196"/>
                      </a:lnTo>
                      <a:lnTo>
                        <a:pt x="148" y="202"/>
                      </a:lnTo>
                      <a:lnTo>
                        <a:pt x="165" y="197"/>
                      </a:lnTo>
                      <a:lnTo>
                        <a:pt x="182" y="188"/>
                      </a:lnTo>
                      <a:lnTo>
                        <a:pt x="181" y="18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4" name="Freeform 14"/>
                <p:cNvSpPr>
                  <a:spLocks noChangeArrowheads="1"/>
                </p:cNvSpPr>
                <p:nvPr/>
              </p:nvSpPr>
              <p:spPr bwMode="auto">
                <a:xfrm>
                  <a:off x="2691" y="-433"/>
                  <a:ext cx="183" cy="218"/>
                </a:xfrm>
                <a:custGeom>
                  <a:avLst/>
                  <a:gdLst>
                    <a:gd name="T0" fmla="*/ 147 w 183"/>
                    <a:gd name="T1" fmla="*/ 120 h 218"/>
                    <a:gd name="T2" fmla="*/ 72 w 183"/>
                    <a:gd name="T3" fmla="*/ 120 h 218"/>
                    <a:gd name="T4" fmla="*/ 106 w 183"/>
                    <a:gd name="T5" fmla="*/ 154 h 218"/>
                    <a:gd name="T6" fmla="*/ 97 w 183"/>
                    <a:gd name="T7" fmla="*/ 168 h 218"/>
                    <a:gd name="T8" fmla="*/ 85 w 183"/>
                    <a:gd name="T9" fmla="*/ 177 h 218"/>
                    <a:gd name="T10" fmla="*/ 73 w 183"/>
                    <a:gd name="T11" fmla="*/ 179 h 218"/>
                    <a:gd name="T12" fmla="*/ 57 w 183"/>
                    <a:gd name="T13" fmla="*/ 179 h 218"/>
                    <a:gd name="T14" fmla="*/ 181 w 183"/>
                    <a:gd name="T15" fmla="*/ 179 h 218"/>
                    <a:gd name="T16" fmla="*/ 179 w 183"/>
                    <a:gd name="T17" fmla="*/ 164 h 218"/>
                    <a:gd name="T18" fmla="*/ 160 w 183"/>
                    <a:gd name="T19" fmla="*/ 164 h 218"/>
                    <a:gd name="T20" fmla="*/ 153 w 183"/>
                    <a:gd name="T21" fmla="*/ 157 h 218"/>
                    <a:gd name="T22" fmla="*/ 151 w 183"/>
                    <a:gd name="T23" fmla="*/ 146 h 218"/>
                    <a:gd name="T24" fmla="*/ 149 w 183"/>
                    <a:gd name="T25" fmla="*/ 138 h 218"/>
                    <a:gd name="T26" fmla="*/ 148 w 183"/>
                    <a:gd name="T27" fmla="*/ 129 h 218"/>
                    <a:gd name="T28" fmla="*/ 147 w 183"/>
                    <a:gd name="T29" fmla="*/ 12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218">
                      <a:moveTo>
                        <a:pt x="147" y="120"/>
                      </a:moveTo>
                      <a:lnTo>
                        <a:pt x="72" y="120"/>
                      </a:lnTo>
                      <a:lnTo>
                        <a:pt x="106" y="154"/>
                      </a:lnTo>
                      <a:lnTo>
                        <a:pt x="97" y="168"/>
                      </a:lnTo>
                      <a:lnTo>
                        <a:pt x="85" y="177"/>
                      </a:lnTo>
                      <a:lnTo>
                        <a:pt x="73" y="179"/>
                      </a:lnTo>
                      <a:lnTo>
                        <a:pt x="57" y="179"/>
                      </a:lnTo>
                      <a:lnTo>
                        <a:pt x="181" y="179"/>
                      </a:lnTo>
                      <a:lnTo>
                        <a:pt x="179" y="164"/>
                      </a:lnTo>
                      <a:lnTo>
                        <a:pt x="160" y="164"/>
                      </a:lnTo>
                      <a:lnTo>
                        <a:pt x="153" y="157"/>
                      </a:lnTo>
                      <a:lnTo>
                        <a:pt x="151" y="146"/>
                      </a:lnTo>
                      <a:lnTo>
                        <a:pt x="149" y="138"/>
                      </a:lnTo>
                      <a:lnTo>
                        <a:pt x="148" y="129"/>
                      </a:lnTo>
                      <a:lnTo>
                        <a:pt x="147" y="12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5" name="Freeform 15"/>
                <p:cNvSpPr>
                  <a:spLocks noChangeArrowheads="1"/>
                </p:cNvSpPr>
                <p:nvPr/>
              </p:nvSpPr>
              <p:spPr bwMode="auto">
                <a:xfrm>
                  <a:off x="2691" y="-433"/>
                  <a:ext cx="183" cy="218"/>
                </a:xfrm>
                <a:custGeom>
                  <a:avLst/>
                  <a:gdLst>
                    <a:gd name="T0" fmla="*/ 178 w 183"/>
                    <a:gd name="T1" fmla="*/ 155 h 218"/>
                    <a:gd name="T2" fmla="*/ 171 w 183"/>
                    <a:gd name="T3" fmla="*/ 161 h 218"/>
                    <a:gd name="T4" fmla="*/ 167 w 183"/>
                    <a:gd name="T5" fmla="*/ 163 h 218"/>
                    <a:gd name="T6" fmla="*/ 165 w 183"/>
                    <a:gd name="T7" fmla="*/ 163 h 218"/>
                    <a:gd name="T8" fmla="*/ 160 w 183"/>
                    <a:gd name="T9" fmla="*/ 164 h 218"/>
                    <a:gd name="T10" fmla="*/ 179 w 183"/>
                    <a:gd name="T11" fmla="*/ 164 h 218"/>
                    <a:gd name="T12" fmla="*/ 178 w 183"/>
                    <a:gd name="T13" fmla="*/ 155 h 218"/>
                  </a:gdLst>
                  <a:ahLst/>
                  <a:cxnLst>
                    <a:cxn ang="0">
                      <a:pos x="T0" y="T1"/>
                    </a:cxn>
                    <a:cxn ang="0">
                      <a:pos x="T2" y="T3"/>
                    </a:cxn>
                    <a:cxn ang="0">
                      <a:pos x="T4" y="T5"/>
                    </a:cxn>
                    <a:cxn ang="0">
                      <a:pos x="T6" y="T7"/>
                    </a:cxn>
                    <a:cxn ang="0">
                      <a:pos x="T8" y="T9"/>
                    </a:cxn>
                    <a:cxn ang="0">
                      <a:pos x="T10" y="T11"/>
                    </a:cxn>
                    <a:cxn ang="0">
                      <a:pos x="T12" y="T13"/>
                    </a:cxn>
                  </a:cxnLst>
                  <a:rect l="0" t="0" r="r" b="b"/>
                  <a:pathLst>
                    <a:path w="183" h="218">
                      <a:moveTo>
                        <a:pt x="178" y="155"/>
                      </a:moveTo>
                      <a:lnTo>
                        <a:pt x="171" y="161"/>
                      </a:lnTo>
                      <a:lnTo>
                        <a:pt x="167" y="163"/>
                      </a:lnTo>
                      <a:lnTo>
                        <a:pt x="165" y="163"/>
                      </a:lnTo>
                      <a:lnTo>
                        <a:pt x="160" y="164"/>
                      </a:lnTo>
                      <a:lnTo>
                        <a:pt x="179" y="164"/>
                      </a:lnTo>
                      <a:lnTo>
                        <a:pt x="178" y="15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6" name="Freeform 16"/>
                <p:cNvSpPr>
                  <a:spLocks noChangeArrowheads="1"/>
                </p:cNvSpPr>
                <p:nvPr/>
              </p:nvSpPr>
              <p:spPr bwMode="auto">
                <a:xfrm>
                  <a:off x="2691" y="-433"/>
                  <a:ext cx="183" cy="218"/>
                </a:xfrm>
                <a:custGeom>
                  <a:avLst/>
                  <a:gdLst>
                    <a:gd name="T0" fmla="*/ 77 w 183"/>
                    <a:gd name="T1" fmla="*/ 0 h 218"/>
                    <a:gd name="T2" fmla="*/ 73 w 183"/>
                    <a:gd name="T3" fmla="*/ 0 h 218"/>
                    <a:gd name="T4" fmla="*/ 68 w 183"/>
                    <a:gd name="T5" fmla="*/ 1 h 218"/>
                    <a:gd name="T6" fmla="*/ 55 w 183"/>
                    <a:gd name="T7" fmla="*/ 4 h 218"/>
                    <a:gd name="T8" fmla="*/ 41 w 183"/>
                    <a:gd name="T9" fmla="*/ 10 h 218"/>
                    <a:gd name="T10" fmla="*/ 25 w 183"/>
                    <a:gd name="T11" fmla="*/ 20 h 218"/>
                    <a:gd name="T12" fmla="*/ 7 w 183"/>
                    <a:gd name="T13" fmla="*/ 37 h 218"/>
                    <a:gd name="T14" fmla="*/ 17 w 183"/>
                    <a:gd name="T15" fmla="*/ 78 h 218"/>
                    <a:gd name="T16" fmla="*/ 38 w 183"/>
                    <a:gd name="T17" fmla="*/ 56 h 218"/>
                    <a:gd name="T18" fmla="*/ 53 w 183"/>
                    <a:gd name="T19" fmla="*/ 45 h 218"/>
                    <a:gd name="T20" fmla="*/ 76 w 183"/>
                    <a:gd name="T21" fmla="*/ 43 h 218"/>
                    <a:gd name="T22" fmla="*/ 134 w 183"/>
                    <a:gd name="T23" fmla="*/ 43 h 218"/>
                    <a:gd name="T24" fmla="*/ 127 w 183"/>
                    <a:gd name="T25" fmla="*/ 24 h 218"/>
                    <a:gd name="T26" fmla="*/ 112 w 183"/>
                    <a:gd name="T27" fmla="*/ 9 h 218"/>
                    <a:gd name="T28" fmla="*/ 94 w 183"/>
                    <a:gd name="T29" fmla="*/ 1 h 218"/>
                    <a:gd name="T30" fmla="*/ 77 w 183"/>
                    <a:gd name="T3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18">
                      <a:moveTo>
                        <a:pt x="77" y="0"/>
                      </a:moveTo>
                      <a:lnTo>
                        <a:pt x="73" y="0"/>
                      </a:lnTo>
                      <a:lnTo>
                        <a:pt x="68" y="1"/>
                      </a:lnTo>
                      <a:lnTo>
                        <a:pt x="55" y="4"/>
                      </a:lnTo>
                      <a:lnTo>
                        <a:pt x="41" y="10"/>
                      </a:lnTo>
                      <a:lnTo>
                        <a:pt x="25" y="20"/>
                      </a:lnTo>
                      <a:lnTo>
                        <a:pt x="7" y="37"/>
                      </a:lnTo>
                      <a:lnTo>
                        <a:pt x="17" y="78"/>
                      </a:lnTo>
                      <a:lnTo>
                        <a:pt x="38" y="56"/>
                      </a:lnTo>
                      <a:lnTo>
                        <a:pt x="53" y="45"/>
                      </a:lnTo>
                      <a:lnTo>
                        <a:pt x="76" y="43"/>
                      </a:lnTo>
                      <a:lnTo>
                        <a:pt x="134" y="43"/>
                      </a:lnTo>
                      <a:lnTo>
                        <a:pt x="127" y="24"/>
                      </a:lnTo>
                      <a:lnTo>
                        <a:pt x="112" y="9"/>
                      </a:lnTo>
                      <a:lnTo>
                        <a:pt x="94" y="1"/>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37" name="Group 17"/>
              <p:cNvGrpSpPr/>
              <p:nvPr/>
            </p:nvGrpSpPr>
            <p:grpSpPr bwMode="auto">
              <a:xfrm>
                <a:off x="2881" y="-459"/>
                <a:ext cx="190" cy="221"/>
                <a:chOff x="2881" y="-459"/>
                <a:chExt cx="190" cy="221"/>
              </a:xfrm>
            </p:grpSpPr>
            <p:sp>
              <p:nvSpPr>
                <p:cNvPr id="26638" name="Freeform 18"/>
                <p:cNvSpPr>
                  <a:spLocks noChangeArrowheads="1"/>
                </p:cNvSpPr>
                <p:nvPr/>
              </p:nvSpPr>
              <p:spPr bwMode="auto">
                <a:xfrm>
                  <a:off x="2881" y="-459"/>
                  <a:ext cx="190" cy="221"/>
                </a:xfrm>
                <a:custGeom>
                  <a:avLst/>
                  <a:gdLst>
                    <a:gd name="T0" fmla="*/ 47 w 190"/>
                    <a:gd name="T1" fmla="*/ 14 h 221"/>
                    <a:gd name="T2" fmla="*/ 0 w 190"/>
                    <a:gd name="T3" fmla="*/ 20 h 221"/>
                    <a:gd name="T4" fmla="*/ 23 w 190"/>
                    <a:gd name="T5" fmla="*/ 220 h 221"/>
                    <a:gd name="T6" fmla="*/ 71 w 190"/>
                    <a:gd name="T7" fmla="*/ 214 h 221"/>
                    <a:gd name="T8" fmla="*/ 55 w 190"/>
                    <a:gd name="T9" fmla="*/ 78 h 221"/>
                    <a:gd name="T10" fmla="*/ 69 w 190"/>
                    <a:gd name="T11" fmla="*/ 62 h 221"/>
                    <a:gd name="T12" fmla="*/ 85 w 190"/>
                    <a:gd name="T13" fmla="*/ 50 h 221"/>
                    <a:gd name="T14" fmla="*/ 110 w 190"/>
                    <a:gd name="T15" fmla="*/ 49 h 221"/>
                    <a:gd name="T16" fmla="*/ 171 w 190"/>
                    <a:gd name="T17" fmla="*/ 49 h 221"/>
                    <a:gd name="T18" fmla="*/ 169 w 190"/>
                    <a:gd name="T19" fmla="*/ 38 h 221"/>
                    <a:gd name="T20" fmla="*/ 50 w 190"/>
                    <a:gd name="T21" fmla="*/ 38 h 221"/>
                    <a:gd name="T22" fmla="*/ 47 w 190"/>
                    <a:gd name="T23" fmla="*/ 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47" y="14"/>
                      </a:moveTo>
                      <a:lnTo>
                        <a:pt x="0" y="20"/>
                      </a:lnTo>
                      <a:lnTo>
                        <a:pt x="23" y="220"/>
                      </a:lnTo>
                      <a:lnTo>
                        <a:pt x="71" y="214"/>
                      </a:lnTo>
                      <a:lnTo>
                        <a:pt x="55" y="78"/>
                      </a:lnTo>
                      <a:lnTo>
                        <a:pt x="69" y="62"/>
                      </a:lnTo>
                      <a:lnTo>
                        <a:pt x="85" y="50"/>
                      </a:lnTo>
                      <a:lnTo>
                        <a:pt x="110" y="49"/>
                      </a:lnTo>
                      <a:lnTo>
                        <a:pt x="171" y="49"/>
                      </a:lnTo>
                      <a:lnTo>
                        <a:pt x="169" y="38"/>
                      </a:lnTo>
                      <a:lnTo>
                        <a:pt x="50" y="38"/>
                      </a:lnTo>
                      <a:lnTo>
                        <a:pt x="47" y="14"/>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9" name="Freeform 19"/>
                <p:cNvSpPr>
                  <a:spLocks noChangeArrowheads="1"/>
                </p:cNvSpPr>
                <p:nvPr/>
              </p:nvSpPr>
              <p:spPr bwMode="auto">
                <a:xfrm>
                  <a:off x="2881" y="-459"/>
                  <a:ext cx="190" cy="221"/>
                </a:xfrm>
                <a:custGeom>
                  <a:avLst/>
                  <a:gdLst>
                    <a:gd name="T0" fmla="*/ 171 w 190"/>
                    <a:gd name="T1" fmla="*/ 49 h 221"/>
                    <a:gd name="T2" fmla="*/ 110 w 190"/>
                    <a:gd name="T3" fmla="*/ 49 h 221"/>
                    <a:gd name="T4" fmla="*/ 122 w 190"/>
                    <a:gd name="T5" fmla="*/ 60 h 221"/>
                    <a:gd name="T6" fmla="*/ 126 w 190"/>
                    <a:gd name="T7" fmla="*/ 83 h 221"/>
                    <a:gd name="T8" fmla="*/ 129 w 190"/>
                    <a:gd name="T9" fmla="*/ 103 h 221"/>
                    <a:gd name="T10" fmla="*/ 131 w 190"/>
                    <a:gd name="T11" fmla="*/ 122 h 221"/>
                    <a:gd name="T12" fmla="*/ 133 w 190"/>
                    <a:gd name="T13" fmla="*/ 140 h 221"/>
                    <a:gd name="T14" fmla="*/ 141 w 190"/>
                    <a:gd name="T15" fmla="*/ 205 h 221"/>
                    <a:gd name="T16" fmla="*/ 189 w 190"/>
                    <a:gd name="T17" fmla="*/ 199 h 221"/>
                    <a:gd name="T18" fmla="*/ 178 w 190"/>
                    <a:gd name="T19" fmla="*/ 99 h 221"/>
                    <a:gd name="T20" fmla="*/ 174 w 190"/>
                    <a:gd name="T21" fmla="*/ 60 h 221"/>
                    <a:gd name="T22" fmla="*/ 171 w 190"/>
                    <a:gd name="T23"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71" y="49"/>
                      </a:moveTo>
                      <a:lnTo>
                        <a:pt x="110" y="49"/>
                      </a:lnTo>
                      <a:lnTo>
                        <a:pt x="122" y="60"/>
                      </a:lnTo>
                      <a:lnTo>
                        <a:pt x="126" y="83"/>
                      </a:lnTo>
                      <a:lnTo>
                        <a:pt x="129" y="103"/>
                      </a:lnTo>
                      <a:lnTo>
                        <a:pt x="131" y="122"/>
                      </a:lnTo>
                      <a:lnTo>
                        <a:pt x="133" y="140"/>
                      </a:lnTo>
                      <a:lnTo>
                        <a:pt x="141" y="205"/>
                      </a:lnTo>
                      <a:lnTo>
                        <a:pt x="189" y="199"/>
                      </a:lnTo>
                      <a:lnTo>
                        <a:pt x="178" y="99"/>
                      </a:lnTo>
                      <a:lnTo>
                        <a:pt x="174" y="60"/>
                      </a:lnTo>
                      <a:lnTo>
                        <a:pt x="171" y="4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0" name="Freeform 20"/>
                <p:cNvSpPr>
                  <a:spLocks noChangeArrowheads="1"/>
                </p:cNvSpPr>
                <p:nvPr/>
              </p:nvSpPr>
              <p:spPr bwMode="auto">
                <a:xfrm>
                  <a:off x="2881" y="-459"/>
                  <a:ext cx="190" cy="221"/>
                </a:xfrm>
                <a:custGeom>
                  <a:avLst/>
                  <a:gdLst>
                    <a:gd name="T0" fmla="*/ 119 w 190"/>
                    <a:gd name="T1" fmla="*/ 0 h 221"/>
                    <a:gd name="T2" fmla="*/ 115 w 190"/>
                    <a:gd name="T3" fmla="*/ 0 h 221"/>
                    <a:gd name="T4" fmla="*/ 112 w 190"/>
                    <a:gd name="T5" fmla="*/ 0 h 221"/>
                    <a:gd name="T6" fmla="*/ 91 w 190"/>
                    <a:gd name="T7" fmla="*/ 6 h 221"/>
                    <a:gd name="T8" fmla="*/ 73 w 190"/>
                    <a:gd name="T9" fmla="*/ 15 h 221"/>
                    <a:gd name="T10" fmla="*/ 58 w 190"/>
                    <a:gd name="T11" fmla="*/ 29 h 221"/>
                    <a:gd name="T12" fmla="*/ 50 w 190"/>
                    <a:gd name="T13" fmla="*/ 38 h 221"/>
                    <a:gd name="T14" fmla="*/ 169 w 190"/>
                    <a:gd name="T15" fmla="*/ 38 h 221"/>
                    <a:gd name="T16" fmla="*/ 168 w 190"/>
                    <a:gd name="T17" fmla="*/ 36 h 221"/>
                    <a:gd name="T18" fmla="*/ 159 w 190"/>
                    <a:gd name="T19" fmla="*/ 17 h 221"/>
                    <a:gd name="T20" fmla="*/ 144 w 190"/>
                    <a:gd name="T21" fmla="*/ 4 h 221"/>
                    <a:gd name="T22" fmla="*/ 119 w 190"/>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221">
                      <a:moveTo>
                        <a:pt x="119" y="0"/>
                      </a:moveTo>
                      <a:lnTo>
                        <a:pt x="115" y="0"/>
                      </a:lnTo>
                      <a:lnTo>
                        <a:pt x="112" y="0"/>
                      </a:lnTo>
                      <a:lnTo>
                        <a:pt x="91" y="6"/>
                      </a:lnTo>
                      <a:lnTo>
                        <a:pt x="73" y="15"/>
                      </a:lnTo>
                      <a:lnTo>
                        <a:pt x="58" y="29"/>
                      </a:lnTo>
                      <a:lnTo>
                        <a:pt x="50" y="38"/>
                      </a:lnTo>
                      <a:lnTo>
                        <a:pt x="169" y="38"/>
                      </a:lnTo>
                      <a:lnTo>
                        <a:pt x="168" y="36"/>
                      </a:lnTo>
                      <a:lnTo>
                        <a:pt x="159" y="17"/>
                      </a:lnTo>
                      <a:lnTo>
                        <a:pt x="144" y="4"/>
                      </a:lnTo>
                      <a:lnTo>
                        <a:pt x="11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41" name="Group 21"/>
              <p:cNvGrpSpPr/>
              <p:nvPr/>
            </p:nvGrpSpPr>
            <p:grpSpPr bwMode="auto">
              <a:xfrm>
                <a:off x="3095" y="-526"/>
                <a:ext cx="226" cy="303"/>
                <a:chOff x="3095" y="-526"/>
                <a:chExt cx="226" cy="303"/>
              </a:xfrm>
            </p:grpSpPr>
            <p:sp>
              <p:nvSpPr>
                <p:cNvPr id="26642" name="Freeform 22"/>
                <p:cNvSpPr>
                  <a:spLocks noChangeArrowheads="1"/>
                </p:cNvSpPr>
                <p:nvPr/>
              </p:nvSpPr>
              <p:spPr bwMode="auto">
                <a:xfrm>
                  <a:off x="3095" y="-526"/>
                  <a:ext cx="226" cy="303"/>
                </a:xfrm>
                <a:custGeom>
                  <a:avLst/>
                  <a:gdLst>
                    <a:gd name="T0" fmla="*/ 165 w 226"/>
                    <a:gd name="T1" fmla="*/ 271 h 303"/>
                    <a:gd name="T2" fmla="*/ 117 w 226"/>
                    <a:gd name="T3" fmla="*/ 271 h 303"/>
                    <a:gd name="T4" fmla="*/ 112 w 226"/>
                    <a:gd name="T5" fmla="*/ 292 h 303"/>
                    <a:gd name="T6" fmla="*/ 158 w 226"/>
                    <a:gd name="T7" fmla="*/ 303 h 303"/>
                    <a:gd name="T8" fmla="*/ 165 w 226"/>
                    <a:gd name="T9" fmla="*/ 271 h 303"/>
                  </a:gdLst>
                  <a:ahLst/>
                  <a:cxnLst>
                    <a:cxn ang="0">
                      <a:pos x="T0" y="T1"/>
                    </a:cxn>
                    <a:cxn ang="0">
                      <a:pos x="T2" y="T3"/>
                    </a:cxn>
                    <a:cxn ang="0">
                      <a:pos x="T4" y="T5"/>
                    </a:cxn>
                    <a:cxn ang="0">
                      <a:pos x="T6" y="T7"/>
                    </a:cxn>
                    <a:cxn ang="0">
                      <a:pos x="T8" y="T9"/>
                    </a:cxn>
                  </a:cxnLst>
                  <a:rect l="0" t="0" r="r" b="b"/>
                  <a:pathLst>
                    <a:path w="226" h="303">
                      <a:moveTo>
                        <a:pt x="165" y="271"/>
                      </a:moveTo>
                      <a:lnTo>
                        <a:pt x="117" y="271"/>
                      </a:lnTo>
                      <a:lnTo>
                        <a:pt x="112" y="292"/>
                      </a:lnTo>
                      <a:lnTo>
                        <a:pt x="158" y="303"/>
                      </a:lnTo>
                      <a:lnTo>
                        <a:pt x="165" y="27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23"/>
                <p:cNvSpPr>
                  <a:spLocks noChangeArrowheads="1"/>
                </p:cNvSpPr>
                <p:nvPr/>
              </p:nvSpPr>
              <p:spPr bwMode="auto">
                <a:xfrm>
                  <a:off x="3095" y="-526"/>
                  <a:ext cx="226" cy="303"/>
                </a:xfrm>
                <a:custGeom>
                  <a:avLst/>
                  <a:gdLst>
                    <a:gd name="T0" fmla="*/ 98 w 226"/>
                    <a:gd name="T1" fmla="*/ 80 h 303"/>
                    <a:gd name="T2" fmla="*/ 78 w 226"/>
                    <a:gd name="T3" fmla="*/ 82 h 303"/>
                    <a:gd name="T4" fmla="*/ 59 w 226"/>
                    <a:gd name="T5" fmla="*/ 88 h 303"/>
                    <a:gd name="T6" fmla="*/ 43 w 226"/>
                    <a:gd name="T7" fmla="*/ 98 h 303"/>
                    <a:gd name="T8" fmla="*/ 30 w 226"/>
                    <a:gd name="T9" fmla="*/ 111 h 303"/>
                    <a:gd name="T10" fmla="*/ 18 w 226"/>
                    <a:gd name="T11" fmla="*/ 126 h 303"/>
                    <a:gd name="T12" fmla="*/ 9 w 226"/>
                    <a:gd name="T13" fmla="*/ 144 h 303"/>
                    <a:gd name="T14" fmla="*/ 3 w 226"/>
                    <a:gd name="T15" fmla="*/ 163 h 303"/>
                    <a:gd name="T16" fmla="*/ 0 w 226"/>
                    <a:gd name="T17" fmla="*/ 187 h 303"/>
                    <a:gd name="T18" fmla="*/ 0 w 226"/>
                    <a:gd name="T19" fmla="*/ 209 h 303"/>
                    <a:gd name="T20" fmla="*/ 4 w 226"/>
                    <a:gd name="T21" fmla="*/ 229 h 303"/>
                    <a:gd name="T22" fmla="*/ 11 w 226"/>
                    <a:gd name="T23" fmla="*/ 247 h 303"/>
                    <a:gd name="T24" fmla="*/ 22 w 226"/>
                    <a:gd name="T25" fmla="*/ 262 h 303"/>
                    <a:gd name="T26" fmla="*/ 35 w 226"/>
                    <a:gd name="T27" fmla="*/ 274 h 303"/>
                    <a:gd name="T28" fmla="*/ 52 w 226"/>
                    <a:gd name="T29" fmla="*/ 283 h 303"/>
                    <a:gd name="T30" fmla="*/ 75 w 226"/>
                    <a:gd name="T31" fmla="*/ 286 h 303"/>
                    <a:gd name="T32" fmla="*/ 95 w 226"/>
                    <a:gd name="T33" fmla="*/ 283 h 303"/>
                    <a:gd name="T34" fmla="*/ 110 w 226"/>
                    <a:gd name="T35" fmla="*/ 275 h 303"/>
                    <a:gd name="T36" fmla="*/ 117 w 226"/>
                    <a:gd name="T37" fmla="*/ 271 h 303"/>
                    <a:gd name="T38" fmla="*/ 165 w 226"/>
                    <a:gd name="T39" fmla="*/ 271 h 303"/>
                    <a:gd name="T40" fmla="*/ 170 w 226"/>
                    <a:gd name="T41" fmla="*/ 248 h 303"/>
                    <a:gd name="T42" fmla="*/ 87 w 226"/>
                    <a:gd name="T43" fmla="*/ 248 h 303"/>
                    <a:gd name="T44" fmla="*/ 85 w 226"/>
                    <a:gd name="T45" fmla="*/ 248 h 303"/>
                    <a:gd name="T46" fmla="*/ 83 w 226"/>
                    <a:gd name="T47" fmla="*/ 248 h 303"/>
                    <a:gd name="T48" fmla="*/ 67 w 226"/>
                    <a:gd name="T49" fmla="*/ 240 h 303"/>
                    <a:gd name="T50" fmla="*/ 55 w 226"/>
                    <a:gd name="T51" fmla="*/ 226 h 303"/>
                    <a:gd name="T52" fmla="*/ 49 w 226"/>
                    <a:gd name="T53" fmla="*/ 207 h 303"/>
                    <a:gd name="T54" fmla="*/ 49 w 226"/>
                    <a:gd name="T55" fmla="*/ 185 h 303"/>
                    <a:gd name="T56" fmla="*/ 57 w 226"/>
                    <a:gd name="T57" fmla="*/ 159 h 303"/>
                    <a:gd name="T58" fmla="*/ 69 w 226"/>
                    <a:gd name="T59" fmla="*/ 140 h 303"/>
                    <a:gd name="T60" fmla="*/ 83 w 226"/>
                    <a:gd name="T61" fmla="*/ 128 h 303"/>
                    <a:gd name="T62" fmla="*/ 99 w 226"/>
                    <a:gd name="T63" fmla="*/ 123 h 303"/>
                    <a:gd name="T64" fmla="*/ 200 w 226"/>
                    <a:gd name="T65" fmla="*/ 123 h 303"/>
                    <a:gd name="T66" fmla="*/ 203 w 226"/>
                    <a:gd name="T67" fmla="*/ 109 h 303"/>
                    <a:gd name="T68" fmla="*/ 152 w 226"/>
                    <a:gd name="T69" fmla="*/ 109 h 303"/>
                    <a:gd name="T70" fmla="*/ 151 w 226"/>
                    <a:gd name="T71" fmla="*/ 109 h 303"/>
                    <a:gd name="T72" fmla="*/ 138 w 226"/>
                    <a:gd name="T73" fmla="*/ 92 h 303"/>
                    <a:gd name="T74" fmla="*/ 120 w 226"/>
                    <a:gd name="T75" fmla="*/ 83 h 303"/>
                    <a:gd name="T76" fmla="*/ 98 w 226"/>
                    <a:gd name="T77" fmla="*/ 8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6" h="303">
                      <a:moveTo>
                        <a:pt x="98" y="80"/>
                      </a:moveTo>
                      <a:lnTo>
                        <a:pt x="78" y="82"/>
                      </a:lnTo>
                      <a:lnTo>
                        <a:pt x="59" y="88"/>
                      </a:lnTo>
                      <a:lnTo>
                        <a:pt x="43" y="98"/>
                      </a:lnTo>
                      <a:lnTo>
                        <a:pt x="30" y="111"/>
                      </a:lnTo>
                      <a:lnTo>
                        <a:pt x="18" y="126"/>
                      </a:lnTo>
                      <a:lnTo>
                        <a:pt x="9" y="144"/>
                      </a:lnTo>
                      <a:lnTo>
                        <a:pt x="3" y="163"/>
                      </a:lnTo>
                      <a:lnTo>
                        <a:pt x="0" y="187"/>
                      </a:lnTo>
                      <a:lnTo>
                        <a:pt x="0" y="209"/>
                      </a:lnTo>
                      <a:lnTo>
                        <a:pt x="4" y="229"/>
                      </a:lnTo>
                      <a:lnTo>
                        <a:pt x="11" y="247"/>
                      </a:lnTo>
                      <a:lnTo>
                        <a:pt x="22" y="262"/>
                      </a:lnTo>
                      <a:lnTo>
                        <a:pt x="35" y="274"/>
                      </a:lnTo>
                      <a:lnTo>
                        <a:pt x="52" y="283"/>
                      </a:lnTo>
                      <a:lnTo>
                        <a:pt x="75" y="286"/>
                      </a:lnTo>
                      <a:lnTo>
                        <a:pt x="95" y="283"/>
                      </a:lnTo>
                      <a:lnTo>
                        <a:pt x="110" y="275"/>
                      </a:lnTo>
                      <a:lnTo>
                        <a:pt x="117" y="271"/>
                      </a:lnTo>
                      <a:lnTo>
                        <a:pt x="165" y="271"/>
                      </a:lnTo>
                      <a:lnTo>
                        <a:pt x="170" y="248"/>
                      </a:lnTo>
                      <a:lnTo>
                        <a:pt x="87" y="248"/>
                      </a:lnTo>
                      <a:lnTo>
                        <a:pt x="85" y="248"/>
                      </a:lnTo>
                      <a:lnTo>
                        <a:pt x="83" y="248"/>
                      </a:lnTo>
                      <a:lnTo>
                        <a:pt x="67" y="240"/>
                      </a:lnTo>
                      <a:lnTo>
                        <a:pt x="55" y="226"/>
                      </a:lnTo>
                      <a:lnTo>
                        <a:pt x="49" y="207"/>
                      </a:lnTo>
                      <a:lnTo>
                        <a:pt x="49" y="185"/>
                      </a:lnTo>
                      <a:lnTo>
                        <a:pt x="57" y="159"/>
                      </a:lnTo>
                      <a:lnTo>
                        <a:pt x="69" y="140"/>
                      </a:lnTo>
                      <a:lnTo>
                        <a:pt x="83" y="128"/>
                      </a:lnTo>
                      <a:lnTo>
                        <a:pt x="99" y="123"/>
                      </a:lnTo>
                      <a:lnTo>
                        <a:pt x="200" y="123"/>
                      </a:lnTo>
                      <a:lnTo>
                        <a:pt x="203" y="109"/>
                      </a:lnTo>
                      <a:lnTo>
                        <a:pt x="152" y="109"/>
                      </a:lnTo>
                      <a:lnTo>
                        <a:pt x="151" y="109"/>
                      </a:lnTo>
                      <a:lnTo>
                        <a:pt x="138" y="92"/>
                      </a:lnTo>
                      <a:lnTo>
                        <a:pt x="120" y="83"/>
                      </a:lnTo>
                      <a:lnTo>
                        <a:pt x="98" y="8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4" name="Freeform 24"/>
                <p:cNvSpPr>
                  <a:spLocks noChangeArrowheads="1"/>
                </p:cNvSpPr>
                <p:nvPr/>
              </p:nvSpPr>
              <p:spPr bwMode="auto">
                <a:xfrm>
                  <a:off x="3095" y="-526"/>
                  <a:ext cx="226" cy="303"/>
                </a:xfrm>
                <a:custGeom>
                  <a:avLst/>
                  <a:gdLst>
                    <a:gd name="T0" fmla="*/ 200 w 226"/>
                    <a:gd name="T1" fmla="*/ 123 h 303"/>
                    <a:gd name="T2" fmla="*/ 99 w 226"/>
                    <a:gd name="T3" fmla="*/ 123 h 303"/>
                    <a:gd name="T4" fmla="*/ 126 w 226"/>
                    <a:gd name="T5" fmla="*/ 131 h 303"/>
                    <a:gd name="T6" fmla="*/ 139 w 226"/>
                    <a:gd name="T7" fmla="*/ 143 h 303"/>
                    <a:gd name="T8" fmla="*/ 125 w 226"/>
                    <a:gd name="T9" fmla="*/ 225 h 303"/>
                    <a:gd name="T10" fmla="*/ 111 w 226"/>
                    <a:gd name="T11" fmla="*/ 241 h 303"/>
                    <a:gd name="T12" fmla="*/ 92 w 226"/>
                    <a:gd name="T13" fmla="*/ 248 h 303"/>
                    <a:gd name="T14" fmla="*/ 87 w 226"/>
                    <a:gd name="T15" fmla="*/ 248 h 303"/>
                    <a:gd name="T16" fmla="*/ 170 w 226"/>
                    <a:gd name="T17" fmla="*/ 248 h 303"/>
                    <a:gd name="T18" fmla="*/ 200 w 226"/>
                    <a:gd name="T19" fmla="*/ 12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303">
                      <a:moveTo>
                        <a:pt x="200" y="123"/>
                      </a:moveTo>
                      <a:lnTo>
                        <a:pt x="99" y="123"/>
                      </a:lnTo>
                      <a:lnTo>
                        <a:pt x="126" y="131"/>
                      </a:lnTo>
                      <a:lnTo>
                        <a:pt x="139" y="143"/>
                      </a:lnTo>
                      <a:lnTo>
                        <a:pt x="125" y="225"/>
                      </a:lnTo>
                      <a:lnTo>
                        <a:pt x="111" y="241"/>
                      </a:lnTo>
                      <a:lnTo>
                        <a:pt x="92" y="248"/>
                      </a:lnTo>
                      <a:lnTo>
                        <a:pt x="87" y="248"/>
                      </a:lnTo>
                      <a:lnTo>
                        <a:pt x="170" y="248"/>
                      </a:lnTo>
                      <a:lnTo>
                        <a:pt x="200" y="12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5" name="Freeform 25"/>
                <p:cNvSpPr>
                  <a:spLocks noChangeArrowheads="1"/>
                </p:cNvSpPr>
                <p:nvPr/>
              </p:nvSpPr>
              <p:spPr bwMode="auto">
                <a:xfrm>
                  <a:off x="3095" y="-526"/>
                  <a:ext cx="226" cy="303"/>
                </a:xfrm>
                <a:custGeom>
                  <a:avLst/>
                  <a:gdLst>
                    <a:gd name="T0" fmla="*/ 178 w 226"/>
                    <a:gd name="T1" fmla="*/ 0 h 303"/>
                    <a:gd name="T2" fmla="*/ 152 w 226"/>
                    <a:gd name="T3" fmla="*/ 109 h 303"/>
                    <a:gd name="T4" fmla="*/ 203 w 226"/>
                    <a:gd name="T5" fmla="*/ 109 h 303"/>
                    <a:gd name="T6" fmla="*/ 226 w 226"/>
                    <a:gd name="T7" fmla="*/ 10 h 303"/>
                    <a:gd name="T8" fmla="*/ 178 w 226"/>
                    <a:gd name="T9" fmla="*/ 0 h 303"/>
                  </a:gdLst>
                  <a:ahLst/>
                  <a:cxnLst>
                    <a:cxn ang="0">
                      <a:pos x="T0" y="T1"/>
                    </a:cxn>
                    <a:cxn ang="0">
                      <a:pos x="T2" y="T3"/>
                    </a:cxn>
                    <a:cxn ang="0">
                      <a:pos x="T4" y="T5"/>
                    </a:cxn>
                    <a:cxn ang="0">
                      <a:pos x="T6" y="T7"/>
                    </a:cxn>
                    <a:cxn ang="0">
                      <a:pos x="T8" y="T9"/>
                    </a:cxn>
                  </a:cxnLst>
                  <a:rect l="0" t="0" r="r" b="b"/>
                  <a:pathLst>
                    <a:path w="226" h="303">
                      <a:moveTo>
                        <a:pt x="178" y="0"/>
                      </a:moveTo>
                      <a:lnTo>
                        <a:pt x="152" y="109"/>
                      </a:lnTo>
                      <a:lnTo>
                        <a:pt x="203" y="109"/>
                      </a:lnTo>
                      <a:lnTo>
                        <a:pt x="226" y="10"/>
                      </a:lnTo>
                      <a:lnTo>
                        <a:pt x="178"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6646" name="Group 26"/>
            <p:cNvGrpSpPr/>
            <p:nvPr/>
          </p:nvGrpSpPr>
          <p:grpSpPr bwMode="auto">
            <a:xfrm>
              <a:off x="6102351" y="133350"/>
              <a:ext cx="749325" cy="165100"/>
              <a:chOff x="3424" y="-431"/>
              <a:chExt cx="1182" cy="260"/>
            </a:xfrm>
          </p:grpSpPr>
          <p:grpSp>
            <p:nvGrpSpPr>
              <p:cNvPr id="26647" name="Group 27"/>
              <p:cNvGrpSpPr/>
              <p:nvPr/>
            </p:nvGrpSpPr>
            <p:grpSpPr bwMode="auto">
              <a:xfrm>
                <a:off x="3424" y="-403"/>
                <a:ext cx="184" cy="224"/>
                <a:chOff x="3424" y="-403"/>
                <a:chExt cx="184" cy="224"/>
              </a:xfrm>
            </p:grpSpPr>
            <p:sp>
              <p:nvSpPr>
                <p:cNvPr id="26648" name="Freeform 28"/>
                <p:cNvSpPr>
                  <a:spLocks noChangeArrowheads="1"/>
                </p:cNvSpPr>
                <p:nvPr/>
              </p:nvSpPr>
              <p:spPr bwMode="auto">
                <a:xfrm>
                  <a:off x="3424" y="-403"/>
                  <a:ext cx="184" cy="224"/>
                </a:xfrm>
                <a:custGeom>
                  <a:avLst/>
                  <a:gdLst>
                    <a:gd name="T0" fmla="*/ 150 w 184"/>
                    <a:gd name="T1" fmla="*/ 193 h 224"/>
                    <a:gd name="T2" fmla="*/ 85 w 184"/>
                    <a:gd name="T3" fmla="*/ 193 h 224"/>
                    <a:gd name="T4" fmla="*/ 100 w 184"/>
                    <a:gd name="T5" fmla="*/ 206 h 224"/>
                    <a:gd name="T6" fmla="*/ 116 w 184"/>
                    <a:gd name="T7" fmla="*/ 218 h 224"/>
                    <a:gd name="T8" fmla="*/ 134 w 184"/>
                    <a:gd name="T9" fmla="*/ 223 h 224"/>
                    <a:gd name="T10" fmla="*/ 152 w 184"/>
                    <a:gd name="T11" fmla="*/ 223 h 224"/>
                    <a:gd name="T12" fmla="*/ 165 w 184"/>
                    <a:gd name="T13" fmla="*/ 194 h 224"/>
                    <a:gd name="T14" fmla="*/ 153 w 184"/>
                    <a:gd name="T15" fmla="*/ 194 h 224"/>
                    <a:gd name="T16" fmla="*/ 150 w 184"/>
                    <a:gd name="T17" fmla="*/ 19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50" y="193"/>
                      </a:moveTo>
                      <a:lnTo>
                        <a:pt x="85" y="193"/>
                      </a:lnTo>
                      <a:lnTo>
                        <a:pt x="100" y="206"/>
                      </a:lnTo>
                      <a:lnTo>
                        <a:pt x="116" y="218"/>
                      </a:lnTo>
                      <a:lnTo>
                        <a:pt x="134" y="223"/>
                      </a:lnTo>
                      <a:lnTo>
                        <a:pt x="152" y="223"/>
                      </a:lnTo>
                      <a:lnTo>
                        <a:pt x="165" y="194"/>
                      </a:lnTo>
                      <a:lnTo>
                        <a:pt x="153" y="194"/>
                      </a:lnTo>
                      <a:lnTo>
                        <a:pt x="150" y="193"/>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9" name="Freeform 29"/>
                <p:cNvSpPr>
                  <a:spLocks noChangeArrowheads="1"/>
                </p:cNvSpPr>
                <p:nvPr/>
              </p:nvSpPr>
              <p:spPr bwMode="auto">
                <a:xfrm>
                  <a:off x="3424" y="-403"/>
                  <a:ext cx="184" cy="224"/>
                </a:xfrm>
                <a:custGeom>
                  <a:avLst/>
                  <a:gdLst>
                    <a:gd name="T0" fmla="*/ 95 w 184"/>
                    <a:gd name="T1" fmla="*/ 79 h 224"/>
                    <a:gd name="T2" fmla="*/ 67 w 184"/>
                    <a:gd name="T3" fmla="*/ 79 h 224"/>
                    <a:gd name="T4" fmla="*/ 46 w 184"/>
                    <a:gd name="T5" fmla="*/ 83 h 224"/>
                    <a:gd name="T6" fmla="*/ 29 w 184"/>
                    <a:gd name="T7" fmla="*/ 89 h 224"/>
                    <a:gd name="T8" fmla="*/ 17 w 184"/>
                    <a:gd name="T9" fmla="*/ 97 h 224"/>
                    <a:gd name="T10" fmla="*/ 9 w 184"/>
                    <a:gd name="T11" fmla="*/ 108 h 224"/>
                    <a:gd name="T12" fmla="*/ 3 w 184"/>
                    <a:gd name="T13" fmla="*/ 120 h 224"/>
                    <a:gd name="T14" fmla="*/ 0 w 184"/>
                    <a:gd name="T15" fmla="*/ 141 h 224"/>
                    <a:gd name="T16" fmla="*/ 2 w 184"/>
                    <a:gd name="T17" fmla="*/ 160 h 224"/>
                    <a:gd name="T18" fmla="*/ 11 w 184"/>
                    <a:gd name="T19" fmla="*/ 176 h 224"/>
                    <a:gd name="T20" fmla="*/ 26 w 184"/>
                    <a:gd name="T21" fmla="*/ 188 h 224"/>
                    <a:gd name="T22" fmla="*/ 50 w 184"/>
                    <a:gd name="T23" fmla="*/ 195 h 224"/>
                    <a:gd name="T24" fmla="*/ 69 w 184"/>
                    <a:gd name="T25" fmla="*/ 196 h 224"/>
                    <a:gd name="T26" fmla="*/ 85 w 184"/>
                    <a:gd name="T27" fmla="*/ 193 h 224"/>
                    <a:gd name="T28" fmla="*/ 150 w 184"/>
                    <a:gd name="T29" fmla="*/ 193 h 224"/>
                    <a:gd name="T30" fmla="*/ 146 w 184"/>
                    <a:gd name="T31" fmla="*/ 191 h 224"/>
                    <a:gd name="T32" fmla="*/ 143 w 184"/>
                    <a:gd name="T33" fmla="*/ 182 h 224"/>
                    <a:gd name="T34" fmla="*/ 146 w 184"/>
                    <a:gd name="T35" fmla="*/ 171 h 224"/>
                    <a:gd name="T36" fmla="*/ 148 w 184"/>
                    <a:gd name="T37" fmla="*/ 165 h 224"/>
                    <a:gd name="T38" fmla="*/ 71 w 184"/>
                    <a:gd name="T39" fmla="*/ 165 h 224"/>
                    <a:gd name="T40" fmla="*/ 67 w 184"/>
                    <a:gd name="T41" fmla="*/ 165 h 224"/>
                    <a:gd name="T42" fmla="*/ 65 w 184"/>
                    <a:gd name="T43" fmla="*/ 164 h 224"/>
                    <a:gd name="T44" fmla="*/ 49 w 184"/>
                    <a:gd name="T45" fmla="*/ 153 h 224"/>
                    <a:gd name="T46" fmla="*/ 47 w 184"/>
                    <a:gd name="T47" fmla="*/ 134 h 224"/>
                    <a:gd name="T48" fmla="*/ 55 w 184"/>
                    <a:gd name="T49" fmla="*/ 121 h 224"/>
                    <a:gd name="T50" fmla="*/ 69 w 184"/>
                    <a:gd name="T51" fmla="*/ 114 h 224"/>
                    <a:gd name="T52" fmla="*/ 91 w 184"/>
                    <a:gd name="T53" fmla="*/ 111 h 224"/>
                    <a:gd name="T54" fmla="*/ 168 w 184"/>
                    <a:gd name="T55" fmla="*/ 111 h 224"/>
                    <a:gd name="T56" fmla="*/ 174 w 184"/>
                    <a:gd name="T57" fmla="*/ 93 h 224"/>
                    <a:gd name="T58" fmla="*/ 176 w 184"/>
                    <a:gd name="T59" fmla="*/ 88 h 224"/>
                    <a:gd name="T60" fmla="*/ 178 w 184"/>
                    <a:gd name="T61" fmla="*/ 83 h 224"/>
                    <a:gd name="T62" fmla="*/ 128 w 184"/>
                    <a:gd name="T63" fmla="*/ 83 h 224"/>
                    <a:gd name="T64" fmla="*/ 95 w 184"/>
                    <a:gd name="T65" fmla="*/ 7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224">
                      <a:moveTo>
                        <a:pt x="95" y="79"/>
                      </a:moveTo>
                      <a:lnTo>
                        <a:pt x="67" y="79"/>
                      </a:lnTo>
                      <a:lnTo>
                        <a:pt x="46" y="83"/>
                      </a:lnTo>
                      <a:lnTo>
                        <a:pt x="29" y="89"/>
                      </a:lnTo>
                      <a:lnTo>
                        <a:pt x="17" y="97"/>
                      </a:lnTo>
                      <a:lnTo>
                        <a:pt x="9" y="108"/>
                      </a:lnTo>
                      <a:lnTo>
                        <a:pt x="3" y="120"/>
                      </a:lnTo>
                      <a:lnTo>
                        <a:pt x="0" y="141"/>
                      </a:lnTo>
                      <a:lnTo>
                        <a:pt x="2" y="160"/>
                      </a:lnTo>
                      <a:lnTo>
                        <a:pt x="11" y="176"/>
                      </a:lnTo>
                      <a:lnTo>
                        <a:pt x="26" y="188"/>
                      </a:lnTo>
                      <a:lnTo>
                        <a:pt x="50" y="195"/>
                      </a:lnTo>
                      <a:lnTo>
                        <a:pt x="69" y="196"/>
                      </a:lnTo>
                      <a:lnTo>
                        <a:pt x="85" y="193"/>
                      </a:lnTo>
                      <a:lnTo>
                        <a:pt x="150" y="193"/>
                      </a:lnTo>
                      <a:lnTo>
                        <a:pt x="146" y="191"/>
                      </a:lnTo>
                      <a:lnTo>
                        <a:pt x="143" y="182"/>
                      </a:lnTo>
                      <a:lnTo>
                        <a:pt x="146" y="171"/>
                      </a:lnTo>
                      <a:lnTo>
                        <a:pt x="148" y="165"/>
                      </a:lnTo>
                      <a:lnTo>
                        <a:pt x="71" y="165"/>
                      </a:lnTo>
                      <a:lnTo>
                        <a:pt x="67" y="165"/>
                      </a:lnTo>
                      <a:lnTo>
                        <a:pt x="65" y="164"/>
                      </a:lnTo>
                      <a:lnTo>
                        <a:pt x="49" y="153"/>
                      </a:lnTo>
                      <a:lnTo>
                        <a:pt x="47" y="134"/>
                      </a:lnTo>
                      <a:lnTo>
                        <a:pt x="55" y="121"/>
                      </a:lnTo>
                      <a:lnTo>
                        <a:pt x="69" y="114"/>
                      </a:lnTo>
                      <a:lnTo>
                        <a:pt x="91" y="111"/>
                      </a:lnTo>
                      <a:lnTo>
                        <a:pt x="168" y="111"/>
                      </a:lnTo>
                      <a:lnTo>
                        <a:pt x="174" y="93"/>
                      </a:lnTo>
                      <a:lnTo>
                        <a:pt x="176" y="88"/>
                      </a:lnTo>
                      <a:lnTo>
                        <a:pt x="178" y="83"/>
                      </a:lnTo>
                      <a:lnTo>
                        <a:pt x="128" y="83"/>
                      </a:lnTo>
                      <a:lnTo>
                        <a:pt x="95" y="7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0" name="Freeform 30"/>
                <p:cNvSpPr>
                  <a:spLocks noChangeArrowheads="1"/>
                </p:cNvSpPr>
                <p:nvPr/>
              </p:nvSpPr>
              <p:spPr bwMode="auto">
                <a:xfrm>
                  <a:off x="3424" y="-403"/>
                  <a:ext cx="184" cy="224"/>
                </a:xfrm>
                <a:custGeom>
                  <a:avLst/>
                  <a:gdLst>
                    <a:gd name="T0" fmla="*/ 166 w 184"/>
                    <a:gd name="T1" fmla="*/ 192 h 224"/>
                    <a:gd name="T2" fmla="*/ 157 w 184"/>
                    <a:gd name="T3" fmla="*/ 194 h 224"/>
                    <a:gd name="T4" fmla="*/ 153 w 184"/>
                    <a:gd name="T5" fmla="*/ 194 h 224"/>
                    <a:gd name="T6" fmla="*/ 165 w 184"/>
                    <a:gd name="T7" fmla="*/ 194 h 224"/>
                    <a:gd name="T8" fmla="*/ 166 w 184"/>
                    <a:gd name="T9" fmla="*/ 192 h 224"/>
                  </a:gdLst>
                  <a:ahLst/>
                  <a:cxnLst>
                    <a:cxn ang="0">
                      <a:pos x="T0" y="T1"/>
                    </a:cxn>
                    <a:cxn ang="0">
                      <a:pos x="T2" y="T3"/>
                    </a:cxn>
                    <a:cxn ang="0">
                      <a:pos x="T4" y="T5"/>
                    </a:cxn>
                    <a:cxn ang="0">
                      <a:pos x="T6" y="T7"/>
                    </a:cxn>
                    <a:cxn ang="0">
                      <a:pos x="T8" y="T9"/>
                    </a:cxn>
                  </a:cxnLst>
                  <a:rect l="0" t="0" r="r" b="b"/>
                  <a:pathLst>
                    <a:path w="184" h="224">
                      <a:moveTo>
                        <a:pt x="166" y="192"/>
                      </a:moveTo>
                      <a:lnTo>
                        <a:pt x="157" y="194"/>
                      </a:lnTo>
                      <a:lnTo>
                        <a:pt x="153" y="194"/>
                      </a:lnTo>
                      <a:lnTo>
                        <a:pt x="165" y="194"/>
                      </a:lnTo>
                      <a:lnTo>
                        <a:pt x="166" y="19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1" name="Freeform 31"/>
                <p:cNvSpPr>
                  <a:spLocks noChangeArrowheads="1"/>
                </p:cNvSpPr>
                <p:nvPr/>
              </p:nvSpPr>
              <p:spPr bwMode="auto">
                <a:xfrm>
                  <a:off x="3424" y="-403"/>
                  <a:ext cx="184" cy="224"/>
                </a:xfrm>
                <a:custGeom>
                  <a:avLst/>
                  <a:gdLst>
                    <a:gd name="T0" fmla="*/ 168 w 184"/>
                    <a:gd name="T1" fmla="*/ 111 h 224"/>
                    <a:gd name="T2" fmla="*/ 91 w 184"/>
                    <a:gd name="T3" fmla="*/ 111 h 224"/>
                    <a:gd name="T4" fmla="*/ 104 w 184"/>
                    <a:gd name="T5" fmla="*/ 157 h 224"/>
                    <a:gd name="T6" fmla="*/ 93 w 184"/>
                    <a:gd name="T7" fmla="*/ 163 h 224"/>
                    <a:gd name="T8" fmla="*/ 83 w 184"/>
                    <a:gd name="T9" fmla="*/ 165 h 224"/>
                    <a:gd name="T10" fmla="*/ 148 w 184"/>
                    <a:gd name="T11" fmla="*/ 165 h 224"/>
                    <a:gd name="T12" fmla="*/ 149 w 184"/>
                    <a:gd name="T13" fmla="*/ 163 h 224"/>
                    <a:gd name="T14" fmla="*/ 155 w 184"/>
                    <a:gd name="T15" fmla="*/ 148 h 224"/>
                    <a:gd name="T16" fmla="*/ 168 w 184"/>
                    <a:gd name="T17" fmla="*/ 1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24">
                      <a:moveTo>
                        <a:pt x="168" y="111"/>
                      </a:moveTo>
                      <a:lnTo>
                        <a:pt x="91" y="111"/>
                      </a:lnTo>
                      <a:lnTo>
                        <a:pt x="104" y="157"/>
                      </a:lnTo>
                      <a:lnTo>
                        <a:pt x="93" y="163"/>
                      </a:lnTo>
                      <a:lnTo>
                        <a:pt x="83" y="165"/>
                      </a:lnTo>
                      <a:lnTo>
                        <a:pt x="148" y="165"/>
                      </a:lnTo>
                      <a:lnTo>
                        <a:pt x="149" y="163"/>
                      </a:lnTo>
                      <a:lnTo>
                        <a:pt x="155" y="148"/>
                      </a:lnTo>
                      <a:lnTo>
                        <a:pt x="168" y="111"/>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2" name="Freeform 32"/>
                <p:cNvSpPr>
                  <a:spLocks noChangeArrowheads="1"/>
                </p:cNvSpPr>
                <p:nvPr/>
              </p:nvSpPr>
              <p:spPr bwMode="auto">
                <a:xfrm>
                  <a:off x="3424" y="-403"/>
                  <a:ext cx="184" cy="224"/>
                </a:xfrm>
                <a:custGeom>
                  <a:avLst/>
                  <a:gdLst>
                    <a:gd name="T0" fmla="*/ 179 w 184"/>
                    <a:gd name="T1" fmla="*/ 36 h 224"/>
                    <a:gd name="T2" fmla="*/ 107 w 184"/>
                    <a:gd name="T3" fmla="*/ 36 h 224"/>
                    <a:gd name="T4" fmla="*/ 118 w 184"/>
                    <a:gd name="T5" fmla="*/ 38 h 224"/>
                    <a:gd name="T6" fmla="*/ 132 w 184"/>
                    <a:gd name="T7" fmla="*/ 47 h 224"/>
                    <a:gd name="T8" fmla="*/ 134 w 184"/>
                    <a:gd name="T9" fmla="*/ 66 h 224"/>
                    <a:gd name="T10" fmla="*/ 128 w 184"/>
                    <a:gd name="T11" fmla="*/ 83 h 224"/>
                    <a:gd name="T12" fmla="*/ 178 w 184"/>
                    <a:gd name="T13" fmla="*/ 83 h 224"/>
                    <a:gd name="T14" fmla="*/ 180 w 184"/>
                    <a:gd name="T15" fmla="*/ 77 h 224"/>
                    <a:gd name="T16" fmla="*/ 183 w 184"/>
                    <a:gd name="T17" fmla="*/ 55 h 224"/>
                    <a:gd name="T18" fmla="*/ 179 w 184"/>
                    <a:gd name="T19" fmla="*/ 3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24">
                      <a:moveTo>
                        <a:pt x="179" y="36"/>
                      </a:moveTo>
                      <a:lnTo>
                        <a:pt x="107" y="36"/>
                      </a:lnTo>
                      <a:lnTo>
                        <a:pt x="118" y="38"/>
                      </a:lnTo>
                      <a:lnTo>
                        <a:pt x="132" y="47"/>
                      </a:lnTo>
                      <a:lnTo>
                        <a:pt x="134" y="66"/>
                      </a:lnTo>
                      <a:lnTo>
                        <a:pt x="128" y="83"/>
                      </a:lnTo>
                      <a:lnTo>
                        <a:pt x="178" y="83"/>
                      </a:lnTo>
                      <a:lnTo>
                        <a:pt x="180" y="77"/>
                      </a:lnTo>
                      <a:lnTo>
                        <a:pt x="183" y="55"/>
                      </a:lnTo>
                      <a:lnTo>
                        <a:pt x="179" y="36"/>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3" name="Freeform 33"/>
                <p:cNvSpPr>
                  <a:spLocks noChangeArrowheads="1"/>
                </p:cNvSpPr>
                <p:nvPr/>
              </p:nvSpPr>
              <p:spPr bwMode="auto">
                <a:xfrm>
                  <a:off x="3424" y="-403"/>
                  <a:ext cx="184" cy="224"/>
                </a:xfrm>
                <a:custGeom>
                  <a:avLst/>
                  <a:gdLst>
                    <a:gd name="T0" fmla="*/ 116 w 184"/>
                    <a:gd name="T1" fmla="*/ 0 h 224"/>
                    <a:gd name="T2" fmla="*/ 100 w 184"/>
                    <a:gd name="T3" fmla="*/ 1 h 224"/>
                    <a:gd name="T4" fmla="*/ 82 w 184"/>
                    <a:gd name="T5" fmla="*/ 4 h 224"/>
                    <a:gd name="T6" fmla="*/ 61 w 184"/>
                    <a:gd name="T7" fmla="*/ 11 h 224"/>
                    <a:gd name="T8" fmla="*/ 46 w 184"/>
                    <a:gd name="T9" fmla="*/ 16 h 224"/>
                    <a:gd name="T10" fmla="*/ 60 w 184"/>
                    <a:gd name="T11" fmla="*/ 48 h 224"/>
                    <a:gd name="T12" fmla="*/ 89 w 184"/>
                    <a:gd name="T13" fmla="*/ 39 h 224"/>
                    <a:gd name="T14" fmla="*/ 107 w 184"/>
                    <a:gd name="T15" fmla="*/ 36 h 224"/>
                    <a:gd name="T16" fmla="*/ 179 w 184"/>
                    <a:gd name="T17" fmla="*/ 36 h 224"/>
                    <a:gd name="T18" fmla="*/ 169 w 184"/>
                    <a:gd name="T19" fmla="*/ 21 h 224"/>
                    <a:gd name="T20" fmla="*/ 155 w 184"/>
                    <a:gd name="T21" fmla="*/ 10 h 224"/>
                    <a:gd name="T22" fmla="*/ 132 w 184"/>
                    <a:gd name="T23" fmla="*/ 2 h 224"/>
                    <a:gd name="T24" fmla="*/ 116 w 184"/>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24">
                      <a:moveTo>
                        <a:pt x="116" y="0"/>
                      </a:moveTo>
                      <a:lnTo>
                        <a:pt x="100" y="1"/>
                      </a:lnTo>
                      <a:lnTo>
                        <a:pt x="82" y="4"/>
                      </a:lnTo>
                      <a:lnTo>
                        <a:pt x="61" y="11"/>
                      </a:lnTo>
                      <a:lnTo>
                        <a:pt x="46" y="16"/>
                      </a:lnTo>
                      <a:lnTo>
                        <a:pt x="60" y="48"/>
                      </a:lnTo>
                      <a:lnTo>
                        <a:pt x="89" y="39"/>
                      </a:lnTo>
                      <a:lnTo>
                        <a:pt x="107" y="36"/>
                      </a:lnTo>
                      <a:lnTo>
                        <a:pt x="179" y="36"/>
                      </a:lnTo>
                      <a:lnTo>
                        <a:pt x="169" y="21"/>
                      </a:lnTo>
                      <a:lnTo>
                        <a:pt x="155" y="10"/>
                      </a:lnTo>
                      <a:lnTo>
                        <a:pt x="132" y="2"/>
                      </a:lnTo>
                      <a:lnTo>
                        <a:pt x="116"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4" name="Group 34"/>
              <p:cNvGrpSpPr/>
              <p:nvPr/>
            </p:nvGrpSpPr>
            <p:grpSpPr bwMode="auto">
              <a:xfrm>
                <a:off x="3630" y="-385"/>
                <a:ext cx="178" cy="214"/>
                <a:chOff x="3630" y="-385"/>
                <a:chExt cx="178" cy="214"/>
              </a:xfrm>
            </p:grpSpPr>
            <p:sp>
              <p:nvSpPr>
                <p:cNvPr id="26655" name="Freeform 35"/>
                <p:cNvSpPr>
                  <a:spLocks noChangeArrowheads="1"/>
                </p:cNvSpPr>
                <p:nvPr/>
              </p:nvSpPr>
              <p:spPr bwMode="auto">
                <a:xfrm>
                  <a:off x="3630" y="-385"/>
                  <a:ext cx="178" cy="214"/>
                </a:xfrm>
                <a:custGeom>
                  <a:avLst/>
                  <a:gdLst>
                    <a:gd name="T0" fmla="*/ 47 w 178"/>
                    <a:gd name="T1" fmla="*/ 9 h 214"/>
                    <a:gd name="T2" fmla="*/ 0 w 178"/>
                    <a:gd name="T3" fmla="*/ 12 h 214"/>
                    <a:gd name="T4" fmla="*/ 10 w 178"/>
                    <a:gd name="T5" fmla="*/ 214 h 214"/>
                    <a:gd name="T6" fmla="*/ 59 w 178"/>
                    <a:gd name="T7" fmla="*/ 211 h 214"/>
                    <a:gd name="T8" fmla="*/ 51 w 178"/>
                    <a:gd name="T9" fmla="*/ 74 h 214"/>
                    <a:gd name="T10" fmla="*/ 66 w 178"/>
                    <a:gd name="T11" fmla="*/ 59 h 214"/>
                    <a:gd name="T12" fmla="*/ 83 w 178"/>
                    <a:gd name="T13" fmla="*/ 48 h 214"/>
                    <a:gd name="T14" fmla="*/ 168 w 178"/>
                    <a:gd name="T15" fmla="*/ 48 h 214"/>
                    <a:gd name="T16" fmla="*/ 167 w 178"/>
                    <a:gd name="T17" fmla="*/ 39 h 214"/>
                    <a:gd name="T18" fmla="*/ 165 w 178"/>
                    <a:gd name="T19" fmla="*/ 34 h 214"/>
                    <a:gd name="T20" fmla="*/ 49 w 178"/>
                    <a:gd name="T21" fmla="*/ 34 h 214"/>
                    <a:gd name="T22" fmla="*/ 47 w 178"/>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47" y="9"/>
                      </a:moveTo>
                      <a:lnTo>
                        <a:pt x="0" y="12"/>
                      </a:lnTo>
                      <a:lnTo>
                        <a:pt x="10" y="214"/>
                      </a:lnTo>
                      <a:lnTo>
                        <a:pt x="59" y="211"/>
                      </a:lnTo>
                      <a:lnTo>
                        <a:pt x="51" y="74"/>
                      </a:lnTo>
                      <a:lnTo>
                        <a:pt x="66" y="59"/>
                      </a:lnTo>
                      <a:lnTo>
                        <a:pt x="83" y="48"/>
                      </a:lnTo>
                      <a:lnTo>
                        <a:pt x="168" y="48"/>
                      </a:lnTo>
                      <a:lnTo>
                        <a:pt x="167" y="39"/>
                      </a:lnTo>
                      <a:lnTo>
                        <a:pt x="165" y="34"/>
                      </a:lnTo>
                      <a:lnTo>
                        <a:pt x="49" y="34"/>
                      </a:lnTo>
                      <a:lnTo>
                        <a:pt x="47"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6" name="Freeform 36"/>
                <p:cNvSpPr>
                  <a:spLocks noChangeArrowheads="1"/>
                </p:cNvSpPr>
                <p:nvPr/>
              </p:nvSpPr>
              <p:spPr bwMode="auto">
                <a:xfrm>
                  <a:off x="3630" y="-385"/>
                  <a:ext cx="178" cy="214"/>
                </a:xfrm>
                <a:custGeom>
                  <a:avLst/>
                  <a:gdLst>
                    <a:gd name="T0" fmla="*/ 168 w 178"/>
                    <a:gd name="T1" fmla="*/ 48 h 214"/>
                    <a:gd name="T2" fmla="*/ 83 w 178"/>
                    <a:gd name="T3" fmla="*/ 48 h 214"/>
                    <a:gd name="T4" fmla="*/ 109 w 178"/>
                    <a:gd name="T5" fmla="*/ 48 h 214"/>
                    <a:gd name="T6" fmla="*/ 120 w 178"/>
                    <a:gd name="T7" fmla="*/ 61 h 214"/>
                    <a:gd name="T8" fmla="*/ 122 w 178"/>
                    <a:gd name="T9" fmla="*/ 84 h 214"/>
                    <a:gd name="T10" fmla="*/ 124 w 178"/>
                    <a:gd name="T11" fmla="*/ 104 h 214"/>
                    <a:gd name="T12" fmla="*/ 125 w 178"/>
                    <a:gd name="T13" fmla="*/ 123 h 214"/>
                    <a:gd name="T14" fmla="*/ 129 w 178"/>
                    <a:gd name="T15" fmla="*/ 206 h 214"/>
                    <a:gd name="T16" fmla="*/ 178 w 178"/>
                    <a:gd name="T17" fmla="*/ 203 h 214"/>
                    <a:gd name="T18" fmla="*/ 173 w 178"/>
                    <a:gd name="T19" fmla="*/ 102 h 214"/>
                    <a:gd name="T20" fmla="*/ 171 w 178"/>
                    <a:gd name="T21" fmla="*/ 63 h 214"/>
                    <a:gd name="T22" fmla="*/ 168 w 178"/>
                    <a:gd name="T23" fmla="*/ 4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14">
                      <a:moveTo>
                        <a:pt x="168" y="48"/>
                      </a:moveTo>
                      <a:lnTo>
                        <a:pt x="83" y="48"/>
                      </a:lnTo>
                      <a:lnTo>
                        <a:pt x="109" y="48"/>
                      </a:lnTo>
                      <a:lnTo>
                        <a:pt x="120" y="61"/>
                      </a:lnTo>
                      <a:lnTo>
                        <a:pt x="122" y="84"/>
                      </a:lnTo>
                      <a:lnTo>
                        <a:pt x="124" y="104"/>
                      </a:lnTo>
                      <a:lnTo>
                        <a:pt x="125" y="123"/>
                      </a:lnTo>
                      <a:lnTo>
                        <a:pt x="129" y="206"/>
                      </a:lnTo>
                      <a:lnTo>
                        <a:pt x="178" y="203"/>
                      </a:lnTo>
                      <a:lnTo>
                        <a:pt x="173" y="102"/>
                      </a:lnTo>
                      <a:lnTo>
                        <a:pt x="171" y="63"/>
                      </a:lnTo>
                      <a:lnTo>
                        <a:pt x="168" y="4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7" name="Freeform 37"/>
                <p:cNvSpPr>
                  <a:spLocks noChangeArrowheads="1"/>
                </p:cNvSpPr>
                <p:nvPr/>
              </p:nvSpPr>
              <p:spPr bwMode="auto">
                <a:xfrm>
                  <a:off x="3630" y="-385"/>
                  <a:ext cx="178" cy="214"/>
                </a:xfrm>
                <a:custGeom>
                  <a:avLst/>
                  <a:gdLst>
                    <a:gd name="T0" fmla="*/ 122 w 178"/>
                    <a:gd name="T1" fmla="*/ 0 h 214"/>
                    <a:gd name="T2" fmla="*/ 113 w 178"/>
                    <a:gd name="T3" fmla="*/ 0 h 214"/>
                    <a:gd name="T4" fmla="*/ 92 w 178"/>
                    <a:gd name="T5" fmla="*/ 4 h 214"/>
                    <a:gd name="T6" fmla="*/ 73 w 178"/>
                    <a:gd name="T7" fmla="*/ 12 h 214"/>
                    <a:gd name="T8" fmla="*/ 57 w 178"/>
                    <a:gd name="T9" fmla="*/ 25 h 214"/>
                    <a:gd name="T10" fmla="*/ 49 w 178"/>
                    <a:gd name="T11" fmla="*/ 34 h 214"/>
                    <a:gd name="T12" fmla="*/ 165 w 178"/>
                    <a:gd name="T13" fmla="*/ 34 h 214"/>
                    <a:gd name="T14" fmla="*/ 159 w 178"/>
                    <a:gd name="T15" fmla="*/ 19 h 214"/>
                    <a:gd name="T16" fmla="*/ 144 w 178"/>
                    <a:gd name="T17" fmla="*/ 5 h 214"/>
                    <a:gd name="T18" fmla="*/ 122 w 178"/>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14">
                      <a:moveTo>
                        <a:pt x="122" y="0"/>
                      </a:moveTo>
                      <a:lnTo>
                        <a:pt x="113" y="0"/>
                      </a:lnTo>
                      <a:lnTo>
                        <a:pt x="92" y="4"/>
                      </a:lnTo>
                      <a:lnTo>
                        <a:pt x="73" y="12"/>
                      </a:lnTo>
                      <a:lnTo>
                        <a:pt x="57" y="25"/>
                      </a:lnTo>
                      <a:lnTo>
                        <a:pt x="49" y="34"/>
                      </a:lnTo>
                      <a:lnTo>
                        <a:pt x="165" y="34"/>
                      </a:lnTo>
                      <a:lnTo>
                        <a:pt x="159" y="19"/>
                      </a:lnTo>
                      <a:lnTo>
                        <a:pt x="144" y="5"/>
                      </a:lnTo>
                      <a:lnTo>
                        <a:pt x="12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8" name="Group 38"/>
              <p:cNvGrpSpPr/>
              <p:nvPr/>
            </p:nvGrpSpPr>
            <p:grpSpPr bwMode="auto">
              <a:xfrm>
                <a:off x="3834" y="-389"/>
                <a:ext cx="147" cy="215"/>
                <a:chOff x="3834" y="-389"/>
                <a:chExt cx="147" cy="215"/>
              </a:xfrm>
            </p:grpSpPr>
            <p:sp>
              <p:nvSpPr>
                <p:cNvPr id="26659" name="Freeform 39"/>
                <p:cNvSpPr>
                  <a:spLocks noChangeArrowheads="1"/>
                </p:cNvSpPr>
                <p:nvPr/>
              </p:nvSpPr>
              <p:spPr bwMode="auto">
                <a:xfrm>
                  <a:off x="3834" y="-389"/>
                  <a:ext cx="147" cy="215"/>
                </a:xfrm>
                <a:custGeom>
                  <a:avLst/>
                  <a:gdLst>
                    <a:gd name="T0" fmla="*/ 43 w 147"/>
                    <a:gd name="T1" fmla="*/ 172 h 215"/>
                    <a:gd name="T2" fmla="*/ 17 w 147"/>
                    <a:gd name="T3" fmla="*/ 204 h 215"/>
                    <a:gd name="T4" fmla="*/ 36 w 147"/>
                    <a:gd name="T5" fmla="*/ 210 h 215"/>
                    <a:gd name="T6" fmla="*/ 55 w 147"/>
                    <a:gd name="T7" fmla="*/ 213 h 215"/>
                    <a:gd name="T8" fmla="*/ 75 w 147"/>
                    <a:gd name="T9" fmla="*/ 214 h 215"/>
                    <a:gd name="T10" fmla="*/ 99 w 147"/>
                    <a:gd name="T11" fmla="*/ 209 h 215"/>
                    <a:gd name="T12" fmla="*/ 120 w 147"/>
                    <a:gd name="T13" fmla="*/ 200 h 215"/>
                    <a:gd name="T14" fmla="*/ 137 w 147"/>
                    <a:gd name="T15" fmla="*/ 189 h 215"/>
                    <a:gd name="T16" fmla="*/ 147 w 147"/>
                    <a:gd name="T17" fmla="*/ 176 h 215"/>
                    <a:gd name="T18" fmla="*/ 62 w 147"/>
                    <a:gd name="T19" fmla="*/ 176 h 215"/>
                    <a:gd name="T20" fmla="*/ 43 w 147"/>
                    <a:gd name="T21" fmla="*/ 17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15">
                      <a:moveTo>
                        <a:pt x="43" y="172"/>
                      </a:moveTo>
                      <a:lnTo>
                        <a:pt x="17" y="204"/>
                      </a:lnTo>
                      <a:lnTo>
                        <a:pt x="36" y="210"/>
                      </a:lnTo>
                      <a:lnTo>
                        <a:pt x="55" y="213"/>
                      </a:lnTo>
                      <a:lnTo>
                        <a:pt x="75" y="214"/>
                      </a:lnTo>
                      <a:lnTo>
                        <a:pt x="99" y="209"/>
                      </a:lnTo>
                      <a:lnTo>
                        <a:pt x="120" y="200"/>
                      </a:lnTo>
                      <a:lnTo>
                        <a:pt x="137" y="189"/>
                      </a:lnTo>
                      <a:lnTo>
                        <a:pt x="147" y="176"/>
                      </a:lnTo>
                      <a:lnTo>
                        <a:pt x="62" y="176"/>
                      </a:lnTo>
                      <a:lnTo>
                        <a:pt x="43" y="17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0" name="Freeform 40"/>
                <p:cNvSpPr>
                  <a:spLocks noChangeArrowheads="1"/>
                </p:cNvSpPr>
                <p:nvPr/>
              </p:nvSpPr>
              <p:spPr bwMode="auto">
                <a:xfrm>
                  <a:off x="3834" y="-389"/>
                  <a:ext cx="147" cy="215"/>
                </a:xfrm>
                <a:custGeom>
                  <a:avLst/>
                  <a:gdLst>
                    <a:gd name="T0" fmla="*/ 77 w 147"/>
                    <a:gd name="T1" fmla="*/ 0 h 215"/>
                    <a:gd name="T2" fmla="*/ 71 w 147"/>
                    <a:gd name="T3" fmla="*/ 0 h 215"/>
                    <a:gd name="T4" fmla="*/ 65 w 147"/>
                    <a:gd name="T5" fmla="*/ 1 h 215"/>
                    <a:gd name="T6" fmla="*/ 44 w 147"/>
                    <a:gd name="T7" fmla="*/ 6 h 215"/>
                    <a:gd name="T8" fmla="*/ 25 w 147"/>
                    <a:gd name="T9" fmla="*/ 16 h 215"/>
                    <a:gd name="T10" fmla="*/ 11 w 147"/>
                    <a:gd name="T11" fmla="*/ 29 h 215"/>
                    <a:gd name="T12" fmla="*/ 2 w 147"/>
                    <a:gd name="T13" fmla="*/ 46 h 215"/>
                    <a:gd name="T14" fmla="*/ 0 w 147"/>
                    <a:gd name="T15" fmla="*/ 67 h 215"/>
                    <a:gd name="T16" fmla="*/ 5 w 147"/>
                    <a:gd name="T17" fmla="*/ 89 h 215"/>
                    <a:gd name="T18" fmla="*/ 15 w 147"/>
                    <a:gd name="T19" fmla="*/ 105 h 215"/>
                    <a:gd name="T20" fmla="*/ 27 w 147"/>
                    <a:gd name="T21" fmla="*/ 115 h 215"/>
                    <a:gd name="T22" fmla="*/ 40 w 147"/>
                    <a:gd name="T23" fmla="*/ 121 h 215"/>
                    <a:gd name="T24" fmla="*/ 55 w 147"/>
                    <a:gd name="T25" fmla="*/ 125 h 215"/>
                    <a:gd name="T26" fmla="*/ 82 w 147"/>
                    <a:gd name="T27" fmla="*/ 130 h 215"/>
                    <a:gd name="T28" fmla="*/ 94 w 147"/>
                    <a:gd name="T29" fmla="*/ 133 h 215"/>
                    <a:gd name="T30" fmla="*/ 102 w 147"/>
                    <a:gd name="T31" fmla="*/ 139 h 215"/>
                    <a:gd name="T32" fmla="*/ 106 w 147"/>
                    <a:gd name="T33" fmla="*/ 148 h 215"/>
                    <a:gd name="T34" fmla="*/ 101 w 147"/>
                    <a:gd name="T35" fmla="*/ 168 h 215"/>
                    <a:gd name="T36" fmla="*/ 82 w 147"/>
                    <a:gd name="T37" fmla="*/ 176 h 215"/>
                    <a:gd name="T38" fmla="*/ 62 w 147"/>
                    <a:gd name="T39" fmla="*/ 176 h 215"/>
                    <a:gd name="T40" fmla="*/ 147 w 147"/>
                    <a:gd name="T41" fmla="*/ 176 h 215"/>
                    <a:gd name="T42" fmla="*/ 148 w 147"/>
                    <a:gd name="T43" fmla="*/ 174 h 215"/>
                    <a:gd name="T44" fmla="*/ 154 w 147"/>
                    <a:gd name="T45" fmla="*/ 157 h 215"/>
                    <a:gd name="T46" fmla="*/ 148 w 147"/>
                    <a:gd name="T47" fmla="*/ 133 h 215"/>
                    <a:gd name="T48" fmla="*/ 139 w 147"/>
                    <a:gd name="T49" fmla="*/ 116 h 215"/>
                    <a:gd name="T50" fmla="*/ 127 w 147"/>
                    <a:gd name="T51" fmla="*/ 104 h 215"/>
                    <a:gd name="T52" fmla="*/ 113 w 147"/>
                    <a:gd name="T53" fmla="*/ 96 h 215"/>
                    <a:gd name="T54" fmla="*/ 98 w 147"/>
                    <a:gd name="T55" fmla="*/ 91 h 215"/>
                    <a:gd name="T56" fmla="*/ 69 w 147"/>
                    <a:gd name="T57" fmla="*/ 84 h 215"/>
                    <a:gd name="T58" fmla="*/ 58 w 147"/>
                    <a:gd name="T59" fmla="*/ 80 h 215"/>
                    <a:gd name="T60" fmla="*/ 50 w 147"/>
                    <a:gd name="T61" fmla="*/ 74 h 215"/>
                    <a:gd name="T62" fmla="*/ 51 w 147"/>
                    <a:gd name="T63" fmla="*/ 51 h 215"/>
                    <a:gd name="T64" fmla="*/ 64 w 147"/>
                    <a:gd name="T65" fmla="*/ 39 h 215"/>
                    <a:gd name="T66" fmla="*/ 87 w 147"/>
                    <a:gd name="T67" fmla="*/ 38 h 215"/>
                    <a:gd name="T68" fmla="*/ 109 w 147"/>
                    <a:gd name="T69" fmla="*/ 38 h 215"/>
                    <a:gd name="T70" fmla="*/ 136 w 147"/>
                    <a:gd name="T71" fmla="*/ 13 h 215"/>
                    <a:gd name="T72" fmla="*/ 118 w 147"/>
                    <a:gd name="T73" fmla="*/ 5 h 215"/>
                    <a:gd name="T74" fmla="*/ 98 w 147"/>
                    <a:gd name="T75" fmla="*/ 0 h 215"/>
                    <a:gd name="T76" fmla="*/ 77 w 147"/>
                    <a:gd name="T7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215">
                      <a:moveTo>
                        <a:pt x="77" y="0"/>
                      </a:moveTo>
                      <a:lnTo>
                        <a:pt x="71" y="0"/>
                      </a:lnTo>
                      <a:lnTo>
                        <a:pt x="65" y="1"/>
                      </a:lnTo>
                      <a:lnTo>
                        <a:pt x="44" y="6"/>
                      </a:lnTo>
                      <a:lnTo>
                        <a:pt x="25" y="16"/>
                      </a:lnTo>
                      <a:lnTo>
                        <a:pt x="11" y="29"/>
                      </a:lnTo>
                      <a:lnTo>
                        <a:pt x="2" y="46"/>
                      </a:lnTo>
                      <a:lnTo>
                        <a:pt x="0" y="67"/>
                      </a:lnTo>
                      <a:lnTo>
                        <a:pt x="5" y="89"/>
                      </a:lnTo>
                      <a:lnTo>
                        <a:pt x="15" y="105"/>
                      </a:lnTo>
                      <a:lnTo>
                        <a:pt x="27" y="115"/>
                      </a:lnTo>
                      <a:lnTo>
                        <a:pt x="40" y="121"/>
                      </a:lnTo>
                      <a:lnTo>
                        <a:pt x="55" y="125"/>
                      </a:lnTo>
                      <a:lnTo>
                        <a:pt x="82" y="130"/>
                      </a:lnTo>
                      <a:lnTo>
                        <a:pt x="94" y="133"/>
                      </a:lnTo>
                      <a:lnTo>
                        <a:pt x="102" y="139"/>
                      </a:lnTo>
                      <a:lnTo>
                        <a:pt x="106" y="148"/>
                      </a:lnTo>
                      <a:lnTo>
                        <a:pt x="101" y="168"/>
                      </a:lnTo>
                      <a:lnTo>
                        <a:pt x="82" y="176"/>
                      </a:lnTo>
                      <a:lnTo>
                        <a:pt x="62" y="176"/>
                      </a:lnTo>
                      <a:lnTo>
                        <a:pt x="147" y="176"/>
                      </a:lnTo>
                      <a:lnTo>
                        <a:pt x="148" y="174"/>
                      </a:lnTo>
                      <a:lnTo>
                        <a:pt x="154" y="157"/>
                      </a:lnTo>
                      <a:lnTo>
                        <a:pt x="148" y="133"/>
                      </a:lnTo>
                      <a:lnTo>
                        <a:pt x="139" y="116"/>
                      </a:lnTo>
                      <a:lnTo>
                        <a:pt x="127" y="104"/>
                      </a:lnTo>
                      <a:lnTo>
                        <a:pt x="113" y="96"/>
                      </a:lnTo>
                      <a:lnTo>
                        <a:pt x="98" y="91"/>
                      </a:lnTo>
                      <a:lnTo>
                        <a:pt x="69" y="84"/>
                      </a:lnTo>
                      <a:lnTo>
                        <a:pt x="58" y="80"/>
                      </a:lnTo>
                      <a:lnTo>
                        <a:pt x="50" y="74"/>
                      </a:lnTo>
                      <a:lnTo>
                        <a:pt x="51" y="51"/>
                      </a:lnTo>
                      <a:lnTo>
                        <a:pt x="64" y="39"/>
                      </a:lnTo>
                      <a:lnTo>
                        <a:pt x="87" y="38"/>
                      </a:lnTo>
                      <a:lnTo>
                        <a:pt x="109" y="38"/>
                      </a:lnTo>
                      <a:lnTo>
                        <a:pt x="136" y="13"/>
                      </a:lnTo>
                      <a:lnTo>
                        <a:pt x="118" y="5"/>
                      </a:lnTo>
                      <a:lnTo>
                        <a:pt x="98" y="0"/>
                      </a:lnTo>
                      <a:lnTo>
                        <a:pt x="77"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1" name="Freeform 41"/>
                <p:cNvSpPr>
                  <a:spLocks noChangeArrowheads="1"/>
                </p:cNvSpPr>
                <p:nvPr/>
              </p:nvSpPr>
              <p:spPr bwMode="auto">
                <a:xfrm>
                  <a:off x="3834" y="-389"/>
                  <a:ext cx="147" cy="215"/>
                </a:xfrm>
                <a:custGeom>
                  <a:avLst/>
                  <a:gdLst>
                    <a:gd name="T0" fmla="*/ 109 w 147"/>
                    <a:gd name="T1" fmla="*/ 38 h 215"/>
                    <a:gd name="T2" fmla="*/ 87 w 147"/>
                    <a:gd name="T3" fmla="*/ 38 h 215"/>
                    <a:gd name="T4" fmla="*/ 106 w 147"/>
                    <a:gd name="T5" fmla="*/ 41 h 215"/>
                    <a:gd name="T6" fmla="*/ 109 w 147"/>
                    <a:gd name="T7" fmla="*/ 38 h 215"/>
                  </a:gdLst>
                  <a:ahLst/>
                  <a:cxnLst>
                    <a:cxn ang="0">
                      <a:pos x="T0" y="T1"/>
                    </a:cxn>
                    <a:cxn ang="0">
                      <a:pos x="T2" y="T3"/>
                    </a:cxn>
                    <a:cxn ang="0">
                      <a:pos x="T4" y="T5"/>
                    </a:cxn>
                    <a:cxn ang="0">
                      <a:pos x="T6" y="T7"/>
                    </a:cxn>
                  </a:cxnLst>
                  <a:rect l="0" t="0" r="r" b="b"/>
                  <a:pathLst>
                    <a:path w="147" h="215">
                      <a:moveTo>
                        <a:pt x="109" y="38"/>
                      </a:moveTo>
                      <a:lnTo>
                        <a:pt x="87" y="38"/>
                      </a:lnTo>
                      <a:lnTo>
                        <a:pt x="106" y="41"/>
                      </a:lnTo>
                      <a:lnTo>
                        <a:pt x="109" y="38"/>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62" name="Group 42"/>
              <p:cNvGrpSpPr/>
              <p:nvPr/>
            </p:nvGrpSpPr>
            <p:grpSpPr bwMode="auto">
              <a:xfrm>
                <a:off x="3987" y="-431"/>
                <a:ext cx="296" cy="239"/>
                <a:chOff x="3987" y="-431"/>
                <a:chExt cx="296" cy="239"/>
              </a:xfrm>
            </p:grpSpPr>
            <p:sp>
              <p:nvSpPr>
                <p:cNvPr id="26663" name="Freeform 43"/>
                <p:cNvSpPr>
                  <a:spLocks noChangeArrowheads="1"/>
                </p:cNvSpPr>
                <p:nvPr/>
              </p:nvSpPr>
              <p:spPr bwMode="auto">
                <a:xfrm>
                  <a:off x="3987" y="-431"/>
                  <a:ext cx="296" cy="239"/>
                </a:xfrm>
                <a:custGeom>
                  <a:avLst/>
                  <a:gdLst>
                    <a:gd name="T0" fmla="*/ 45 w 296"/>
                    <a:gd name="T1" fmla="*/ 37 h 239"/>
                    <a:gd name="T2" fmla="*/ 0 w 296"/>
                    <a:gd name="T3" fmla="*/ 58 h 239"/>
                    <a:gd name="T4" fmla="*/ 96 w 296"/>
                    <a:gd name="T5" fmla="*/ 239 h 239"/>
                    <a:gd name="T6" fmla="*/ 144 w 296"/>
                    <a:gd name="T7" fmla="*/ 230 h 239"/>
                    <a:gd name="T8" fmla="*/ 148 w 296"/>
                    <a:gd name="T9" fmla="*/ 176 h 239"/>
                    <a:gd name="T10" fmla="*/ 108 w 296"/>
                    <a:gd name="T11" fmla="*/ 176 h 239"/>
                    <a:gd name="T12" fmla="*/ 45 w 296"/>
                    <a:gd name="T13" fmla="*/ 3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45" y="37"/>
                      </a:moveTo>
                      <a:lnTo>
                        <a:pt x="0" y="58"/>
                      </a:lnTo>
                      <a:lnTo>
                        <a:pt x="96" y="239"/>
                      </a:lnTo>
                      <a:lnTo>
                        <a:pt x="144" y="230"/>
                      </a:lnTo>
                      <a:lnTo>
                        <a:pt x="148" y="176"/>
                      </a:lnTo>
                      <a:lnTo>
                        <a:pt x="108" y="176"/>
                      </a:lnTo>
                      <a:lnTo>
                        <a:pt x="45" y="3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4" name="Freeform 44"/>
                <p:cNvSpPr>
                  <a:spLocks noChangeArrowheads="1"/>
                </p:cNvSpPr>
                <p:nvPr/>
              </p:nvSpPr>
              <p:spPr bwMode="auto">
                <a:xfrm>
                  <a:off x="3987" y="-431"/>
                  <a:ext cx="296" cy="239"/>
                </a:xfrm>
                <a:custGeom>
                  <a:avLst/>
                  <a:gdLst>
                    <a:gd name="T0" fmla="*/ 199 w 296"/>
                    <a:gd name="T1" fmla="*/ 77 h 239"/>
                    <a:gd name="T2" fmla="*/ 156 w 296"/>
                    <a:gd name="T3" fmla="*/ 77 h 239"/>
                    <a:gd name="T4" fmla="*/ 218 w 296"/>
                    <a:gd name="T5" fmla="*/ 216 h 239"/>
                    <a:gd name="T6" fmla="*/ 267 w 296"/>
                    <a:gd name="T7" fmla="*/ 207 h 239"/>
                    <a:gd name="T8" fmla="*/ 275 w 296"/>
                    <a:gd name="T9" fmla="*/ 152 h 239"/>
                    <a:gd name="T10" fmla="*/ 235 w 296"/>
                    <a:gd name="T11" fmla="*/ 152 h 239"/>
                    <a:gd name="T12" fmla="*/ 199 w 296"/>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99" y="77"/>
                      </a:moveTo>
                      <a:lnTo>
                        <a:pt x="156" y="77"/>
                      </a:lnTo>
                      <a:lnTo>
                        <a:pt x="218" y="216"/>
                      </a:lnTo>
                      <a:lnTo>
                        <a:pt x="267" y="207"/>
                      </a:lnTo>
                      <a:lnTo>
                        <a:pt x="275" y="152"/>
                      </a:lnTo>
                      <a:lnTo>
                        <a:pt x="235" y="152"/>
                      </a:lnTo>
                      <a:lnTo>
                        <a:pt x="199" y="7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5" name="Freeform 45"/>
                <p:cNvSpPr>
                  <a:spLocks noChangeArrowheads="1"/>
                </p:cNvSpPr>
                <p:nvPr/>
              </p:nvSpPr>
              <p:spPr bwMode="auto">
                <a:xfrm>
                  <a:off x="3987" y="-431"/>
                  <a:ext cx="296" cy="239"/>
                </a:xfrm>
                <a:custGeom>
                  <a:avLst/>
                  <a:gdLst>
                    <a:gd name="T0" fmla="*/ 172 w 296"/>
                    <a:gd name="T1" fmla="*/ 19 h 239"/>
                    <a:gd name="T2" fmla="*/ 121 w 296"/>
                    <a:gd name="T3" fmla="*/ 29 h 239"/>
                    <a:gd name="T4" fmla="*/ 108 w 296"/>
                    <a:gd name="T5" fmla="*/ 176 h 239"/>
                    <a:gd name="T6" fmla="*/ 148 w 296"/>
                    <a:gd name="T7" fmla="*/ 176 h 239"/>
                    <a:gd name="T8" fmla="*/ 156 w 296"/>
                    <a:gd name="T9" fmla="*/ 77 h 239"/>
                    <a:gd name="T10" fmla="*/ 199 w 296"/>
                    <a:gd name="T11" fmla="*/ 77 h 239"/>
                    <a:gd name="T12" fmla="*/ 172 w 296"/>
                    <a:gd name="T13" fmla="*/ 19 h 239"/>
                  </a:gdLst>
                  <a:ahLst/>
                  <a:cxnLst>
                    <a:cxn ang="0">
                      <a:pos x="T0" y="T1"/>
                    </a:cxn>
                    <a:cxn ang="0">
                      <a:pos x="T2" y="T3"/>
                    </a:cxn>
                    <a:cxn ang="0">
                      <a:pos x="T4" y="T5"/>
                    </a:cxn>
                    <a:cxn ang="0">
                      <a:pos x="T6" y="T7"/>
                    </a:cxn>
                    <a:cxn ang="0">
                      <a:pos x="T8" y="T9"/>
                    </a:cxn>
                    <a:cxn ang="0">
                      <a:pos x="T10" y="T11"/>
                    </a:cxn>
                    <a:cxn ang="0">
                      <a:pos x="T12" y="T13"/>
                    </a:cxn>
                  </a:cxnLst>
                  <a:rect l="0" t="0" r="r" b="b"/>
                  <a:pathLst>
                    <a:path w="296" h="239">
                      <a:moveTo>
                        <a:pt x="172" y="19"/>
                      </a:moveTo>
                      <a:lnTo>
                        <a:pt x="121" y="29"/>
                      </a:lnTo>
                      <a:lnTo>
                        <a:pt x="108" y="176"/>
                      </a:lnTo>
                      <a:lnTo>
                        <a:pt x="148" y="176"/>
                      </a:lnTo>
                      <a:lnTo>
                        <a:pt x="156" y="77"/>
                      </a:lnTo>
                      <a:lnTo>
                        <a:pt x="199" y="77"/>
                      </a:lnTo>
                      <a:lnTo>
                        <a:pt x="172" y="1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6" name="Freeform 46"/>
                <p:cNvSpPr>
                  <a:spLocks noChangeArrowheads="1"/>
                </p:cNvSpPr>
                <p:nvPr/>
              </p:nvSpPr>
              <p:spPr bwMode="auto">
                <a:xfrm>
                  <a:off x="3987" y="-431"/>
                  <a:ext cx="296" cy="239"/>
                </a:xfrm>
                <a:custGeom>
                  <a:avLst/>
                  <a:gdLst>
                    <a:gd name="T0" fmla="*/ 249 w 296"/>
                    <a:gd name="T1" fmla="*/ 0 h 239"/>
                    <a:gd name="T2" fmla="*/ 235 w 296"/>
                    <a:gd name="T3" fmla="*/ 152 h 239"/>
                    <a:gd name="T4" fmla="*/ 275 w 296"/>
                    <a:gd name="T5" fmla="*/ 152 h 239"/>
                    <a:gd name="T6" fmla="*/ 296 w 296"/>
                    <a:gd name="T7" fmla="*/ 6 h 239"/>
                    <a:gd name="T8" fmla="*/ 249 w 296"/>
                    <a:gd name="T9" fmla="*/ 0 h 239"/>
                  </a:gdLst>
                  <a:ahLst/>
                  <a:cxnLst>
                    <a:cxn ang="0">
                      <a:pos x="T0" y="T1"/>
                    </a:cxn>
                    <a:cxn ang="0">
                      <a:pos x="T2" y="T3"/>
                    </a:cxn>
                    <a:cxn ang="0">
                      <a:pos x="T4" y="T5"/>
                    </a:cxn>
                    <a:cxn ang="0">
                      <a:pos x="T6" y="T7"/>
                    </a:cxn>
                    <a:cxn ang="0">
                      <a:pos x="T8" y="T9"/>
                    </a:cxn>
                  </a:cxnLst>
                  <a:rect l="0" t="0" r="r" b="b"/>
                  <a:pathLst>
                    <a:path w="296" h="239">
                      <a:moveTo>
                        <a:pt x="249" y="0"/>
                      </a:moveTo>
                      <a:lnTo>
                        <a:pt x="235" y="152"/>
                      </a:lnTo>
                      <a:lnTo>
                        <a:pt x="275" y="152"/>
                      </a:lnTo>
                      <a:lnTo>
                        <a:pt x="296" y="6"/>
                      </a:lnTo>
                      <a:lnTo>
                        <a:pt x="249"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67" name="Group 47"/>
              <p:cNvGrpSpPr/>
              <p:nvPr/>
            </p:nvGrpSpPr>
            <p:grpSpPr bwMode="auto">
              <a:xfrm>
                <a:off x="4292" y="-427"/>
                <a:ext cx="179" cy="210"/>
                <a:chOff x="4292" y="-427"/>
                <a:chExt cx="179" cy="210"/>
              </a:xfrm>
            </p:grpSpPr>
            <p:sp>
              <p:nvSpPr>
                <p:cNvPr id="26668" name="Freeform 48"/>
                <p:cNvSpPr>
                  <a:spLocks noChangeArrowheads="1"/>
                </p:cNvSpPr>
                <p:nvPr/>
              </p:nvSpPr>
              <p:spPr bwMode="auto">
                <a:xfrm>
                  <a:off x="4292" y="-427"/>
                  <a:ext cx="179" cy="210"/>
                </a:xfrm>
                <a:custGeom>
                  <a:avLst/>
                  <a:gdLst>
                    <a:gd name="T0" fmla="*/ 104 w 179"/>
                    <a:gd name="T1" fmla="*/ 0 h 210"/>
                    <a:gd name="T2" fmla="*/ 97 w 179"/>
                    <a:gd name="T3" fmla="*/ 0 h 210"/>
                    <a:gd name="T4" fmla="*/ 76 w 179"/>
                    <a:gd name="T5" fmla="*/ 2 h 210"/>
                    <a:gd name="T6" fmla="*/ 56 w 179"/>
                    <a:gd name="T7" fmla="*/ 10 h 210"/>
                    <a:gd name="T8" fmla="*/ 39 w 179"/>
                    <a:gd name="T9" fmla="*/ 23 h 210"/>
                    <a:gd name="T10" fmla="*/ 25 w 179"/>
                    <a:gd name="T11" fmla="*/ 38 h 210"/>
                    <a:gd name="T12" fmla="*/ 13 w 179"/>
                    <a:gd name="T13" fmla="*/ 57 h 210"/>
                    <a:gd name="T14" fmla="*/ 5 w 179"/>
                    <a:gd name="T15" fmla="*/ 77 h 210"/>
                    <a:gd name="T16" fmla="*/ 3 w 179"/>
                    <a:gd name="T17" fmla="*/ 84 h 210"/>
                    <a:gd name="T18" fmla="*/ 0 w 179"/>
                    <a:gd name="T19" fmla="*/ 108 h 210"/>
                    <a:gd name="T20" fmla="*/ 0 w 179"/>
                    <a:gd name="T21" fmla="*/ 130 h 210"/>
                    <a:gd name="T22" fmla="*/ 3 w 179"/>
                    <a:gd name="T23" fmla="*/ 150 h 210"/>
                    <a:gd name="T24" fmla="*/ 11 w 179"/>
                    <a:gd name="T25" fmla="*/ 168 h 210"/>
                    <a:gd name="T26" fmla="*/ 21 w 179"/>
                    <a:gd name="T27" fmla="*/ 183 h 210"/>
                    <a:gd name="T28" fmla="*/ 35 w 179"/>
                    <a:gd name="T29" fmla="*/ 195 h 210"/>
                    <a:gd name="T30" fmla="*/ 51 w 179"/>
                    <a:gd name="T31" fmla="*/ 204 h 210"/>
                    <a:gd name="T32" fmla="*/ 75 w 179"/>
                    <a:gd name="T33" fmla="*/ 208 h 210"/>
                    <a:gd name="T34" fmla="*/ 95 w 179"/>
                    <a:gd name="T35" fmla="*/ 209 h 210"/>
                    <a:gd name="T36" fmla="*/ 114 w 179"/>
                    <a:gd name="T37" fmla="*/ 207 h 210"/>
                    <a:gd name="T38" fmla="*/ 131 w 179"/>
                    <a:gd name="T39" fmla="*/ 201 h 210"/>
                    <a:gd name="T40" fmla="*/ 147 w 179"/>
                    <a:gd name="T41" fmla="*/ 193 h 210"/>
                    <a:gd name="T42" fmla="*/ 138 w 179"/>
                    <a:gd name="T43" fmla="*/ 172 h 210"/>
                    <a:gd name="T44" fmla="*/ 96 w 179"/>
                    <a:gd name="T45" fmla="*/ 172 h 210"/>
                    <a:gd name="T46" fmla="*/ 70 w 179"/>
                    <a:gd name="T47" fmla="*/ 163 h 210"/>
                    <a:gd name="T48" fmla="*/ 55 w 179"/>
                    <a:gd name="T49" fmla="*/ 149 h 210"/>
                    <a:gd name="T50" fmla="*/ 48 w 179"/>
                    <a:gd name="T51" fmla="*/ 131 h 210"/>
                    <a:gd name="T52" fmla="*/ 48 w 179"/>
                    <a:gd name="T53" fmla="*/ 112 h 210"/>
                    <a:gd name="T54" fmla="*/ 176 w 179"/>
                    <a:gd name="T55" fmla="*/ 112 h 210"/>
                    <a:gd name="T56" fmla="*/ 177 w 179"/>
                    <a:gd name="T57" fmla="*/ 106 h 210"/>
                    <a:gd name="T58" fmla="*/ 179 w 179"/>
                    <a:gd name="T59" fmla="*/ 84 h 210"/>
                    <a:gd name="T60" fmla="*/ 179 w 179"/>
                    <a:gd name="T61" fmla="*/ 82 h 210"/>
                    <a:gd name="T62" fmla="*/ 136 w 179"/>
                    <a:gd name="T63" fmla="*/ 82 h 210"/>
                    <a:gd name="T64" fmla="*/ 60 w 179"/>
                    <a:gd name="T65" fmla="*/ 68 h 210"/>
                    <a:gd name="T66" fmla="*/ 70 w 179"/>
                    <a:gd name="T67" fmla="*/ 52 h 210"/>
                    <a:gd name="T68" fmla="*/ 85 w 179"/>
                    <a:gd name="T69" fmla="*/ 39 h 210"/>
                    <a:gd name="T70" fmla="*/ 104 w 179"/>
                    <a:gd name="T71" fmla="*/ 35 h 210"/>
                    <a:gd name="T72" fmla="*/ 166 w 179"/>
                    <a:gd name="T73" fmla="*/ 35 h 210"/>
                    <a:gd name="T74" fmla="*/ 163 w 179"/>
                    <a:gd name="T75" fmla="*/ 29 h 210"/>
                    <a:gd name="T76" fmla="*/ 150 w 179"/>
                    <a:gd name="T77" fmla="*/ 17 h 210"/>
                    <a:gd name="T78" fmla="*/ 134 w 179"/>
                    <a:gd name="T79" fmla="*/ 7 h 210"/>
                    <a:gd name="T80" fmla="*/ 111 w 179"/>
                    <a:gd name="T81" fmla="*/ 0 h 210"/>
                    <a:gd name="T82" fmla="*/ 104 w 179"/>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210">
                      <a:moveTo>
                        <a:pt x="104" y="0"/>
                      </a:moveTo>
                      <a:lnTo>
                        <a:pt x="97" y="0"/>
                      </a:lnTo>
                      <a:lnTo>
                        <a:pt x="76" y="2"/>
                      </a:lnTo>
                      <a:lnTo>
                        <a:pt x="56" y="10"/>
                      </a:lnTo>
                      <a:lnTo>
                        <a:pt x="39" y="23"/>
                      </a:lnTo>
                      <a:lnTo>
                        <a:pt x="25" y="38"/>
                      </a:lnTo>
                      <a:lnTo>
                        <a:pt x="13" y="57"/>
                      </a:lnTo>
                      <a:lnTo>
                        <a:pt x="5" y="77"/>
                      </a:lnTo>
                      <a:lnTo>
                        <a:pt x="3" y="84"/>
                      </a:lnTo>
                      <a:lnTo>
                        <a:pt x="0" y="108"/>
                      </a:lnTo>
                      <a:lnTo>
                        <a:pt x="0" y="130"/>
                      </a:lnTo>
                      <a:lnTo>
                        <a:pt x="3" y="150"/>
                      </a:lnTo>
                      <a:lnTo>
                        <a:pt x="11" y="168"/>
                      </a:lnTo>
                      <a:lnTo>
                        <a:pt x="21" y="183"/>
                      </a:lnTo>
                      <a:lnTo>
                        <a:pt x="35" y="195"/>
                      </a:lnTo>
                      <a:lnTo>
                        <a:pt x="51" y="204"/>
                      </a:lnTo>
                      <a:lnTo>
                        <a:pt x="75" y="208"/>
                      </a:lnTo>
                      <a:lnTo>
                        <a:pt x="95" y="209"/>
                      </a:lnTo>
                      <a:lnTo>
                        <a:pt x="114" y="207"/>
                      </a:lnTo>
                      <a:lnTo>
                        <a:pt x="131" y="201"/>
                      </a:lnTo>
                      <a:lnTo>
                        <a:pt x="147" y="193"/>
                      </a:lnTo>
                      <a:lnTo>
                        <a:pt x="138" y="172"/>
                      </a:lnTo>
                      <a:lnTo>
                        <a:pt x="96" y="172"/>
                      </a:lnTo>
                      <a:lnTo>
                        <a:pt x="70" y="163"/>
                      </a:lnTo>
                      <a:lnTo>
                        <a:pt x="55" y="149"/>
                      </a:lnTo>
                      <a:lnTo>
                        <a:pt x="48" y="131"/>
                      </a:lnTo>
                      <a:lnTo>
                        <a:pt x="48" y="112"/>
                      </a:lnTo>
                      <a:lnTo>
                        <a:pt x="176" y="112"/>
                      </a:lnTo>
                      <a:lnTo>
                        <a:pt x="177" y="106"/>
                      </a:lnTo>
                      <a:lnTo>
                        <a:pt x="179" y="84"/>
                      </a:lnTo>
                      <a:lnTo>
                        <a:pt x="179" y="82"/>
                      </a:lnTo>
                      <a:lnTo>
                        <a:pt x="136" y="82"/>
                      </a:lnTo>
                      <a:lnTo>
                        <a:pt x="60" y="68"/>
                      </a:lnTo>
                      <a:lnTo>
                        <a:pt x="70" y="52"/>
                      </a:lnTo>
                      <a:lnTo>
                        <a:pt x="85" y="39"/>
                      </a:lnTo>
                      <a:lnTo>
                        <a:pt x="104" y="35"/>
                      </a:lnTo>
                      <a:lnTo>
                        <a:pt x="166" y="35"/>
                      </a:lnTo>
                      <a:lnTo>
                        <a:pt x="163" y="29"/>
                      </a:lnTo>
                      <a:lnTo>
                        <a:pt x="150" y="17"/>
                      </a:lnTo>
                      <a:lnTo>
                        <a:pt x="134" y="7"/>
                      </a:lnTo>
                      <a:lnTo>
                        <a:pt x="111" y="0"/>
                      </a:lnTo>
                      <a:lnTo>
                        <a:pt x="104"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9" name="Freeform 49"/>
                <p:cNvSpPr>
                  <a:spLocks noChangeArrowheads="1"/>
                </p:cNvSpPr>
                <p:nvPr/>
              </p:nvSpPr>
              <p:spPr bwMode="auto">
                <a:xfrm>
                  <a:off x="4292" y="-427"/>
                  <a:ext cx="179" cy="210"/>
                </a:xfrm>
                <a:custGeom>
                  <a:avLst/>
                  <a:gdLst>
                    <a:gd name="T0" fmla="*/ 132 w 179"/>
                    <a:gd name="T1" fmla="*/ 157 h 210"/>
                    <a:gd name="T2" fmla="*/ 115 w 179"/>
                    <a:gd name="T3" fmla="*/ 167 h 210"/>
                    <a:gd name="T4" fmla="*/ 96 w 179"/>
                    <a:gd name="T5" fmla="*/ 172 h 210"/>
                    <a:gd name="T6" fmla="*/ 138 w 179"/>
                    <a:gd name="T7" fmla="*/ 172 h 210"/>
                    <a:gd name="T8" fmla="*/ 132 w 179"/>
                    <a:gd name="T9" fmla="*/ 157 h 210"/>
                  </a:gdLst>
                  <a:ahLst/>
                  <a:cxnLst>
                    <a:cxn ang="0">
                      <a:pos x="T0" y="T1"/>
                    </a:cxn>
                    <a:cxn ang="0">
                      <a:pos x="T2" y="T3"/>
                    </a:cxn>
                    <a:cxn ang="0">
                      <a:pos x="T4" y="T5"/>
                    </a:cxn>
                    <a:cxn ang="0">
                      <a:pos x="T6" y="T7"/>
                    </a:cxn>
                    <a:cxn ang="0">
                      <a:pos x="T8" y="T9"/>
                    </a:cxn>
                  </a:cxnLst>
                  <a:rect l="0" t="0" r="r" b="b"/>
                  <a:pathLst>
                    <a:path w="179" h="210">
                      <a:moveTo>
                        <a:pt x="132" y="157"/>
                      </a:moveTo>
                      <a:lnTo>
                        <a:pt x="115" y="167"/>
                      </a:lnTo>
                      <a:lnTo>
                        <a:pt x="96" y="172"/>
                      </a:lnTo>
                      <a:lnTo>
                        <a:pt x="138" y="172"/>
                      </a:lnTo>
                      <a:lnTo>
                        <a:pt x="132" y="15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0" name="Freeform 50"/>
                <p:cNvSpPr>
                  <a:spLocks noChangeArrowheads="1"/>
                </p:cNvSpPr>
                <p:nvPr/>
              </p:nvSpPr>
              <p:spPr bwMode="auto">
                <a:xfrm>
                  <a:off x="4292" y="-427"/>
                  <a:ext cx="179" cy="210"/>
                </a:xfrm>
                <a:custGeom>
                  <a:avLst/>
                  <a:gdLst>
                    <a:gd name="T0" fmla="*/ 176 w 179"/>
                    <a:gd name="T1" fmla="*/ 112 h 210"/>
                    <a:gd name="T2" fmla="*/ 48 w 179"/>
                    <a:gd name="T3" fmla="*/ 112 h 210"/>
                    <a:gd name="T4" fmla="*/ 172 w 179"/>
                    <a:gd name="T5" fmla="*/ 131 h 210"/>
                    <a:gd name="T6" fmla="*/ 176 w 179"/>
                    <a:gd name="T7" fmla="*/ 112 h 210"/>
                  </a:gdLst>
                  <a:ahLst/>
                  <a:cxnLst>
                    <a:cxn ang="0">
                      <a:pos x="T0" y="T1"/>
                    </a:cxn>
                    <a:cxn ang="0">
                      <a:pos x="T2" y="T3"/>
                    </a:cxn>
                    <a:cxn ang="0">
                      <a:pos x="T4" y="T5"/>
                    </a:cxn>
                    <a:cxn ang="0">
                      <a:pos x="T6" y="T7"/>
                    </a:cxn>
                  </a:cxnLst>
                  <a:rect l="0" t="0" r="r" b="b"/>
                  <a:pathLst>
                    <a:path w="179" h="210">
                      <a:moveTo>
                        <a:pt x="176" y="112"/>
                      </a:moveTo>
                      <a:lnTo>
                        <a:pt x="48" y="112"/>
                      </a:lnTo>
                      <a:lnTo>
                        <a:pt x="172" y="131"/>
                      </a:lnTo>
                      <a:lnTo>
                        <a:pt x="176" y="112"/>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1" name="Freeform 51"/>
                <p:cNvSpPr>
                  <a:spLocks noChangeArrowheads="1"/>
                </p:cNvSpPr>
                <p:nvPr/>
              </p:nvSpPr>
              <p:spPr bwMode="auto">
                <a:xfrm>
                  <a:off x="4292" y="-427"/>
                  <a:ext cx="179" cy="210"/>
                </a:xfrm>
                <a:custGeom>
                  <a:avLst/>
                  <a:gdLst>
                    <a:gd name="T0" fmla="*/ 166 w 179"/>
                    <a:gd name="T1" fmla="*/ 35 h 210"/>
                    <a:gd name="T2" fmla="*/ 104 w 179"/>
                    <a:gd name="T3" fmla="*/ 35 h 210"/>
                    <a:gd name="T4" fmla="*/ 126 w 179"/>
                    <a:gd name="T5" fmla="*/ 45 h 210"/>
                    <a:gd name="T6" fmla="*/ 135 w 179"/>
                    <a:gd name="T7" fmla="*/ 62 h 210"/>
                    <a:gd name="T8" fmla="*/ 136 w 179"/>
                    <a:gd name="T9" fmla="*/ 82 h 210"/>
                    <a:gd name="T10" fmla="*/ 179 w 179"/>
                    <a:gd name="T11" fmla="*/ 82 h 210"/>
                    <a:gd name="T12" fmla="*/ 177 w 179"/>
                    <a:gd name="T13" fmla="*/ 62 h 210"/>
                    <a:gd name="T14" fmla="*/ 172 w 179"/>
                    <a:gd name="T15" fmla="*/ 44 h 210"/>
                    <a:gd name="T16" fmla="*/ 166 w 179"/>
                    <a:gd name="T17" fmla="*/ 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0">
                      <a:moveTo>
                        <a:pt x="166" y="35"/>
                      </a:moveTo>
                      <a:lnTo>
                        <a:pt x="104" y="35"/>
                      </a:lnTo>
                      <a:lnTo>
                        <a:pt x="126" y="45"/>
                      </a:lnTo>
                      <a:lnTo>
                        <a:pt x="135" y="62"/>
                      </a:lnTo>
                      <a:lnTo>
                        <a:pt x="136" y="82"/>
                      </a:lnTo>
                      <a:lnTo>
                        <a:pt x="179" y="82"/>
                      </a:lnTo>
                      <a:lnTo>
                        <a:pt x="177" y="62"/>
                      </a:lnTo>
                      <a:lnTo>
                        <a:pt x="172" y="44"/>
                      </a:lnTo>
                      <a:lnTo>
                        <a:pt x="166" y="35"/>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72" name="Group 52"/>
              <p:cNvGrpSpPr/>
              <p:nvPr/>
            </p:nvGrpSpPr>
            <p:grpSpPr bwMode="auto">
              <a:xfrm>
                <a:off x="4496" y="-428"/>
                <a:ext cx="110" cy="214"/>
                <a:chOff x="4496" y="-428"/>
                <a:chExt cx="110" cy="214"/>
              </a:xfrm>
            </p:grpSpPr>
            <p:sp>
              <p:nvSpPr>
                <p:cNvPr id="26673" name="Freeform 53"/>
                <p:cNvSpPr>
                  <a:spLocks noChangeArrowheads="1"/>
                </p:cNvSpPr>
                <p:nvPr/>
              </p:nvSpPr>
              <p:spPr bwMode="auto">
                <a:xfrm>
                  <a:off x="4496" y="-428"/>
                  <a:ext cx="110" cy="214"/>
                </a:xfrm>
                <a:custGeom>
                  <a:avLst/>
                  <a:gdLst>
                    <a:gd name="T0" fmla="*/ 48 w 110"/>
                    <a:gd name="T1" fmla="*/ 9 h 214"/>
                    <a:gd name="T2" fmla="*/ 0 w 110"/>
                    <a:gd name="T3" fmla="*/ 13 h 214"/>
                    <a:gd name="T4" fmla="*/ 13 w 110"/>
                    <a:gd name="T5" fmla="*/ 214 h 214"/>
                    <a:gd name="T6" fmla="*/ 62 w 110"/>
                    <a:gd name="T7" fmla="*/ 210 h 214"/>
                    <a:gd name="T8" fmla="*/ 54 w 110"/>
                    <a:gd name="T9" fmla="*/ 85 h 214"/>
                    <a:gd name="T10" fmla="*/ 64 w 110"/>
                    <a:gd name="T11" fmla="*/ 65 h 214"/>
                    <a:gd name="T12" fmla="*/ 79 w 110"/>
                    <a:gd name="T13" fmla="*/ 51 h 214"/>
                    <a:gd name="T14" fmla="*/ 97 w 110"/>
                    <a:gd name="T15" fmla="*/ 47 h 214"/>
                    <a:gd name="T16" fmla="*/ 105 w 110"/>
                    <a:gd name="T17" fmla="*/ 47 h 214"/>
                    <a:gd name="T18" fmla="*/ 105 w 110"/>
                    <a:gd name="T19" fmla="*/ 46 h 214"/>
                    <a:gd name="T20" fmla="*/ 51 w 110"/>
                    <a:gd name="T21" fmla="*/ 46 h 214"/>
                    <a:gd name="T22" fmla="*/ 48 w 110"/>
                    <a:gd name="T23" fmla="*/ 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214">
                      <a:moveTo>
                        <a:pt x="48" y="9"/>
                      </a:moveTo>
                      <a:lnTo>
                        <a:pt x="0" y="13"/>
                      </a:lnTo>
                      <a:lnTo>
                        <a:pt x="13" y="214"/>
                      </a:lnTo>
                      <a:lnTo>
                        <a:pt x="62" y="210"/>
                      </a:lnTo>
                      <a:lnTo>
                        <a:pt x="54" y="85"/>
                      </a:lnTo>
                      <a:lnTo>
                        <a:pt x="64" y="65"/>
                      </a:lnTo>
                      <a:lnTo>
                        <a:pt x="79" y="51"/>
                      </a:lnTo>
                      <a:lnTo>
                        <a:pt x="97" y="47"/>
                      </a:lnTo>
                      <a:lnTo>
                        <a:pt x="105" y="47"/>
                      </a:lnTo>
                      <a:lnTo>
                        <a:pt x="105" y="46"/>
                      </a:lnTo>
                      <a:lnTo>
                        <a:pt x="51" y="46"/>
                      </a:lnTo>
                      <a:lnTo>
                        <a:pt x="48" y="9"/>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4" name="Freeform 54"/>
                <p:cNvSpPr>
                  <a:spLocks noChangeArrowheads="1"/>
                </p:cNvSpPr>
                <p:nvPr/>
              </p:nvSpPr>
              <p:spPr bwMode="auto">
                <a:xfrm>
                  <a:off x="4496" y="-428"/>
                  <a:ext cx="110" cy="214"/>
                </a:xfrm>
                <a:custGeom>
                  <a:avLst/>
                  <a:gdLst>
                    <a:gd name="T0" fmla="*/ 105 w 110"/>
                    <a:gd name="T1" fmla="*/ 47 h 214"/>
                    <a:gd name="T2" fmla="*/ 97 w 110"/>
                    <a:gd name="T3" fmla="*/ 47 h 214"/>
                    <a:gd name="T4" fmla="*/ 105 w 110"/>
                    <a:gd name="T5" fmla="*/ 48 h 214"/>
                    <a:gd name="T6" fmla="*/ 105 w 110"/>
                    <a:gd name="T7" fmla="*/ 47 h 214"/>
                  </a:gdLst>
                  <a:ahLst/>
                  <a:cxnLst>
                    <a:cxn ang="0">
                      <a:pos x="T0" y="T1"/>
                    </a:cxn>
                    <a:cxn ang="0">
                      <a:pos x="T2" y="T3"/>
                    </a:cxn>
                    <a:cxn ang="0">
                      <a:pos x="T4" y="T5"/>
                    </a:cxn>
                    <a:cxn ang="0">
                      <a:pos x="T6" y="T7"/>
                    </a:cxn>
                  </a:cxnLst>
                  <a:rect l="0" t="0" r="r" b="b"/>
                  <a:pathLst>
                    <a:path w="110" h="214">
                      <a:moveTo>
                        <a:pt x="105" y="47"/>
                      </a:moveTo>
                      <a:lnTo>
                        <a:pt x="97" y="47"/>
                      </a:lnTo>
                      <a:lnTo>
                        <a:pt x="105" y="48"/>
                      </a:lnTo>
                      <a:lnTo>
                        <a:pt x="105" y="47"/>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5" name="Freeform 55"/>
                <p:cNvSpPr>
                  <a:spLocks noChangeArrowheads="1"/>
                </p:cNvSpPr>
                <p:nvPr/>
              </p:nvSpPr>
              <p:spPr bwMode="auto">
                <a:xfrm>
                  <a:off x="4496" y="-428"/>
                  <a:ext cx="110" cy="214"/>
                </a:xfrm>
                <a:custGeom>
                  <a:avLst/>
                  <a:gdLst>
                    <a:gd name="T0" fmla="*/ 102 w 110"/>
                    <a:gd name="T1" fmla="*/ 0 h 214"/>
                    <a:gd name="T2" fmla="*/ 95 w 110"/>
                    <a:gd name="T3" fmla="*/ 0 h 214"/>
                    <a:gd name="T4" fmla="*/ 75 w 110"/>
                    <a:gd name="T5" fmla="*/ 7 h 214"/>
                    <a:gd name="T6" fmla="*/ 62 w 110"/>
                    <a:gd name="T7" fmla="*/ 22 h 214"/>
                    <a:gd name="T8" fmla="*/ 53 w 110"/>
                    <a:gd name="T9" fmla="*/ 42 h 214"/>
                    <a:gd name="T10" fmla="*/ 51 w 110"/>
                    <a:gd name="T11" fmla="*/ 46 h 214"/>
                    <a:gd name="T12" fmla="*/ 105 w 110"/>
                    <a:gd name="T13" fmla="*/ 46 h 214"/>
                    <a:gd name="T14" fmla="*/ 109 w 110"/>
                    <a:gd name="T15" fmla="*/ 1 h 214"/>
                    <a:gd name="T16" fmla="*/ 106 w 110"/>
                    <a:gd name="T17" fmla="*/ 0 h 214"/>
                    <a:gd name="T18" fmla="*/ 102 w 11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14">
                      <a:moveTo>
                        <a:pt x="102" y="0"/>
                      </a:moveTo>
                      <a:lnTo>
                        <a:pt x="95" y="0"/>
                      </a:lnTo>
                      <a:lnTo>
                        <a:pt x="75" y="7"/>
                      </a:lnTo>
                      <a:lnTo>
                        <a:pt x="62" y="22"/>
                      </a:lnTo>
                      <a:lnTo>
                        <a:pt x="53" y="42"/>
                      </a:lnTo>
                      <a:lnTo>
                        <a:pt x="51" y="46"/>
                      </a:lnTo>
                      <a:lnTo>
                        <a:pt x="105" y="46"/>
                      </a:lnTo>
                      <a:lnTo>
                        <a:pt x="109" y="1"/>
                      </a:lnTo>
                      <a:lnTo>
                        <a:pt x="106" y="0"/>
                      </a:lnTo>
                      <a:lnTo>
                        <a:pt x="102" y="0"/>
                      </a:lnTo>
                      <a:close/>
                    </a:path>
                  </a:pathLst>
                </a:custGeom>
                <a:solidFill>
                  <a:srgbClr val="EF42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1"/>
          <p:cNvSpPr>
            <a:spLocks noChangeArrowheads="1"/>
          </p:cNvSpPr>
          <p:nvPr/>
        </p:nvSpPr>
        <p:spPr bwMode="auto">
          <a:xfrm>
            <a:off x="457200" y="1676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latin typeface="GCFrutiger" pitchFamily="50" charset="0"/>
              </a:rPr>
              <a:t>We live on the Earth. The Earth is a beautiful place. There are rivers, oceans, land and forests. There are many different plants and animals too. </a:t>
            </a:r>
            <a:endParaRPr lang="zh-CN" altLang="en-US" sz="2400" dirty="0">
              <a:latin typeface="GCFrutiger" pitchFamily="50" charset="0"/>
            </a:endParaRPr>
          </a:p>
        </p:txBody>
      </p:sp>
      <p:sp>
        <p:nvSpPr>
          <p:cNvPr id="28674" name="矩形 2"/>
          <p:cNvSpPr>
            <a:spLocks noChangeArrowheads="1"/>
          </p:cNvSpPr>
          <p:nvPr/>
        </p:nvSpPr>
        <p:spPr bwMode="auto">
          <a:xfrm>
            <a:off x="457200" y="2895600"/>
            <a:ext cx="8686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GCFrutiger" pitchFamily="50" charset="0"/>
              </a:rPr>
              <a:t>People, plants and animals need clean water and air.</a:t>
            </a:r>
          </a:p>
          <a:p>
            <a:r>
              <a:rPr lang="en-US" altLang="zh-CN" sz="2400">
                <a:latin typeface="GCFrutiger" pitchFamily="50" charset="0"/>
              </a:rPr>
              <a:t>Sometimes people throw rubbish into rivers and oceans. Sometimes people cut down too many trees. Smoke from cars and factories makes the air dirty. The Earth gets sick.</a:t>
            </a:r>
            <a:endParaRPr lang="zh-CN" altLang="en-US" sz="2400">
              <a:latin typeface="GCFrutiger" pitchFamily="50" charset="0"/>
            </a:endParaRPr>
          </a:p>
        </p:txBody>
      </p:sp>
      <p:sp>
        <p:nvSpPr>
          <p:cNvPr id="28675" name="矩形 3"/>
          <p:cNvSpPr>
            <a:spLocks noChangeArrowheads="1"/>
          </p:cNvSpPr>
          <p:nvPr/>
        </p:nvSpPr>
        <p:spPr bwMode="auto">
          <a:xfrm>
            <a:off x="457200" y="4503738"/>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GCFrutiger" pitchFamily="50" charset="0"/>
              </a:rPr>
              <a:t>Now people work together to keep the Earth clean and healthy. They pick up rubbish. They plant trees every year.</a:t>
            </a:r>
            <a:endParaRPr lang="zh-CN" altLang="en-US" sz="2400">
              <a:latin typeface="GCFrutiger" pitchFamily="50" charset="0"/>
            </a:endParaRPr>
          </a:p>
        </p:txBody>
      </p:sp>
      <p:sp>
        <p:nvSpPr>
          <p:cNvPr id="28676" name="矩形 4"/>
          <p:cNvSpPr>
            <a:spLocks noChangeArrowheads="1"/>
          </p:cNvSpPr>
          <p:nvPr/>
        </p:nvSpPr>
        <p:spPr bwMode="auto">
          <a:xfrm>
            <a:off x="457200" y="5737225"/>
            <a:ext cx="8077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GCFrutiger" pitchFamily="50" charset="0"/>
              </a:rPr>
              <a:t>They recycle glass and paper. They bring their own shopping bags and stop using plastic bags</a:t>
            </a:r>
            <a:r>
              <a:rPr lang="en-US" altLang="zh-CN" sz="2800">
                <a:latin typeface="GCFrutiger" pitchFamily="50" charset="0"/>
              </a:rPr>
              <a:t>.</a:t>
            </a:r>
            <a:endParaRPr lang="zh-CN" altLang="en-US" sz="2800">
              <a:latin typeface="GCFrutiger" pitchFamily="50" charset="0"/>
            </a:endParaRPr>
          </a:p>
        </p:txBody>
      </p:sp>
      <p:sp>
        <p:nvSpPr>
          <p:cNvPr id="6" name="标题 1"/>
          <p:cNvSpPr txBox="1"/>
          <p:nvPr/>
        </p:nvSpPr>
        <p:spPr bwMode="auto">
          <a:xfrm>
            <a:off x="4419600" y="609600"/>
            <a:ext cx="4419600" cy="1143000"/>
          </a:xfrm>
          <a:prstGeom prst="rect">
            <a:avLst/>
          </a:prstGeom>
          <a:noFill/>
          <a:ln w="9525">
            <a:noFill/>
            <a:miter lim="800000"/>
          </a:ln>
        </p:spPr>
        <p:txBody>
          <a:bodyPr anchor="ctr">
            <a:normAutofit fontScale="97500"/>
          </a:bodyPr>
          <a:lstStyle/>
          <a:p>
            <a:pPr>
              <a:buFontTx/>
              <a:buNone/>
              <a:defRPr/>
            </a:pPr>
            <a:r>
              <a:rPr lang="en-US" altLang="zh-CN" sz="5400" b="1" kern="0" dirty="0">
                <a:solidFill>
                  <a:srgbClr val="FFCC00"/>
                </a:solidFill>
                <a:effectLst>
                  <a:outerShdw blurRad="50800" dist="38100" algn="l" rotWithShape="0">
                    <a:prstClr val="black">
                      <a:alpha val="40000"/>
                    </a:prstClr>
                  </a:outerShdw>
                </a:effectLst>
                <a:latin typeface="Broadway BT" pitchFamily="82" charset="0"/>
                <a:ea typeface="+mj-ea"/>
                <a:cs typeface="+mj-cs"/>
              </a:rPr>
              <a:t> </a:t>
            </a:r>
            <a:r>
              <a:rPr lang="en-US" altLang="zh-CN" sz="5400" b="1" kern="0" dirty="0">
                <a:solidFill>
                  <a:srgbClr val="00B0F0"/>
                </a:solidFill>
                <a:effectLst>
                  <a:outerShdw blurRad="50800" dist="38100" algn="l" rotWithShape="0">
                    <a:prstClr val="black">
                      <a:alpha val="40000"/>
                    </a:prstClr>
                  </a:outerShdw>
                </a:effectLst>
                <a:latin typeface="Broadway BT" pitchFamily="82" charset="0"/>
                <a:ea typeface="+mj-ea"/>
                <a:cs typeface="+mj-cs"/>
              </a:rPr>
              <a:t>The Earth</a:t>
            </a:r>
          </a:p>
        </p:txBody>
      </p:sp>
      <p:pic>
        <p:nvPicPr>
          <p:cNvPr id="28678" name="Picture 4"/>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0638" y="338138"/>
            <a:ext cx="451643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ok and read.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4582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4"/>
          <p:cNvGrpSpPr/>
          <p:nvPr/>
        </p:nvGrpSpPr>
        <p:grpSpPr bwMode="auto">
          <a:xfrm>
            <a:off x="381000" y="1200150"/>
            <a:ext cx="8458200" cy="5124450"/>
            <a:chOff x="381000" y="761057"/>
            <a:chExt cx="8458200" cy="4475867"/>
          </a:xfrm>
        </p:grpSpPr>
        <p:sp>
          <p:nvSpPr>
            <p:cNvPr id="3" name="Rectangle 3"/>
            <p:cNvSpPr/>
            <p:nvPr/>
          </p:nvSpPr>
          <p:spPr>
            <a:xfrm>
              <a:off x="381000" y="761057"/>
              <a:ext cx="8458200" cy="4475867"/>
            </a:xfrm>
            <a:prstGeom prst="rect">
              <a:avLst/>
            </a:prstGeom>
            <a:ln>
              <a:solidFill>
                <a:srgbClr val="0000CC"/>
              </a:solidFill>
            </a:ln>
          </p:spPr>
          <p:style>
            <a:lnRef idx="2">
              <a:schemeClr val="accent6"/>
            </a:lnRef>
            <a:fillRef idx="1">
              <a:schemeClr val="lt1"/>
            </a:fillRef>
            <a:effectRef idx="0">
              <a:schemeClr val="accent6"/>
            </a:effectRef>
            <a:fontRef idx="minor">
              <a:schemeClr val="dk1"/>
            </a:fontRef>
          </p:style>
          <p:txBody>
            <a:bodyPr>
              <a:spAutoFit/>
            </a:bodyPr>
            <a:lstStyle/>
            <a:p>
              <a:endParaRPr lang="en-US" altLang="zh-CN" b="1" dirty="0">
                <a:solidFill>
                  <a:srgbClr val="000000"/>
                </a:solidFill>
                <a:ea typeface="宋体" panose="02010600030101010101" pitchFamily="2" charset="-122"/>
              </a:endParaRPr>
            </a:p>
            <a:p>
              <a:endParaRPr lang="en-US" altLang="zh-CN" b="1" dirty="0">
                <a:solidFill>
                  <a:srgbClr val="000000"/>
                </a:solidFill>
                <a:ea typeface="宋体" panose="02010600030101010101" pitchFamily="2" charset="-122"/>
              </a:endParaRPr>
            </a:p>
            <a:p>
              <a:endParaRPr lang="en-US" altLang="zh-CN" sz="3200" b="1" dirty="0">
                <a:solidFill>
                  <a:srgbClr val="000000"/>
                </a:solidFill>
                <a:ea typeface="宋体" panose="02010600030101010101" pitchFamily="2" charset="-122"/>
              </a:endParaRPr>
            </a:p>
            <a:p>
              <a:pPr>
                <a:buFont typeface="Wingdings" panose="05000000000000000000" pitchFamily="2" charset="2"/>
                <a:buChar char="Ø"/>
              </a:pPr>
              <a:r>
                <a:rPr lang="en-US" altLang="zh-CN" sz="3200" b="1" dirty="0">
                  <a:solidFill>
                    <a:srgbClr val="000000"/>
                  </a:solidFill>
                  <a:ea typeface="宋体" panose="02010600030101010101" pitchFamily="2" charset="-122"/>
                </a:rPr>
                <a:t> </a:t>
              </a:r>
              <a:r>
                <a:rPr lang="en-US" altLang="zh-CN" sz="3200" dirty="0">
                  <a:solidFill>
                    <a:srgbClr val="000000"/>
                  </a:solidFill>
                  <a:ea typeface="宋体" panose="02010600030101010101" pitchFamily="2" charset="-122"/>
                </a:rPr>
                <a:t>Earth Day is on 22nd April. </a:t>
              </a:r>
            </a:p>
            <a:p>
              <a:endParaRPr lang="en-US" altLang="zh-CN" sz="3200" dirty="0">
                <a:solidFill>
                  <a:srgbClr val="000000"/>
                </a:solidFill>
                <a:ea typeface="宋体" panose="02010600030101010101" pitchFamily="2" charset="-122"/>
              </a:endParaRPr>
            </a:p>
            <a:p>
              <a:pPr>
                <a:buFont typeface="Wingdings" panose="05000000000000000000" pitchFamily="2" charset="2"/>
                <a:buChar char="Ø"/>
              </a:pPr>
              <a:r>
                <a:rPr lang="en-US" altLang="zh-CN" sz="3200" dirty="0">
                  <a:solidFill>
                    <a:srgbClr val="000000"/>
                  </a:solidFill>
                  <a:ea typeface="宋体" panose="02010600030101010101" pitchFamily="2" charset="-122"/>
                </a:rPr>
                <a:t> The first Earth Day was in 1970.</a:t>
              </a:r>
            </a:p>
            <a:p>
              <a:endParaRPr lang="en-US" altLang="zh-CN" sz="2000" b="1" dirty="0">
                <a:solidFill>
                  <a:srgbClr val="000000"/>
                </a:solidFill>
                <a:ea typeface="宋体" panose="02010600030101010101" pitchFamily="2" charset="-122"/>
              </a:endParaRPr>
            </a:p>
            <a:p>
              <a:endParaRPr lang="en-US" altLang="zh-CN" sz="3200" b="1" u="sng" dirty="0">
                <a:solidFill>
                  <a:srgbClr val="000000"/>
                </a:solidFill>
                <a:latin typeface="Lucida Calligraphy" panose="03010101010101010101" pitchFamily="66" charset="0"/>
                <a:ea typeface="宋体" panose="02010600030101010101" pitchFamily="2" charset="-122"/>
              </a:endParaRPr>
            </a:p>
            <a:p>
              <a:r>
                <a:rPr lang="en-US" altLang="zh-CN" sz="3200" b="1" u="sng" dirty="0">
                  <a:solidFill>
                    <a:srgbClr val="000000"/>
                  </a:solidFill>
                  <a:latin typeface="Lucida Calligraphy" panose="03010101010101010101" pitchFamily="66" charset="0"/>
                  <a:ea typeface="宋体" panose="02010600030101010101" pitchFamily="2" charset="-122"/>
                </a:rPr>
                <a:t>Earth Day is a great time to learn about our planet and how to take care of it!</a:t>
              </a:r>
              <a:endParaRPr lang="en-US" altLang="zh-CN" b="1" dirty="0">
                <a:solidFill>
                  <a:srgbClr val="000000"/>
                </a:solidFill>
                <a:ea typeface="宋体" panose="02010600030101010101" pitchFamily="2" charset="-122"/>
              </a:endParaRPr>
            </a:p>
            <a:p>
              <a:endParaRPr lang="zh-CN" altLang="en-US" sz="1500" b="1" dirty="0">
                <a:solidFill>
                  <a:srgbClr val="000000"/>
                </a:solidFill>
                <a:ea typeface="宋体" panose="02010600030101010101" pitchFamily="2" charset="-122"/>
              </a:endParaRPr>
            </a:p>
          </p:txBody>
        </p:sp>
        <p:sp>
          <p:nvSpPr>
            <p:cNvPr id="30723" name="Rectangle 8"/>
            <p:cNvSpPr>
              <a:spLocks noChangeArrowheads="1"/>
            </p:cNvSpPr>
            <p:nvPr/>
          </p:nvSpPr>
          <p:spPr bwMode="auto">
            <a:xfrm>
              <a:off x="457200" y="836597"/>
              <a:ext cx="7391400" cy="51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b="1" u="sng" dirty="0">
                  <a:solidFill>
                    <a:srgbClr val="00B050"/>
                  </a:solidFill>
                  <a:latin typeface="GCFrutiger" pitchFamily="50" charset="0"/>
                </a:rPr>
                <a:t>Earth Day</a:t>
              </a:r>
              <a:endParaRPr lang="zh-CN" altLang="en-US" sz="3200" b="1" u="sng" dirty="0">
                <a:solidFill>
                  <a:srgbClr val="00B050"/>
                </a:solidFill>
                <a:latin typeface="GCFrutiger" pitchFamily="50" charset="0"/>
              </a:endParaRPr>
            </a:p>
          </p:txBody>
        </p:sp>
      </p:grpSp>
      <p:pic>
        <p:nvPicPr>
          <p:cNvPr id="30724" name="Picture 6"/>
          <p:cNvPicPr>
            <a:picLocks noChangeAspect="1" noChangeArrowheads="1"/>
          </p:cNvPicPr>
          <p:nvPr/>
        </p:nvPicPr>
        <p:blipFill>
          <a:blip r:embed="rId3"/>
          <a:srcRect/>
          <a:stretch>
            <a:fillRect/>
          </a:stretch>
        </p:blipFill>
        <p:spPr bwMode="auto">
          <a:xfrm>
            <a:off x="6624638" y="1284288"/>
            <a:ext cx="213836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28600" y="304800"/>
            <a:ext cx="3339377"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Look and read</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bwMode="auto">
          <a:xfrm>
            <a:off x="457200" y="1557338"/>
            <a:ext cx="8229600" cy="438626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endParaRPr lang="en-US" altLang="zh-CN" b="1" dirty="0">
              <a:solidFill>
                <a:srgbClr val="000000"/>
              </a:solidFill>
              <a:ea typeface="宋体" panose="02010600030101010101" pitchFamily="2" charset="-122"/>
            </a:endParaRPr>
          </a:p>
          <a:p>
            <a:r>
              <a:rPr lang="en-US" altLang="zh-CN" b="1" dirty="0">
                <a:solidFill>
                  <a:srgbClr val="0000CC"/>
                </a:solidFill>
                <a:ea typeface="宋体" panose="02010600030101010101" pitchFamily="2" charset="-122"/>
              </a:rPr>
              <a:t> </a:t>
            </a:r>
          </a:p>
          <a:p>
            <a:pPr>
              <a:buFont typeface="Arial" panose="020B0604020202020204" pitchFamily="34" charset="0"/>
              <a:buChar char="•"/>
            </a:pPr>
            <a:endParaRPr lang="en-US" altLang="zh-CN" b="1" dirty="0">
              <a:solidFill>
                <a:srgbClr val="0000CC"/>
              </a:solidFill>
              <a:ea typeface="宋体" panose="02010600030101010101" pitchFamily="2" charset="-122"/>
            </a:endParaRPr>
          </a:p>
          <a:p>
            <a:pPr>
              <a:spcBef>
                <a:spcPts val="1800"/>
              </a:spcBef>
              <a:buFont typeface="Arial" panose="020B0604020202020204" pitchFamily="34" charset="0"/>
              <a:buChar char="•"/>
            </a:pPr>
            <a:r>
              <a:rPr lang="en-US" altLang="zh-CN" sz="2400" b="1" dirty="0">
                <a:solidFill>
                  <a:srgbClr val="0000CC"/>
                </a:solidFill>
                <a:ea typeface="宋体" panose="02010600030101010101" pitchFamily="2" charset="-122"/>
              </a:rPr>
              <a:t> Wear something green</a:t>
            </a:r>
            <a:endParaRPr lang="en-US" altLang="zh-CN" sz="800" dirty="0">
              <a:solidFill>
                <a:srgbClr val="000000"/>
              </a:solidFill>
              <a:ea typeface="宋体" panose="02010600030101010101" pitchFamily="2" charset="-122"/>
            </a:endParaRPr>
          </a:p>
          <a:p>
            <a:pPr>
              <a:spcBef>
                <a:spcPts val="1800"/>
              </a:spcBef>
              <a:buFont typeface="Arial" panose="020B0604020202020204" pitchFamily="34" charset="0"/>
              <a:buChar char="•"/>
            </a:pPr>
            <a:r>
              <a:rPr lang="en-US" altLang="zh-CN" sz="2400" b="1" dirty="0">
                <a:solidFill>
                  <a:srgbClr val="000000"/>
                </a:solidFill>
                <a:ea typeface="宋体" panose="02010600030101010101" pitchFamily="2" charset="-122"/>
              </a:rPr>
              <a:t> </a:t>
            </a:r>
            <a:r>
              <a:rPr lang="en-US" altLang="zh-CN" sz="2400" b="1" dirty="0">
                <a:solidFill>
                  <a:srgbClr val="0000CC"/>
                </a:solidFill>
                <a:ea typeface="宋体" panose="02010600030101010101" pitchFamily="2" charset="-122"/>
              </a:rPr>
              <a:t>Plant a tree</a:t>
            </a:r>
            <a:endParaRPr lang="en-US" altLang="zh-CN" sz="800" dirty="0">
              <a:solidFill>
                <a:srgbClr val="000000"/>
              </a:solidFill>
              <a:ea typeface="宋体" panose="02010600030101010101" pitchFamily="2" charset="-122"/>
            </a:endParaRPr>
          </a:p>
          <a:p>
            <a:pPr>
              <a:spcBef>
                <a:spcPts val="1800"/>
              </a:spcBef>
              <a:buFont typeface="Arial" panose="020B0604020202020204" pitchFamily="34" charset="0"/>
              <a:buChar char="•"/>
            </a:pPr>
            <a:r>
              <a:rPr lang="en-US" altLang="zh-CN" sz="2400" b="1" dirty="0">
                <a:solidFill>
                  <a:srgbClr val="000000"/>
                </a:solidFill>
                <a:ea typeface="宋体" panose="02010600030101010101" pitchFamily="2" charset="-122"/>
              </a:rPr>
              <a:t> </a:t>
            </a:r>
            <a:r>
              <a:rPr lang="en-US" altLang="zh-CN" sz="2400" b="1" dirty="0">
                <a:solidFill>
                  <a:srgbClr val="0000CC"/>
                </a:solidFill>
                <a:ea typeface="宋体" panose="02010600030101010101" pitchFamily="2" charset="-122"/>
              </a:rPr>
              <a:t>Turn off the lights</a:t>
            </a:r>
            <a:endParaRPr lang="en-US" altLang="zh-CN" sz="800" dirty="0">
              <a:solidFill>
                <a:srgbClr val="000000"/>
              </a:solidFill>
              <a:ea typeface="宋体" panose="02010600030101010101" pitchFamily="2" charset="-122"/>
            </a:endParaRPr>
          </a:p>
          <a:p>
            <a:pPr>
              <a:spcBef>
                <a:spcPts val="1800"/>
              </a:spcBef>
              <a:buFont typeface="Arial" panose="020B0604020202020204" pitchFamily="34" charset="0"/>
              <a:buChar char="•"/>
            </a:pPr>
            <a:r>
              <a:rPr lang="en-US" altLang="zh-CN" sz="2400" b="1" dirty="0">
                <a:solidFill>
                  <a:srgbClr val="000000"/>
                </a:solidFill>
                <a:ea typeface="宋体" panose="02010600030101010101" pitchFamily="2" charset="-122"/>
              </a:rPr>
              <a:t> </a:t>
            </a:r>
            <a:r>
              <a:rPr lang="en-US" altLang="zh-CN" sz="2400" b="1" dirty="0">
                <a:solidFill>
                  <a:srgbClr val="0000CC"/>
                </a:solidFill>
                <a:ea typeface="宋体" panose="02010600030101010101" pitchFamily="2" charset="-122"/>
              </a:rPr>
              <a:t>Walk or bike</a:t>
            </a:r>
            <a:endParaRPr lang="en-US" altLang="zh-CN" sz="800" dirty="0">
              <a:solidFill>
                <a:srgbClr val="000000"/>
              </a:solidFill>
              <a:ea typeface="宋体" panose="02010600030101010101" pitchFamily="2" charset="-122"/>
            </a:endParaRPr>
          </a:p>
          <a:p>
            <a:pPr>
              <a:spcBef>
                <a:spcPts val="1800"/>
              </a:spcBef>
              <a:buFont typeface="Arial" panose="020B0604020202020204" pitchFamily="34" charset="0"/>
              <a:buChar char="•"/>
            </a:pPr>
            <a:r>
              <a:rPr lang="en-US" altLang="zh-CN" sz="2400" dirty="0">
                <a:solidFill>
                  <a:srgbClr val="000000"/>
                </a:solidFill>
                <a:ea typeface="宋体" panose="02010600030101010101" pitchFamily="2" charset="-122"/>
              </a:rPr>
              <a:t> </a:t>
            </a:r>
            <a:r>
              <a:rPr lang="en-US" altLang="zh-CN" sz="2400" b="1" dirty="0">
                <a:solidFill>
                  <a:srgbClr val="0000CC"/>
                </a:solidFill>
                <a:ea typeface="宋体" panose="02010600030101010101" pitchFamily="2" charset="-122"/>
              </a:rPr>
              <a:t>Eat green</a:t>
            </a:r>
          </a:p>
          <a:p>
            <a:pPr>
              <a:spcBef>
                <a:spcPts val="1800"/>
              </a:spcBef>
              <a:buFont typeface="Arial" panose="020B0604020202020204" pitchFamily="34" charset="0"/>
              <a:buChar char="•"/>
            </a:pPr>
            <a:endParaRPr lang="zh-CN" altLang="en-US" sz="1500" b="1" dirty="0">
              <a:solidFill>
                <a:srgbClr val="000000"/>
              </a:solidFill>
              <a:ea typeface="宋体" panose="02010600030101010101" pitchFamily="2" charset="-122"/>
            </a:endParaRPr>
          </a:p>
        </p:txBody>
      </p:sp>
      <p:sp>
        <p:nvSpPr>
          <p:cNvPr id="32770" name="Rectangle 8"/>
          <p:cNvSpPr>
            <a:spLocks noChangeArrowheads="1"/>
          </p:cNvSpPr>
          <p:nvPr/>
        </p:nvSpPr>
        <p:spPr bwMode="auto">
          <a:xfrm>
            <a:off x="457200" y="154463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b="1">
                <a:solidFill>
                  <a:srgbClr val="00B050"/>
                </a:solidFill>
                <a:latin typeface="Calibri" panose="020F0502020204030204" pitchFamily="34" charset="0"/>
              </a:rPr>
              <a:t>Things to do on Earth Day</a:t>
            </a:r>
            <a:endParaRPr lang="zh-CN" altLang="en-US" sz="3200" b="1">
              <a:solidFill>
                <a:srgbClr val="00B050"/>
              </a:solidFill>
              <a:latin typeface="Calibri" panose="020F0502020204030204" pitchFamily="34" charset="0"/>
            </a:endParaRPr>
          </a:p>
        </p:txBody>
      </p:sp>
      <p:pic>
        <p:nvPicPr>
          <p:cNvPr id="32771" name="Picture 5"/>
          <p:cNvPicPr>
            <a:picLocks noChangeAspect="1" noChangeArrowheads="1"/>
          </p:cNvPicPr>
          <p:nvPr/>
        </p:nvPicPr>
        <p:blipFill>
          <a:blip r:embed="rId2"/>
          <a:srcRect/>
          <a:stretch>
            <a:fillRect/>
          </a:stretch>
        </p:blipFill>
        <p:spPr bwMode="auto">
          <a:xfrm>
            <a:off x="4876800" y="2335213"/>
            <a:ext cx="348932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28600" y="304800"/>
            <a:ext cx="3339377"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Look and read</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cstate="email"/>
          <a:srcRect/>
          <a:stretch>
            <a:fillRect/>
          </a:stretch>
        </p:blipFill>
        <p:spPr bwMode="auto">
          <a:xfrm>
            <a:off x="174625" y="1828800"/>
            <a:ext cx="8816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3"/>
          <p:cNvPicPr>
            <a:picLocks noChangeAspect="1" noChangeArrowheads="1"/>
          </p:cNvPicPr>
          <p:nvPr/>
        </p:nvPicPr>
        <p:blipFill>
          <a:blip r:embed="rId4"/>
          <a:srcRect/>
          <a:stretch>
            <a:fillRect/>
          </a:stretch>
        </p:blipFill>
        <p:spPr bwMode="auto">
          <a:xfrm>
            <a:off x="685800" y="1219200"/>
            <a:ext cx="7092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8599" y="304800"/>
            <a:ext cx="4519187"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 and complete</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685800" y="990600"/>
            <a:ext cx="77533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3"/>
          <p:cNvPicPr>
            <a:picLocks noChangeAspect="1" noChangeArrowheads="1"/>
          </p:cNvPicPr>
          <p:nvPr/>
        </p:nvPicPr>
        <p:blipFill>
          <a:blip r:embed="rId4"/>
          <a:srcRect/>
          <a:stretch>
            <a:fillRect/>
          </a:stretch>
        </p:blipFill>
        <p:spPr bwMode="auto">
          <a:xfrm>
            <a:off x="457200" y="609600"/>
            <a:ext cx="8158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矩形 2"/>
          <p:cNvSpPr>
            <a:spLocks noChangeArrowheads="1"/>
          </p:cNvSpPr>
          <p:nvPr/>
        </p:nvSpPr>
        <p:spPr bwMode="auto">
          <a:xfrm>
            <a:off x="5410200" y="1752600"/>
            <a:ext cx="838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t>Ms Guo:</a:t>
            </a:r>
          </a:p>
          <a:p>
            <a:r>
              <a:rPr lang="en-US" altLang="zh-CN" sz="2400">
                <a:solidFill>
                  <a:srgbClr val="FF00FF"/>
                </a:solidFill>
              </a:rPr>
              <a:t>      Kitty:</a:t>
            </a:r>
          </a:p>
          <a:p>
            <a:r>
              <a:rPr lang="en-US" altLang="zh-CN" sz="2400"/>
              <a:t>Ms Guo: </a:t>
            </a:r>
          </a:p>
          <a:p>
            <a:r>
              <a:rPr lang="en-US" altLang="zh-CN" sz="2400">
                <a:solidFill>
                  <a:srgbClr val="FF3300"/>
                </a:solidFill>
              </a:rPr>
              <a:t>       Joe:</a:t>
            </a:r>
          </a:p>
          <a:p>
            <a:r>
              <a:rPr lang="en-US" altLang="zh-CN" sz="2400"/>
              <a:t>Ms Guo:</a:t>
            </a:r>
          </a:p>
          <a:p>
            <a:pPr lvl="1"/>
            <a:r>
              <a:rPr lang="en-US" altLang="zh-CN" sz="2400">
                <a:solidFill>
                  <a:srgbClr val="33CC33"/>
                </a:solidFill>
              </a:rPr>
              <a:t>Alice:</a:t>
            </a:r>
          </a:p>
          <a:p>
            <a:r>
              <a:rPr lang="en-US" altLang="zh-CN" sz="2400"/>
              <a:t>     </a:t>
            </a:r>
            <a:r>
              <a:rPr lang="en-US" altLang="zh-CN" sz="2400">
                <a:solidFill>
                  <a:srgbClr val="0000FF"/>
                </a:solidFill>
              </a:rPr>
              <a:t>Peter:</a:t>
            </a:r>
          </a:p>
          <a:p>
            <a:r>
              <a:rPr lang="en-US" altLang="zh-CN" sz="2400"/>
              <a:t>       </a:t>
            </a:r>
            <a:r>
              <a:rPr lang="en-US" altLang="zh-CN" sz="2400">
                <a:solidFill>
                  <a:srgbClr val="FF00FF"/>
                </a:solidFill>
              </a:rPr>
              <a:t>Kitty:</a:t>
            </a:r>
          </a:p>
        </p:txBody>
      </p:sp>
      <p:pic>
        <p:nvPicPr>
          <p:cNvPr id="7170" name="Picture 5"/>
          <p:cNvPicPr>
            <a:picLocks noChangeAspect="1" noChangeArrowheads="1"/>
          </p:cNvPicPr>
          <p:nvPr/>
        </p:nvPicPr>
        <p:blipFill>
          <a:blip r:embed="rId3" cstate="email"/>
          <a:srcRect/>
          <a:stretch>
            <a:fillRect/>
          </a:stretch>
        </p:blipFill>
        <p:spPr bwMode="auto">
          <a:xfrm>
            <a:off x="0" y="457200"/>
            <a:ext cx="3009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4"/>
          <a:srcRect/>
          <a:stretch>
            <a:fillRect/>
          </a:stretch>
        </p:blipFill>
        <p:spPr bwMode="auto">
          <a:xfrm>
            <a:off x="304800" y="1905000"/>
            <a:ext cx="4518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130425"/>
            <a:ext cx="7772400" cy="1470025"/>
          </a:xfrm>
          <a:prstGeom prst="rect">
            <a:avLst/>
          </a:prstGeom>
        </p:spPr>
        <p:txBody>
          <a:bodyPr/>
          <a:lstStyle/>
          <a:p>
            <a:pPr algn="ctr" eaLnBrk="0" hangingPunct="0">
              <a:buFontTx/>
              <a:buNone/>
              <a:defRPr/>
            </a:pPr>
            <a:r>
              <a:rPr lang="fr-FR" altLang="zh-CN" sz="7200" kern="0" dirty="0">
                <a:solidFill>
                  <a:srgbClr val="FF0000"/>
                </a:solidFill>
                <a:latin typeface="Comic Sans MS" panose="030F0702030302020204" pitchFamily="66" charset="0"/>
                <a:cs typeface="+mj-cs"/>
              </a:rPr>
              <a:t>THE</a:t>
            </a:r>
            <a:r>
              <a:rPr lang="fr-FR" altLang="zh-CN" sz="4000" kern="0" dirty="0">
                <a:solidFill>
                  <a:srgbClr val="FF0000"/>
                </a:solidFill>
                <a:latin typeface="Comic Sans MS" panose="030F0702030302020204" pitchFamily="66" charset="0"/>
                <a:cs typeface="+mj-cs"/>
              </a:rPr>
              <a:t> </a:t>
            </a:r>
            <a:r>
              <a:rPr lang="fr-FR" altLang="zh-CN" sz="7200" kern="0" dirty="0">
                <a:solidFill>
                  <a:srgbClr val="FF0000"/>
                </a:solidFill>
                <a:latin typeface="Comic Sans MS" panose="030F0702030302020204" pitchFamily="66" charset="0"/>
                <a:cs typeface="+mj-cs"/>
              </a:rPr>
              <a:t>ENGLISH SOUNDS</a:t>
            </a:r>
          </a:p>
        </p:txBody>
      </p:sp>
      <p:pic>
        <p:nvPicPr>
          <p:cNvPr id="3789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矩形 23557"/>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noChangeArrowheads="1"/>
          </p:cNvPicPr>
          <p:nvPr/>
        </p:nvPicPr>
        <p:blipFill>
          <a:blip r:embed="rId4"/>
          <a:srcRect/>
          <a:stretch>
            <a:fillRect/>
          </a:stretch>
        </p:blipFill>
        <p:spPr bwMode="auto">
          <a:xfrm>
            <a:off x="609600" y="2286000"/>
            <a:ext cx="814228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view the sounds 01.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3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4"/>
          <a:srcRect/>
          <a:stretch>
            <a:fillRect/>
          </a:stretch>
        </p:blipFill>
        <p:spPr bwMode="auto">
          <a:xfrm>
            <a:off x="636588" y="2209800"/>
            <a:ext cx="80502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view the sounds 02.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0163"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32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25963"/>
          </a:xfrm>
          <a:prstGeom prst="rect">
            <a:avLst/>
          </a:prstGeom>
        </p:spPr>
        <p:txBody>
          <a:bodyPr/>
          <a:lstStyle/>
          <a:p>
            <a:pPr marL="342900" indent="-342900" algn="ctr" eaLnBrk="0" hangingPunct="0">
              <a:spcBef>
                <a:spcPct val="20000"/>
              </a:spcBef>
              <a:buFontTx/>
              <a:buNone/>
              <a:defRPr/>
            </a:pPr>
            <a:endParaRPr lang="fr-FR" altLang="zh-CN" sz="5400" kern="0" dirty="0">
              <a:solidFill>
                <a:srgbClr val="CC0000"/>
              </a:solidFill>
              <a:latin typeface="Comic Sans MS" panose="030F0702030302020204" pitchFamily="66" charset="0"/>
            </a:endParaRPr>
          </a:p>
          <a:p>
            <a:pPr marL="342900" indent="-342900" algn="ctr" eaLnBrk="0" hangingPunct="0">
              <a:spcBef>
                <a:spcPct val="20000"/>
              </a:spcBef>
              <a:buFontTx/>
              <a:buNone/>
              <a:defRPr/>
            </a:pPr>
            <a:r>
              <a:rPr lang="fr-FR" altLang="zh-CN" sz="5400" kern="0" dirty="0">
                <a:solidFill>
                  <a:srgbClr val="CC0000"/>
                </a:solidFill>
                <a:latin typeface="Comic Sans MS" panose="030F0702030302020204" pitchFamily="66" charset="0"/>
              </a:rPr>
              <a:t>THE VOWEL SOUNDS</a:t>
            </a:r>
          </a:p>
          <a:p>
            <a:pPr marL="342900" indent="-342900" algn="ctr" eaLnBrk="0" hangingPunct="0">
              <a:spcBef>
                <a:spcPct val="20000"/>
              </a:spcBef>
              <a:buFontTx/>
              <a:buNone/>
              <a:defRPr/>
            </a:pPr>
            <a:r>
              <a:rPr lang="fr-FR" altLang="zh-CN" sz="3200" kern="0" dirty="0" smtClean="0">
                <a:solidFill>
                  <a:srgbClr val="CC0000"/>
                </a:solidFill>
                <a:latin typeface="Comic Sans MS" panose="030F0702030302020204" pitchFamily="66" charset="0"/>
              </a:rPr>
              <a:t>THE SIMPLE SOUNDS</a:t>
            </a:r>
          </a:p>
          <a:p>
            <a:pPr marL="342900" indent="-342900" algn="ctr" eaLnBrk="0" hangingPunct="0">
              <a:spcBef>
                <a:spcPct val="20000"/>
              </a:spcBef>
              <a:buFontTx/>
              <a:buNone/>
              <a:defRPr/>
            </a:pPr>
            <a:endParaRPr lang="fr-FR" altLang="zh-CN" sz="3200" kern="0" dirty="0">
              <a:solidFill>
                <a:srgbClr val="CC0000"/>
              </a:solidFill>
              <a:latin typeface="Comic Sans MS" panose="030F0702030302020204" pitchFamily="66" charset="0"/>
            </a:endParaRPr>
          </a:p>
          <a:p>
            <a:pPr marL="342900" indent="-342900" algn="ctr" eaLnBrk="0" hangingPunct="0">
              <a:spcBef>
                <a:spcPct val="20000"/>
              </a:spcBef>
              <a:buFontTx/>
              <a:buNone/>
              <a:defRPr/>
            </a:pPr>
            <a:endParaRPr lang="fr-FR" altLang="zh-CN" sz="5400" kern="0" dirty="0">
              <a:solidFill>
                <a:srgbClr val="CC0000"/>
              </a:solidFill>
              <a:latin typeface="Comic Sans MS" panose="030F0702030302020204" pitchFamily="66" charset="0"/>
            </a:endParaRPr>
          </a:p>
        </p:txBody>
      </p:sp>
      <p:pic>
        <p:nvPicPr>
          <p:cNvPr id="4198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219200" y="1989138"/>
            <a:ext cx="5486400" cy="1820862"/>
            <a:chOff x="533400" y="1143000"/>
            <a:chExt cx="5486400" cy="1821597"/>
          </a:xfrm>
        </p:grpSpPr>
        <p:sp>
          <p:nvSpPr>
            <p:cNvPr id="4" name="TextBox 3"/>
            <p:cNvSpPr txBox="1"/>
            <p:nvPr/>
          </p:nvSpPr>
          <p:spPr>
            <a:xfrm>
              <a:off x="533400" y="1143000"/>
              <a:ext cx="5486400" cy="830597"/>
            </a:xfrm>
            <a:prstGeom prst="rect">
              <a:avLst/>
            </a:prstGeom>
            <a:noFill/>
          </p:spPr>
          <p:txBody>
            <a:bodyPr>
              <a:spAutoFit/>
            </a:bodyPr>
            <a:lstStyle/>
            <a:p>
              <a:pPr>
                <a:buFontTx/>
                <a:buNone/>
                <a:defRPr/>
              </a:pPr>
              <a:r>
                <a:rPr lang="en-US" altLang="zh-CN" sz="4800" dirty="0">
                  <a:solidFill>
                    <a:schemeClr val="accent6">
                      <a:lumMod val="60000"/>
                      <a:lumOff val="40000"/>
                    </a:schemeClr>
                  </a:solidFill>
                </a:rPr>
                <a:t>a b</a:t>
              </a:r>
              <a:r>
                <a:rPr lang="en-US" altLang="zh-CN" sz="4800" dirty="0">
                  <a:solidFill>
                    <a:srgbClr val="FF0000"/>
                  </a:solidFill>
                </a:rPr>
                <a:t>i</a:t>
              </a:r>
              <a:r>
                <a:rPr lang="en-US" altLang="zh-CN" sz="4800" dirty="0">
                  <a:solidFill>
                    <a:schemeClr val="accent6">
                      <a:lumMod val="60000"/>
                      <a:lumOff val="40000"/>
                    </a:schemeClr>
                  </a:solidFill>
                </a:rPr>
                <a:t>g p</a:t>
              </a:r>
              <a:r>
                <a:rPr lang="en-US" altLang="zh-CN" sz="4800" dirty="0">
                  <a:solidFill>
                    <a:srgbClr val="FF0000"/>
                  </a:solidFill>
                </a:rPr>
                <a:t>i</a:t>
              </a:r>
              <a:r>
                <a:rPr lang="en-US" altLang="zh-CN" sz="4800" dirty="0">
                  <a:solidFill>
                    <a:schemeClr val="accent6">
                      <a:lumMod val="60000"/>
                      <a:lumOff val="40000"/>
                    </a:schemeClr>
                  </a:solidFill>
                </a:rPr>
                <a:t>g</a:t>
              </a:r>
              <a:endParaRPr lang="zh-CN" altLang="en-US" sz="4800" dirty="0">
                <a:solidFill>
                  <a:schemeClr val="accent6">
                    <a:lumMod val="60000"/>
                    <a:lumOff val="40000"/>
                  </a:schemeClr>
                </a:solidFill>
              </a:endParaRPr>
            </a:p>
          </p:txBody>
        </p:sp>
        <p:sp>
          <p:nvSpPr>
            <p:cNvPr id="6" name="TextBox 5"/>
            <p:cNvSpPr txBox="1"/>
            <p:nvPr/>
          </p:nvSpPr>
          <p:spPr>
            <a:xfrm>
              <a:off x="533400" y="2134000"/>
              <a:ext cx="5486400" cy="830597"/>
            </a:xfrm>
            <a:prstGeom prst="rect">
              <a:avLst/>
            </a:prstGeom>
            <a:noFill/>
          </p:spPr>
          <p:txBody>
            <a:bodyPr>
              <a:spAutoFit/>
            </a:bodyPr>
            <a:lstStyle/>
            <a:p>
              <a:pPr>
                <a:buFontTx/>
                <a:buNone/>
                <a:defRPr/>
              </a:pPr>
              <a:r>
                <a:rPr lang="en-US" altLang="zh-CN" sz="4800" dirty="0">
                  <a:solidFill>
                    <a:schemeClr val="accent6">
                      <a:lumMod val="60000"/>
                      <a:lumOff val="40000"/>
                    </a:schemeClr>
                  </a:solidFill>
                </a:rPr>
                <a:t>a gr</a:t>
              </a:r>
              <a:r>
                <a:rPr lang="en-US" altLang="zh-CN" sz="4800" dirty="0">
                  <a:solidFill>
                    <a:srgbClr val="FF0000"/>
                  </a:solidFill>
                </a:rPr>
                <a:t>ee</a:t>
              </a:r>
              <a:r>
                <a:rPr lang="en-US" altLang="zh-CN" sz="4800" dirty="0">
                  <a:solidFill>
                    <a:schemeClr val="accent6">
                      <a:lumMod val="60000"/>
                      <a:lumOff val="40000"/>
                    </a:schemeClr>
                  </a:solidFill>
                </a:rPr>
                <a:t>n b</a:t>
              </a:r>
              <a:r>
                <a:rPr lang="en-US" altLang="zh-CN" sz="4800" dirty="0">
                  <a:solidFill>
                    <a:srgbClr val="FF0000"/>
                  </a:solidFill>
                </a:rPr>
                <a:t>ee</a:t>
              </a:r>
              <a:endParaRPr lang="zh-CN" altLang="en-US" sz="4800" dirty="0">
                <a:solidFill>
                  <a:srgbClr val="FF0000"/>
                </a:solidFill>
              </a:endParaRPr>
            </a:p>
          </p:txBody>
        </p:sp>
      </p:grpSp>
      <p:grpSp>
        <p:nvGrpSpPr>
          <p:cNvPr id="3" name="组合 9"/>
          <p:cNvGrpSpPr/>
          <p:nvPr/>
        </p:nvGrpSpPr>
        <p:grpSpPr bwMode="auto">
          <a:xfrm>
            <a:off x="4419600" y="4122738"/>
            <a:ext cx="5486400" cy="1820862"/>
            <a:chOff x="3276600" y="3581400"/>
            <a:chExt cx="5486400" cy="1821597"/>
          </a:xfrm>
        </p:grpSpPr>
        <p:sp>
          <p:nvSpPr>
            <p:cNvPr id="43013" name="TextBox 6"/>
            <p:cNvSpPr txBox="1">
              <a:spLocks noChangeArrowheads="1"/>
            </p:cNvSpPr>
            <p:nvPr/>
          </p:nvSpPr>
          <p:spPr bwMode="auto">
            <a:xfrm>
              <a:off x="3276600" y="35814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dirty="0">
                  <a:solidFill>
                    <a:srgbClr val="33CC33"/>
                  </a:solidFill>
                </a:rPr>
                <a:t>a b</a:t>
              </a:r>
              <a:r>
                <a:rPr lang="en-US" altLang="zh-CN" sz="4800" dirty="0">
                  <a:solidFill>
                    <a:srgbClr val="FF0000"/>
                  </a:solidFill>
                </a:rPr>
                <a:t>a</a:t>
              </a:r>
              <a:r>
                <a:rPr lang="en-US" altLang="zh-CN" sz="4800" dirty="0">
                  <a:solidFill>
                    <a:srgbClr val="33CC33"/>
                  </a:solidFill>
                </a:rPr>
                <a:t>d dr</a:t>
              </a:r>
              <a:r>
                <a:rPr lang="en-US" altLang="zh-CN" sz="4800" dirty="0">
                  <a:solidFill>
                    <a:srgbClr val="FF0000"/>
                  </a:solidFill>
                </a:rPr>
                <a:t>a</a:t>
              </a:r>
              <a:r>
                <a:rPr lang="en-US" altLang="zh-CN" sz="4800" dirty="0">
                  <a:solidFill>
                    <a:srgbClr val="33CC33"/>
                  </a:solidFill>
                </a:rPr>
                <a:t>gon</a:t>
              </a:r>
              <a:endParaRPr lang="zh-CN" altLang="en-US" sz="4800" dirty="0">
                <a:solidFill>
                  <a:srgbClr val="33CC33"/>
                </a:solidFill>
              </a:endParaRPr>
            </a:p>
          </p:txBody>
        </p:sp>
        <p:sp>
          <p:nvSpPr>
            <p:cNvPr id="43014" name="TextBox 7"/>
            <p:cNvSpPr txBox="1">
              <a:spLocks noChangeArrowheads="1"/>
            </p:cNvSpPr>
            <p:nvPr/>
          </p:nvSpPr>
          <p:spPr bwMode="auto">
            <a:xfrm>
              <a:off x="3276600" y="4572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dirty="0">
                  <a:solidFill>
                    <a:srgbClr val="33CC33"/>
                  </a:solidFill>
                </a:rPr>
                <a:t>a gl</a:t>
              </a:r>
              <a:r>
                <a:rPr lang="en-US" altLang="zh-CN" sz="4800" dirty="0">
                  <a:solidFill>
                    <a:srgbClr val="FF0000"/>
                  </a:solidFill>
                </a:rPr>
                <a:t>a</a:t>
              </a:r>
              <a:r>
                <a:rPr lang="en-US" altLang="zh-CN" sz="4800" dirty="0">
                  <a:solidFill>
                    <a:srgbClr val="33CC33"/>
                  </a:solidFill>
                </a:rPr>
                <a:t>ss j</a:t>
              </a:r>
              <a:r>
                <a:rPr lang="en-US" altLang="zh-CN" sz="4800" dirty="0">
                  <a:solidFill>
                    <a:srgbClr val="FF0000"/>
                  </a:solidFill>
                </a:rPr>
                <a:t>ar</a:t>
              </a:r>
              <a:endParaRPr lang="zh-CN" altLang="en-US" sz="4800" dirty="0">
                <a:solidFill>
                  <a:srgbClr val="FF0000"/>
                </a:solidFill>
              </a:endParaRPr>
            </a:p>
          </p:txBody>
        </p:sp>
      </p:grpSp>
      <p:pic>
        <p:nvPicPr>
          <p:cNvPr id="43015"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143000" y="1760538"/>
            <a:ext cx="5486400" cy="1820862"/>
            <a:chOff x="533400" y="1143000"/>
            <a:chExt cx="5486400" cy="1821597"/>
          </a:xfrm>
        </p:grpSpPr>
        <p:sp>
          <p:nvSpPr>
            <p:cNvPr id="44034" name="TextBox 3"/>
            <p:cNvSpPr txBox="1">
              <a:spLocks noChangeArrowheads="1"/>
            </p:cNvSpPr>
            <p:nvPr/>
          </p:nvSpPr>
          <p:spPr bwMode="auto">
            <a:xfrm>
              <a:off x="533400" y="1143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dirty="0">
                  <a:solidFill>
                    <a:srgbClr val="0000FF"/>
                  </a:solidFill>
                </a:rPr>
                <a:t>a h</a:t>
              </a:r>
              <a:r>
                <a:rPr lang="en-US" altLang="zh-CN" sz="4800" dirty="0">
                  <a:solidFill>
                    <a:srgbClr val="FF0000"/>
                  </a:solidFill>
                </a:rPr>
                <a:t>o</a:t>
              </a:r>
              <a:r>
                <a:rPr lang="en-US" altLang="zh-CN" sz="4800" dirty="0">
                  <a:solidFill>
                    <a:srgbClr val="0000FF"/>
                  </a:solidFill>
                </a:rPr>
                <a:t>t d</a:t>
              </a:r>
              <a:r>
                <a:rPr lang="en-US" altLang="zh-CN" sz="4800" dirty="0">
                  <a:solidFill>
                    <a:srgbClr val="FF0000"/>
                  </a:solidFill>
                </a:rPr>
                <a:t>o</a:t>
              </a:r>
              <a:r>
                <a:rPr lang="en-US" altLang="zh-CN" sz="4800" dirty="0">
                  <a:solidFill>
                    <a:srgbClr val="0000FF"/>
                  </a:solidFill>
                </a:rPr>
                <a:t>g</a:t>
              </a:r>
              <a:endParaRPr lang="zh-CN" altLang="en-US" sz="4800" dirty="0">
                <a:solidFill>
                  <a:srgbClr val="0000FF"/>
                </a:solidFill>
              </a:endParaRPr>
            </a:p>
          </p:txBody>
        </p:sp>
        <p:sp>
          <p:nvSpPr>
            <p:cNvPr id="44035" name="TextBox 5"/>
            <p:cNvSpPr txBox="1">
              <a:spLocks noChangeArrowheads="1"/>
            </p:cNvSpPr>
            <p:nvPr/>
          </p:nvSpPr>
          <p:spPr bwMode="auto">
            <a:xfrm>
              <a:off x="533400" y="21336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dirty="0">
                  <a:solidFill>
                    <a:srgbClr val="0000FF"/>
                  </a:solidFill>
                </a:rPr>
                <a:t>a sh</a:t>
              </a:r>
              <a:r>
                <a:rPr lang="en-US" altLang="zh-CN" sz="4800" dirty="0">
                  <a:solidFill>
                    <a:srgbClr val="FF0000"/>
                  </a:solidFill>
                </a:rPr>
                <a:t>or</a:t>
              </a:r>
              <a:r>
                <a:rPr lang="en-US" altLang="zh-CN" sz="4800" dirty="0">
                  <a:solidFill>
                    <a:srgbClr val="0000FF"/>
                  </a:solidFill>
                </a:rPr>
                <a:t>t h</a:t>
              </a:r>
              <a:r>
                <a:rPr lang="en-US" altLang="zh-CN" sz="4800" dirty="0">
                  <a:solidFill>
                    <a:srgbClr val="FF0000"/>
                  </a:solidFill>
                </a:rPr>
                <a:t>or</a:t>
              </a:r>
              <a:r>
                <a:rPr lang="en-US" altLang="zh-CN" sz="4800" dirty="0">
                  <a:solidFill>
                    <a:srgbClr val="0000FF"/>
                  </a:solidFill>
                </a:rPr>
                <a:t>se </a:t>
              </a:r>
              <a:endParaRPr lang="zh-CN" altLang="en-US" sz="4800" dirty="0">
                <a:solidFill>
                  <a:srgbClr val="0000FF"/>
                </a:solidFill>
              </a:endParaRPr>
            </a:p>
          </p:txBody>
        </p:sp>
      </p:grpSp>
      <p:pic>
        <p:nvPicPr>
          <p:cNvPr id="4403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9"/>
          <p:cNvGrpSpPr/>
          <p:nvPr/>
        </p:nvGrpSpPr>
        <p:grpSpPr bwMode="auto">
          <a:xfrm>
            <a:off x="4572000" y="4114800"/>
            <a:ext cx="4572000" cy="1820863"/>
            <a:chOff x="3276600" y="3581400"/>
            <a:chExt cx="5486400" cy="1821597"/>
          </a:xfrm>
        </p:grpSpPr>
        <p:sp>
          <p:nvSpPr>
            <p:cNvPr id="44038" name="TextBox 6"/>
            <p:cNvSpPr txBox="1">
              <a:spLocks noChangeArrowheads="1"/>
            </p:cNvSpPr>
            <p:nvPr/>
          </p:nvSpPr>
          <p:spPr bwMode="auto">
            <a:xfrm>
              <a:off x="3276600" y="35814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dirty="0">
                  <a:solidFill>
                    <a:srgbClr val="00B050"/>
                  </a:solidFill>
                </a:rPr>
                <a:t>a f</a:t>
              </a:r>
              <a:r>
                <a:rPr lang="en-US" altLang="zh-CN" sz="4800" dirty="0">
                  <a:solidFill>
                    <a:srgbClr val="FF0000"/>
                  </a:solidFill>
                </a:rPr>
                <a:t>u</a:t>
              </a:r>
              <a:r>
                <a:rPr lang="en-US" altLang="zh-CN" sz="4800" dirty="0">
                  <a:solidFill>
                    <a:srgbClr val="00B050"/>
                  </a:solidFill>
                </a:rPr>
                <a:t>nny s</a:t>
              </a:r>
              <a:r>
                <a:rPr lang="en-US" altLang="zh-CN" sz="4800" dirty="0">
                  <a:solidFill>
                    <a:srgbClr val="FF0000"/>
                  </a:solidFill>
                </a:rPr>
                <a:t>u</a:t>
              </a:r>
              <a:r>
                <a:rPr lang="en-US" altLang="zh-CN" sz="4800" dirty="0">
                  <a:solidFill>
                    <a:srgbClr val="00B050"/>
                  </a:solidFill>
                </a:rPr>
                <a:t>n</a:t>
              </a:r>
              <a:endParaRPr lang="zh-CN" altLang="en-US" sz="4800" dirty="0">
                <a:solidFill>
                  <a:srgbClr val="00B050"/>
                </a:solidFill>
              </a:endParaRPr>
            </a:p>
          </p:txBody>
        </p:sp>
        <p:sp>
          <p:nvSpPr>
            <p:cNvPr id="44039" name="TextBox 7"/>
            <p:cNvSpPr txBox="1">
              <a:spLocks noChangeArrowheads="1"/>
            </p:cNvSpPr>
            <p:nvPr/>
          </p:nvSpPr>
          <p:spPr bwMode="auto">
            <a:xfrm>
              <a:off x="3276600" y="4572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dirty="0">
                  <a:solidFill>
                    <a:srgbClr val="00B050"/>
                  </a:solidFill>
                </a:rPr>
                <a:t>a d</a:t>
              </a:r>
              <a:r>
                <a:rPr lang="en-US" altLang="zh-CN" sz="4800" dirty="0">
                  <a:solidFill>
                    <a:srgbClr val="FF0000"/>
                  </a:solidFill>
                </a:rPr>
                <a:t>ir</a:t>
              </a:r>
              <a:r>
                <a:rPr lang="en-US" altLang="zh-CN" sz="4800" dirty="0">
                  <a:solidFill>
                    <a:srgbClr val="00B050"/>
                  </a:solidFill>
                </a:rPr>
                <a:t>ty g</a:t>
              </a:r>
              <a:r>
                <a:rPr lang="en-US" altLang="zh-CN" sz="4800" dirty="0">
                  <a:solidFill>
                    <a:srgbClr val="FF0000"/>
                  </a:solidFill>
                </a:rPr>
                <a:t>ir</a:t>
              </a:r>
              <a:r>
                <a:rPr lang="en-US" altLang="zh-CN" sz="4800" dirty="0">
                  <a:solidFill>
                    <a:srgbClr val="00B050"/>
                  </a:solidFill>
                </a:rPr>
                <a:t>l</a:t>
              </a:r>
              <a:endParaRPr lang="zh-CN" altLang="en-US" sz="4800" dirty="0">
                <a:solidFill>
                  <a:srgbClr val="00B05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533400" y="1836738"/>
            <a:ext cx="5486400" cy="1820862"/>
            <a:chOff x="533400" y="1143000"/>
            <a:chExt cx="5486400" cy="1821597"/>
          </a:xfrm>
        </p:grpSpPr>
        <p:sp>
          <p:nvSpPr>
            <p:cNvPr id="45058" name="TextBox 3"/>
            <p:cNvSpPr txBox="1">
              <a:spLocks noChangeArrowheads="1"/>
            </p:cNvSpPr>
            <p:nvPr/>
          </p:nvSpPr>
          <p:spPr bwMode="auto">
            <a:xfrm>
              <a:off x="533400" y="1143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00FF"/>
                  </a:solidFill>
                </a:rPr>
                <a:t>a g</a:t>
              </a:r>
              <a:r>
                <a:rPr lang="en-US" altLang="zh-CN" sz="4800">
                  <a:solidFill>
                    <a:srgbClr val="FF0000"/>
                  </a:solidFill>
                </a:rPr>
                <a:t>oo</a:t>
              </a:r>
              <a:r>
                <a:rPr lang="en-US" altLang="zh-CN" sz="4800">
                  <a:solidFill>
                    <a:srgbClr val="0000FF"/>
                  </a:solidFill>
                </a:rPr>
                <a:t>d b</a:t>
              </a:r>
              <a:r>
                <a:rPr lang="en-US" altLang="zh-CN" sz="4800">
                  <a:solidFill>
                    <a:srgbClr val="FF0000"/>
                  </a:solidFill>
                </a:rPr>
                <a:t>oo</a:t>
              </a:r>
              <a:r>
                <a:rPr lang="en-US" altLang="zh-CN" sz="4800">
                  <a:solidFill>
                    <a:srgbClr val="0000FF"/>
                  </a:solidFill>
                </a:rPr>
                <a:t>k</a:t>
              </a:r>
              <a:endParaRPr lang="zh-CN" altLang="en-US" sz="4800">
                <a:solidFill>
                  <a:srgbClr val="0000FF"/>
                </a:solidFill>
              </a:endParaRPr>
            </a:p>
          </p:txBody>
        </p:sp>
        <p:sp>
          <p:nvSpPr>
            <p:cNvPr id="45059" name="TextBox 5"/>
            <p:cNvSpPr txBox="1">
              <a:spLocks noChangeArrowheads="1"/>
            </p:cNvSpPr>
            <p:nvPr/>
          </p:nvSpPr>
          <p:spPr bwMode="auto">
            <a:xfrm>
              <a:off x="533400" y="21336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00FF"/>
                  </a:solidFill>
                </a:rPr>
                <a:t>a bl</a:t>
              </a:r>
              <a:r>
                <a:rPr lang="en-US" altLang="zh-CN" sz="4800">
                  <a:solidFill>
                    <a:srgbClr val="FF0000"/>
                  </a:solidFill>
                </a:rPr>
                <a:t>ue</a:t>
              </a:r>
              <a:r>
                <a:rPr lang="en-US" altLang="zh-CN" sz="4800">
                  <a:solidFill>
                    <a:srgbClr val="0000FF"/>
                  </a:solidFill>
                </a:rPr>
                <a:t> m</a:t>
              </a:r>
              <a:r>
                <a:rPr lang="en-US" altLang="zh-CN" sz="4800">
                  <a:solidFill>
                    <a:srgbClr val="FF0000"/>
                  </a:solidFill>
                </a:rPr>
                <a:t>oo</a:t>
              </a:r>
              <a:r>
                <a:rPr lang="en-US" altLang="zh-CN" sz="4800">
                  <a:solidFill>
                    <a:srgbClr val="0000FF"/>
                  </a:solidFill>
                </a:rPr>
                <a:t>n</a:t>
              </a:r>
              <a:endParaRPr lang="zh-CN" altLang="en-US" sz="4800">
                <a:solidFill>
                  <a:srgbClr val="0000FF"/>
                </a:solidFill>
              </a:endParaRPr>
            </a:p>
          </p:txBody>
        </p:sp>
      </p:grpSp>
      <p:grpSp>
        <p:nvGrpSpPr>
          <p:cNvPr id="3" name="组合 8"/>
          <p:cNvGrpSpPr/>
          <p:nvPr/>
        </p:nvGrpSpPr>
        <p:grpSpPr bwMode="auto">
          <a:xfrm>
            <a:off x="4038600" y="4191000"/>
            <a:ext cx="5486400" cy="1820863"/>
            <a:chOff x="533400" y="1143000"/>
            <a:chExt cx="5486400" cy="1821597"/>
          </a:xfrm>
        </p:grpSpPr>
        <p:sp>
          <p:nvSpPr>
            <p:cNvPr id="45061" name="TextBox 9"/>
            <p:cNvSpPr txBox="1">
              <a:spLocks noChangeArrowheads="1"/>
            </p:cNvSpPr>
            <p:nvPr/>
          </p:nvSpPr>
          <p:spPr bwMode="auto">
            <a:xfrm>
              <a:off x="533400" y="1143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7030A0"/>
                  </a:solidFill>
                </a:rPr>
                <a:t>a r</a:t>
              </a:r>
              <a:r>
                <a:rPr lang="en-US" altLang="zh-CN" sz="4800">
                  <a:solidFill>
                    <a:srgbClr val="FF0000"/>
                  </a:solidFill>
                </a:rPr>
                <a:t>e</a:t>
              </a:r>
              <a:r>
                <a:rPr lang="en-US" altLang="zh-CN" sz="4800">
                  <a:solidFill>
                    <a:srgbClr val="7030A0"/>
                  </a:solidFill>
                </a:rPr>
                <a:t>d ch</a:t>
              </a:r>
              <a:r>
                <a:rPr lang="en-US" altLang="zh-CN" sz="4800">
                  <a:solidFill>
                    <a:srgbClr val="FF0000"/>
                  </a:solidFill>
                </a:rPr>
                <a:t>e</a:t>
              </a:r>
              <a:r>
                <a:rPr lang="en-US" altLang="zh-CN" sz="4800">
                  <a:solidFill>
                    <a:srgbClr val="7030A0"/>
                  </a:solidFill>
                </a:rPr>
                <a:t>rry</a:t>
              </a:r>
              <a:endParaRPr lang="zh-CN" altLang="en-US" sz="4800">
                <a:solidFill>
                  <a:srgbClr val="7030A0"/>
                </a:solidFill>
              </a:endParaRPr>
            </a:p>
          </p:txBody>
        </p:sp>
        <p:sp>
          <p:nvSpPr>
            <p:cNvPr id="45062" name="TextBox 10"/>
            <p:cNvSpPr txBox="1">
              <a:spLocks noChangeArrowheads="1"/>
            </p:cNvSpPr>
            <p:nvPr/>
          </p:nvSpPr>
          <p:spPr bwMode="auto">
            <a:xfrm>
              <a:off x="533400" y="21336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7030A0"/>
                  </a:solidFill>
                </a:rPr>
                <a:t>a l</a:t>
              </a:r>
              <a:r>
                <a:rPr lang="en-US" altLang="zh-CN" sz="4800">
                  <a:solidFill>
                    <a:srgbClr val="FF0000"/>
                  </a:solidFill>
                </a:rPr>
                <a:t>o</a:t>
              </a:r>
              <a:r>
                <a:rPr lang="en-US" altLang="zh-CN" sz="4800">
                  <a:solidFill>
                    <a:srgbClr val="7030A0"/>
                  </a:solidFill>
                </a:rPr>
                <a:t>vely flow</a:t>
              </a:r>
              <a:r>
                <a:rPr lang="en-US" altLang="zh-CN" sz="4800">
                  <a:solidFill>
                    <a:srgbClr val="FF0000"/>
                  </a:solidFill>
                </a:rPr>
                <a:t>er</a:t>
              </a:r>
              <a:endParaRPr lang="zh-CN" altLang="en-US" sz="4800">
                <a:solidFill>
                  <a:srgbClr val="FF0000"/>
                </a:solidFill>
              </a:endParaRPr>
            </a:p>
          </p:txBody>
        </p:sp>
      </p:grpSp>
      <p:pic>
        <p:nvPicPr>
          <p:cNvPr id="45063"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idx="1"/>
          </p:nvPr>
        </p:nvSpPr>
        <p:spPr/>
        <p:txBody>
          <a:bodyPr/>
          <a:lstStyle/>
          <a:p>
            <a:pPr algn="ctr">
              <a:buFontTx/>
              <a:buNone/>
            </a:pPr>
            <a:endParaRPr lang="fr-FR" altLang="zh-CN" sz="6000" smtClean="0">
              <a:solidFill>
                <a:srgbClr val="66FF99"/>
              </a:solidFill>
              <a:latin typeface="Comic Sans MS" panose="030F0702030302020204" pitchFamily="66" charset="0"/>
              <a:ea typeface="宋体" panose="02010600030101010101" pitchFamily="2" charset="-122"/>
            </a:endParaRPr>
          </a:p>
          <a:p>
            <a:pPr algn="ctr">
              <a:buFontTx/>
              <a:buNone/>
            </a:pPr>
            <a:r>
              <a:rPr lang="fr-FR" altLang="zh-CN" sz="6000" smtClean="0">
                <a:solidFill>
                  <a:srgbClr val="33CC33"/>
                </a:solidFill>
                <a:latin typeface="Comic Sans MS" panose="030F0702030302020204" pitchFamily="66" charset="0"/>
                <a:ea typeface="宋体" panose="02010600030101010101" pitchFamily="2" charset="-122"/>
              </a:rPr>
              <a:t>THE CONSONNANT SOUNDS</a:t>
            </a:r>
          </a:p>
        </p:txBody>
      </p:sp>
      <p:pic>
        <p:nvPicPr>
          <p:cNvPr id="4608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矩形 30725"/>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990600" y="1760538"/>
            <a:ext cx="5486400" cy="1820862"/>
            <a:chOff x="533400" y="1143000"/>
            <a:chExt cx="5486400" cy="1821597"/>
          </a:xfrm>
        </p:grpSpPr>
        <p:sp>
          <p:nvSpPr>
            <p:cNvPr id="47106" name="TextBox 3"/>
            <p:cNvSpPr txBox="1">
              <a:spLocks noChangeArrowheads="1"/>
            </p:cNvSpPr>
            <p:nvPr/>
          </p:nvSpPr>
          <p:spPr bwMode="auto">
            <a:xfrm>
              <a:off x="533400" y="1143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FF0000"/>
                  </a:solidFill>
                </a:rPr>
                <a:t>th</a:t>
              </a:r>
              <a:r>
                <a:rPr lang="en-US" altLang="zh-CN" sz="4800">
                  <a:solidFill>
                    <a:srgbClr val="0000FF"/>
                  </a:solidFill>
                </a:rPr>
                <a:t>ree </a:t>
              </a:r>
              <a:r>
                <a:rPr lang="en-US" altLang="zh-CN" sz="4800">
                  <a:solidFill>
                    <a:srgbClr val="FF0000"/>
                  </a:solidFill>
                </a:rPr>
                <a:t>th</a:t>
              </a:r>
              <a:r>
                <a:rPr lang="en-US" altLang="zh-CN" sz="4800">
                  <a:solidFill>
                    <a:srgbClr val="0000FF"/>
                  </a:solidFill>
                </a:rPr>
                <a:t>eatres </a:t>
              </a:r>
              <a:endParaRPr lang="zh-CN" altLang="en-US" sz="4800">
                <a:solidFill>
                  <a:srgbClr val="0000FF"/>
                </a:solidFill>
              </a:endParaRPr>
            </a:p>
          </p:txBody>
        </p:sp>
        <p:sp>
          <p:nvSpPr>
            <p:cNvPr id="47107" name="TextBox 5"/>
            <p:cNvSpPr txBox="1">
              <a:spLocks noChangeArrowheads="1"/>
            </p:cNvSpPr>
            <p:nvPr/>
          </p:nvSpPr>
          <p:spPr bwMode="auto">
            <a:xfrm>
              <a:off x="533400" y="21336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FF0000"/>
                  </a:solidFill>
                </a:rPr>
                <a:t>th</a:t>
              </a:r>
              <a:r>
                <a:rPr lang="en-US" altLang="zh-CN" sz="4800">
                  <a:solidFill>
                    <a:srgbClr val="0000FF"/>
                  </a:solidFill>
                </a:rPr>
                <a:t>ose clo</a:t>
              </a:r>
              <a:r>
                <a:rPr lang="en-US" altLang="zh-CN" sz="4800">
                  <a:solidFill>
                    <a:srgbClr val="FF0000"/>
                  </a:solidFill>
                </a:rPr>
                <a:t>th</a:t>
              </a:r>
              <a:r>
                <a:rPr lang="en-US" altLang="zh-CN" sz="4800">
                  <a:solidFill>
                    <a:srgbClr val="0000FF"/>
                  </a:solidFill>
                </a:rPr>
                <a:t>es </a:t>
              </a:r>
              <a:endParaRPr lang="zh-CN" altLang="en-US" sz="4800">
                <a:solidFill>
                  <a:srgbClr val="0000FF"/>
                </a:solidFill>
              </a:endParaRPr>
            </a:p>
          </p:txBody>
        </p:sp>
      </p:grpSp>
      <p:grpSp>
        <p:nvGrpSpPr>
          <p:cNvPr id="3" name="组合 9"/>
          <p:cNvGrpSpPr/>
          <p:nvPr/>
        </p:nvGrpSpPr>
        <p:grpSpPr bwMode="auto">
          <a:xfrm>
            <a:off x="3962400" y="4046538"/>
            <a:ext cx="5486400" cy="1820862"/>
            <a:chOff x="3276600" y="3581400"/>
            <a:chExt cx="5486400" cy="1821597"/>
          </a:xfrm>
        </p:grpSpPr>
        <p:sp>
          <p:nvSpPr>
            <p:cNvPr id="47109" name="TextBox 6"/>
            <p:cNvSpPr txBox="1">
              <a:spLocks noChangeArrowheads="1"/>
            </p:cNvSpPr>
            <p:nvPr/>
          </p:nvSpPr>
          <p:spPr bwMode="auto">
            <a:xfrm>
              <a:off x="3276600" y="35814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B050"/>
                  </a:solidFill>
                </a:rPr>
                <a:t>a </a:t>
              </a:r>
              <a:r>
                <a:rPr lang="en-US" altLang="zh-CN" sz="4800">
                  <a:solidFill>
                    <a:srgbClr val="FF0000"/>
                  </a:solidFill>
                </a:rPr>
                <a:t>sh</a:t>
              </a:r>
              <a:r>
                <a:rPr lang="en-US" altLang="zh-CN" sz="4800">
                  <a:solidFill>
                    <a:srgbClr val="00B050"/>
                  </a:solidFill>
                </a:rPr>
                <a:t>y </a:t>
              </a:r>
              <a:r>
                <a:rPr lang="en-US" altLang="zh-CN" sz="4800">
                  <a:solidFill>
                    <a:srgbClr val="FF0000"/>
                  </a:solidFill>
                </a:rPr>
                <a:t>sh</a:t>
              </a:r>
              <a:r>
                <a:rPr lang="en-US" altLang="zh-CN" sz="4800">
                  <a:solidFill>
                    <a:srgbClr val="00B050"/>
                  </a:solidFill>
                </a:rPr>
                <a:t>eep</a:t>
              </a:r>
              <a:endParaRPr lang="zh-CN" altLang="en-US" sz="4800">
                <a:solidFill>
                  <a:srgbClr val="00B050"/>
                </a:solidFill>
              </a:endParaRPr>
            </a:p>
          </p:txBody>
        </p:sp>
        <p:sp>
          <p:nvSpPr>
            <p:cNvPr id="47110" name="TextBox 7"/>
            <p:cNvSpPr txBox="1">
              <a:spLocks noChangeArrowheads="1"/>
            </p:cNvSpPr>
            <p:nvPr/>
          </p:nvSpPr>
          <p:spPr bwMode="auto">
            <a:xfrm>
              <a:off x="3276600" y="4572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B050"/>
                  </a:solidFill>
                </a:rPr>
                <a:t>a </a:t>
              </a:r>
              <a:r>
                <a:rPr lang="en-US" altLang="zh-CN" sz="4800">
                  <a:solidFill>
                    <a:srgbClr val="FF0000"/>
                  </a:solidFill>
                </a:rPr>
                <a:t>Ch</a:t>
              </a:r>
              <a:r>
                <a:rPr lang="en-US" altLang="zh-CN" sz="4800">
                  <a:solidFill>
                    <a:srgbClr val="00B050"/>
                  </a:solidFill>
                </a:rPr>
                <a:t>inese </a:t>
              </a:r>
              <a:r>
                <a:rPr lang="en-US" altLang="zh-CN" sz="4800">
                  <a:solidFill>
                    <a:srgbClr val="FF0000"/>
                  </a:solidFill>
                </a:rPr>
                <a:t>ch</a:t>
              </a:r>
              <a:r>
                <a:rPr lang="en-US" altLang="zh-CN" sz="4800">
                  <a:solidFill>
                    <a:srgbClr val="00B050"/>
                  </a:solidFill>
                </a:rPr>
                <a:t>ild</a:t>
              </a:r>
              <a:endParaRPr lang="zh-CN" altLang="en-US" sz="4800">
                <a:solidFill>
                  <a:srgbClr val="00B050"/>
                </a:solidFill>
              </a:endParaRPr>
            </a:p>
          </p:txBody>
        </p:sp>
      </p:grpSp>
      <p:pic>
        <p:nvPicPr>
          <p:cNvPr id="47111"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066800" y="1836738"/>
            <a:ext cx="6781800" cy="1820862"/>
            <a:chOff x="533400" y="1143000"/>
            <a:chExt cx="6781800" cy="1821932"/>
          </a:xfrm>
        </p:grpSpPr>
        <p:sp>
          <p:nvSpPr>
            <p:cNvPr id="48130" name="TextBox 3"/>
            <p:cNvSpPr txBox="1">
              <a:spLocks noChangeArrowheads="1"/>
            </p:cNvSpPr>
            <p:nvPr/>
          </p:nvSpPr>
          <p:spPr bwMode="auto">
            <a:xfrm>
              <a:off x="533400" y="1143000"/>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00FF"/>
                  </a:solidFill>
                </a:rPr>
                <a:t>a </a:t>
              </a:r>
              <a:r>
                <a:rPr lang="en-US" altLang="zh-CN" sz="4800">
                  <a:solidFill>
                    <a:srgbClr val="FF0000"/>
                  </a:solidFill>
                </a:rPr>
                <a:t>g</a:t>
              </a:r>
              <a:r>
                <a:rPr lang="en-US" altLang="zh-CN" sz="4800">
                  <a:solidFill>
                    <a:srgbClr val="0000FF"/>
                  </a:solidFill>
                </a:rPr>
                <a:t>iant </a:t>
              </a:r>
              <a:r>
                <a:rPr lang="en-US" altLang="zh-CN" sz="4800">
                  <a:solidFill>
                    <a:srgbClr val="FF0000"/>
                  </a:solidFill>
                </a:rPr>
                <a:t>g</a:t>
              </a:r>
              <a:r>
                <a:rPr lang="en-US" altLang="zh-CN" sz="4800">
                  <a:solidFill>
                    <a:srgbClr val="0000FF"/>
                  </a:solidFill>
                </a:rPr>
                <a:t>iraffe</a:t>
              </a:r>
              <a:endParaRPr lang="zh-CN" altLang="en-US" sz="4800">
                <a:solidFill>
                  <a:srgbClr val="0000FF"/>
                </a:solidFill>
              </a:endParaRPr>
            </a:p>
          </p:txBody>
        </p:sp>
        <p:sp>
          <p:nvSpPr>
            <p:cNvPr id="48131" name="TextBox 5"/>
            <p:cNvSpPr txBox="1">
              <a:spLocks noChangeArrowheads="1"/>
            </p:cNvSpPr>
            <p:nvPr/>
          </p:nvSpPr>
          <p:spPr bwMode="auto">
            <a:xfrm>
              <a:off x="533400" y="2133600"/>
              <a:ext cx="6781800" cy="83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00FF"/>
                  </a:solidFill>
                </a:rPr>
                <a:t>An unu</a:t>
              </a:r>
              <a:r>
                <a:rPr lang="en-US" altLang="zh-CN" sz="4800">
                  <a:solidFill>
                    <a:srgbClr val="FF0000"/>
                  </a:solidFill>
                </a:rPr>
                <a:t>s</a:t>
              </a:r>
              <a:r>
                <a:rPr lang="en-US" altLang="zh-CN" sz="4800">
                  <a:solidFill>
                    <a:srgbClr val="0000FF"/>
                  </a:solidFill>
                </a:rPr>
                <a:t>ual televi</a:t>
              </a:r>
              <a:r>
                <a:rPr lang="en-US" altLang="zh-CN" sz="4800">
                  <a:solidFill>
                    <a:srgbClr val="FF0000"/>
                  </a:solidFill>
                </a:rPr>
                <a:t>s</a:t>
              </a:r>
              <a:r>
                <a:rPr lang="en-US" altLang="zh-CN" sz="4800">
                  <a:solidFill>
                    <a:srgbClr val="0000FF"/>
                  </a:solidFill>
                </a:rPr>
                <a:t>ion     </a:t>
              </a:r>
              <a:endParaRPr lang="zh-CN" altLang="en-US" sz="4800">
                <a:solidFill>
                  <a:srgbClr val="0000FF"/>
                </a:solidFill>
              </a:endParaRPr>
            </a:p>
          </p:txBody>
        </p:sp>
      </p:grpSp>
      <p:sp>
        <p:nvSpPr>
          <p:cNvPr id="33796" name="TextBox 6"/>
          <p:cNvSpPr txBox="1">
            <a:spLocks noChangeArrowheads="1"/>
          </p:cNvSpPr>
          <p:nvPr/>
        </p:nvSpPr>
        <p:spPr bwMode="auto">
          <a:xfrm>
            <a:off x="3505200" y="3978275"/>
            <a:ext cx="548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B050"/>
                </a:solidFill>
              </a:rPr>
              <a:t>a </a:t>
            </a:r>
            <a:r>
              <a:rPr lang="en-US" altLang="zh-CN" sz="4800">
                <a:solidFill>
                  <a:srgbClr val="FF0000"/>
                </a:solidFill>
              </a:rPr>
              <a:t>h</a:t>
            </a:r>
            <a:r>
              <a:rPr lang="en-US" altLang="zh-CN" sz="4800">
                <a:solidFill>
                  <a:srgbClr val="00B050"/>
                </a:solidFill>
              </a:rPr>
              <a:t>appy </a:t>
            </a:r>
            <a:r>
              <a:rPr lang="en-US" altLang="zh-CN" sz="4800">
                <a:solidFill>
                  <a:srgbClr val="FF0000"/>
                </a:solidFill>
              </a:rPr>
              <a:t>h</a:t>
            </a:r>
            <a:r>
              <a:rPr lang="en-US" altLang="zh-CN" sz="4800">
                <a:solidFill>
                  <a:srgbClr val="00B050"/>
                </a:solidFill>
              </a:rPr>
              <a:t>alloween</a:t>
            </a:r>
            <a:endParaRPr lang="zh-CN" altLang="en-US" sz="4800">
              <a:solidFill>
                <a:srgbClr val="00B050"/>
              </a:solidFill>
            </a:endParaRPr>
          </a:p>
        </p:txBody>
      </p:sp>
      <p:sp>
        <p:nvSpPr>
          <p:cNvPr id="33797" name="TextBox 7"/>
          <p:cNvSpPr txBox="1">
            <a:spLocks noChangeArrowheads="1"/>
          </p:cNvSpPr>
          <p:nvPr/>
        </p:nvSpPr>
        <p:spPr bwMode="auto">
          <a:xfrm>
            <a:off x="1066800" y="5341938"/>
            <a:ext cx="548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FF0000"/>
                </a:solidFill>
              </a:rPr>
              <a:t>y</a:t>
            </a:r>
            <a:r>
              <a:rPr lang="en-US" altLang="zh-CN" sz="4800">
                <a:solidFill>
                  <a:srgbClr val="7030A0"/>
                </a:solidFill>
              </a:rPr>
              <a:t>our </a:t>
            </a:r>
            <a:r>
              <a:rPr lang="en-US" altLang="zh-CN" sz="4800">
                <a:solidFill>
                  <a:srgbClr val="FF0000"/>
                </a:solidFill>
              </a:rPr>
              <a:t>y</a:t>
            </a:r>
            <a:r>
              <a:rPr lang="en-US" altLang="zh-CN" sz="4800">
                <a:solidFill>
                  <a:srgbClr val="7030A0"/>
                </a:solidFill>
              </a:rPr>
              <a:t>esterday </a:t>
            </a:r>
            <a:endParaRPr lang="zh-CN" altLang="en-US" sz="4800">
              <a:solidFill>
                <a:srgbClr val="7030A0"/>
              </a:solidFill>
            </a:endParaRPr>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randombar(horizontal)">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 calcmode="lin" valueType="num">
                                      <p:cBhvr>
                                        <p:cTn id="17" dur="500" fill="hold"/>
                                        <p:tgtEl>
                                          <p:spTgt spid="33797"/>
                                        </p:tgtEl>
                                        <p:attrNameLst>
                                          <p:attrName>ppt_w</p:attrName>
                                        </p:attrNameLst>
                                      </p:cBhvr>
                                      <p:tavLst>
                                        <p:tav tm="0">
                                          <p:val>
                                            <p:fltVal val="0"/>
                                          </p:val>
                                        </p:tav>
                                        <p:tav tm="100000">
                                          <p:val>
                                            <p:strVal val="#ppt_w"/>
                                          </p:val>
                                        </p:tav>
                                      </p:tavLst>
                                    </p:anim>
                                    <p:anim calcmode="lin" valueType="num">
                                      <p:cBhvr>
                                        <p:cTn id="18" dur="500" fill="hold"/>
                                        <p:tgtEl>
                                          <p:spTgt spid="337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矩形 4"/>
          <p:cNvSpPr>
            <a:spLocks noChangeArrowheads="1"/>
          </p:cNvSpPr>
          <p:nvPr/>
        </p:nvSpPr>
        <p:spPr bwMode="auto">
          <a:xfrm>
            <a:off x="533400" y="22098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chemeClr val="tx2"/>
                </a:solidFill>
              </a:rPr>
              <a:t>We should </a:t>
            </a:r>
            <a:r>
              <a:rPr lang="en-US" altLang="zh-CN" sz="3200" dirty="0">
                <a:solidFill>
                  <a:srgbClr val="FF0000"/>
                </a:solidFill>
              </a:rPr>
              <a:t>stop throwing rubbish into rivers</a:t>
            </a:r>
            <a:r>
              <a:rPr lang="en-US" altLang="zh-CN" sz="3200" dirty="0">
                <a:solidFill>
                  <a:schemeClr val="tx2"/>
                </a:solidFill>
              </a:rPr>
              <a:t>.</a:t>
            </a:r>
          </a:p>
          <a:p>
            <a:r>
              <a:rPr lang="en-US" altLang="zh-CN" sz="3200" dirty="0">
                <a:solidFill>
                  <a:schemeClr val="tx2"/>
                </a:solidFill>
              </a:rPr>
              <a:t>We should </a:t>
            </a:r>
            <a:r>
              <a:rPr lang="en-US" altLang="zh-CN" sz="3200" dirty="0">
                <a:solidFill>
                  <a:srgbClr val="FF0000"/>
                </a:solidFill>
              </a:rPr>
              <a:t>stop cutting down so many trees</a:t>
            </a:r>
            <a:r>
              <a:rPr lang="en-US" altLang="zh-CN" sz="3200" dirty="0">
                <a:solidFill>
                  <a:schemeClr val="tx2"/>
                </a:solidFill>
              </a:rPr>
              <a:t>.</a:t>
            </a:r>
          </a:p>
          <a:p>
            <a:r>
              <a:rPr lang="en-US" altLang="zh-CN" sz="3200" dirty="0">
                <a:solidFill>
                  <a:schemeClr val="tx2"/>
                </a:solidFill>
              </a:rPr>
              <a:t>We should </a:t>
            </a:r>
            <a:r>
              <a:rPr lang="en-US" altLang="zh-CN" sz="3200" dirty="0">
                <a:solidFill>
                  <a:srgbClr val="FF0000"/>
                </a:solidFill>
              </a:rPr>
              <a:t>stop using plastic bags</a:t>
            </a:r>
            <a:r>
              <a:rPr lang="en-US" altLang="zh-CN" sz="3200" dirty="0">
                <a:solidFill>
                  <a:schemeClr val="tx2"/>
                </a:solidFill>
              </a:rPr>
              <a:t>.</a:t>
            </a:r>
            <a:endParaRPr lang="zh-CN" altLang="en-US" sz="3200" dirty="0">
              <a:solidFill>
                <a:schemeClr val="tx2"/>
              </a:solidFill>
            </a:endParaRPr>
          </a:p>
        </p:txBody>
      </p:sp>
      <p:sp>
        <p:nvSpPr>
          <p:cNvPr id="9218" name="矩形 5"/>
          <p:cNvSpPr>
            <a:spLocks noChangeArrowheads="1"/>
          </p:cNvSpPr>
          <p:nvPr/>
        </p:nvSpPr>
        <p:spPr bwMode="auto">
          <a:xfrm>
            <a:off x="3048000" y="990600"/>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t>Let’s read</a:t>
            </a:r>
            <a:r>
              <a:rPr lang="zh-CN" altLang="en-US" sz="4000" b="1"/>
              <a:t>！</a:t>
            </a:r>
            <a:endParaRPr lang="en-US" altLang="zh-CN" sz="4000" b="1"/>
          </a:p>
        </p:txBody>
      </p:sp>
      <p:pic>
        <p:nvPicPr>
          <p:cNvPr id="7" name="Picture 2"/>
          <p:cNvPicPr>
            <a:picLocks noChangeAspect="1" noChangeArrowheads="1"/>
          </p:cNvPicPr>
          <p:nvPr/>
        </p:nvPicPr>
        <p:blipFill>
          <a:blip r:embed="rId3" cstate="email"/>
          <a:srcRect/>
          <a:stretch>
            <a:fillRect/>
          </a:stretch>
        </p:blipFill>
        <p:spPr bwMode="auto">
          <a:xfrm>
            <a:off x="381000" y="4317571"/>
            <a:ext cx="2057400" cy="1854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4" cstate="email"/>
          <a:srcRect/>
          <a:stretch>
            <a:fillRect/>
          </a:stretch>
        </p:blipFill>
        <p:spPr bwMode="auto">
          <a:xfrm>
            <a:off x="2743200" y="4317572"/>
            <a:ext cx="275726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5" cstate="email"/>
          <a:srcRect/>
          <a:stretch>
            <a:fillRect/>
          </a:stretch>
        </p:blipFill>
        <p:spPr bwMode="auto">
          <a:xfrm>
            <a:off x="5772150" y="4321101"/>
            <a:ext cx="3067050" cy="1825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9"/>
          <p:cNvSpPr/>
          <p:nvPr/>
        </p:nvSpPr>
        <p:spPr>
          <a:xfrm>
            <a:off x="228600" y="304800"/>
            <a:ext cx="3339376"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Look and read</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223" name="矩形 5129"/>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Box 3"/>
          <p:cNvSpPr txBox="1">
            <a:spLocks noChangeArrowheads="1"/>
          </p:cNvSpPr>
          <p:nvPr/>
        </p:nvSpPr>
        <p:spPr bwMode="auto">
          <a:xfrm>
            <a:off x="1066800" y="2065338"/>
            <a:ext cx="548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FF0000"/>
                </a:solidFill>
              </a:rPr>
              <a:t>w</a:t>
            </a:r>
            <a:r>
              <a:rPr lang="en-US" altLang="zh-CN" sz="4800">
                <a:solidFill>
                  <a:srgbClr val="0000FF"/>
                </a:solidFill>
              </a:rPr>
              <a:t>onderful </a:t>
            </a:r>
            <a:r>
              <a:rPr lang="en-US" altLang="zh-CN" sz="4800">
                <a:solidFill>
                  <a:srgbClr val="FF0000"/>
                </a:solidFill>
              </a:rPr>
              <a:t>w</a:t>
            </a:r>
            <a:r>
              <a:rPr lang="en-US" altLang="zh-CN" sz="4800">
                <a:solidFill>
                  <a:srgbClr val="0000FF"/>
                </a:solidFill>
              </a:rPr>
              <a:t>eather</a:t>
            </a:r>
            <a:endParaRPr lang="zh-CN" altLang="en-US" sz="4800">
              <a:solidFill>
                <a:srgbClr val="0000FF"/>
              </a:solidFill>
            </a:endParaRPr>
          </a:p>
        </p:txBody>
      </p:sp>
      <p:grpSp>
        <p:nvGrpSpPr>
          <p:cNvPr id="2" name="组合 9"/>
          <p:cNvGrpSpPr/>
          <p:nvPr/>
        </p:nvGrpSpPr>
        <p:grpSpPr bwMode="auto">
          <a:xfrm>
            <a:off x="4114800" y="3733800"/>
            <a:ext cx="4114800" cy="2133600"/>
            <a:chOff x="838200" y="3641766"/>
            <a:chExt cx="5486400" cy="2135029"/>
          </a:xfrm>
        </p:grpSpPr>
        <p:sp>
          <p:nvSpPr>
            <p:cNvPr id="49155" name="TextBox 6"/>
            <p:cNvSpPr txBox="1">
              <a:spLocks noChangeArrowheads="1"/>
            </p:cNvSpPr>
            <p:nvPr/>
          </p:nvSpPr>
          <p:spPr bwMode="auto">
            <a:xfrm>
              <a:off x="838200" y="3641766"/>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B050"/>
                  </a:solidFill>
                </a:rPr>
                <a:t>a you</a:t>
              </a:r>
              <a:r>
                <a:rPr lang="en-US" altLang="zh-CN" sz="4800">
                  <a:solidFill>
                    <a:srgbClr val="FF0000"/>
                  </a:solidFill>
                </a:rPr>
                <a:t>ng</a:t>
              </a:r>
              <a:r>
                <a:rPr lang="en-US" altLang="zh-CN" sz="4800">
                  <a:solidFill>
                    <a:srgbClr val="00B050"/>
                  </a:solidFill>
                </a:rPr>
                <a:t> ki</a:t>
              </a:r>
              <a:r>
                <a:rPr lang="en-US" altLang="zh-CN" sz="4800">
                  <a:solidFill>
                    <a:srgbClr val="FF0000"/>
                  </a:solidFill>
                </a:rPr>
                <a:t>ng</a:t>
              </a:r>
              <a:endParaRPr lang="zh-CN" altLang="en-US" sz="4800">
                <a:solidFill>
                  <a:srgbClr val="FF0000"/>
                </a:solidFill>
              </a:endParaRPr>
            </a:p>
          </p:txBody>
        </p:sp>
        <p:sp>
          <p:nvSpPr>
            <p:cNvPr id="49156" name="TextBox 7"/>
            <p:cNvSpPr txBox="1">
              <a:spLocks noChangeArrowheads="1"/>
            </p:cNvSpPr>
            <p:nvPr/>
          </p:nvSpPr>
          <p:spPr bwMode="auto">
            <a:xfrm>
              <a:off x="838200" y="4945798"/>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rgbClr val="00B050"/>
                  </a:solidFill>
                </a:rPr>
                <a:t>thi</a:t>
              </a:r>
              <a:r>
                <a:rPr lang="en-US" altLang="zh-CN" sz="4800">
                  <a:solidFill>
                    <a:srgbClr val="FF0000"/>
                  </a:solidFill>
                </a:rPr>
                <a:t>n</a:t>
              </a:r>
              <a:r>
                <a:rPr lang="en-US" altLang="zh-CN" sz="4800">
                  <a:solidFill>
                    <a:srgbClr val="00B050"/>
                  </a:solidFill>
                </a:rPr>
                <a:t> twi</a:t>
              </a:r>
              <a:r>
                <a:rPr lang="en-US" altLang="zh-CN" sz="4800">
                  <a:solidFill>
                    <a:srgbClr val="FF0000"/>
                  </a:solidFill>
                </a:rPr>
                <a:t>n</a:t>
              </a:r>
              <a:r>
                <a:rPr lang="en-US" altLang="zh-CN" sz="4800">
                  <a:solidFill>
                    <a:srgbClr val="00B050"/>
                  </a:solidFill>
                </a:rPr>
                <a:t>s </a:t>
              </a:r>
              <a:endParaRPr lang="zh-CN" altLang="en-US" sz="4800">
                <a:solidFill>
                  <a:srgbClr val="00B050"/>
                </a:solidFill>
              </a:endParaRPr>
            </a:p>
          </p:txBody>
        </p:sp>
      </p:grpSp>
      <p:pic>
        <p:nvPicPr>
          <p:cNvPr id="49157"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4591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heel(4)">
                                      <p:cBhvr>
                                        <p:cTn id="7" dur="20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p:cNvSpPr txBox="1">
            <a:spLocks noChangeArrowheads="1"/>
          </p:cNvSpPr>
          <p:nvPr/>
        </p:nvSpPr>
        <p:spPr bwMode="auto">
          <a:xfrm>
            <a:off x="838200" y="1371600"/>
            <a:ext cx="7543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t>1. Review Unit 12.</a:t>
            </a:r>
          </a:p>
          <a:p>
            <a:r>
              <a:rPr lang="en-US" altLang="zh-CN" sz="3200" dirty="0"/>
              <a:t>2. Review all the sounds.</a:t>
            </a:r>
          </a:p>
          <a:p>
            <a:r>
              <a:rPr lang="en-US" altLang="zh-CN" sz="3200" dirty="0"/>
              <a:t>3. Make a picture book about the Earth.</a:t>
            </a:r>
          </a:p>
          <a:p>
            <a:r>
              <a:rPr lang="en-US" altLang="zh-CN" sz="3200" dirty="0"/>
              <a:t>4. Finish </a:t>
            </a:r>
            <a:r>
              <a:rPr lang="en-US" altLang="zh-CN" sz="3200" i="1" dirty="0"/>
              <a:t>Workbook</a:t>
            </a:r>
            <a:r>
              <a:rPr lang="en-US" altLang="zh-CN" sz="3200" dirty="0"/>
              <a:t> pages 72 and 73</a:t>
            </a:r>
            <a:r>
              <a:rPr lang="en-US" altLang="zh-CN" sz="3200" dirty="0" smtClean="0"/>
              <a:t>. </a:t>
            </a:r>
            <a:endParaRPr lang="zh-CN" altLang="en-US" sz="3200" dirty="0"/>
          </a:p>
        </p:txBody>
      </p:sp>
      <p:sp>
        <p:nvSpPr>
          <p:cNvPr id="5" name="矩形 4"/>
          <p:cNvSpPr/>
          <p:nvPr/>
        </p:nvSpPr>
        <p:spPr>
          <a:xfrm>
            <a:off x="2743199" y="381000"/>
            <a:ext cx="3724097" cy="923330"/>
          </a:xfrm>
          <a:prstGeom prst="rect">
            <a:avLst/>
          </a:prstGeom>
          <a:noFill/>
        </p:spPr>
        <p:txBody>
          <a:bodyPr wrap="none">
            <a:spAutoFit/>
          </a:bodyPr>
          <a:lstStyle/>
          <a:p>
            <a:pPr algn="ctr">
              <a:buFontTx/>
              <a:buNone/>
              <a:defRPr/>
            </a:pPr>
            <a:r>
              <a:rPr lang="en-US" altLang="zh-C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Homework</a:t>
            </a:r>
            <a:endParaRPr lang="zh-CN" alt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0179" name="Picture 5"/>
          <p:cNvPicPr>
            <a:picLocks noChangeAspect="1" noChangeArrowheads="1"/>
          </p:cNvPicPr>
          <p:nvPr/>
        </p:nvPicPr>
        <p:blipFill>
          <a:blip r:embed="rId2"/>
          <a:srcRect/>
          <a:stretch>
            <a:fillRect/>
          </a:stretch>
        </p:blipFill>
        <p:spPr bwMode="auto">
          <a:xfrm>
            <a:off x="6705600" y="4859338"/>
            <a:ext cx="240982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p:cNvPicPr>
            <a:picLocks noChangeAspect="1" noChangeArrowheads="1"/>
          </p:cNvPicPr>
          <p:nvPr/>
        </p:nvPicPr>
        <p:blipFill>
          <a:blip r:embed="rId3" cstate="email"/>
          <a:srcRect/>
          <a:stretch>
            <a:fillRect/>
          </a:stretch>
        </p:blipFill>
        <p:spPr bwMode="auto">
          <a:xfrm>
            <a:off x="1445172" y="3124198"/>
            <a:ext cx="1968188" cy="27813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2230" name="Picture 6"/>
          <p:cNvPicPr>
            <a:picLocks noChangeAspect="1" noChangeArrowheads="1"/>
          </p:cNvPicPr>
          <p:nvPr/>
        </p:nvPicPr>
        <p:blipFill>
          <a:blip r:embed="rId4" cstate="email"/>
          <a:srcRect/>
          <a:stretch>
            <a:fillRect/>
          </a:stretch>
        </p:blipFill>
        <p:spPr bwMode="auto">
          <a:xfrm>
            <a:off x="4051393" y="3124200"/>
            <a:ext cx="1990799" cy="28193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0182" name="矩形 34824"/>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6" descr="tree%202%2010"/>
          <p:cNvPicPr>
            <a:picLocks noChangeAspect="1" noChangeArrowheads="1"/>
          </p:cNvPicPr>
          <p:nvPr/>
        </p:nvPicPr>
        <p:blipFill>
          <a:blip r:embed="rId5"/>
          <a:srcRect/>
          <a:stretch>
            <a:fillRect/>
          </a:stretch>
        </p:blipFill>
        <p:spPr bwMode="auto">
          <a:xfrm>
            <a:off x="0" y="0"/>
            <a:ext cx="2700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3" descr="earth-day-earth-in-hands"/>
          <p:cNvPicPr>
            <a:picLocks noChangeAspect="1" noChangeArrowheads="1"/>
          </p:cNvPicPr>
          <p:nvPr/>
        </p:nvPicPr>
        <p:blipFill>
          <a:blip r:embed="rId6"/>
          <a:srcRect/>
          <a:stretch>
            <a:fillRect/>
          </a:stretch>
        </p:blipFill>
        <p:spPr bwMode="auto">
          <a:xfrm>
            <a:off x="6624638" y="4330700"/>
            <a:ext cx="241141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323850" y="3141663"/>
            <a:ext cx="8497888" cy="3295650"/>
          </a:xfrm>
          <a:prstGeom prst="rect">
            <a:avLst/>
          </a:prstGeom>
          <a:noFill/>
          <a:ln w="9525">
            <a:noFill/>
            <a:miter lim="800000"/>
          </a:ln>
          <a:effectLst/>
        </p:spPr>
        <p:txBody>
          <a:bodyPr>
            <a:spAutoFit/>
          </a:bodyPr>
          <a:lstStyle/>
          <a:p>
            <a:pPr>
              <a:spcBef>
                <a:spcPct val="20000"/>
              </a:spcBef>
              <a:buFontTx/>
              <a:buNone/>
              <a:defRPr/>
            </a:pPr>
            <a:r>
              <a:rPr lang="en-US" altLang="zh-CN" sz="3000" dirty="0">
                <a:solidFill>
                  <a:schemeClr val="tx2"/>
                </a:solidFill>
                <a:effectLst>
                  <a:outerShdw blurRad="38100" dist="38100" dir="2700000" algn="tl">
                    <a:srgbClr val="808080"/>
                  </a:outerShdw>
                </a:effectLst>
              </a:rPr>
              <a:t>We must save the Earth.</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cutting</a:t>
            </a:r>
            <a:r>
              <a:rPr lang="en-US" altLang="zh-CN" sz="3000" dirty="0">
                <a:solidFill>
                  <a:srgbClr val="FF0000"/>
                </a:solidFill>
                <a:effectLst>
                  <a:outerShdw blurRad="38100" dist="38100" dir="2700000" algn="tl">
                    <a:srgbClr val="808080"/>
                  </a:outerShdw>
                </a:effectLst>
              </a:rPr>
              <a:t> </a:t>
            </a:r>
            <a:r>
              <a:rPr lang="en-US" altLang="zh-CN" sz="3000" dirty="0">
                <a:solidFill>
                  <a:schemeClr val="tx2"/>
                </a:solidFill>
                <a:effectLst>
                  <a:outerShdw blurRad="38100" dist="38100" dir="2700000" algn="tl">
                    <a:srgbClr val="808080"/>
                  </a:outerShdw>
                </a:effectLst>
              </a:rPr>
              <a:t>down forests.</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killing</a:t>
            </a:r>
            <a:r>
              <a:rPr lang="en-US" altLang="zh-CN" sz="3000" dirty="0">
                <a:solidFill>
                  <a:srgbClr val="FF0000"/>
                </a:solidFill>
                <a:effectLst>
                  <a:outerShdw blurRad="38100" dist="38100" dir="2700000" algn="tl">
                    <a:srgbClr val="808080"/>
                  </a:outerShdw>
                </a:effectLst>
              </a:rPr>
              <a:t> </a:t>
            </a:r>
            <a:r>
              <a:rPr lang="en-US" altLang="zh-CN" sz="3000" dirty="0">
                <a:solidFill>
                  <a:schemeClr val="tx2"/>
                </a:solidFill>
                <a:effectLst>
                  <a:outerShdw blurRad="38100" dist="38100" dir="2700000" algn="tl">
                    <a:srgbClr val="808080"/>
                  </a:outerShdw>
                </a:effectLst>
              </a:rPr>
              <a:t>animals.</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polluting</a:t>
            </a:r>
            <a:r>
              <a:rPr lang="en-US" altLang="zh-CN" sz="3000" dirty="0">
                <a:solidFill>
                  <a:schemeClr val="tx2"/>
                </a:solidFill>
                <a:effectLst>
                  <a:outerShdw blurRad="38100" dist="38100" dir="2700000" algn="tl">
                    <a:srgbClr val="808080"/>
                  </a:outerShdw>
                </a:effectLst>
              </a:rPr>
              <a:t> the air.</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polluting</a:t>
            </a:r>
            <a:r>
              <a:rPr lang="en-US" altLang="zh-CN" sz="3000" dirty="0">
                <a:solidFill>
                  <a:srgbClr val="FF0000"/>
                </a:solidFill>
                <a:effectLst>
                  <a:outerShdw blurRad="38100" dist="38100" dir="2700000" algn="tl">
                    <a:srgbClr val="808080"/>
                  </a:outerShdw>
                </a:effectLst>
              </a:rPr>
              <a:t> </a:t>
            </a:r>
            <a:r>
              <a:rPr lang="en-US" altLang="zh-CN" sz="3000" dirty="0">
                <a:solidFill>
                  <a:schemeClr val="tx2"/>
                </a:solidFill>
                <a:effectLst>
                  <a:outerShdw blurRad="38100" dist="38100" dir="2700000" algn="tl">
                    <a:srgbClr val="808080"/>
                  </a:outerShdw>
                </a:effectLst>
              </a:rPr>
              <a:t>the land.</a:t>
            </a:r>
          </a:p>
          <a:p>
            <a:pPr>
              <a:spcBef>
                <a:spcPct val="20000"/>
              </a:spcBef>
              <a:buFontTx/>
              <a:buNone/>
              <a:defRPr/>
            </a:pPr>
            <a:r>
              <a:rPr lang="en-US" altLang="zh-CN" sz="3000" dirty="0">
                <a:solidFill>
                  <a:schemeClr val="tx2"/>
                </a:solidFill>
                <a:effectLst>
                  <a:outerShdw blurRad="38100" dist="38100" dir="2700000" algn="tl">
                    <a:srgbClr val="808080"/>
                  </a:outerShdw>
                </a:effectLst>
              </a:rPr>
              <a:t>People must </a:t>
            </a:r>
            <a:r>
              <a:rPr lang="en-US" altLang="zh-CN" sz="3000" dirty="0">
                <a:solidFill>
                  <a:srgbClr val="FF0000"/>
                </a:solidFill>
                <a:effectLst>
                  <a:outerShdw blurRad="38100" dist="38100" dir="2700000" algn="tl">
                    <a:srgbClr val="808080"/>
                  </a:outerShdw>
                </a:effectLst>
              </a:rPr>
              <a:t>stop </a:t>
            </a:r>
            <a:r>
              <a:rPr lang="en-US" altLang="zh-CN" sz="3000" dirty="0">
                <a:solidFill>
                  <a:srgbClr val="FF0000"/>
                </a:solidFill>
                <a:effectLst>
                  <a:outerShdw blurRad="38100" dist="38100" dir="2700000" algn="tl">
                    <a:srgbClr val="FFFFFF"/>
                  </a:outerShdw>
                </a:effectLst>
              </a:rPr>
              <a:t>polluting</a:t>
            </a:r>
            <a:r>
              <a:rPr lang="en-US" altLang="zh-CN" sz="3000" dirty="0">
                <a:solidFill>
                  <a:srgbClr val="FF0000"/>
                </a:solidFill>
                <a:effectLst>
                  <a:outerShdw blurRad="38100" dist="38100" dir="2700000" algn="tl">
                    <a:srgbClr val="808080"/>
                  </a:outerShdw>
                </a:effectLst>
              </a:rPr>
              <a:t> </a:t>
            </a:r>
            <a:r>
              <a:rPr lang="en-US" altLang="zh-CN" sz="3000" dirty="0">
                <a:solidFill>
                  <a:schemeClr val="tx2"/>
                </a:solidFill>
                <a:effectLst>
                  <a:outerShdw blurRad="38100" dist="38100" dir="2700000" algn="tl">
                    <a:srgbClr val="808080"/>
                  </a:outerShdw>
                </a:effectLst>
              </a:rPr>
              <a:t>the sea.</a:t>
            </a:r>
          </a:p>
        </p:txBody>
      </p:sp>
      <p:pic>
        <p:nvPicPr>
          <p:cNvPr id="6156" name="Picture 12" descr="stop-glossy-red-001"/>
          <p:cNvPicPr>
            <a:picLocks noChangeAspect="1" noChangeArrowheads="1"/>
          </p:cNvPicPr>
          <p:nvPr/>
        </p:nvPicPr>
        <p:blipFill>
          <a:blip r:embed="rId7" cstate="email"/>
          <a:srcRect/>
          <a:stretch>
            <a:fillRect/>
          </a:stretch>
        </p:blipFill>
        <p:spPr bwMode="auto">
          <a:xfrm>
            <a:off x="755650" y="333375"/>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8" descr="factory-smoke-polluting-air-in-pictures4"/>
          <p:cNvPicPr>
            <a:picLocks noChangeAspect="1" noChangeArrowheads="1"/>
          </p:cNvPicPr>
          <p:nvPr/>
        </p:nvPicPr>
        <p:blipFill>
          <a:blip r:embed="rId8"/>
          <a:srcRect/>
          <a:stretch>
            <a:fillRect/>
          </a:stretch>
        </p:blipFill>
        <p:spPr bwMode="auto">
          <a:xfrm>
            <a:off x="4140200" y="0"/>
            <a:ext cx="2814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0" descr="spotty-seal"/>
          <p:cNvPicPr>
            <a:picLocks noChangeAspect="1" noChangeArrowheads="1"/>
          </p:cNvPicPr>
          <p:nvPr/>
        </p:nvPicPr>
        <p:blipFill>
          <a:blip r:embed="rId9"/>
          <a:srcRect/>
          <a:stretch>
            <a:fillRect/>
          </a:stretch>
        </p:blipFill>
        <p:spPr bwMode="auto">
          <a:xfrm>
            <a:off x="2743200" y="0"/>
            <a:ext cx="1384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2" descr="Water-pollution"/>
          <p:cNvPicPr>
            <a:picLocks noChangeAspect="1" noChangeArrowheads="1"/>
          </p:cNvPicPr>
          <p:nvPr/>
        </p:nvPicPr>
        <p:blipFill>
          <a:blip r:embed="rId10"/>
          <a:srcRect/>
          <a:stretch>
            <a:fillRect/>
          </a:stretch>
        </p:blipFill>
        <p:spPr bwMode="auto">
          <a:xfrm>
            <a:off x="7912100" y="1844675"/>
            <a:ext cx="11969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4" descr="land-pollution"/>
          <p:cNvPicPr>
            <a:picLocks noChangeAspect="1" noChangeArrowheads="1"/>
          </p:cNvPicPr>
          <p:nvPr/>
        </p:nvPicPr>
        <p:blipFill>
          <a:blip r:embed="rId11"/>
          <a:srcRect/>
          <a:stretch>
            <a:fillRect/>
          </a:stretch>
        </p:blipFill>
        <p:spPr bwMode="auto">
          <a:xfrm>
            <a:off x="5486400" y="1844675"/>
            <a:ext cx="2398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5" descr="stop-glossy-red-001"/>
          <p:cNvPicPr>
            <a:picLocks noChangeAspect="1" noChangeArrowheads="1"/>
          </p:cNvPicPr>
          <p:nvPr/>
        </p:nvPicPr>
        <p:blipFill>
          <a:blip r:embed="rId7" cstate="email"/>
          <a:srcRect/>
          <a:stretch>
            <a:fillRect/>
          </a:stretch>
        </p:blipFill>
        <p:spPr bwMode="auto">
          <a:xfrm>
            <a:off x="2771775" y="333375"/>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6" descr="stop-glossy-red-001"/>
          <p:cNvPicPr>
            <a:picLocks noChangeAspect="1" noChangeArrowheads="1"/>
          </p:cNvPicPr>
          <p:nvPr/>
        </p:nvPicPr>
        <p:blipFill>
          <a:blip r:embed="rId7" cstate="email"/>
          <a:srcRect/>
          <a:stretch>
            <a:fillRect/>
          </a:stretch>
        </p:blipFill>
        <p:spPr bwMode="auto">
          <a:xfrm>
            <a:off x="4859338" y="333375"/>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27" descr="stop-glossy-red-001"/>
          <p:cNvPicPr>
            <a:picLocks noChangeAspect="1" noChangeArrowheads="1"/>
          </p:cNvPicPr>
          <p:nvPr/>
        </p:nvPicPr>
        <p:blipFill>
          <a:blip r:embed="rId7" cstate="email"/>
          <a:srcRect/>
          <a:stretch>
            <a:fillRect/>
          </a:stretch>
        </p:blipFill>
        <p:spPr bwMode="auto">
          <a:xfrm>
            <a:off x="6084888" y="2133600"/>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28" descr="stop-glossy-red-001"/>
          <p:cNvPicPr>
            <a:picLocks noChangeAspect="1" noChangeArrowheads="1"/>
          </p:cNvPicPr>
          <p:nvPr/>
        </p:nvPicPr>
        <p:blipFill>
          <a:blip r:embed="rId7" cstate="email"/>
          <a:srcRect/>
          <a:stretch>
            <a:fillRect/>
          </a:stretch>
        </p:blipFill>
        <p:spPr bwMode="auto">
          <a:xfrm>
            <a:off x="7848600" y="2133600"/>
            <a:ext cx="1295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additive="base">
                                        <p:cTn id="7" dur="500" fill="hold"/>
                                        <p:tgtEl>
                                          <p:spTgt spid="6156"/>
                                        </p:tgtEl>
                                        <p:attrNameLst>
                                          <p:attrName>ppt_x</p:attrName>
                                        </p:attrNameLst>
                                      </p:cBhvr>
                                      <p:tavLst>
                                        <p:tav tm="0">
                                          <p:val>
                                            <p:strVal val="#ppt_x"/>
                                          </p:val>
                                        </p:tav>
                                        <p:tav tm="100000">
                                          <p:val>
                                            <p:strVal val="#ppt_x"/>
                                          </p:val>
                                        </p:tav>
                                      </p:tavLst>
                                    </p:anim>
                                    <p:anim calcmode="lin" valueType="num">
                                      <p:cBhvr additive="base">
                                        <p:cTn id="8" dur="500" fill="hold"/>
                                        <p:tgtEl>
                                          <p:spTgt spid="61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169"/>
                                        </p:tgtEl>
                                        <p:attrNameLst>
                                          <p:attrName>style.visibility</p:attrName>
                                        </p:attrNameLst>
                                      </p:cBhvr>
                                      <p:to>
                                        <p:strVal val="visible"/>
                                      </p:to>
                                    </p:set>
                                    <p:anim calcmode="lin" valueType="num">
                                      <p:cBhvr additive="base">
                                        <p:cTn id="13" dur="500" fill="hold"/>
                                        <p:tgtEl>
                                          <p:spTgt spid="6169"/>
                                        </p:tgtEl>
                                        <p:attrNameLst>
                                          <p:attrName>ppt_x</p:attrName>
                                        </p:attrNameLst>
                                      </p:cBhvr>
                                      <p:tavLst>
                                        <p:tav tm="0">
                                          <p:val>
                                            <p:strVal val="#ppt_x"/>
                                          </p:val>
                                        </p:tav>
                                        <p:tav tm="100000">
                                          <p:val>
                                            <p:strVal val="#ppt_x"/>
                                          </p:val>
                                        </p:tav>
                                      </p:tavLst>
                                    </p:anim>
                                    <p:anim calcmode="lin" valueType="num">
                                      <p:cBhvr additive="base">
                                        <p:cTn id="14" dur="500" fill="hold"/>
                                        <p:tgtEl>
                                          <p:spTgt spid="6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170"/>
                                        </p:tgtEl>
                                        <p:attrNameLst>
                                          <p:attrName>style.visibility</p:attrName>
                                        </p:attrNameLst>
                                      </p:cBhvr>
                                      <p:to>
                                        <p:strVal val="visible"/>
                                      </p:to>
                                    </p:set>
                                    <p:anim calcmode="lin" valueType="num">
                                      <p:cBhvr additive="base">
                                        <p:cTn id="19" dur="500" fill="hold"/>
                                        <p:tgtEl>
                                          <p:spTgt spid="6170"/>
                                        </p:tgtEl>
                                        <p:attrNameLst>
                                          <p:attrName>ppt_x</p:attrName>
                                        </p:attrNameLst>
                                      </p:cBhvr>
                                      <p:tavLst>
                                        <p:tav tm="0">
                                          <p:val>
                                            <p:strVal val="#ppt_x"/>
                                          </p:val>
                                        </p:tav>
                                        <p:tav tm="100000">
                                          <p:val>
                                            <p:strVal val="#ppt_x"/>
                                          </p:val>
                                        </p:tav>
                                      </p:tavLst>
                                    </p:anim>
                                    <p:anim calcmode="lin" valueType="num">
                                      <p:cBhvr additive="base">
                                        <p:cTn id="20" dur="500" fill="hold"/>
                                        <p:tgtEl>
                                          <p:spTgt spid="61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171"/>
                                        </p:tgtEl>
                                        <p:attrNameLst>
                                          <p:attrName>style.visibility</p:attrName>
                                        </p:attrNameLst>
                                      </p:cBhvr>
                                      <p:to>
                                        <p:strVal val="visible"/>
                                      </p:to>
                                    </p:set>
                                    <p:anim calcmode="lin" valueType="num">
                                      <p:cBhvr additive="base">
                                        <p:cTn id="25" dur="500" fill="hold"/>
                                        <p:tgtEl>
                                          <p:spTgt spid="6171"/>
                                        </p:tgtEl>
                                        <p:attrNameLst>
                                          <p:attrName>ppt_x</p:attrName>
                                        </p:attrNameLst>
                                      </p:cBhvr>
                                      <p:tavLst>
                                        <p:tav tm="0">
                                          <p:val>
                                            <p:strVal val="#ppt_x"/>
                                          </p:val>
                                        </p:tav>
                                        <p:tav tm="100000">
                                          <p:val>
                                            <p:strVal val="#ppt_x"/>
                                          </p:val>
                                        </p:tav>
                                      </p:tavLst>
                                    </p:anim>
                                    <p:anim calcmode="lin" valueType="num">
                                      <p:cBhvr additive="base">
                                        <p:cTn id="26" dur="500" fill="hold"/>
                                        <p:tgtEl>
                                          <p:spTgt spid="61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172"/>
                                        </p:tgtEl>
                                        <p:attrNameLst>
                                          <p:attrName>style.visibility</p:attrName>
                                        </p:attrNameLst>
                                      </p:cBhvr>
                                      <p:to>
                                        <p:strVal val="visible"/>
                                      </p:to>
                                    </p:set>
                                    <p:anim calcmode="lin" valueType="num">
                                      <p:cBhvr additive="base">
                                        <p:cTn id="31" dur="500" fill="hold"/>
                                        <p:tgtEl>
                                          <p:spTgt spid="6172"/>
                                        </p:tgtEl>
                                        <p:attrNameLst>
                                          <p:attrName>ppt_x</p:attrName>
                                        </p:attrNameLst>
                                      </p:cBhvr>
                                      <p:tavLst>
                                        <p:tav tm="0">
                                          <p:val>
                                            <p:strVal val="#ppt_x"/>
                                          </p:val>
                                        </p:tav>
                                        <p:tav tm="100000">
                                          <p:val>
                                            <p:strVal val="#ppt_x"/>
                                          </p:val>
                                        </p:tav>
                                      </p:tavLst>
                                    </p:anim>
                                    <p:anim calcmode="lin" valueType="num">
                                      <p:cBhvr additive="base">
                                        <p:cTn id="32" dur="500" fill="hold"/>
                                        <p:tgtEl>
                                          <p:spTgt spid="61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randombar(horizontal)">
                                      <p:cBhvr>
                                        <p:cTn id="37" dur="500"/>
                                        <p:tgtEl>
                                          <p:spTgt spid="6148"/>
                                        </p:tgtEl>
                                      </p:cBhvr>
                                    </p:animEffect>
                                  </p:childTnLst>
                                  <p:subTnLst>
                                    <p:audio>
                                      <p:cMediaNode>
                                        <p:cTn display="0" masterRel="sameClick">
                                          <p:stCondLst>
                                            <p:cond evt="begin" delay="0">
                                              <p:tn val="35"/>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1"/>
          <p:cNvSpPr>
            <a:spLocks noChangeArrowheads="1"/>
          </p:cNvSpPr>
          <p:nvPr/>
        </p:nvSpPr>
        <p:spPr bwMode="auto">
          <a:xfrm>
            <a:off x="533400" y="28194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 …</a:t>
            </a:r>
            <a:endParaRPr lang="zh-CN" altLang="en-US" sz="4800">
              <a:solidFill>
                <a:schemeClr val="tx2"/>
              </a:solidFill>
            </a:endParaRPr>
          </a:p>
        </p:txBody>
      </p:sp>
      <p:pic>
        <p:nvPicPr>
          <p:cNvPr id="13314" name="Picture 5"/>
          <p:cNvPicPr>
            <a:picLocks noChangeAspect="1" noChangeArrowheads="1"/>
          </p:cNvPicPr>
          <p:nvPr/>
        </p:nvPicPr>
        <p:blipFill>
          <a:blip r:embed="rId2"/>
          <a:srcRect/>
          <a:stretch>
            <a:fillRect/>
          </a:stretch>
        </p:blipFill>
        <p:spPr bwMode="auto">
          <a:xfrm>
            <a:off x="5029200" y="1371600"/>
            <a:ext cx="34671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8600" y="304800"/>
            <a:ext cx="3262433"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 and say</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2" cstate="email"/>
          <a:srcRect/>
          <a:stretch>
            <a:fillRect/>
          </a:stretch>
        </p:blipFill>
        <p:spPr bwMode="auto">
          <a:xfrm>
            <a:off x="3352800" y="2362200"/>
            <a:ext cx="4286250" cy="3207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38" name="矩形 1"/>
          <p:cNvSpPr>
            <a:spLocks noChangeArrowheads="1"/>
          </p:cNvSpPr>
          <p:nvPr/>
        </p:nvSpPr>
        <p:spPr bwMode="auto">
          <a:xfrm>
            <a:off x="533400" y="12192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 …</a:t>
            </a:r>
            <a:endParaRPr lang="zh-CN" altLang="en-US" sz="4800">
              <a:solidFill>
                <a:schemeClr val="tx2"/>
              </a:solidFill>
            </a:endParaRPr>
          </a:p>
        </p:txBody>
      </p:sp>
      <p:sp>
        <p:nvSpPr>
          <p:cNvPr id="4" name="矩形 3"/>
          <p:cNvSpPr/>
          <p:nvPr/>
        </p:nvSpPr>
        <p:spPr>
          <a:xfrm>
            <a:off x="228600" y="304800"/>
            <a:ext cx="3262433"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 and say</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3"/>
          <p:cNvSpPr>
            <a:spLocks noChangeArrowheads="1"/>
          </p:cNvSpPr>
          <p:nvPr/>
        </p:nvSpPr>
        <p:spPr bwMode="auto">
          <a:xfrm>
            <a:off x="3429000" y="38100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solidFill>
                  <a:schemeClr val="tx2"/>
                </a:solidFill>
              </a:rPr>
              <a:t>We should</a:t>
            </a:r>
            <a:endParaRPr lang="zh-CN" altLang="en-US" sz="3200"/>
          </a:p>
        </p:txBody>
      </p:sp>
      <p:sp>
        <p:nvSpPr>
          <p:cNvPr id="15362" name="椭圆 4"/>
          <p:cNvSpPr>
            <a:spLocks noChangeArrowheads="1"/>
          </p:cNvSpPr>
          <p:nvPr/>
        </p:nvSpPr>
        <p:spPr bwMode="auto">
          <a:xfrm>
            <a:off x="2819400" y="3581400"/>
            <a:ext cx="32766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15363" name="椭圆 5"/>
          <p:cNvSpPr>
            <a:spLocks noChangeArrowheads="1"/>
          </p:cNvSpPr>
          <p:nvPr/>
        </p:nvSpPr>
        <p:spPr bwMode="auto">
          <a:xfrm>
            <a:off x="4267200" y="49530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15364" name="椭圆 6"/>
          <p:cNvSpPr>
            <a:spLocks noChangeArrowheads="1"/>
          </p:cNvSpPr>
          <p:nvPr/>
        </p:nvSpPr>
        <p:spPr bwMode="auto">
          <a:xfrm>
            <a:off x="5715000" y="27432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15365" name="椭圆 7"/>
          <p:cNvSpPr>
            <a:spLocks noChangeArrowheads="1"/>
          </p:cNvSpPr>
          <p:nvPr/>
        </p:nvSpPr>
        <p:spPr bwMode="auto">
          <a:xfrm>
            <a:off x="533400" y="49530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15366" name="椭圆 8"/>
          <p:cNvSpPr>
            <a:spLocks noChangeArrowheads="1"/>
          </p:cNvSpPr>
          <p:nvPr/>
        </p:nvSpPr>
        <p:spPr bwMode="auto">
          <a:xfrm>
            <a:off x="533400" y="29718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sp>
        <p:nvSpPr>
          <p:cNvPr id="15367" name="椭圆 9"/>
          <p:cNvSpPr>
            <a:spLocks noChangeArrowheads="1"/>
          </p:cNvSpPr>
          <p:nvPr/>
        </p:nvSpPr>
        <p:spPr bwMode="auto">
          <a:xfrm>
            <a:off x="6477000" y="4114800"/>
            <a:ext cx="2438400" cy="10668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cxnSp>
        <p:nvCxnSpPr>
          <p:cNvPr id="15368" name="直接连接符 12"/>
          <p:cNvCxnSpPr>
            <a:cxnSpLocks noChangeShapeType="1"/>
            <a:endCxn id="15362" idx="1"/>
          </p:cNvCxnSpPr>
          <p:nvPr/>
        </p:nvCxnSpPr>
        <p:spPr bwMode="auto">
          <a:xfrm>
            <a:off x="2895600" y="3657600"/>
            <a:ext cx="403225" cy="79375"/>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5369" name="直接连接符 14"/>
          <p:cNvCxnSpPr>
            <a:cxnSpLocks noChangeShapeType="1"/>
            <a:endCxn id="15362" idx="1"/>
          </p:cNvCxnSpPr>
          <p:nvPr/>
        </p:nvCxnSpPr>
        <p:spPr bwMode="auto">
          <a:xfrm flipV="1">
            <a:off x="2667000" y="4572000"/>
            <a:ext cx="838200" cy="533400"/>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5370" name="直接连接符 16"/>
          <p:cNvCxnSpPr>
            <a:cxnSpLocks noChangeShapeType="1"/>
            <a:endCxn id="15362" idx="1"/>
          </p:cNvCxnSpPr>
          <p:nvPr/>
        </p:nvCxnSpPr>
        <p:spPr bwMode="auto">
          <a:xfrm>
            <a:off x="4876800" y="4648200"/>
            <a:ext cx="838200" cy="304800"/>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5371" name="直接连接符 19"/>
          <p:cNvCxnSpPr>
            <a:cxnSpLocks noChangeShapeType="1"/>
            <a:endCxn id="15362" idx="1"/>
          </p:cNvCxnSpPr>
          <p:nvPr/>
        </p:nvCxnSpPr>
        <p:spPr bwMode="auto">
          <a:xfrm>
            <a:off x="6096000" y="4191000"/>
            <a:ext cx="814388" cy="79375"/>
          </a:xfrm>
          <a:prstGeom prst="line">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5372" name="直接连接符 21"/>
          <p:cNvCxnSpPr>
            <a:cxnSpLocks noChangeShapeType="1"/>
            <a:stCxn id="15362" idx="7"/>
            <a:endCxn id="15362" idx="1"/>
          </p:cNvCxnSpPr>
          <p:nvPr/>
        </p:nvCxnSpPr>
        <p:spPr bwMode="auto">
          <a:xfrm rot="5400000" flipH="1" flipV="1">
            <a:off x="5626100" y="3495675"/>
            <a:ext cx="231775" cy="250825"/>
          </a:xfrm>
          <a:prstGeom prst="line">
            <a:avLst/>
          </a:prstGeom>
          <a:noFill/>
          <a:ln w="38100">
            <a:solidFill>
              <a:schemeClr val="tx1"/>
            </a:solidFill>
            <a:round/>
          </a:ln>
          <a:extLst>
            <a:ext uri="{909E8E84-426E-40DD-AFC4-6F175D3DCCD1}">
              <a14:hiddenFill xmlns:a14="http://schemas.microsoft.com/office/drawing/2010/main">
                <a:noFill/>
              </a14:hiddenFill>
            </a:ext>
          </a:extLst>
        </p:spPr>
      </p:cxnSp>
      <p:grpSp>
        <p:nvGrpSpPr>
          <p:cNvPr id="15373" name="组合 117"/>
          <p:cNvGrpSpPr/>
          <p:nvPr/>
        </p:nvGrpSpPr>
        <p:grpSpPr bwMode="auto">
          <a:xfrm>
            <a:off x="228600" y="152400"/>
            <a:ext cx="3581400" cy="990600"/>
            <a:chOff x="461651" y="569696"/>
            <a:chExt cx="2082432" cy="543741"/>
          </a:xfrm>
        </p:grpSpPr>
        <p:sp>
          <p:nvSpPr>
            <p:cNvPr id="15374" name="object 49"/>
            <p:cNvSpPr>
              <a:spLocks noChangeArrowheads="1"/>
            </p:cNvSpPr>
            <p:nvPr/>
          </p:nvSpPr>
          <p:spPr bwMode="auto">
            <a:xfrm>
              <a:off x="461651" y="569696"/>
              <a:ext cx="1201861" cy="54374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zh-CN"/>
            </a:p>
          </p:txBody>
        </p:sp>
        <p:sp>
          <p:nvSpPr>
            <p:cNvPr id="15375" name="object 50"/>
            <p:cNvSpPr>
              <a:spLocks noChangeArrowheads="1"/>
            </p:cNvSpPr>
            <p:nvPr/>
          </p:nvSpPr>
          <p:spPr bwMode="auto">
            <a:xfrm>
              <a:off x="1738262" y="777411"/>
              <a:ext cx="113740" cy="136717"/>
            </a:xfrm>
            <a:custGeom>
              <a:avLst/>
              <a:gdLst>
                <a:gd name="T0" fmla="*/ 55028 w 113740"/>
                <a:gd name="T1" fmla="*/ 27351 h 136717"/>
                <a:gd name="T2" fmla="*/ 63864 w 113740"/>
                <a:gd name="T3" fmla="*/ 49606 h 136717"/>
                <a:gd name="T4" fmla="*/ 0 w 113740"/>
                <a:gd name="T5" fmla="*/ 96207 h 136717"/>
                <a:gd name="T6" fmla="*/ 9634 w 113740"/>
                <a:gd name="T7" fmla="*/ 124777 h 136717"/>
                <a:gd name="T8" fmla="*/ 30529 w 113740"/>
                <a:gd name="T9" fmla="*/ 136717 h 136717"/>
                <a:gd name="T10" fmla="*/ 59124 w 113740"/>
                <a:gd name="T11" fmla="*/ 129849 h 136717"/>
                <a:gd name="T12" fmla="*/ 113688 w 113740"/>
                <a:gd name="T13" fmla="*/ 122827 h 136717"/>
                <a:gd name="T14" fmla="*/ 36242 w 113740"/>
                <a:gd name="T15" fmla="*/ 113093 h 136717"/>
                <a:gd name="T16" fmla="*/ 30080 w 113740"/>
                <a:gd name="T17" fmla="*/ 107556 h 136717"/>
                <a:gd name="T18" fmla="*/ 30532 w 113740"/>
                <a:gd name="T19" fmla="*/ 90472 h 136717"/>
                <a:gd name="T20" fmla="*/ 49127 w 113740"/>
                <a:gd name="T21" fmla="*/ 75522 h 136717"/>
                <a:gd name="T22" fmla="*/ 92934 w 113740"/>
                <a:gd name="T23" fmla="*/ 44043 h 136717"/>
                <a:gd name="T24" fmla="*/ 92198 w 113740"/>
                <a:gd name="T25" fmla="*/ 33413 h 136717"/>
                <a:gd name="T26" fmla="*/ 113688 w 113740"/>
                <a:gd name="T27" fmla="*/ 122827 h 136717"/>
                <a:gd name="T28" fmla="*/ 78855 w 113740"/>
                <a:gd name="T29" fmla="*/ 128407 h 136717"/>
                <a:gd name="T30" fmla="*/ 102614 w 113740"/>
                <a:gd name="T31" fmla="*/ 130072 h 136717"/>
                <a:gd name="T32" fmla="*/ 113688 w 113740"/>
                <a:gd name="T33" fmla="*/ 122827 h 136717"/>
                <a:gd name="T34" fmla="*/ 49127 w 113740"/>
                <a:gd name="T35" fmla="*/ 75522 h 136717"/>
                <a:gd name="T36" fmla="*/ 61210 w 113740"/>
                <a:gd name="T37" fmla="*/ 107556 h 136717"/>
                <a:gd name="T38" fmla="*/ 46922 w 113740"/>
                <a:gd name="T39" fmla="*/ 112991 h 136717"/>
                <a:gd name="T40" fmla="*/ 113442 w 113740"/>
                <a:gd name="T41" fmla="*/ 113093 h 136717"/>
                <a:gd name="T42" fmla="*/ 101126 w 113740"/>
                <a:gd name="T43" fmla="*/ 108610 h 136717"/>
                <a:gd name="T44" fmla="*/ 96405 w 113740"/>
                <a:gd name="T45" fmla="*/ 96207 h 136717"/>
                <a:gd name="T46" fmla="*/ 95411 w 113740"/>
                <a:gd name="T47" fmla="*/ 80822 h 136717"/>
                <a:gd name="T48" fmla="*/ 113216 w 113740"/>
                <a:gd name="T49" fmla="*/ 104139 h 136717"/>
                <a:gd name="T50" fmla="*/ 105914 w 113740"/>
                <a:gd name="T51" fmla="*/ 108153 h 136717"/>
                <a:gd name="T52" fmla="*/ 101126 w 113740"/>
                <a:gd name="T53" fmla="*/ 108610 h 136717"/>
                <a:gd name="T54" fmla="*/ 113216 w 113740"/>
                <a:gd name="T55" fmla="*/ 104139 h 136717"/>
                <a:gd name="T56" fmla="*/ 11558 w 113740"/>
                <a:gd name="T57" fmla="*/ 19767 h 136717"/>
                <a:gd name="T58" fmla="*/ 30137 w 113740"/>
                <a:gd name="T59" fmla="*/ 33559 h 136717"/>
                <a:gd name="T60" fmla="*/ 55028 w 113740"/>
                <a:gd name="T61" fmla="*/ 27351 h 136717"/>
                <a:gd name="T62" fmla="*/ 87901 w 113740"/>
                <a:gd name="T63" fmla="*/ 18026 h 136717"/>
                <a:gd name="T64" fmla="*/ 67709 w 113740"/>
                <a:gd name="T65" fmla="*/ 1551 h 136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740" h="136717">
                  <a:moveTo>
                    <a:pt x="90505" y="27351"/>
                  </a:moveTo>
                  <a:lnTo>
                    <a:pt x="55028" y="27351"/>
                  </a:lnTo>
                  <a:lnTo>
                    <a:pt x="62127" y="35683"/>
                  </a:lnTo>
                  <a:lnTo>
                    <a:pt x="63864" y="49606"/>
                  </a:lnTo>
                  <a:lnTo>
                    <a:pt x="26378" y="63385"/>
                  </a:lnTo>
                  <a:lnTo>
                    <a:pt x="0" y="96207"/>
                  </a:lnTo>
                  <a:lnTo>
                    <a:pt x="3183" y="112622"/>
                  </a:lnTo>
                  <a:lnTo>
                    <a:pt x="9634" y="124777"/>
                  </a:lnTo>
                  <a:lnTo>
                    <a:pt x="18901" y="132774"/>
                  </a:lnTo>
                  <a:lnTo>
                    <a:pt x="30529" y="136717"/>
                  </a:lnTo>
                  <a:lnTo>
                    <a:pt x="47028" y="134577"/>
                  </a:lnTo>
                  <a:lnTo>
                    <a:pt x="59124" y="129849"/>
                  </a:lnTo>
                  <a:lnTo>
                    <a:pt x="68016" y="122827"/>
                  </a:lnTo>
                  <a:lnTo>
                    <a:pt x="113688" y="122827"/>
                  </a:lnTo>
                  <a:lnTo>
                    <a:pt x="113442" y="113093"/>
                  </a:lnTo>
                  <a:lnTo>
                    <a:pt x="36242" y="113093"/>
                  </a:lnTo>
                  <a:lnTo>
                    <a:pt x="30194" y="108280"/>
                  </a:lnTo>
                  <a:lnTo>
                    <a:pt x="30080" y="107556"/>
                  </a:lnTo>
                  <a:lnTo>
                    <a:pt x="29320" y="99618"/>
                  </a:lnTo>
                  <a:lnTo>
                    <a:pt x="30532" y="90472"/>
                  </a:lnTo>
                  <a:lnTo>
                    <a:pt x="36784" y="82662"/>
                  </a:lnTo>
                  <a:lnTo>
                    <a:pt x="49127" y="75522"/>
                  </a:lnTo>
                  <a:lnTo>
                    <a:pt x="95054" y="75522"/>
                  </a:lnTo>
                  <a:lnTo>
                    <a:pt x="92934" y="44043"/>
                  </a:lnTo>
                  <a:lnTo>
                    <a:pt x="92896" y="40741"/>
                  </a:lnTo>
                  <a:lnTo>
                    <a:pt x="92198" y="33413"/>
                  </a:lnTo>
                  <a:lnTo>
                    <a:pt x="90505" y="27351"/>
                  </a:lnTo>
                  <a:close/>
                </a:path>
                <a:path w="113740" h="136717">
                  <a:moveTo>
                    <a:pt x="113688" y="122827"/>
                  </a:moveTo>
                  <a:lnTo>
                    <a:pt x="68016" y="122827"/>
                  </a:lnTo>
                  <a:lnTo>
                    <a:pt x="78855" y="128407"/>
                  </a:lnTo>
                  <a:lnTo>
                    <a:pt x="91130" y="131758"/>
                  </a:lnTo>
                  <a:lnTo>
                    <a:pt x="102614" y="130072"/>
                  </a:lnTo>
                  <a:lnTo>
                    <a:pt x="113740" y="124896"/>
                  </a:lnTo>
                  <a:lnTo>
                    <a:pt x="113688" y="122827"/>
                  </a:lnTo>
                  <a:close/>
                </a:path>
                <a:path w="113740" h="136717">
                  <a:moveTo>
                    <a:pt x="95054" y="75522"/>
                  </a:moveTo>
                  <a:lnTo>
                    <a:pt x="49127" y="75522"/>
                  </a:lnTo>
                  <a:lnTo>
                    <a:pt x="67788" y="99009"/>
                  </a:lnTo>
                  <a:lnTo>
                    <a:pt x="61210" y="107556"/>
                  </a:lnTo>
                  <a:lnTo>
                    <a:pt x="53234" y="112382"/>
                  </a:lnTo>
                  <a:lnTo>
                    <a:pt x="46922" y="112991"/>
                  </a:lnTo>
                  <a:lnTo>
                    <a:pt x="36242" y="113093"/>
                  </a:lnTo>
                  <a:lnTo>
                    <a:pt x="113442" y="113093"/>
                  </a:lnTo>
                  <a:lnTo>
                    <a:pt x="113329" y="108610"/>
                  </a:lnTo>
                  <a:lnTo>
                    <a:pt x="101126" y="108610"/>
                  </a:lnTo>
                  <a:lnTo>
                    <a:pt x="97100" y="103873"/>
                  </a:lnTo>
                  <a:lnTo>
                    <a:pt x="96405" y="96207"/>
                  </a:lnTo>
                  <a:lnTo>
                    <a:pt x="95932" y="91503"/>
                  </a:lnTo>
                  <a:lnTo>
                    <a:pt x="95411" y="80822"/>
                  </a:lnTo>
                  <a:lnTo>
                    <a:pt x="95054" y="75522"/>
                  </a:lnTo>
                  <a:close/>
                </a:path>
                <a:path w="113740" h="136717">
                  <a:moveTo>
                    <a:pt x="113216" y="104139"/>
                  </a:moveTo>
                  <a:lnTo>
                    <a:pt x="108124" y="107175"/>
                  </a:lnTo>
                  <a:lnTo>
                    <a:pt x="105914" y="108153"/>
                  </a:lnTo>
                  <a:lnTo>
                    <a:pt x="104403" y="108280"/>
                  </a:lnTo>
                  <a:lnTo>
                    <a:pt x="101126" y="108610"/>
                  </a:lnTo>
                  <a:lnTo>
                    <a:pt x="113329" y="108610"/>
                  </a:lnTo>
                  <a:lnTo>
                    <a:pt x="113216" y="104139"/>
                  </a:lnTo>
                  <a:close/>
                </a:path>
                <a:path w="113740" h="136717">
                  <a:moveTo>
                    <a:pt x="55101" y="0"/>
                  </a:moveTo>
                  <a:lnTo>
                    <a:pt x="11558" y="19767"/>
                  </a:lnTo>
                  <a:lnTo>
                    <a:pt x="15325" y="46329"/>
                  </a:lnTo>
                  <a:lnTo>
                    <a:pt x="30137" y="33559"/>
                  </a:lnTo>
                  <a:lnTo>
                    <a:pt x="39984" y="27514"/>
                  </a:lnTo>
                  <a:lnTo>
                    <a:pt x="55028" y="27351"/>
                  </a:lnTo>
                  <a:lnTo>
                    <a:pt x="90505" y="27351"/>
                  </a:lnTo>
                  <a:lnTo>
                    <a:pt x="87901" y="18026"/>
                  </a:lnTo>
                  <a:lnTo>
                    <a:pt x="79297" y="7475"/>
                  </a:lnTo>
                  <a:lnTo>
                    <a:pt x="67709" y="1551"/>
                  </a:lnTo>
                  <a:lnTo>
                    <a:pt x="55101" y="0"/>
                  </a:lnTo>
                  <a:close/>
                </a:path>
              </a:pathLst>
            </a:custGeom>
            <a:solidFill>
              <a:srgbClr val="8362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6" name="object 51"/>
            <p:cNvSpPr>
              <a:spLocks noChangeArrowheads="1"/>
            </p:cNvSpPr>
            <p:nvPr/>
          </p:nvSpPr>
          <p:spPr bwMode="auto">
            <a:xfrm>
              <a:off x="1862305" y="770177"/>
              <a:ext cx="113906" cy="136385"/>
            </a:xfrm>
            <a:custGeom>
              <a:avLst/>
              <a:gdLst>
                <a:gd name="T0" fmla="*/ 30416 w 113906"/>
                <a:gd name="T1" fmla="*/ 6490 h 136385"/>
                <a:gd name="T2" fmla="*/ 0 w 113906"/>
                <a:gd name="T3" fmla="*/ 8547 h 136385"/>
                <a:gd name="T4" fmla="*/ 7442 w 113906"/>
                <a:gd name="T5" fmla="*/ 136385 h 136385"/>
                <a:gd name="T6" fmla="*/ 38366 w 113906"/>
                <a:gd name="T7" fmla="*/ 134277 h 136385"/>
                <a:gd name="T8" fmla="*/ 32956 w 113906"/>
                <a:gd name="T9" fmla="*/ 47561 h 136385"/>
                <a:gd name="T10" fmla="*/ 42504 w 113906"/>
                <a:gd name="T11" fmla="*/ 37987 h 136385"/>
                <a:gd name="T12" fmla="*/ 53396 w 113906"/>
                <a:gd name="T13" fmla="*/ 30645 h 136385"/>
                <a:gd name="T14" fmla="*/ 107378 w 113906"/>
                <a:gd name="T15" fmla="*/ 30645 h 136385"/>
                <a:gd name="T16" fmla="*/ 106504 w 113906"/>
                <a:gd name="T17" fmla="*/ 24877 h 136385"/>
                <a:gd name="T18" fmla="*/ 105260 w 113906"/>
                <a:gd name="T19" fmla="*/ 21958 h 136385"/>
                <a:gd name="T20" fmla="*/ 31483 w 113906"/>
                <a:gd name="T21" fmla="*/ 21958 h 136385"/>
                <a:gd name="T22" fmla="*/ 30416 w 113906"/>
                <a:gd name="T23" fmla="*/ 6490 h 136385"/>
                <a:gd name="T24" fmla="*/ 107378 w 113906"/>
                <a:gd name="T25" fmla="*/ 30645 h 136385"/>
                <a:gd name="T26" fmla="*/ 53396 w 113906"/>
                <a:gd name="T27" fmla="*/ 30645 h 136385"/>
                <a:gd name="T28" fmla="*/ 69383 w 113906"/>
                <a:gd name="T29" fmla="*/ 31134 h 136385"/>
                <a:gd name="T30" fmla="*/ 76469 w 113906"/>
                <a:gd name="T31" fmla="*/ 38936 h 136385"/>
                <a:gd name="T32" fmla="*/ 77939 w 113906"/>
                <a:gd name="T33" fmla="*/ 53686 h 136385"/>
                <a:gd name="T34" fmla="*/ 79027 w 113906"/>
                <a:gd name="T35" fmla="*/ 66579 h 136385"/>
                <a:gd name="T36" fmla="*/ 79855 w 113906"/>
                <a:gd name="T37" fmla="*/ 78426 h 136385"/>
                <a:gd name="T38" fmla="*/ 82956 w 113906"/>
                <a:gd name="T39" fmla="*/ 131242 h 136385"/>
                <a:gd name="T40" fmla="*/ 113906 w 113906"/>
                <a:gd name="T41" fmla="*/ 129133 h 136385"/>
                <a:gd name="T42" fmla="*/ 110286 w 113906"/>
                <a:gd name="T43" fmla="*/ 64935 h 136385"/>
                <a:gd name="T44" fmla="*/ 108867 w 113906"/>
                <a:gd name="T45" fmla="*/ 40479 h 136385"/>
                <a:gd name="T46" fmla="*/ 107378 w 113906"/>
                <a:gd name="T47" fmla="*/ 30645 h 136385"/>
                <a:gd name="T48" fmla="*/ 77800 w 113906"/>
                <a:gd name="T49" fmla="*/ 0 h 136385"/>
                <a:gd name="T50" fmla="*/ 36839 w 113906"/>
                <a:gd name="T51" fmla="*/ 16361 h 136385"/>
                <a:gd name="T52" fmla="*/ 31483 w 113906"/>
                <a:gd name="T53" fmla="*/ 21958 h 136385"/>
                <a:gd name="T54" fmla="*/ 105260 w 113906"/>
                <a:gd name="T55" fmla="*/ 21958 h 136385"/>
                <a:gd name="T56" fmla="*/ 101124 w 113906"/>
                <a:gd name="T57" fmla="*/ 12254 h 136385"/>
                <a:gd name="T58" fmla="*/ 91848 w 113906"/>
                <a:gd name="T59" fmla="*/ 3623 h 136385"/>
                <a:gd name="T60" fmla="*/ 77800 w 113906"/>
                <a:gd name="T61" fmla="*/ 0 h 13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906" h="136385">
                  <a:moveTo>
                    <a:pt x="30416" y="6490"/>
                  </a:moveTo>
                  <a:lnTo>
                    <a:pt x="0" y="8547"/>
                  </a:lnTo>
                  <a:lnTo>
                    <a:pt x="7442" y="136385"/>
                  </a:lnTo>
                  <a:lnTo>
                    <a:pt x="38366" y="134277"/>
                  </a:lnTo>
                  <a:lnTo>
                    <a:pt x="32956" y="47561"/>
                  </a:lnTo>
                  <a:lnTo>
                    <a:pt x="42504" y="37987"/>
                  </a:lnTo>
                  <a:lnTo>
                    <a:pt x="53396" y="30645"/>
                  </a:lnTo>
                  <a:lnTo>
                    <a:pt x="107378" y="30645"/>
                  </a:lnTo>
                  <a:lnTo>
                    <a:pt x="106504" y="24877"/>
                  </a:lnTo>
                  <a:lnTo>
                    <a:pt x="105260" y="21958"/>
                  </a:lnTo>
                  <a:lnTo>
                    <a:pt x="31483" y="21958"/>
                  </a:lnTo>
                  <a:lnTo>
                    <a:pt x="30416" y="6490"/>
                  </a:lnTo>
                  <a:close/>
                </a:path>
                <a:path w="113906" h="136385">
                  <a:moveTo>
                    <a:pt x="107378" y="30645"/>
                  </a:moveTo>
                  <a:lnTo>
                    <a:pt x="53396" y="30645"/>
                  </a:lnTo>
                  <a:lnTo>
                    <a:pt x="69383" y="31134"/>
                  </a:lnTo>
                  <a:lnTo>
                    <a:pt x="76469" y="38936"/>
                  </a:lnTo>
                  <a:lnTo>
                    <a:pt x="77939" y="53686"/>
                  </a:lnTo>
                  <a:lnTo>
                    <a:pt x="79027" y="66579"/>
                  </a:lnTo>
                  <a:lnTo>
                    <a:pt x="79855" y="78426"/>
                  </a:lnTo>
                  <a:lnTo>
                    <a:pt x="82956" y="131242"/>
                  </a:lnTo>
                  <a:lnTo>
                    <a:pt x="113906" y="129133"/>
                  </a:lnTo>
                  <a:lnTo>
                    <a:pt x="110286" y="64935"/>
                  </a:lnTo>
                  <a:lnTo>
                    <a:pt x="108867" y="40479"/>
                  </a:lnTo>
                  <a:lnTo>
                    <a:pt x="107378" y="30645"/>
                  </a:lnTo>
                  <a:close/>
                </a:path>
                <a:path w="113906" h="136385">
                  <a:moveTo>
                    <a:pt x="77800" y="0"/>
                  </a:moveTo>
                  <a:lnTo>
                    <a:pt x="36839" y="16361"/>
                  </a:lnTo>
                  <a:lnTo>
                    <a:pt x="31483" y="21958"/>
                  </a:lnTo>
                  <a:lnTo>
                    <a:pt x="105260" y="21958"/>
                  </a:lnTo>
                  <a:lnTo>
                    <a:pt x="101124" y="12254"/>
                  </a:lnTo>
                  <a:lnTo>
                    <a:pt x="91848" y="3623"/>
                  </a:lnTo>
                  <a:lnTo>
                    <a:pt x="77800" y="0"/>
                  </a:lnTo>
                  <a:close/>
                </a:path>
              </a:pathLst>
            </a:custGeom>
            <a:solidFill>
              <a:srgbClr val="8362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7" name="object 52"/>
            <p:cNvSpPr>
              <a:spLocks noChangeArrowheads="1"/>
            </p:cNvSpPr>
            <p:nvPr/>
          </p:nvSpPr>
          <p:spPr bwMode="auto">
            <a:xfrm>
              <a:off x="1992942" y="733521"/>
              <a:ext cx="132694" cy="192900"/>
            </a:xfrm>
            <a:custGeom>
              <a:avLst/>
              <a:gdLst>
                <a:gd name="T0" fmla="*/ 107574 w 132694"/>
                <a:gd name="T1" fmla="*/ 174878 h 192900"/>
                <a:gd name="T2" fmla="*/ 77474 w 132694"/>
                <a:gd name="T3" fmla="*/ 174878 h 192900"/>
                <a:gd name="T4" fmla="*/ 75506 w 132694"/>
                <a:gd name="T5" fmla="*/ 188709 h 192900"/>
                <a:gd name="T6" fmla="*/ 104919 w 132694"/>
                <a:gd name="T7" fmla="*/ 192900 h 192900"/>
                <a:gd name="T8" fmla="*/ 107574 w 132694"/>
                <a:gd name="T9" fmla="*/ 174878 h 192900"/>
                <a:gd name="T10" fmla="*/ 54791 w 132694"/>
                <a:gd name="T11" fmla="*/ 55107 h 192900"/>
                <a:gd name="T12" fmla="*/ 12435 w 132694"/>
                <a:gd name="T13" fmla="*/ 80240 h 192900"/>
                <a:gd name="T14" fmla="*/ 0 w 132694"/>
                <a:gd name="T15" fmla="*/ 121085 h 192900"/>
                <a:gd name="T16" fmla="*/ 568 w 132694"/>
                <a:gd name="T17" fmla="*/ 136784 h 192900"/>
                <a:gd name="T18" fmla="*/ 22718 w 132694"/>
                <a:gd name="T19" fmla="*/ 179245 h 192900"/>
                <a:gd name="T20" fmla="*/ 48953 w 132694"/>
                <a:gd name="T21" fmla="*/ 186041 h 192900"/>
                <a:gd name="T22" fmla="*/ 61749 w 132694"/>
                <a:gd name="T23" fmla="*/ 184261 h 192900"/>
                <a:gd name="T24" fmla="*/ 71298 w 132694"/>
                <a:gd name="T25" fmla="*/ 179810 h 192900"/>
                <a:gd name="T26" fmla="*/ 77474 w 132694"/>
                <a:gd name="T27" fmla="*/ 174878 h 192900"/>
                <a:gd name="T28" fmla="*/ 107574 w 132694"/>
                <a:gd name="T29" fmla="*/ 174878 h 192900"/>
                <a:gd name="T30" fmla="*/ 109425 w 132694"/>
                <a:gd name="T31" fmla="*/ 162318 h 192900"/>
                <a:gd name="T32" fmla="*/ 56456 w 132694"/>
                <a:gd name="T33" fmla="*/ 162318 h 192900"/>
                <a:gd name="T34" fmla="*/ 54932 w 132694"/>
                <a:gd name="T35" fmla="*/ 162153 h 192900"/>
                <a:gd name="T36" fmla="*/ 43852 w 132694"/>
                <a:gd name="T37" fmla="*/ 157908 h 192900"/>
                <a:gd name="T38" fmla="*/ 35617 w 132694"/>
                <a:gd name="T39" fmla="*/ 149294 h 192900"/>
                <a:gd name="T40" fmla="*/ 30740 w 132694"/>
                <a:gd name="T41" fmla="*/ 137151 h 192900"/>
                <a:gd name="T42" fmla="*/ 29736 w 132694"/>
                <a:gd name="T43" fmla="*/ 122318 h 192900"/>
                <a:gd name="T44" fmla="*/ 34010 w 132694"/>
                <a:gd name="T45" fmla="*/ 105582 h 192900"/>
                <a:gd name="T46" fmla="*/ 41085 w 132694"/>
                <a:gd name="T47" fmla="*/ 93206 h 192900"/>
                <a:gd name="T48" fmla="*/ 50166 w 132694"/>
                <a:gd name="T49" fmla="*/ 85232 h 192900"/>
                <a:gd name="T50" fmla="*/ 60460 w 132694"/>
                <a:gd name="T51" fmla="*/ 81707 h 192900"/>
                <a:gd name="T52" fmla="*/ 121303 w 132694"/>
                <a:gd name="T53" fmla="*/ 81707 h 192900"/>
                <a:gd name="T54" fmla="*/ 122906 w 132694"/>
                <a:gd name="T55" fmla="*/ 70827 h 192900"/>
                <a:gd name="T56" fmla="*/ 91089 w 132694"/>
                <a:gd name="T57" fmla="*/ 70827 h 192900"/>
                <a:gd name="T58" fmla="*/ 90594 w 132694"/>
                <a:gd name="T59" fmla="*/ 70751 h 192900"/>
                <a:gd name="T60" fmla="*/ 81371 w 132694"/>
                <a:gd name="T61" fmla="*/ 60957 h 192900"/>
                <a:gd name="T62" fmla="*/ 69514 w 132694"/>
                <a:gd name="T63" fmla="*/ 55724 h 192900"/>
                <a:gd name="T64" fmla="*/ 54791 w 132694"/>
                <a:gd name="T65" fmla="*/ 55107 h 192900"/>
                <a:gd name="T66" fmla="*/ 121303 w 132694"/>
                <a:gd name="T67" fmla="*/ 81707 h 192900"/>
                <a:gd name="T68" fmla="*/ 60460 w 132694"/>
                <a:gd name="T69" fmla="*/ 81707 h 192900"/>
                <a:gd name="T70" fmla="*/ 76954 w 132694"/>
                <a:gd name="T71" fmla="*/ 86181 h 192900"/>
                <a:gd name="T72" fmla="*/ 85198 w 132694"/>
                <a:gd name="T73" fmla="*/ 93496 h 192900"/>
                <a:gd name="T74" fmla="*/ 79926 w 132694"/>
                <a:gd name="T75" fmla="*/ 145415 h 192900"/>
                <a:gd name="T76" fmla="*/ 72087 w 132694"/>
                <a:gd name="T77" fmla="*/ 156562 h 192900"/>
                <a:gd name="T78" fmla="*/ 60060 w 132694"/>
                <a:gd name="T79" fmla="*/ 162098 h 192900"/>
                <a:gd name="T80" fmla="*/ 56456 w 132694"/>
                <a:gd name="T81" fmla="*/ 162318 h 192900"/>
                <a:gd name="T82" fmla="*/ 109425 w 132694"/>
                <a:gd name="T83" fmla="*/ 162318 h 192900"/>
                <a:gd name="T84" fmla="*/ 121303 w 132694"/>
                <a:gd name="T85" fmla="*/ 81707 h 192900"/>
                <a:gd name="T86" fmla="*/ 102024 w 132694"/>
                <a:gd name="T87" fmla="*/ 0 h 192900"/>
                <a:gd name="T88" fmla="*/ 91089 w 132694"/>
                <a:gd name="T89" fmla="*/ 70827 h 192900"/>
                <a:gd name="T90" fmla="*/ 122906 w 132694"/>
                <a:gd name="T91" fmla="*/ 70827 h 192900"/>
                <a:gd name="T92" fmla="*/ 132694 w 132694"/>
                <a:gd name="T93" fmla="*/ 4394 h 192900"/>
                <a:gd name="T94" fmla="*/ 102024 w 132694"/>
                <a:gd name="T95" fmla="*/ 0 h 19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694" h="192900">
                  <a:moveTo>
                    <a:pt x="107574" y="174878"/>
                  </a:moveTo>
                  <a:lnTo>
                    <a:pt x="77474" y="174878"/>
                  </a:lnTo>
                  <a:lnTo>
                    <a:pt x="75506" y="188709"/>
                  </a:lnTo>
                  <a:lnTo>
                    <a:pt x="104919" y="192900"/>
                  </a:lnTo>
                  <a:lnTo>
                    <a:pt x="107574" y="174878"/>
                  </a:lnTo>
                  <a:close/>
                </a:path>
                <a:path w="132694" h="192900">
                  <a:moveTo>
                    <a:pt x="54791" y="55107"/>
                  </a:moveTo>
                  <a:lnTo>
                    <a:pt x="12435" y="80240"/>
                  </a:lnTo>
                  <a:lnTo>
                    <a:pt x="0" y="121085"/>
                  </a:lnTo>
                  <a:lnTo>
                    <a:pt x="568" y="136784"/>
                  </a:lnTo>
                  <a:lnTo>
                    <a:pt x="22718" y="179245"/>
                  </a:lnTo>
                  <a:lnTo>
                    <a:pt x="48953" y="186041"/>
                  </a:lnTo>
                  <a:lnTo>
                    <a:pt x="61749" y="184261"/>
                  </a:lnTo>
                  <a:lnTo>
                    <a:pt x="71298" y="179810"/>
                  </a:lnTo>
                  <a:lnTo>
                    <a:pt x="77474" y="174878"/>
                  </a:lnTo>
                  <a:lnTo>
                    <a:pt x="107574" y="174878"/>
                  </a:lnTo>
                  <a:lnTo>
                    <a:pt x="109425" y="162318"/>
                  </a:lnTo>
                  <a:lnTo>
                    <a:pt x="56456" y="162318"/>
                  </a:lnTo>
                  <a:lnTo>
                    <a:pt x="54932" y="162153"/>
                  </a:lnTo>
                  <a:lnTo>
                    <a:pt x="43852" y="157908"/>
                  </a:lnTo>
                  <a:lnTo>
                    <a:pt x="35617" y="149294"/>
                  </a:lnTo>
                  <a:lnTo>
                    <a:pt x="30740" y="137151"/>
                  </a:lnTo>
                  <a:lnTo>
                    <a:pt x="29736" y="122318"/>
                  </a:lnTo>
                  <a:lnTo>
                    <a:pt x="34010" y="105582"/>
                  </a:lnTo>
                  <a:lnTo>
                    <a:pt x="41085" y="93206"/>
                  </a:lnTo>
                  <a:lnTo>
                    <a:pt x="50166" y="85232"/>
                  </a:lnTo>
                  <a:lnTo>
                    <a:pt x="60460" y="81707"/>
                  </a:lnTo>
                  <a:lnTo>
                    <a:pt x="121303" y="81707"/>
                  </a:lnTo>
                  <a:lnTo>
                    <a:pt x="122906" y="70827"/>
                  </a:lnTo>
                  <a:lnTo>
                    <a:pt x="91089" y="70827"/>
                  </a:lnTo>
                  <a:lnTo>
                    <a:pt x="90594" y="70751"/>
                  </a:lnTo>
                  <a:lnTo>
                    <a:pt x="81371" y="60957"/>
                  </a:lnTo>
                  <a:lnTo>
                    <a:pt x="69514" y="55724"/>
                  </a:lnTo>
                  <a:lnTo>
                    <a:pt x="54791" y="55107"/>
                  </a:lnTo>
                  <a:close/>
                </a:path>
                <a:path w="132694" h="192900">
                  <a:moveTo>
                    <a:pt x="121303" y="81707"/>
                  </a:moveTo>
                  <a:lnTo>
                    <a:pt x="60460" y="81707"/>
                  </a:lnTo>
                  <a:lnTo>
                    <a:pt x="76954" y="86181"/>
                  </a:lnTo>
                  <a:lnTo>
                    <a:pt x="85198" y="93496"/>
                  </a:lnTo>
                  <a:lnTo>
                    <a:pt x="79926" y="145415"/>
                  </a:lnTo>
                  <a:lnTo>
                    <a:pt x="72087" y="156562"/>
                  </a:lnTo>
                  <a:lnTo>
                    <a:pt x="60060" y="162098"/>
                  </a:lnTo>
                  <a:lnTo>
                    <a:pt x="56456" y="162318"/>
                  </a:lnTo>
                  <a:lnTo>
                    <a:pt x="109425" y="162318"/>
                  </a:lnTo>
                  <a:lnTo>
                    <a:pt x="121303" y="81707"/>
                  </a:lnTo>
                  <a:close/>
                </a:path>
                <a:path w="132694" h="192900">
                  <a:moveTo>
                    <a:pt x="102024" y="0"/>
                  </a:moveTo>
                  <a:lnTo>
                    <a:pt x="91089" y="70827"/>
                  </a:lnTo>
                  <a:lnTo>
                    <a:pt x="122906" y="70827"/>
                  </a:lnTo>
                  <a:lnTo>
                    <a:pt x="132694" y="4394"/>
                  </a:lnTo>
                  <a:lnTo>
                    <a:pt x="102024" y="0"/>
                  </a:lnTo>
                  <a:close/>
                </a:path>
              </a:pathLst>
            </a:custGeom>
            <a:solidFill>
              <a:srgbClr val="8362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8" name="object 53"/>
            <p:cNvSpPr>
              <a:spLocks noChangeArrowheads="1"/>
            </p:cNvSpPr>
            <p:nvPr/>
          </p:nvSpPr>
          <p:spPr bwMode="auto">
            <a:xfrm>
              <a:off x="2187459" y="784113"/>
              <a:ext cx="90705" cy="135219"/>
            </a:xfrm>
            <a:custGeom>
              <a:avLst/>
              <a:gdLst>
                <a:gd name="T0" fmla="*/ 18430 w 90705"/>
                <a:gd name="T1" fmla="*/ 106342 h 135219"/>
                <a:gd name="T2" fmla="*/ 0 w 90705"/>
                <a:gd name="T3" fmla="*/ 124701 h 135219"/>
                <a:gd name="T4" fmla="*/ 11614 w 90705"/>
                <a:gd name="T5" fmla="*/ 129990 h 135219"/>
                <a:gd name="T6" fmla="*/ 23855 w 90705"/>
                <a:gd name="T7" fmla="*/ 133526 h 135219"/>
                <a:gd name="T8" fmla="*/ 36503 w 90705"/>
                <a:gd name="T9" fmla="*/ 135219 h 135219"/>
                <a:gd name="T10" fmla="*/ 53097 w 90705"/>
                <a:gd name="T11" fmla="*/ 133487 h 135219"/>
                <a:gd name="T12" fmla="*/ 67298 w 90705"/>
                <a:gd name="T13" fmla="*/ 129163 h 135219"/>
                <a:gd name="T14" fmla="*/ 78622 w 90705"/>
                <a:gd name="T15" fmla="*/ 122257 h 135219"/>
                <a:gd name="T16" fmla="*/ 86585 w 90705"/>
                <a:gd name="T17" fmla="*/ 112779 h 135219"/>
                <a:gd name="T18" fmla="*/ 86865 w 90705"/>
                <a:gd name="T19" fmla="*/ 111963 h 135219"/>
                <a:gd name="T20" fmla="*/ 43040 w 90705"/>
                <a:gd name="T21" fmla="*/ 111963 h 135219"/>
                <a:gd name="T22" fmla="*/ 30378 w 90705"/>
                <a:gd name="T23" fmla="*/ 110586 h 135219"/>
                <a:gd name="T24" fmla="*/ 18430 w 90705"/>
                <a:gd name="T25" fmla="*/ 106342 h 135219"/>
                <a:gd name="T26" fmla="*/ 46126 w 90705"/>
                <a:gd name="T27" fmla="*/ 0 h 135219"/>
                <a:gd name="T28" fmla="*/ 6955 w 90705"/>
                <a:gd name="T29" fmla="*/ 15859 h 135219"/>
                <a:gd name="T30" fmla="*/ 467 w 90705"/>
                <a:gd name="T31" fmla="*/ 27341 h 135219"/>
                <a:gd name="T32" fmla="*/ 2082 w 90705"/>
                <a:gd name="T33" fmla="*/ 44357 h 135219"/>
                <a:gd name="T34" fmla="*/ 29730 w 90705"/>
                <a:gd name="T35" fmla="*/ 76610 h 135219"/>
                <a:gd name="T36" fmla="*/ 46613 w 90705"/>
                <a:gd name="T37" fmla="*/ 82361 h 135219"/>
                <a:gd name="T38" fmla="*/ 53406 w 90705"/>
                <a:gd name="T39" fmla="*/ 85421 h 135219"/>
                <a:gd name="T40" fmla="*/ 58182 w 90705"/>
                <a:gd name="T41" fmla="*/ 89662 h 135219"/>
                <a:gd name="T42" fmla="*/ 60250 w 90705"/>
                <a:gd name="T43" fmla="*/ 95878 h 135219"/>
                <a:gd name="T44" fmla="*/ 60642 w 90705"/>
                <a:gd name="T45" fmla="*/ 106768 h 135219"/>
                <a:gd name="T46" fmla="*/ 52425 w 90705"/>
                <a:gd name="T47" fmla="*/ 111633 h 135219"/>
                <a:gd name="T48" fmla="*/ 43040 w 90705"/>
                <a:gd name="T49" fmla="*/ 111963 h 135219"/>
                <a:gd name="T50" fmla="*/ 86865 w 90705"/>
                <a:gd name="T51" fmla="*/ 111963 h 135219"/>
                <a:gd name="T52" fmla="*/ 90705 w 90705"/>
                <a:gd name="T53" fmla="*/ 100741 h 135219"/>
                <a:gd name="T54" fmla="*/ 88288 w 90705"/>
                <a:gd name="T55" fmla="*/ 85153 h 135219"/>
                <a:gd name="T56" fmla="*/ 82480 w 90705"/>
                <a:gd name="T57" fmla="*/ 73915 h 135219"/>
                <a:gd name="T58" fmla="*/ 74248 w 90705"/>
                <a:gd name="T59" fmla="*/ 66104 h 135219"/>
                <a:gd name="T60" fmla="*/ 64557 w 90705"/>
                <a:gd name="T61" fmla="*/ 60801 h 135219"/>
                <a:gd name="T62" fmla="*/ 54371 w 90705"/>
                <a:gd name="T63" fmla="*/ 57084 h 135219"/>
                <a:gd name="T64" fmla="*/ 44655 w 90705"/>
                <a:gd name="T65" fmla="*/ 54034 h 135219"/>
                <a:gd name="T66" fmla="*/ 36376 w 90705"/>
                <a:gd name="T67" fmla="*/ 50729 h 135219"/>
                <a:gd name="T68" fmla="*/ 30497 w 90705"/>
                <a:gd name="T69" fmla="*/ 46248 h 135219"/>
                <a:gd name="T70" fmla="*/ 27985 w 90705"/>
                <a:gd name="T71" fmla="*/ 39672 h 135219"/>
                <a:gd name="T72" fmla="*/ 33954 w 90705"/>
                <a:gd name="T73" fmla="*/ 27718 h 135219"/>
                <a:gd name="T74" fmla="*/ 46801 w 90705"/>
                <a:gd name="T75" fmla="*/ 23362 h 135219"/>
                <a:gd name="T76" fmla="*/ 77861 w 90705"/>
                <a:gd name="T77" fmla="*/ 23362 h 135219"/>
                <a:gd name="T78" fmla="*/ 88290 w 90705"/>
                <a:gd name="T79" fmla="*/ 12471 h 135219"/>
                <a:gd name="T80" fmla="*/ 77379 w 90705"/>
                <a:gd name="T81" fmla="*/ 6041 h 135219"/>
                <a:gd name="T82" fmla="*/ 64933 w 90705"/>
                <a:gd name="T83" fmla="*/ 1993 h 135219"/>
                <a:gd name="T84" fmla="*/ 52015 w 90705"/>
                <a:gd name="T85" fmla="*/ 154 h 135219"/>
                <a:gd name="T86" fmla="*/ 46126 w 90705"/>
                <a:gd name="T87" fmla="*/ 0 h 135219"/>
                <a:gd name="T88" fmla="*/ 77861 w 90705"/>
                <a:gd name="T89" fmla="*/ 23362 h 135219"/>
                <a:gd name="T90" fmla="*/ 46801 w 90705"/>
                <a:gd name="T91" fmla="*/ 23362 h 135219"/>
                <a:gd name="T92" fmla="*/ 59530 w 90705"/>
                <a:gd name="T93" fmla="*/ 25019 h 135219"/>
                <a:gd name="T94" fmla="*/ 71600 w 90705"/>
                <a:gd name="T95" fmla="*/ 29901 h 135219"/>
                <a:gd name="T96" fmla="*/ 77861 w 90705"/>
                <a:gd name="T97" fmla="*/ 23362 h 13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705" h="135219">
                  <a:moveTo>
                    <a:pt x="18430" y="106342"/>
                  </a:moveTo>
                  <a:lnTo>
                    <a:pt x="0" y="124701"/>
                  </a:lnTo>
                  <a:lnTo>
                    <a:pt x="11614" y="129990"/>
                  </a:lnTo>
                  <a:lnTo>
                    <a:pt x="23855" y="133526"/>
                  </a:lnTo>
                  <a:lnTo>
                    <a:pt x="36503" y="135219"/>
                  </a:lnTo>
                  <a:lnTo>
                    <a:pt x="53097" y="133487"/>
                  </a:lnTo>
                  <a:lnTo>
                    <a:pt x="67298" y="129163"/>
                  </a:lnTo>
                  <a:lnTo>
                    <a:pt x="78622" y="122257"/>
                  </a:lnTo>
                  <a:lnTo>
                    <a:pt x="86585" y="112779"/>
                  </a:lnTo>
                  <a:lnTo>
                    <a:pt x="86865" y="111963"/>
                  </a:lnTo>
                  <a:lnTo>
                    <a:pt x="43040" y="111963"/>
                  </a:lnTo>
                  <a:lnTo>
                    <a:pt x="30378" y="110586"/>
                  </a:lnTo>
                  <a:lnTo>
                    <a:pt x="18430" y="106342"/>
                  </a:lnTo>
                  <a:close/>
                </a:path>
                <a:path w="90705" h="135219">
                  <a:moveTo>
                    <a:pt x="46126" y="0"/>
                  </a:moveTo>
                  <a:lnTo>
                    <a:pt x="6955" y="15859"/>
                  </a:lnTo>
                  <a:lnTo>
                    <a:pt x="467" y="27341"/>
                  </a:lnTo>
                  <a:lnTo>
                    <a:pt x="2082" y="44357"/>
                  </a:lnTo>
                  <a:lnTo>
                    <a:pt x="29730" y="76610"/>
                  </a:lnTo>
                  <a:lnTo>
                    <a:pt x="46613" y="82361"/>
                  </a:lnTo>
                  <a:lnTo>
                    <a:pt x="53406" y="85421"/>
                  </a:lnTo>
                  <a:lnTo>
                    <a:pt x="58182" y="89662"/>
                  </a:lnTo>
                  <a:lnTo>
                    <a:pt x="60250" y="95878"/>
                  </a:lnTo>
                  <a:lnTo>
                    <a:pt x="60642" y="106768"/>
                  </a:lnTo>
                  <a:lnTo>
                    <a:pt x="52425" y="111633"/>
                  </a:lnTo>
                  <a:lnTo>
                    <a:pt x="43040" y="111963"/>
                  </a:lnTo>
                  <a:lnTo>
                    <a:pt x="86865" y="111963"/>
                  </a:lnTo>
                  <a:lnTo>
                    <a:pt x="90705" y="100741"/>
                  </a:lnTo>
                  <a:lnTo>
                    <a:pt x="88288" y="85153"/>
                  </a:lnTo>
                  <a:lnTo>
                    <a:pt x="82480" y="73915"/>
                  </a:lnTo>
                  <a:lnTo>
                    <a:pt x="74248" y="66104"/>
                  </a:lnTo>
                  <a:lnTo>
                    <a:pt x="64557" y="60801"/>
                  </a:lnTo>
                  <a:lnTo>
                    <a:pt x="54371" y="57084"/>
                  </a:lnTo>
                  <a:lnTo>
                    <a:pt x="44655" y="54034"/>
                  </a:lnTo>
                  <a:lnTo>
                    <a:pt x="36376" y="50729"/>
                  </a:lnTo>
                  <a:lnTo>
                    <a:pt x="30497" y="46248"/>
                  </a:lnTo>
                  <a:lnTo>
                    <a:pt x="27985" y="39672"/>
                  </a:lnTo>
                  <a:lnTo>
                    <a:pt x="33954" y="27718"/>
                  </a:lnTo>
                  <a:lnTo>
                    <a:pt x="46801" y="23362"/>
                  </a:lnTo>
                  <a:lnTo>
                    <a:pt x="77861" y="23362"/>
                  </a:lnTo>
                  <a:lnTo>
                    <a:pt x="88290" y="12471"/>
                  </a:lnTo>
                  <a:lnTo>
                    <a:pt x="77379" y="6041"/>
                  </a:lnTo>
                  <a:lnTo>
                    <a:pt x="64933" y="1993"/>
                  </a:lnTo>
                  <a:lnTo>
                    <a:pt x="52015" y="154"/>
                  </a:lnTo>
                  <a:lnTo>
                    <a:pt x="46126" y="0"/>
                  </a:lnTo>
                  <a:close/>
                </a:path>
                <a:path w="90705" h="135219">
                  <a:moveTo>
                    <a:pt x="77861" y="23362"/>
                  </a:moveTo>
                  <a:lnTo>
                    <a:pt x="46801" y="23362"/>
                  </a:lnTo>
                  <a:lnTo>
                    <a:pt x="59530" y="25019"/>
                  </a:lnTo>
                  <a:lnTo>
                    <a:pt x="71600" y="29901"/>
                  </a:lnTo>
                  <a:lnTo>
                    <a:pt x="77861" y="23362"/>
                  </a:lnTo>
                  <a:close/>
                </a:path>
              </a:pathLst>
            </a:custGeom>
            <a:solidFill>
              <a:srgbClr val="8362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9" name="object 54"/>
            <p:cNvSpPr>
              <a:spLocks noChangeArrowheads="1"/>
            </p:cNvSpPr>
            <p:nvPr/>
          </p:nvSpPr>
          <p:spPr bwMode="auto">
            <a:xfrm>
              <a:off x="2290534" y="792239"/>
              <a:ext cx="108426" cy="139932"/>
            </a:xfrm>
            <a:custGeom>
              <a:avLst/>
              <a:gdLst>
                <a:gd name="T0" fmla="*/ 65450 w 108426"/>
                <a:gd name="T1" fmla="*/ 119503 h 139932"/>
                <a:gd name="T2" fmla="*/ 81887 w 108426"/>
                <a:gd name="T3" fmla="*/ 139034 h 139932"/>
                <a:gd name="T4" fmla="*/ 104494 w 108426"/>
                <a:gd name="T5" fmla="*/ 137462 h 139932"/>
                <a:gd name="T6" fmla="*/ 100323 w 108426"/>
                <a:gd name="T7" fmla="*/ 119583 h 139932"/>
                <a:gd name="T8" fmla="*/ 105878 w 108426"/>
                <a:gd name="T9" fmla="*/ 24086 h 139932"/>
                <a:gd name="T10" fmla="*/ 65757 w 108426"/>
                <a:gd name="T11" fmla="*/ 24143 h 139932"/>
                <a:gd name="T12" fmla="*/ 77372 w 108426"/>
                <a:gd name="T13" fmla="*/ 43208 h 139932"/>
                <a:gd name="T14" fmla="*/ 53058 w 108426"/>
                <a:gd name="T15" fmla="*/ 52420 h 139932"/>
                <a:gd name="T16" fmla="*/ 1218 w 108426"/>
                <a:gd name="T17" fmla="*/ 80526 h 139932"/>
                <a:gd name="T18" fmla="*/ 2695 w 108426"/>
                <a:gd name="T19" fmla="*/ 108714 h 139932"/>
                <a:gd name="T20" fmla="*/ 18271 w 108426"/>
                <a:gd name="T21" fmla="*/ 125681 h 139932"/>
                <a:gd name="T22" fmla="*/ 42472 w 108426"/>
                <a:gd name="T23" fmla="*/ 129966 h 139932"/>
                <a:gd name="T24" fmla="*/ 65450 w 108426"/>
                <a:gd name="T25" fmla="*/ 119503 h 139932"/>
                <a:gd name="T26" fmla="*/ 95586 w 108426"/>
                <a:gd name="T27" fmla="*/ 118694 h 139932"/>
                <a:gd name="T28" fmla="*/ 93835 w 108426"/>
                <a:gd name="T29" fmla="*/ 108432 h 139932"/>
                <a:gd name="T30" fmla="*/ 43199 w 108426"/>
                <a:gd name="T31" fmla="*/ 108343 h 139932"/>
                <a:gd name="T32" fmla="*/ 27260 w 108426"/>
                <a:gd name="T33" fmla="*/ 99733 h 139932"/>
                <a:gd name="T34" fmla="*/ 32850 w 108426"/>
                <a:gd name="T35" fmla="*/ 81749 h 139932"/>
                <a:gd name="T36" fmla="*/ 56714 w 108426"/>
                <a:gd name="T37" fmla="*/ 72411 h 139932"/>
                <a:gd name="T38" fmla="*/ 105314 w 108426"/>
                <a:gd name="T39" fmla="*/ 54368 h 139932"/>
                <a:gd name="T40" fmla="*/ 106661 w 108426"/>
                <a:gd name="T41" fmla="*/ 48425 h 139932"/>
                <a:gd name="T42" fmla="*/ 107748 w 108426"/>
                <a:gd name="T43" fmla="*/ 29101 h 139932"/>
                <a:gd name="T44" fmla="*/ 108426 w 108426"/>
                <a:gd name="T45" fmla="*/ 117716 h 139932"/>
                <a:gd name="T46" fmla="*/ 100323 w 108426"/>
                <a:gd name="T47" fmla="*/ 119583 h 139932"/>
                <a:gd name="T48" fmla="*/ 108426 w 108426"/>
                <a:gd name="T49" fmla="*/ 117716 h 139932"/>
                <a:gd name="T50" fmla="*/ 56714 w 108426"/>
                <a:gd name="T51" fmla="*/ 72411 h 139932"/>
                <a:gd name="T52" fmla="*/ 58807 w 108426"/>
                <a:gd name="T53" fmla="*/ 105816 h 139932"/>
                <a:gd name="T54" fmla="*/ 93835 w 108426"/>
                <a:gd name="T55" fmla="*/ 108432 h 139932"/>
                <a:gd name="T56" fmla="*/ 96404 w 108426"/>
                <a:gd name="T57" fmla="*/ 95979 h 139932"/>
                <a:gd name="T58" fmla="*/ 101479 w 108426"/>
                <a:gd name="T59" fmla="*/ 72411 h 139932"/>
                <a:gd name="T60" fmla="*/ 67087 w 108426"/>
                <a:gd name="T61" fmla="*/ 0 h 139932"/>
                <a:gd name="T62" fmla="*/ 47600 w 108426"/>
                <a:gd name="T63" fmla="*/ 3338 h 139932"/>
                <a:gd name="T64" fmla="*/ 19207 w 108426"/>
                <a:gd name="T65" fmla="*/ 16112 h 139932"/>
                <a:gd name="T66" fmla="*/ 29991 w 108426"/>
                <a:gd name="T67" fmla="*/ 35420 h 139932"/>
                <a:gd name="T68" fmla="*/ 58504 w 108426"/>
                <a:gd name="T69" fmla="*/ 24086 h 139932"/>
                <a:gd name="T70" fmla="*/ 103317 w 108426"/>
                <a:gd name="T71" fmla="*/ 17223 h 139932"/>
                <a:gd name="T72" fmla="*/ 84469 w 108426"/>
                <a:gd name="T73" fmla="*/ 2748 h 139932"/>
                <a:gd name="T74" fmla="*/ 71024 w 108426"/>
                <a:gd name="T75" fmla="*/ 0 h 139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426" h="139932">
                  <a:moveTo>
                    <a:pt x="99875" y="119503"/>
                  </a:moveTo>
                  <a:lnTo>
                    <a:pt x="65450" y="119503"/>
                  </a:lnTo>
                  <a:lnTo>
                    <a:pt x="70538" y="131775"/>
                  </a:lnTo>
                  <a:lnTo>
                    <a:pt x="81887" y="139034"/>
                  </a:lnTo>
                  <a:lnTo>
                    <a:pt x="92135" y="139932"/>
                  </a:lnTo>
                  <a:lnTo>
                    <a:pt x="104494" y="137462"/>
                  </a:lnTo>
                  <a:lnTo>
                    <a:pt x="108054" y="119583"/>
                  </a:lnTo>
                  <a:lnTo>
                    <a:pt x="100323" y="119583"/>
                  </a:lnTo>
                  <a:lnTo>
                    <a:pt x="99875" y="119503"/>
                  </a:lnTo>
                  <a:close/>
                </a:path>
                <a:path w="108426" h="139932">
                  <a:moveTo>
                    <a:pt x="105878" y="24086"/>
                  </a:moveTo>
                  <a:lnTo>
                    <a:pt x="58504" y="24086"/>
                  </a:lnTo>
                  <a:lnTo>
                    <a:pt x="65757" y="24143"/>
                  </a:lnTo>
                  <a:lnTo>
                    <a:pt x="75681" y="29121"/>
                  </a:lnTo>
                  <a:lnTo>
                    <a:pt x="77372" y="43208"/>
                  </a:lnTo>
                  <a:lnTo>
                    <a:pt x="75812" y="51803"/>
                  </a:lnTo>
                  <a:lnTo>
                    <a:pt x="53058" y="52420"/>
                  </a:lnTo>
                  <a:lnTo>
                    <a:pt x="35184" y="55007"/>
                  </a:lnTo>
                  <a:lnTo>
                    <a:pt x="1218" y="80526"/>
                  </a:lnTo>
                  <a:lnTo>
                    <a:pt x="0" y="95979"/>
                  </a:lnTo>
                  <a:lnTo>
                    <a:pt x="2695" y="108714"/>
                  </a:lnTo>
                  <a:lnTo>
                    <a:pt x="8915" y="118643"/>
                  </a:lnTo>
                  <a:lnTo>
                    <a:pt x="18271" y="125681"/>
                  </a:lnTo>
                  <a:lnTo>
                    <a:pt x="30373" y="129741"/>
                  </a:lnTo>
                  <a:lnTo>
                    <a:pt x="42472" y="129966"/>
                  </a:lnTo>
                  <a:lnTo>
                    <a:pt x="54267" y="126429"/>
                  </a:lnTo>
                  <a:lnTo>
                    <a:pt x="65450" y="119503"/>
                  </a:lnTo>
                  <a:lnTo>
                    <a:pt x="99875" y="119503"/>
                  </a:lnTo>
                  <a:lnTo>
                    <a:pt x="95586" y="118694"/>
                  </a:lnTo>
                  <a:lnTo>
                    <a:pt x="92983" y="113042"/>
                  </a:lnTo>
                  <a:lnTo>
                    <a:pt x="93835" y="108432"/>
                  </a:lnTo>
                  <a:lnTo>
                    <a:pt x="51289" y="108432"/>
                  </a:lnTo>
                  <a:lnTo>
                    <a:pt x="43199" y="108343"/>
                  </a:lnTo>
                  <a:lnTo>
                    <a:pt x="32734" y="106438"/>
                  </a:lnTo>
                  <a:lnTo>
                    <a:pt x="27260" y="99733"/>
                  </a:lnTo>
                  <a:lnTo>
                    <a:pt x="28966" y="90449"/>
                  </a:lnTo>
                  <a:lnTo>
                    <a:pt x="32850" y="81749"/>
                  </a:lnTo>
                  <a:lnTo>
                    <a:pt x="41654" y="75852"/>
                  </a:lnTo>
                  <a:lnTo>
                    <a:pt x="56714" y="72411"/>
                  </a:lnTo>
                  <a:lnTo>
                    <a:pt x="101479" y="72411"/>
                  </a:lnTo>
                  <a:lnTo>
                    <a:pt x="105314" y="54368"/>
                  </a:lnTo>
                  <a:lnTo>
                    <a:pt x="106140" y="51180"/>
                  </a:lnTo>
                  <a:lnTo>
                    <a:pt x="106661" y="48425"/>
                  </a:lnTo>
                  <a:lnTo>
                    <a:pt x="107473" y="43916"/>
                  </a:lnTo>
                  <a:lnTo>
                    <a:pt x="107748" y="29101"/>
                  </a:lnTo>
                  <a:lnTo>
                    <a:pt x="105878" y="24086"/>
                  </a:lnTo>
                  <a:close/>
                </a:path>
                <a:path w="108426" h="139932">
                  <a:moveTo>
                    <a:pt x="108426" y="117716"/>
                  </a:moveTo>
                  <a:lnTo>
                    <a:pt x="102711" y="119240"/>
                  </a:lnTo>
                  <a:lnTo>
                    <a:pt x="100323" y="119583"/>
                  </a:lnTo>
                  <a:lnTo>
                    <a:pt x="108054" y="119583"/>
                  </a:lnTo>
                  <a:lnTo>
                    <a:pt x="108426" y="117716"/>
                  </a:lnTo>
                  <a:close/>
                </a:path>
                <a:path w="108426" h="139932">
                  <a:moveTo>
                    <a:pt x="101479" y="72411"/>
                  </a:moveTo>
                  <a:lnTo>
                    <a:pt x="56714" y="72411"/>
                  </a:lnTo>
                  <a:lnTo>
                    <a:pt x="66135" y="100393"/>
                  </a:lnTo>
                  <a:lnTo>
                    <a:pt x="58807" y="105816"/>
                  </a:lnTo>
                  <a:lnTo>
                    <a:pt x="51289" y="108432"/>
                  </a:lnTo>
                  <a:lnTo>
                    <a:pt x="93835" y="108432"/>
                  </a:lnTo>
                  <a:lnTo>
                    <a:pt x="95243" y="100812"/>
                  </a:lnTo>
                  <a:lnTo>
                    <a:pt x="96404" y="95979"/>
                  </a:lnTo>
                  <a:lnTo>
                    <a:pt x="97644" y="90449"/>
                  </a:lnTo>
                  <a:lnTo>
                    <a:pt x="101479" y="72411"/>
                  </a:lnTo>
                  <a:close/>
                </a:path>
                <a:path w="108426" h="139932">
                  <a:moveTo>
                    <a:pt x="71024" y="0"/>
                  </a:moveTo>
                  <a:lnTo>
                    <a:pt x="67087" y="0"/>
                  </a:lnTo>
                  <a:lnTo>
                    <a:pt x="58162" y="748"/>
                  </a:lnTo>
                  <a:lnTo>
                    <a:pt x="47600" y="3338"/>
                  </a:lnTo>
                  <a:lnTo>
                    <a:pt x="34812" y="8287"/>
                  </a:lnTo>
                  <a:lnTo>
                    <a:pt x="19207" y="16112"/>
                  </a:lnTo>
                  <a:lnTo>
                    <a:pt x="18485" y="16509"/>
                  </a:lnTo>
                  <a:lnTo>
                    <a:pt x="29991" y="35420"/>
                  </a:lnTo>
                  <a:lnTo>
                    <a:pt x="47456" y="27278"/>
                  </a:lnTo>
                  <a:lnTo>
                    <a:pt x="58504" y="24086"/>
                  </a:lnTo>
                  <a:lnTo>
                    <a:pt x="105878" y="24086"/>
                  </a:lnTo>
                  <a:lnTo>
                    <a:pt x="103317" y="17223"/>
                  </a:lnTo>
                  <a:lnTo>
                    <a:pt x="95213" y="8399"/>
                  </a:lnTo>
                  <a:lnTo>
                    <a:pt x="84469" y="2748"/>
                  </a:lnTo>
                  <a:lnTo>
                    <a:pt x="74606" y="444"/>
                  </a:lnTo>
                  <a:lnTo>
                    <a:pt x="71024" y="0"/>
                  </a:lnTo>
                  <a:close/>
                </a:path>
              </a:pathLst>
            </a:custGeom>
            <a:solidFill>
              <a:srgbClr val="8362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0" name="object 55"/>
            <p:cNvSpPr>
              <a:spLocks noChangeArrowheads="1"/>
            </p:cNvSpPr>
            <p:nvPr/>
          </p:nvSpPr>
          <p:spPr bwMode="auto">
            <a:xfrm>
              <a:off x="2387937" y="818746"/>
              <a:ext cx="156146" cy="185617"/>
            </a:xfrm>
            <a:custGeom>
              <a:avLst/>
              <a:gdLst>
                <a:gd name="T0" fmla="*/ 5384 w 156146"/>
                <a:gd name="T1" fmla="*/ 158127 h 185617"/>
                <a:gd name="T2" fmla="*/ 0 w 156146"/>
                <a:gd name="T3" fmla="*/ 182422 h 185617"/>
                <a:gd name="T4" fmla="*/ 5702 w 156146"/>
                <a:gd name="T5" fmla="*/ 183680 h 185617"/>
                <a:gd name="T6" fmla="*/ 19761 w 156146"/>
                <a:gd name="T7" fmla="*/ 185617 h 185617"/>
                <a:gd name="T8" fmla="*/ 31852 w 156146"/>
                <a:gd name="T9" fmla="*/ 184770 h 185617"/>
                <a:gd name="T10" fmla="*/ 42395 w 156146"/>
                <a:gd name="T11" fmla="*/ 181274 h 185617"/>
                <a:gd name="T12" fmla="*/ 51813 w 156146"/>
                <a:gd name="T13" fmla="*/ 175267 h 185617"/>
                <a:gd name="T14" fmla="*/ 60530 w 156146"/>
                <a:gd name="T15" fmla="*/ 166883 h 185617"/>
                <a:gd name="T16" fmla="*/ 66075 w 156146"/>
                <a:gd name="T17" fmla="*/ 159901 h 185617"/>
                <a:gd name="T18" fmla="*/ 15382 w 156146"/>
                <a:gd name="T19" fmla="*/ 159901 h 185617"/>
                <a:gd name="T20" fmla="*/ 5384 w 156146"/>
                <a:gd name="T21" fmla="*/ 158127 h 185617"/>
                <a:gd name="T22" fmla="*/ 69278 w 156146"/>
                <a:gd name="T23" fmla="*/ 0 h 185617"/>
                <a:gd name="T24" fmla="*/ 37096 w 156146"/>
                <a:gd name="T25" fmla="*/ 1993 h 185617"/>
                <a:gd name="T26" fmla="*/ 52743 w 156146"/>
                <a:gd name="T27" fmla="*/ 131127 h 185617"/>
                <a:gd name="T28" fmla="*/ 39573 w 156146"/>
                <a:gd name="T29" fmla="*/ 148259 h 185617"/>
                <a:gd name="T30" fmla="*/ 26787 w 156146"/>
                <a:gd name="T31" fmla="*/ 158169 h 185617"/>
                <a:gd name="T32" fmla="*/ 15382 w 156146"/>
                <a:gd name="T33" fmla="*/ 159901 h 185617"/>
                <a:gd name="T34" fmla="*/ 66075 w 156146"/>
                <a:gd name="T35" fmla="*/ 159901 h 185617"/>
                <a:gd name="T36" fmla="*/ 68967 w 156146"/>
                <a:gd name="T37" fmla="*/ 156260 h 185617"/>
                <a:gd name="T38" fmla="*/ 109423 w 156146"/>
                <a:gd name="T39" fmla="*/ 96913 h 185617"/>
                <a:gd name="T40" fmla="*/ 76720 w 156146"/>
                <a:gd name="T41" fmla="*/ 96913 h 185617"/>
                <a:gd name="T42" fmla="*/ 76225 w 156146"/>
                <a:gd name="T43" fmla="*/ 96786 h 185617"/>
                <a:gd name="T44" fmla="*/ 69278 w 156146"/>
                <a:gd name="T45" fmla="*/ 0 h 185617"/>
                <a:gd name="T46" fmla="*/ 129311 w 156146"/>
                <a:gd name="T47" fmla="*/ 13322 h 185617"/>
                <a:gd name="T48" fmla="*/ 76720 w 156146"/>
                <a:gd name="T49" fmla="*/ 96913 h 185617"/>
                <a:gd name="T50" fmla="*/ 109423 w 156146"/>
                <a:gd name="T51" fmla="*/ 96913 h 185617"/>
                <a:gd name="T52" fmla="*/ 156146 w 156146"/>
                <a:gd name="T53" fmla="*/ 28371 h 185617"/>
                <a:gd name="T54" fmla="*/ 129311 w 156146"/>
                <a:gd name="T55" fmla="*/ 13322 h 185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146" h="185617">
                  <a:moveTo>
                    <a:pt x="5384" y="158127"/>
                  </a:moveTo>
                  <a:lnTo>
                    <a:pt x="0" y="182422"/>
                  </a:lnTo>
                  <a:lnTo>
                    <a:pt x="5702" y="183680"/>
                  </a:lnTo>
                  <a:lnTo>
                    <a:pt x="19761" y="185617"/>
                  </a:lnTo>
                  <a:lnTo>
                    <a:pt x="31852" y="184770"/>
                  </a:lnTo>
                  <a:lnTo>
                    <a:pt x="42395" y="181274"/>
                  </a:lnTo>
                  <a:lnTo>
                    <a:pt x="51813" y="175267"/>
                  </a:lnTo>
                  <a:lnTo>
                    <a:pt x="60530" y="166883"/>
                  </a:lnTo>
                  <a:lnTo>
                    <a:pt x="66075" y="159901"/>
                  </a:lnTo>
                  <a:lnTo>
                    <a:pt x="15382" y="159901"/>
                  </a:lnTo>
                  <a:lnTo>
                    <a:pt x="5384" y="158127"/>
                  </a:lnTo>
                  <a:close/>
                </a:path>
                <a:path w="156146" h="185617">
                  <a:moveTo>
                    <a:pt x="69278" y="0"/>
                  </a:moveTo>
                  <a:lnTo>
                    <a:pt x="37096" y="1993"/>
                  </a:lnTo>
                  <a:lnTo>
                    <a:pt x="52743" y="131127"/>
                  </a:lnTo>
                  <a:lnTo>
                    <a:pt x="39573" y="148259"/>
                  </a:lnTo>
                  <a:lnTo>
                    <a:pt x="26787" y="158169"/>
                  </a:lnTo>
                  <a:lnTo>
                    <a:pt x="15382" y="159901"/>
                  </a:lnTo>
                  <a:lnTo>
                    <a:pt x="66075" y="159901"/>
                  </a:lnTo>
                  <a:lnTo>
                    <a:pt x="68967" y="156260"/>
                  </a:lnTo>
                  <a:lnTo>
                    <a:pt x="109423" y="96913"/>
                  </a:lnTo>
                  <a:lnTo>
                    <a:pt x="76720" y="96913"/>
                  </a:lnTo>
                  <a:lnTo>
                    <a:pt x="76225" y="96786"/>
                  </a:lnTo>
                  <a:lnTo>
                    <a:pt x="69278" y="0"/>
                  </a:lnTo>
                  <a:close/>
                </a:path>
                <a:path w="156146" h="185617">
                  <a:moveTo>
                    <a:pt x="129311" y="13322"/>
                  </a:moveTo>
                  <a:lnTo>
                    <a:pt x="76720" y="96913"/>
                  </a:lnTo>
                  <a:lnTo>
                    <a:pt x="109423" y="96913"/>
                  </a:lnTo>
                  <a:lnTo>
                    <a:pt x="156146" y="28371"/>
                  </a:lnTo>
                  <a:lnTo>
                    <a:pt x="129311" y="13322"/>
                  </a:lnTo>
                  <a:close/>
                </a:path>
              </a:pathLst>
            </a:custGeom>
            <a:solidFill>
              <a:srgbClr val="8362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381" name="矩形 1"/>
          <p:cNvSpPr>
            <a:spLocks noChangeArrowheads="1"/>
          </p:cNvSpPr>
          <p:nvPr/>
        </p:nvSpPr>
        <p:spPr bwMode="auto">
          <a:xfrm>
            <a:off x="533400" y="15240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a:solidFill>
                  <a:schemeClr val="tx2"/>
                </a:solidFill>
              </a:rPr>
              <a:t>We should …</a:t>
            </a:r>
            <a:endParaRPr lang="zh-CN" altLang="en-US" sz="480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srcRect/>
          <a:stretch>
            <a:fillRect/>
          </a:stretch>
        </p:blipFill>
        <p:spPr bwMode="auto">
          <a:xfrm>
            <a:off x="93663" y="838200"/>
            <a:ext cx="8402637"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28600" y="304800"/>
            <a:ext cx="3570208"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 and write</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838200" y="1219200"/>
            <a:ext cx="7310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0000CC"/>
                </a:solidFill>
                <a:latin typeface="GCFrutiger" pitchFamily="50" charset="0"/>
              </a:rPr>
              <a:t>What do you know about the Earth?</a:t>
            </a:r>
          </a:p>
        </p:txBody>
      </p:sp>
      <p:pic>
        <p:nvPicPr>
          <p:cNvPr id="19458" name="Picture 4"/>
          <p:cNvPicPr>
            <a:picLocks noChangeAspect="1" noChangeArrowheads="1"/>
          </p:cNvPicPr>
          <p:nvPr/>
        </p:nvPicPr>
        <p:blipFill>
          <a:blip r:embed="rId3"/>
          <a:srcRect/>
          <a:stretch>
            <a:fillRect/>
          </a:stretch>
        </p:blipFill>
        <p:spPr bwMode="auto">
          <a:xfrm>
            <a:off x="1600200" y="2286000"/>
            <a:ext cx="60769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8600" y="304800"/>
            <a:ext cx="3262433" cy="646330"/>
          </a:xfrm>
          <a:prstGeom prst="rect">
            <a:avLst/>
          </a:prstGeom>
          <a:noFill/>
        </p:spPr>
        <p:txBody>
          <a:bodyPr wrap="none">
            <a:spAutoFit/>
          </a:bodyPr>
          <a:lstStyle/>
          <a:p>
            <a:pPr algn="ctr">
              <a:buFontTx/>
              <a:buNone/>
              <a:defRPr/>
            </a:pPr>
            <a:r>
              <a:rPr lang="en-US" altLang="zh-CN"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 and say</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全屏显示(4:3)</PresentationFormat>
  <Paragraphs>114</Paragraphs>
  <Slides>31</Slides>
  <Notes>14</Notes>
  <HiddenSlides>0</HiddenSlides>
  <MMClips>6</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Broadway BT</vt:lpstr>
      <vt:lpstr>GCFrutiger</vt:lpstr>
      <vt:lpstr>宋体</vt:lpstr>
      <vt:lpstr>微软雅黑</vt:lpstr>
      <vt:lpstr>Arial</vt:lpstr>
      <vt:lpstr>Calibri</vt:lpstr>
      <vt:lpstr>Comic Sans MS</vt:lpstr>
      <vt:lpstr>Jokerman</vt:lpstr>
      <vt:lpstr>Lucida Calligraphy</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2015-12-09T02:57:00Z</dcterms:created>
  <dcterms:modified xsi:type="dcterms:W3CDTF">2023-01-16T22:43:26Z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3A2ED35A6CF14A99BC3993B6B5E4DAB2</vt:lpwstr>
  </property>
  <property fmtid="{A09F084E-AD41-489F-8076-AA5BE3082BCA}" pid="100">
    <vt:ui4>5</vt:ui4>
  </property>
  <property fmtid="{64440492-4C8B-11D1-8B70-080036B11A03}" pid="11">
    <vt:lpwstr>www.2ppt.com-爱PPT提供资源下载</vt:lpwstr>
  </property>
</Properties>
</file>