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87" r:id="rId2"/>
    <p:sldId id="797" r:id="rId3"/>
    <p:sldId id="985" r:id="rId4"/>
    <p:sldId id="988" r:id="rId5"/>
    <p:sldId id="989" r:id="rId6"/>
    <p:sldId id="990" r:id="rId7"/>
    <p:sldId id="991" r:id="rId8"/>
    <p:sldId id="992" r:id="rId9"/>
    <p:sldId id="993" r:id="rId10"/>
    <p:sldId id="995" r:id="rId11"/>
    <p:sldId id="996" r:id="rId12"/>
    <p:sldId id="997" r:id="rId13"/>
    <p:sldId id="998" r:id="rId14"/>
    <p:sldId id="999" r:id="rId15"/>
    <p:sldId id="1000" r:id="rId16"/>
    <p:sldId id="1003" r:id="rId17"/>
    <p:sldId id="1004" r:id="rId18"/>
    <p:sldId id="1005" r:id="rId19"/>
    <p:sldId id="1006" r:id="rId20"/>
    <p:sldId id="1007" r:id="rId21"/>
    <p:sldId id="1008" r:id="rId22"/>
    <p:sldId id="1009" r:id="rId23"/>
    <p:sldId id="1010" r:id="rId24"/>
    <p:sldId id="1011" r:id="rId25"/>
    <p:sldId id="1012" r:id="rId26"/>
    <p:sldId id="772" r:id="rId27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6539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B9491C-AC08-44C4-B77C-EBDF371C24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1416D7-DBF9-4AD7-B1B2-FA2364B375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1FB7C2-BE7E-4B09-96B7-D8A54DA269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B7905F-2461-4ADB-A7DD-7249D8135A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7905F-2461-4ADB-A7DD-7249D8135A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rId4" action="ppaction://hlinksldjump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写作指导妙笔生花</a:t>
            </a:r>
          </a:p>
        </p:txBody>
      </p:sp>
      <p:sp>
        <p:nvSpPr>
          <p:cNvPr id="6" name="燕尾形 5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 userDrawn="1"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WELCOME 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9.bin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13.bin"/><Relationship Id="rId3" Type="http://schemas.openxmlformats.org/officeDocument/2006/relationships/package" Target="../embeddings/Microsoft_Word___7.docx"/><Relationship Id="rId7" Type="http://schemas.openxmlformats.org/officeDocument/2006/relationships/package" Target="../embeddings/Microsoft_Word___8.docx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package" Target="../embeddings/Microsoft_Word___10.docx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Welcome Unit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6598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600" b="1" dirty="0"/>
              <a:t>Section Ⅴ</a:t>
            </a:r>
            <a:r>
              <a:rPr lang="zh-CN" altLang="zh-CN" sz="3600" b="1" dirty="0"/>
              <a:t>　</a:t>
            </a:r>
            <a:r>
              <a:rPr lang="en-US" altLang="zh-CN" sz="3600" b="1" dirty="0"/>
              <a:t>Writing</a:t>
            </a:r>
            <a:endParaRPr lang="zh-CN" altLang="zh-CN" sz="3600" dirty="0"/>
          </a:p>
        </p:txBody>
      </p:sp>
      <p:sp>
        <p:nvSpPr>
          <p:cNvPr id="7" name="矩形 6"/>
          <p:cNvSpPr/>
          <p:nvPr/>
        </p:nvSpPr>
        <p:spPr>
          <a:xfrm>
            <a:off x="1240" y="5661248"/>
            <a:ext cx="913323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520825"/>
          <a:ext cx="8713788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11633200" imgH="5092700" progId="Word.Document.12">
                  <p:embed/>
                </p:oleObj>
              </mc:Choice>
              <mc:Fallback>
                <p:oleObj name="文档" r:id="rId3" imgW="11633200" imgH="5092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20825"/>
                        <a:ext cx="8713788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160463"/>
          <a:ext cx="8713788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11633200" imgH="6781800" progId="Word.Document.12">
                  <p:embed/>
                </p:oleObj>
              </mc:Choice>
              <mc:Fallback>
                <p:oleObj name="文档" r:id="rId3" imgW="11633200" imgH="6781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0463"/>
                        <a:ext cx="8713788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684213" y="2168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68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11213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55650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755650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755650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187450" y="1879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79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755650" y="2455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文档" r:id="rId7" imgW="5273040" imgH="397510" progId="Word.Document.12">
                  <p:embed/>
                </p:oleObj>
              </mc:Choice>
              <mc:Fallback>
                <p:oleObj name="文档" r:id="rId7" imgW="527304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55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971550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82708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042988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771775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284663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051050" y="2239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39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140200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555875" y="4581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581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文档" r:id="rId3" imgW="11633200" imgH="4660900" progId="Word.Document.12">
                  <p:embed/>
                </p:oleObj>
              </mc:Choice>
              <mc:Fallback>
                <p:oleObj name="文档" r:id="rId3" imgW="11633200" imgH="46609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716463" y="2168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168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23850" y="2781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795963" y="39687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687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95288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15900" y="574675"/>
          <a:ext cx="8713788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文档" r:id="rId3" imgW="11633200" imgH="7632700" progId="Word.Document.12">
                  <p:embed/>
                </p:oleObj>
              </mc:Choice>
              <mc:Fallback>
                <p:oleObj name="文档" r:id="rId3" imgW="11633200" imgH="76327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74675"/>
                        <a:ext cx="8713788" cy="571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50825" y="5189538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文档" r:id="rId5" imgW="11633200" imgH="1511300" progId="Word.Document.12">
                  <p:embed/>
                </p:oleObj>
              </mc:Choice>
              <mc:Fallback>
                <p:oleObj name="文档" r:id="rId5" imgW="11633200" imgH="1511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189538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47650" y="2132013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文档" r:id="rId7" imgW="11633200" imgH="1511300" progId="Word.Document.12">
                  <p:embed/>
                </p:oleObj>
              </mc:Choice>
              <mc:Fallback>
                <p:oleObj name="文档" r:id="rId7" imgW="11633200" imgH="1511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132013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50825" y="3652838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文档" r:id="rId9" imgW="11633200" imgH="1511300" progId="Word.Document.12">
                  <p:embed/>
                </p:oleObj>
              </mc:Choice>
              <mc:Fallback>
                <p:oleObj name="文档" r:id="rId9" imgW="11633200" imgH="1511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52838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11633200" imgH="5715000" progId="Word.Document.12">
                  <p:embed/>
                </p:oleObj>
              </mc:Choice>
              <mc:Fallback>
                <p:oleObj name="文档" r:id="rId3" imgW="11633200" imgH="571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155700"/>
          <a:ext cx="8713788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11633200" imgH="6502400" progId="Word.Document.12">
                  <p:embed/>
                </p:oleObj>
              </mc:Choice>
              <mc:Fallback>
                <p:oleObj name="文档" r:id="rId3" imgW="11633200" imgH="650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5700"/>
                        <a:ext cx="8713788" cy="486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E:\2019优化方案英语人教必修5教参3.15（1-190）\图片（变好颜色）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196975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5900" y="1989138"/>
          <a:ext cx="8713788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4" imgW="8716010" imgH="3578225" progId="Word.Document.12">
                  <p:embed/>
                </p:oleObj>
              </mc:Choice>
              <mc:Fallback>
                <p:oleObj name="文档" r:id="rId4" imgW="8716010" imgH="357822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89138"/>
                        <a:ext cx="8713788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2343150"/>
          <a:ext cx="8713788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11633200" imgH="2908300" progId="Word.Document.12">
                  <p:embed/>
                </p:oleObj>
              </mc:Choice>
              <mc:Fallback>
                <p:oleObj name="文档" r:id="rId3" imgW="11633200" imgH="2908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43150"/>
                        <a:ext cx="8713788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150813" y="1338263"/>
          <a:ext cx="884237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843645" imgH="4468495" progId="Word.Document.12">
                  <p:embed/>
                </p:oleObj>
              </mc:Choice>
              <mc:Fallback>
                <p:oleObj name="文档" r:id="rId3" imgW="8843645" imgH="44684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338263"/>
                        <a:ext cx="8842375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150813" y="1522413"/>
          <a:ext cx="8842375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843645" imgH="4428490" progId="Word.Document.12">
                  <p:embed/>
                </p:oleObj>
              </mc:Choice>
              <mc:Fallback>
                <p:oleObj name="文档" r:id="rId3" imgW="8843645" imgH="44284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522413"/>
                        <a:ext cx="8842375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1851025"/>
          <a:ext cx="8713788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11633200" imgH="4216400" progId="Word.Document.12">
                  <p:embed/>
                </p:oleObj>
              </mc:Choice>
              <mc:Fallback>
                <p:oleObj name="文档" r:id="rId3" imgW="11633200" imgH="4216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51025"/>
                        <a:ext cx="8713788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2343150"/>
          <a:ext cx="8713788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2171700" progId="Word.Document.12">
                  <p:embed/>
                </p:oleObj>
              </mc:Choice>
              <mc:Fallback>
                <p:oleObj name="文档" r:id="rId3" imgW="8716010" imgH="2171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43150"/>
                        <a:ext cx="8713788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600200"/>
          <a:ext cx="8713788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716010" imgH="4207510" progId="Word.Document.12">
                  <p:embed/>
                </p:oleObj>
              </mc:Choice>
              <mc:Fallback>
                <p:oleObj name="文档" r:id="rId3" imgW="8716010" imgH="420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0200"/>
                        <a:ext cx="8713788" cy="420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4" imgW="8716010" imgH="4084320" progId="Word.Document.12">
                  <p:embed/>
                </p:oleObj>
              </mc:Choice>
              <mc:Fallback>
                <p:oleObj name="文档" r:id="rId4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938338"/>
          <a:ext cx="8713788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2980690" progId="Word.Document.12">
                  <p:embed/>
                </p:oleObj>
              </mc:Choice>
              <mc:Fallback>
                <p:oleObj name="文档" r:id="rId3" imgW="8716010" imgH="29806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8338"/>
                        <a:ext cx="8713788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全屏显示(4:3)</PresentationFormat>
  <Paragraphs>4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2022-02-11T06:13:46Z</dcterms:created>
  <dcterms:modified xsi:type="dcterms:W3CDTF">2023-01-16T22:43:40Z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EE15313A959B4F3E9865F171BA55FBEC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