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854" r:id="rId2"/>
    <p:sldId id="834" r:id="rId3"/>
    <p:sldId id="835" r:id="rId4"/>
    <p:sldId id="836" r:id="rId5"/>
    <p:sldId id="837" r:id="rId6"/>
    <p:sldId id="838" r:id="rId7"/>
    <p:sldId id="839" r:id="rId8"/>
    <p:sldId id="840" r:id="rId9"/>
    <p:sldId id="841" r:id="rId10"/>
    <p:sldId id="842" r:id="rId11"/>
    <p:sldId id="843" r:id="rId12"/>
    <p:sldId id="844" r:id="rId13"/>
    <p:sldId id="845" r:id="rId14"/>
    <p:sldId id="846" r:id="rId15"/>
    <p:sldId id="847" r:id="rId16"/>
    <p:sldId id="848" r:id="rId17"/>
    <p:sldId id="849" r:id="rId18"/>
    <p:sldId id="850" r:id="rId19"/>
    <p:sldId id="852" r:id="rId20"/>
    <p:sldId id="853" r:id="rId2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buFont typeface="Arial" panose="020B0604020202020204" pitchFamily="34" charset="0"/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5pPr>
    <a:lvl6pPr marL="22860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6pPr>
    <a:lvl7pPr marL="27432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7pPr>
    <a:lvl8pPr marL="32004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8pPr>
    <a:lvl9pPr marL="3657600" algn="l" defTabSz="914400" rtl="0" eaLnBrk="1" latinLnBrk="0" hangingPunct="1">
      <a:defRPr sz="4000" u="sng" kern="1200">
        <a:solidFill>
          <a:schemeClr val="tx1"/>
        </a:solidFill>
        <a:latin typeface="Arial" panose="020B0604020202020204" pitchFamily="34" charset="0"/>
        <a:ea typeface="方正楷体简体" pitchFamily="65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33CC33"/>
    <a:srgbClr val="FF3300"/>
    <a:srgbClr val="FF0000"/>
    <a:srgbClr val="FF00FF"/>
    <a:srgbClr val="FF9933"/>
    <a:srgbClr val="3399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2" autoAdjust="0"/>
    <p:restoredTop sz="93623" autoAdjust="0"/>
  </p:normalViewPr>
  <p:slideViewPr>
    <p:cSldViewPr>
      <p:cViewPr>
        <p:scale>
          <a:sx n="100" d="100"/>
          <a:sy n="100" d="100"/>
        </p:scale>
        <p:origin x="-276" y="-264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image" Target="../media/image42.emf"/><Relationship Id="rId4" Type="http://schemas.openxmlformats.org/officeDocument/2006/relationships/image" Target="../media/image45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image" Target="../media/image46.emf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image" Target="../media/image51.emf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57.emf"/><Relationship Id="rId1" Type="http://schemas.openxmlformats.org/officeDocument/2006/relationships/image" Target="../media/image56.emf"/><Relationship Id="rId5" Type="http://schemas.openxmlformats.org/officeDocument/2006/relationships/image" Target="../media/image60.emf"/><Relationship Id="rId4" Type="http://schemas.openxmlformats.org/officeDocument/2006/relationships/image" Target="../media/image59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image" Target="../media/image61.emf"/><Relationship Id="rId5" Type="http://schemas.openxmlformats.org/officeDocument/2006/relationships/image" Target="../media/image65.emf"/><Relationship Id="rId4" Type="http://schemas.openxmlformats.org/officeDocument/2006/relationships/image" Target="../media/image64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image" Target="../media/image66.emf"/><Relationship Id="rId5" Type="http://schemas.openxmlformats.org/officeDocument/2006/relationships/image" Target="../media/image70.emf"/><Relationship Id="rId4" Type="http://schemas.openxmlformats.org/officeDocument/2006/relationships/image" Target="../media/image69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emf"/><Relationship Id="rId1" Type="http://schemas.openxmlformats.org/officeDocument/2006/relationships/image" Target="../media/image71.emf"/><Relationship Id="rId5" Type="http://schemas.openxmlformats.org/officeDocument/2006/relationships/image" Target="../media/image75.emf"/><Relationship Id="rId4" Type="http://schemas.openxmlformats.org/officeDocument/2006/relationships/image" Target="../media/image74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7" Type="http://schemas.openxmlformats.org/officeDocument/2006/relationships/image" Target="../media/image82.emf"/><Relationship Id="rId2" Type="http://schemas.openxmlformats.org/officeDocument/2006/relationships/image" Target="../media/image77.emf"/><Relationship Id="rId1" Type="http://schemas.openxmlformats.org/officeDocument/2006/relationships/image" Target="../media/image76.emf"/><Relationship Id="rId6" Type="http://schemas.openxmlformats.org/officeDocument/2006/relationships/image" Target="../media/image81.emf"/><Relationship Id="rId5" Type="http://schemas.openxmlformats.org/officeDocument/2006/relationships/image" Target="../media/image80.emf"/><Relationship Id="rId4" Type="http://schemas.openxmlformats.org/officeDocument/2006/relationships/image" Target="../media/image79.e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emf"/><Relationship Id="rId2" Type="http://schemas.openxmlformats.org/officeDocument/2006/relationships/image" Target="../media/image84.emf"/><Relationship Id="rId1" Type="http://schemas.openxmlformats.org/officeDocument/2006/relationships/image" Target="../media/image83.emf"/><Relationship Id="rId6" Type="http://schemas.openxmlformats.org/officeDocument/2006/relationships/image" Target="../media/image88.emf"/><Relationship Id="rId5" Type="http://schemas.openxmlformats.org/officeDocument/2006/relationships/image" Target="../media/image87.emf"/><Relationship Id="rId4" Type="http://schemas.openxmlformats.org/officeDocument/2006/relationships/image" Target="../media/image8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4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1AB1D88B-FBAE-461C-8251-CA38166DD07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56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6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56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u="none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56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u="none">
                <a:ea typeface="宋体" panose="02010600030101010101" pitchFamily="2" charset="-122"/>
              </a:defRPr>
            </a:lvl1pPr>
          </a:lstStyle>
          <a:p>
            <a:fld id="{D868EAB3-9D62-4293-A139-E3640F7BD76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86050" y="1858963"/>
            <a:ext cx="5314950" cy="1977796"/>
          </a:xfrm>
          <a:prstGeom prst="rect">
            <a:avLst/>
          </a:prstGeom>
        </p:spPr>
        <p:txBody>
          <a:bodyPr lIns="68580" tIns="34290" rIns="68580" bIns="34290"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53394" y="3836759"/>
            <a:ext cx="5314950" cy="1655763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marL="0" indent="0" algn="ctr">
              <a:buNone/>
              <a:defRPr sz="1400">
                <a:solidFill>
                  <a:srgbClr val="FFFF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297085"/>
            <a:ext cx="20574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eaLnBrk="1" hangingPunct="1"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7F5016-D14B-4486-B6D5-3684EE8DE0DD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297085"/>
            <a:ext cx="3086100" cy="3661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eaLnBrk="1" hangingPunct="1"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297085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eaLnBrk="1" hangingPunct="1">
              <a:defRPr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C72D221-5D72-4DF0-8050-08A08C7BF66A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924009" y="2158121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个人简历：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www.1ppt.com/jianli/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手抄报：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www.1ppt.com/shouchaobao/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4D314C-C29D-4C56-800B-7028B25F612E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987820-5267-4A4B-A03B-72DB5EE56C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C640CB-B82E-4CDC-AB35-0624A1661308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1D90CB-433F-4EC5-A9CB-3C9FAD49CD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935" y="0"/>
            <a:ext cx="7886700" cy="72548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957263"/>
            <a:ext cx="7886700" cy="5219700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70E7C8C-498D-45C8-8BC2-A3053AB034B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4AE006-6ED3-42D9-89CE-43F2EEB41C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B835326-0661-43C5-AB04-1C311670F8C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1D59349-38E2-407F-877A-F991056AD1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 b="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73024" y="1"/>
            <a:ext cx="9559925" cy="707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-101600" y="-27517"/>
            <a:ext cx="9642475" cy="1126068"/>
          </a:xfrm>
          <a:prstGeom prst="rect">
            <a:avLst/>
          </a:prstGeom>
          <a:solidFill>
            <a:srgbClr val="1C8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146051"/>
            <a:ext cx="1384300" cy="77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-107950" y="6525684"/>
            <a:ext cx="9648825" cy="742949"/>
          </a:xfrm>
          <a:prstGeom prst="rect">
            <a:avLst/>
          </a:prstGeom>
          <a:solidFill>
            <a:srgbClr val="1C8E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6" name="标题 1"/>
          <p:cNvSpPr txBox="1"/>
          <p:nvPr/>
        </p:nvSpPr>
        <p:spPr>
          <a:xfrm>
            <a:off x="628650" y="260648"/>
            <a:ext cx="7886700" cy="132556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3300" b="1" dirty="0">
                <a:ln w="1905"/>
                <a:solidFill>
                  <a:srgbClr val="FFFF1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增值三步行</a:t>
            </a:r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DF4CA6-5F45-456A-BA42-3954342164A6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0CEEF6-1B6B-4C1E-87F1-930CE6DCE8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73024" y="-243418"/>
            <a:ext cx="9559925" cy="7344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AD816B4-1378-4E8A-9136-F5D6F8D04179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DC9CD9-9EFC-44B6-A79B-C002DD82B3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6DBC8EF-46A5-40BC-A448-C97BF22202A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626C09-5867-4882-848F-8E2A798CDD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935" y="0"/>
            <a:ext cx="7886700" cy="72548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0988339-EAC6-49FC-89E5-F55877DB503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102F495-3B17-46BB-86B8-9737BA8D96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</p:spPr>
        <p:txBody>
          <a:bodyPr lIns="68580" tIns="34290" rIns="68580" bIns="34290"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5ED7A81-E449-4756-8823-780EE3EA0BF4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4000673-7E16-4D5A-ADEC-A7D1118F4D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7935" y="0"/>
            <a:ext cx="7886700" cy="72548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3258531-F31C-4E58-BF69-FB97F8DF4D73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6183"/>
          </a:xfrm>
          <a:prstGeom prst="rect">
            <a:avLst/>
          </a:prstGeom>
        </p:spPr>
        <p:txBody>
          <a:bodyPr lIns="68580" tIns="34290" rIns="68580" bIns="34290"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6183"/>
          </a:xfrm>
          <a:prstGeom prst="rect">
            <a:avLst/>
          </a:prstGeom>
        </p:spPr>
        <p:txBody>
          <a:bodyPr vert="horz" wrap="square" lIns="68580" tIns="34290" rIns="68580" bIns="34290" numCol="1" anchor="t" anchorCtr="0" compatLnSpc="1"/>
          <a:lstStyle>
            <a:lvl1pPr eaLnBrk="1" hangingPunct="1">
              <a:defRPr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70710B-EC2E-42B3-9B34-8B5E6C2BE4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 b="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1714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kern="1200">
          <a:solidFill>
            <a:srgbClr val="333333"/>
          </a:solidFill>
          <a:latin typeface="+mn-lt"/>
          <a:ea typeface="+mn-ea"/>
          <a:cs typeface="+mn-cs"/>
        </a:defRPr>
      </a:lvl1pPr>
      <a:lvl2pPr marL="5143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sz="1500" kern="1200">
          <a:solidFill>
            <a:srgbClr val="333333"/>
          </a:solidFill>
          <a:latin typeface="+mn-lt"/>
          <a:ea typeface="+mn-ea"/>
          <a:cs typeface="+mn-cs"/>
        </a:defRPr>
      </a:lvl2pPr>
      <a:lvl3pPr marL="8572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kern="1200">
          <a:solidFill>
            <a:srgbClr val="333333"/>
          </a:solidFill>
          <a:latin typeface="+mn-lt"/>
          <a:ea typeface="+mn-ea"/>
          <a:cs typeface="+mn-cs"/>
        </a:defRPr>
      </a:lvl3pPr>
      <a:lvl4pPr marL="12001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sz="1200" kern="1200">
          <a:solidFill>
            <a:srgbClr val="333333"/>
          </a:solidFill>
          <a:latin typeface="+mn-lt"/>
          <a:ea typeface="+mn-ea"/>
          <a:cs typeface="+mn-cs"/>
        </a:defRPr>
      </a:lvl4pPr>
      <a:lvl5pPr marL="1543050" indent="-171450" algn="just" rtl="0" eaLnBrk="1" fontAlgn="base" hangingPunct="1">
        <a:lnSpc>
          <a:spcPct val="120000"/>
        </a:lnSpc>
        <a:spcBef>
          <a:spcPts val="450"/>
        </a:spcBef>
        <a:spcAft>
          <a:spcPts val="450"/>
        </a:spcAft>
        <a:buFont typeface="Arial" panose="020B0604020202020204" pitchFamily="34" charset="0"/>
        <a:buChar char="•"/>
        <a:defRPr sz="1200" kern="1200">
          <a:solidFill>
            <a:srgbClr val="333333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9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e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8.emf"/><Relationship Id="rId4" Type="http://schemas.openxmlformats.org/officeDocument/2006/relationships/image" Target="../media/image35.emf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e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e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5.emf"/><Relationship Id="rId4" Type="http://schemas.openxmlformats.org/officeDocument/2006/relationships/image" Target="../media/image42.emf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0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e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9.emf"/><Relationship Id="rId4" Type="http://schemas.openxmlformats.org/officeDocument/2006/relationships/image" Target="../media/image46.emf"/><Relationship Id="rId9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55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e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54.emf"/><Relationship Id="rId4" Type="http://schemas.openxmlformats.org/officeDocument/2006/relationships/image" Target="../media/image51.emf"/><Relationship Id="rId9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60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7.e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9.emf"/><Relationship Id="rId4" Type="http://schemas.openxmlformats.org/officeDocument/2006/relationships/image" Target="../media/image56.emf"/><Relationship Id="rId9" Type="http://schemas.openxmlformats.org/officeDocument/2006/relationships/oleObject" Target="../embeddings/oleObject5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5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2.e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4.emf"/><Relationship Id="rId4" Type="http://schemas.openxmlformats.org/officeDocument/2006/relationships/image" Target="../media/image61.emf"/><Relationship Id="rId9" Type="http://schemas.openxmlformats.org/officeDocument/2006/relationships/oleObject" Target="../embeddings/oleObject57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0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7.e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9.emf"/><Relationship Id="rId4" Type="http://schemas.openxmlformats.org/officeDocument/2006/relationships/image" Target="../media/image66.emf"/><Relationship Id="rId9" Type="http://schemas.openxmlformats.org/officeDocument/2006/relationships/oleObject" Target="../embeddings/oleObject6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e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5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2.e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74.emf"/><Relationship Id="rId4" Type="http://schemas.openxmlformats.org/officeDocument/2006/relationships/image" Target="../media/image71.emf"/><Relationship Id="rId9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80.emf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82.e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7.e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79.emf"/><Relationship Id="rId4" Type="http://schemas.openxmlformats.org/officeDocument/2006/relationships/image" Target="../media/image76.e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8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emf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7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4.e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86.emf"/><Relationship Id="rId4" Type="http://schemas.openxmlformats.org/officeDocument/2006/relationships/image" Target="../media/image83.e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8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2.emf"/><Relationship Id="rId3" Type="http://schemas.openxmlformats.org/officeDocument/2006/relationships/image" Target="../media/image13.png"/><Relationship Id="rId7" Type="http://schemas.openxmlformats.org/officeDocument/2006/relationships/image" Target="../media/image9.e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25.png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4.emf"/><Relationship Id="rId5" Type="http://schemas.openxmlformats.org/officeDocument/2006/relationships/image" Target="../media/image21.e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3.e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2.emf"/><Relationship Id="rId4" Type="http://schemas.openxmlformats.org/officeDocument/2006/relationships/image" Target="../media/image29.e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4813" y="1341029"/>
            <a:ext cx="8270875" cy="157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416909" y="3696739"/>
            <a:ext cx="8259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b="1" u="none" dirty="0"/>
              <a:t>Section </a:t>
            </a:r>
            <a:r>
              <a:rPr lang="en-US" altLang="zh-CN" sz="3200" b="1" u="none" dirty="0" smtClean="0"/>
              <a:t>Ⅴ Reading </a:t>
            </a:r>
            <a:r>
              <a:rPr lang="en-US" altLang="zh-CN" sz="3200" b="1" u="none" dirty="0"/>
              <a:t>for Writing</a:t>
            </a:r>
            <a:endParaRPr lang="zh-CN" altLang="zh-CN" sz="3200" u="none" dirty="0"/>
          </a:p>
        </p:txBody>
      </p:sp>
      <p:sp>
        <p:nvSpPr>
          <p:cNvPr id="4" name="矩形 3"/>
          <p:cNvSpPr/>
          <p:nvPr/>
        </p:nvSpPr>
        <p:spPr>
          <a:xfrm>
            <a:off x="2899511" y="55889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u="none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u="none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0585" name="Object 9"/>
          <p:cNvGraphicFramePr>
            <a:graphicFrameLocks noChangeAspect="1"/>
          </p:cNvGraphicFramePr>
          <p:nvPr/>
        </p:nvGraphicFramePr>
        <p:xfrm>
          <a:off x="339725" y="690563"/>
          <a:ext cx="8528050" cy="552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14" name="文档" r:id="rId3" imgW="8781415" imgH="5699760" progId="Word.Document.8">
                  <p:embed/>
                </p:oleObj>
              </mc:Choice>
              <mc:Fallback>
                <p:oleObj name="文档" r:id="rId3" imgW="8781415" imgH="569976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690563"/>
                        <a:ext cx="8528050" cy="552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0586" name="Object 10"/>
          <p:cNvGraphicFramePr>
            <a:graphicFrameLocks noChangeAspect="1"/>
          </p:cNvGraphicFramePr>
          <p:nvPr/>
        </p:nvGraphicFramePr>
        <p:xfrm>
          <a:off x="4249738" y="1268413"/>
          <a:ext cx="384968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15" name="文档" r:id="rId5" imgW="3902710" imgH="397510" progId="Word.Document.8">
                  <p:embed/>
                </p:oleObj>
              </mc:Choice>
              <mc:Fallback>
                <p:oleObj name="文档" r:id="rId5" imgW="3902710" imgH="39751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1268413"/>
                        <a:ext cx="384968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0587" name="Object 11"/>
          <p:cNvGraphicFramePr>
            <a:graphicFrameLocks noChangeAspect="1"/>
          </p:cNvGraphicFramePr>
          <p:nvPr/>
        </p:nvGraphicFramePr>
        <p:xfrm>
          <a:off x="2162175" y="2532063"/>
          <a:ext cx="38496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16" name="文档" r:id="rId7" imgW="3902710" imgH="397510" progId="Word.Document.8">
                  <p:embed/>
                </p:oleObj>
              </mc:Choice>
              <mc:Fallback>
                <p:oleObj name="文档" r:id="rId7" imgW="3902710" imgH="3975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2532063"/>
                        <a:ext cx="38496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0590" name="Object 14"/>
          <p:cNvGraphicFramePr>
            <a:graphicFrameLocks noChangeAspect="1"/>
          </p:cNvGraphicFramePr>
          <p:nvPr/>
        </p:nvGraphicFramePr>
        <p:xfrm>
          <a:off x="5411788" y="3795713"/>
          <a:ext cx="32639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17" name="文档" r:id="rId9" imgW="3348355" imgH="669290" progId="Word.Document.8">
                  <p:embed/>
                </p:oleObj>
              </mc:Choice>
              <mc:Fallback>
                <p:oleObj name="文档" r:id="rId9" imgW="3348355" imgH="66929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788" y="3795713"/>
                        <a:ext cx="32639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0591" name="Object 15"/>
          <p:cNvGraphicFramePr>
            <a:graphicFrameLocks noChangeAspect="1"/>
          </p:cNvGraphicFramePr>
          <p:nvPr/>
        </p:nvGraphicFramePr>
        <p:xfrm>
          <a:off x="738188" y="4437063"/>
          <a:ext cx="62103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618" name="文档" r:id="rId11" imgW="6470650" imgH="400685" progId="Word.Document.8">
                  <p:embed/>
                </p:oleObj>
              </mc:Choice>
              <mc:Fallback>
                <p:oleObj name="文档" r:id="rId11" imgW="6470650" imgH="400685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4437063"/>
                        <a:ext cx="62103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0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9563" name="Object 11"/>
          <p:cNvGraphicFramePr>
            <a:graphicFrameLocks noChangeAspect="1"/>
          </p:cNvGraphicFramePr>
          <p:nvPr/>
        </p:nvGraphicFramePr>
        <p:xfrm>
          <a:off x="180975" y="1304925"/>
          <a:ext cx="8399463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575" name="Document" r:id="rId3" imgW="8461375" imgH="1424940" progId="Word.Document.8">
                  <p:embed/>
                </p:oleObj>
              </mc:Choice>
              <mc:Fallback>
                <p:oleObj name="Document" r:id="rId3" imgW="8461375" imgH="142494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1304925"/>
                        <a:ext cx="8399463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9564" name="Object 12"/>
          <p:cNvGraphicFramePr>
            <a:graphicFrameLocks noChangeAspect="1"/>
          </p:cNvGraphicFramePr>
          <p:nvPr/>
        </p:nvGraphicFramePr>
        <p:xfrm>
          <a:off x="265113" y="2605088"/>
          <a:ext cx="8580437" cy="288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576" name="Document" r:id="rId5" imgW="8648700" imgH="2910840" progId="Word.Document.8">
                  <p:embed/>
                </p:oleObj>
              </mc:Choice>
              <mc:Fallback>
                <p:oleObj name="Document" r:id="rId5" imgW="8648700" imgH="291084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2605088"/>
                        <a:ext cx="8580437" cy="288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8538" name="Object 10"/>
          <p:cNvGraphicFramePr>
            <a:graphicFrameLocks noChangeAspect="1"/>
          </p:cNvGraphicFramePr>
          <p:nvPr/>
        </p:nvGraphicFramePr>
        <p:xfrm>
          <a:off x="339725" y="828675"/>
          <a:ext cx="8399463" cy="556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560" name="Document" r:id="rId3" imgW="8461375" imgH="5599430" progId="Word.Document.8">
                  <p:embed/>
                </p:oleObj>
              </mc:Choice>
              <mc:Fallback>
                <p:oleObj name="Document" r:id="rId3" imgW="8461375" imgH="559943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828675"/>
                        <a:ext cx="8399463" cy="556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8539" name="Object 11"/>
          <p:cNvGraphicFramePr>
            <a:graphicFrameLocks noChangeAspect="1"/>
          </p:cNvGraphicFramePr>
          <p:nvPr/>
        </p:nvGraphicFramePr>
        <p:xfrm>
          <a:off x="3987800" y="836613"/>
          <a:ext cx="18081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561" name="文档" r:id="rId5" imgW="1836420" imgH="397510" progId="Word.Document.8">
                  <p:embed/>
                </p:oleObj>
              </mc:Choice>
              <mc:Fallback>
                <p:oleObj name="文档" r:id="rId5" imgW="1836420" imgH="3975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836613"/>
                        <a:ext cx="18081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8540" name="Object 12"/>
          <p:cNvGraphicFramePr>
            <a:graphicFrameLocks noChangeAspect="1"/>
          </p:cNvGraphicFramePr>
          <p:nvPr/>
        </p:nvGraphicFramePr>
        <p:xfrm>
          <a:off x="1370013" y="3068638"/>
          <a:ext cx="449738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562" name="文档" r:id="rId7" imgW="4579620" imgH="400685" progId="Word.Document.8">
                  <p:embed/>
                </p:oleObj>
              </mc:Choice>
              <mc:Fallback>
                <p:oleObj name="文档" r:id="rId7" imgW="4579620" imgH="400685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3068638"/>
                        <a:ext cx="4497387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8541" name="Object 13"/>
          <p:cNvGraphicFramePr>
            <a:graphicFrameLocks noChangeAspect="1"/>
          </p:cNvGraphicFramePr>
          <p:nvPr/>
        </p:nvGraphicFramePr>
        <p:xfrm>
          <a:off x="755650" y="4773613"/>
          <a:ext cx="44973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8563" name="文档" r:id="rId9" imgW="4579620" imgH="400685" progId="Word.Document.8">
                  <p:embed/>
                </p:oleObj>
              </mc:Choice>
              <mc:Fallback>
                <p:oleObj name="文档" r:id="rId9" imgW="4579620" imgH="400685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773613"/>
                        <a:ext cx="449738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8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8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7512" name="Object 8"/>
          <p:cNvGraphicFramePr>
            <a:graphicFrameLocks noChangeAspect="1"/>
          </p:cNvGraphicFramePr>
          <p:nvPr/>
        </p:nvGraphicFramePr>
        <p:xfrm>
          <a:off x="252413" y="117475"/>
          <a:ext cx="84677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7539" name="Document" r:id="rId3" imgW="8461375" imgH="594360" progId="Word.Document.8">
                  <p:embed/>
                </p:oleObj>
              </mc:Choice>
              <mc:Fallback>
                <p:oleObj name="Document" r:id="rId3" imgW="8461375" imgH="59436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117475"/>
                        <a:ext cx="84677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7513" name="Object 9"/>
          <p:cNvGraphicFramePr>
            <a:graphicFrameLocks noChangeAspect="1"/>
          </p:cNvGraphicFramePr>
          <p:nvPr/>
        </p:nvGraphicFramePr>
        <p:xfrm>
          <a:off x="255588" y="642938"/>
          <a:ext cx="8813800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7540" name="Document" r:id="rId5" imgW="9027160" imgH="2834640" progId="Word.Document.8">
                  <p:embed/>
                </p:oleObj>
              </mc:Choice>
              <mc:Fallback>
                <p:oleObj name="Document" r:id="rId5" imgW="9027160" imgH="283464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642938"/>
                        <a:ext cx="8813800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7514" name="Object 10"/>
          <p:cNvGraphicFramePr>
            <a:graphicFrameLocks noChangeAspect="1"/>
          </p:cNvGraphicFramePr>
          <p:nvPr/>
        </p:nvGraphicFramePr>
        <p:xfrm>
          <a:off x="252413" y="3421063"/>
          <a:ext cx="8399462" cy="339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7541" name="文档" r:id="rId7" imgW="8459470" imgH="3424555" progId="Word.Document.8">
                  <p:embed/>
                </p:oleObj>
              </mc:Choice>
              <mc:Fallback>
                <p:oleObj name="文档" r:id="rId7" imgW="8459470" imgH="342455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421063"/>
                        <a:ext cx="8399462" cy="339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7515" name="Object 11"/>
          <p:cNvGraphicFramePr>
            <a:graphicFrameLocks noChangeAspect="1"/>
          </p:cNvGraphicFramePr>
          <p:nvPr/>
        </p:nvGraphicFramePr>
        <p:xfrm>
          <a:off x="2149475" y="3324225"/>
          <a:ext cx="5230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7542" name="文档" r:id="rId9" imgW="5276215" imgH="397510" progId="Word.Document.8">
                  <p:embed/>
                </p:oleObj>
              </mc:Choice>
              <mc:Fallback>
                <p:oleObj name="文档" r:id="rId9" imgW="5276215" imgH="3975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3324225"/>
                        <a:ext cx="52308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7516" name="Object 12"/>
          <p:cNvGraphicFramePr>
            <a:graphicFrameLocks noChangeAspect="1"/>
          </p:cNvGraphicFramePr>
          <p:nvPr/>
        </p:nvGraphicFramePr>
        <p:xfrm>
          <a:off x="2555875" y="5062538"/>
          <a:ext cx="51784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7543" name="文档" r:id="rId11" imgW="5276215" imgH="397510" progId="Word.Document.8">
                  <p:embed/>
                </p:oleObj>
              </mc:Choice>
              <mc:Fallback>
                <p:oleObj name="文档" r:id="rId11" imgW="5276215" imgH="39751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5062538"/>
                        <a:ext cx="51784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6488" name="Object 8"/>
          <p:cNvGraphicFramePr>
            <a:graphicFrameLocks noChangeAspect="1"/>
          </p:cNvGraphicFramePr>
          <p:nvPr/>
        </p:nvGraphicFramePr>
        <p:xfrm>
          <a:off x="252413" y="44450"/>
          <a:ext cx="839946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6516" name="文档" r:id="rId3" imgW="8459470" imgH="856615" progId="Word.Document.8">
                  <p:embed/>
                </p:oleObj>
              </mc:Choice>
              <mc:Fallback>
                <p:oleObj name="文档" r:id="rId3" imgW="8459470" imgH="85661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4450"/>
                        <a:ext cx="8399462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6490" name="Object 10"/>
          <p:cNvGraphicFramePr>
            <a:graphicFrameLocks noChangeAspect="1"/>
          </p:cNvGraphicFramePr>
          <p:nvPr/>
        </p:nvGraphicFramePr>
        <p:xfrm>
          <a:off x="255588" y="500063"/>
          <a:ext cx="8399462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6517" name="文档" r:id="rId5" imgW="8460105" imgH="1781175" progId="Word.Document.8">
                  <p:embed/>
                </p:oleObj>
              </mc:Choice>
              <mc:Fallback>
                <p:oleObj name="文档" r:id="rId5" imgW="8460105" imgH="178117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500063"/>
                        <a:ext cx="8399462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6491" name="Object 11"/>
          <p:cNvGraphicFramePr>
            <a:graphicFrameLocks noChangeAspect="1"/>
          </p:cNvGraphicFramePr>
          <p:nvPr/>
        </p:nvGraphicFramePr>
        <p:xfrm>
          <a:off x="339725" y="2133600"/>
          <a:ext cx="8399463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6518" name="文档" r:id="rId7" imgW="8459470" imgH="2965450" progId="Word.Document.8">
                  <p:embed/>
                </p:oleObj>
              </mc:Choice>
              <mc:Fallback>
                <p:oleObj name="文档" r:id="rId7" imgW="8459470" imgH="296545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133600"/>
                        <a:ext cx="8399463" cy="294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6492" name="Object 12"/>
          <p:cNvGraphicFramePr>
            <a:graphicFrameLocks noChangeAspect="1"/>
          </p:cNvGraphicFramePr>
          <p:nvPr/>
        </p:nvGraphicFramePr>
        <p:xfrm>
          <a:off x="252413" y="4965700"/>
          <a:ext cx="8399462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6519" name="文档" r:id="rId9" imgW="8459470" imgH="856615" progId="Word.Document.8">
                  <p:embed/>
                </p:oleObj>
              </mc:Choice>
              <mc:Fallback>
                <p:oleObj name="文档" r:id="rId9" imgW="8459470" imgH="856615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965700"/>
                        <a:ext cx="8399462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6493" name="Object 13"/>
          <p:cNvGraphicFramePr>
            <a:graphicFrameLocks noChangeAspect="1"/>
          </p:cNvGraphicFramePr>
          <p:nvPr/>
        </p:nvGraphicFramePr>
        <p:xfrm>
          <a:off x="579438" y="5549900"/>
          <a:ext cx="8240712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6520" name="文档" r:id="rId11" imgW="8339455" imgH="1187450" progId="Word.Document.8">
                  <p:embed/>
                </p:oleObj>
              </mc:Choice>
              <mc:Fallback>
                <p:oleObj name="文档" r:id="rId11" imgW="8339455" imgH="118745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5549900"/>
                        <a:ext cx="8240712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1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5472" name="Object 16"/>
          <p:cNvGraphicFramePr>
            <a:graphicFrameLocks noChangeAspect="1"/>
          </p:cNvGraphicFramePr>
          <p:nvPr/>
        </p:nvGraphicFramePr>
        <p:xfrm>
          <a:off x="1908175" y="173038"/>
          <a:ext cx="52736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499" name="Document" r:id="rId3" imgW="5273040" imgH="595630" progId="Word.Document.8">
                  <p:embed/>
                </p:oleObj>
              </mc:Choice>
              <mc:Fallback>
                <p:oleObj name="Document" r:id="rId3" imgW="5273040" imgH="59563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73038"/>
                        <a:ext cx="52736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5473" name="Object 17"/>
          <p:cNvGraphicFramePr>
            <a:graphicFrameLocks noChangeAspect="1"/>
          </p:cNvGraphicFramePr>
          <p:nvPr/>
        </p:nvGraphicFramePr>
        <p:xfrm>
          <a:off x="339725" y="692150"/>
          <a:ext cx="8399463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500" name="文档" r:id="rId5" imgW="8459470" imgH="2965450" progId="Word.Document.8">
                  <p:embed/>
                </p:oleObj>
              </mc:Choice>
              <mc:Fallback>
                <p:oleObj name="文档" r:id="rId5" imgW="8459470" imgH="2965450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692150"/>
                        <a:ext cx="8399463" cy="294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5474" name="Object 18"/>
          <p:cNvGraphicFramePr>
            <a:graphicFrameLocks noChangeAspect="1"/>
          </p:cNvGraphicFramePr>
          <p:nvPr/>
        </p:nvGraphicFramePr>
        <p:xfrm>
          <a:off x="339725" y="3571875"/>
          <a:ext cx="839946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501" name="文档" r:id="rId7" imgW="8459470" imgH="1187450" progId="Word.Document.8">
                  <p:embed/>
                </p:oleObj>
              </mc:Choice>
              <mc:Fallback>
                <p:oleObj name="文档" r:id="rId7" imgW="8459470" imgH="118745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571875"/>
                        <a:ext cx="8399463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5475" name="Object 19"/>
          <p:cNvGraphicFramePr>
            <a:graphicFrameLocks noChangeAspect="1"/>
          </p:cNvGraphicFramePr>
          <p:nvPr/>
        </p:nvGraphicFramePr>
        <p:xfrm>
          <a:off x="338138" y="4691063"/>
          <a:ext cx="84677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502" name="文档" r:id="rId9" imgW="8459470" imgH="1187450" progId="Word.Document.8">
                  <p:embed/>
                </p:oleObj>
              </mc:Choice>
              <mc:Fallback>
                <p:oleObj name="文档" r:id="rId9" imgW="8459470" imgH="1187450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4691063"/>
                        <a:ext cx="846772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5476" name="Object 20"/>
          <p:cNvGraphicFramePr>
            <a:graphicFrameLocks noChangeAspect="1"/>
          </p:cNvGraphicFramePr>
          <p:nvPr/>
        </p:nvGraphicFramePr>
        <p:xfrm>
          <a:off x="339725" y="5805488"/>
          <a:ext cx="839946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5503" name="文档" r:id="rId11" imgW="8500745" imgH="749935" progId="Word.Document.8">
                  <p:embed/>
                </p:oleObj>
              </mc:Choice>
              <mc:Fallback>
                <p:oleObj name="文档" r:id="rId11" imgW="8500745" imgH="749935" progId="Word.Documen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805488"/>
                        <a:ext cx="8399463" cy="74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4443" name="Object 11"/>
          <p:cNvGraphicFramePr>
            <a:graphicFrameLocks noChangeAspect="1"/>
          </p:cNvGraphicFramePr>
          <p:nvPr/>
        </p:nvGraphicFramePr>
        <p:xfrm>
          <a:off x="2124075" y="117475"/>
          <a:ext cx="608171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475" name="Document" r:id="rId3" imgW="6155690" imgH="1177925" progId="Word.Document.8">
                  <p:embed/>
                </p:oleObj>
              </mc:Choice>
              <mc:Fallback>
                <p:oleObj name="Document" r:id="rId3" imgW="6155690" imgH="117792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17475"/>
                        <a:ext cx="6081713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4449" name="Object 17"/>
          <p:cNvGraphicFramePr>
            <a:graphicFrameLocks noChangeAspect="1"/>
          </p:cNvGraphicFramePr>
          <p:nvPr/>
        </p:nvGraphicFramePr>
        <p:xfrm>
          <a:off x="319088" y="549275"/>
          <a:ext cx="8793162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476" name="Document" r:id="rId5" imgW="8994775" imgH="1840865" progId="Word.Document.8">
                  <p:embed/>
                </p:oleObj>
              </mc:Choice>
              <mc:Fallback>
                <p:oleObj name="Document" r:id="rId5" imgW="8994775" imgH="1840865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549275"/>
                        <a:ext cx="8793162" cy="178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4450" name="Object 18"/>
          <p:cNvGraphicFramePr>
            <a:graphicFrameLocks noChangeAspect="1"/>
          </p:cNvGraphicFramePr>
          <p:nvPr/>
        </p:nvGraphicFramePr>
        <p:xfrm>
          <a:off x="252413" y="2060575"/>
          <a:ext cx="839946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477" name="Document" r:id="rId7" imgW="8461375" imgH="2305685" progId="Word.Document.8">
                  <p:embed/>
                </p:oleObj>
              </mc:Choice>
              <mc:Fallback>
                <p:oleObj name="Document" r:id="rId7" imgW="8461375" imgH="2305685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2060575"/>
                        <a:ext cx="8399462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4451" name="Object 19"/>
          <p:cNvGraphicFramePr>
            <a:graphicFrameLocks noChangeAspect="1"/>
          </p:cNvGraphicFramePr>
          <p:nvPr/>
        </p:nvGraphicFramePr>
        <p:xfrm>
          <a:off x="252413" y="4221163"/>
          <a:ext cx="84677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478" name="Document" r:id="rId9" imgW="8461375" imgH="1187450" progId="Word.Document.8">
                  <p:embed/>
                </p:oleObj>
              </mc:Choice>
              <mc:Fallback>
                <p:oleObj name="Document" r:id="rId9" imgW="8461375" imgH="1187450" progId="Word.Documen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221163"/>
                        <a:ext cx="846772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4452" name="Object 20"/>
          <p:cNvGraphicFramePr>
            <a:graphicFrameLocks noChangeAspect="1"/>
          </p:cNvGraphicFramePr>
          <p:nvPr/>
        </p:nvGraphicFramePr>
        <p:xfrm>
          <a:off x="338138" y="5229225"/>
          <a:ext cx="8467725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4479" name="Document" r:id="rId11" imgW="8461375" imgH="1713230" progId="Word.Document.8">
                  <p:embed/>
                </p:oleObj>
              </mc:Choice>
              <mc:Fallback>
                <p:oleObj name="Document" r:id="rId11" imgW="8461375" imgH="1713230" progId="Word.Document.8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5229225"/>
                        <a:ext cx="8467725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3417" name="Object 9"/>
          <p:cNvGraphicFramePr>
            <a:graphicFrameLocks noChangeAspect="1"/>
          </p:cNvGraphicFramePr>
          <p:nvPr/>
        </p:nvGraphicFramePr>
        <p:xfrm>
          <a:off x="280988" y="44450"/>
          <a:ext cx="84677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44" name="Document" r:id="rId3" imgW="8461375" imgH="594360" progId="Word.Document.8">
                  <p:embed/>
                </p:oleObj>
              </mc:Choice>
              <mc:Fallback>
                <p:oleObj name="Document" r:id="rId3" imgW="8461375" imgH="59436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44450"/>
                        <a:ext cx="8467725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3418" name="Object 10"/>
          <p:cNvGraphicFramePr>
            <a:graphicFrameLocks noChangeAspect="1"/>
          </p:cNvGraphicFramePr>
          <p:nvPr/>
        </p:nvGraphicFramePr>
        <p:xfrm>
          <a:off x="323850" y="549275"/>
          <a:ext cx="8399463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45" name="Document" r:id="rId5" imgW="8461375" imgH="1713230" progId="Word.Document.8">
                  <p:embed/>
                </p:oleObj>
              </mc:Choice>
              <mc:Fallback>
                <p:oleObj name="Document" r:id="rId5" imgW="8461375" imgH="171323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49275"/>
                        <a:ext cx="8399463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3419" name="Object 11"/>
          <p:cNvGraphicFramePr>
            <a:graphicFrameLocks noChangeAspect="1"/>
          </p:cNvGraphicFramePr>
          <p:nvPr/>
        </p:nvGraphicFramePr>
        <p:xfrm>
          <a:off x="339725" y="1917700"/>
          <a:ext cx="83994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46" name="Document" r:id="rId7" imgW="8461375" imgH="2305685" progId="Word.Document.8">
                  <p:embed/>
                </p:oleObj>
              </mc:Choice>
              <mc:Fallback>
                <p:oleObj name="Document" r:id="rId7" imgW="8461375" imgH="230568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917700"/>
                        <a:ext cx="8399463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3420" name="Object 12"/>
          <p:cNvGraphicFramePr>
            <a:graphicFrameLocks noChangeAspect="1"/>
          </p:cNvGraphicFramePr>
          <p:nvPr/>
        </p:nvGraphicFramePr>
        <p:xfrm>
          <a:off x="339725" y="3860800"/>
          <a:ext cx="83994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47" name="Document" r:id="rId9" imgW="8461375" imgH="2305685" progId="Word.Document.8">
                  <p:embed/>
                </p:oleObj>
              </mc:Choice>
              <mc:Fallback>
                <p:oleObj name="Document" r:id="rId9" imgW="8461375" imgH="2305685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860800"/>
                        <a:ext cx="8399463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3421" name="Object 13"/>
          <p:cNvGraphicFramePr>
            <a:graphicFrameLocks noChangeAspect="1"/>
          </p:cNvGraphicFramePr>
          <p:nvPr/>
        </p:nvGraphicFramePr>
        <p:xfrm>
          <a:off x="339725" y="5730875"/>
          <a:ext cx="8399463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3448" name="Document" r:id="rId11" imgW="8461375" imgH="1187450" progId="Word.Document.8">
                  <p:embed/>
                </p:oleObj>
              </mc:Choice>
              <mc:Fallback>
                <p:oleObj name="Document" r:id="rId11" imgW="8461375" imgH="118745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730875"/>
                        <a:ext cx="8399463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2391" name="Object 7"/>
          <p:cNvGraphicFramePr>
            <a:graphicFrameLocks noChangeAspect="1"/>
          </p:cNvGraphicFramePr>
          <p:nvPr/>
        </p:nvGraphicFramePr>
        <p:xfrm>
          <a:off x="395288" y="188913"/>
          <a:ext cx="84677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18" name="Document" r:id="rId3" imgW="8461375" imgH="594360" progId="Word.Document.8">
                  <p:embed/>
                </p:oleObj>
              </mc:Choice>
              <mc:Fallback>
                <p:oleObj name="Document" r:id="rId3" imgW="8461375" imgH="59436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84677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392" name="Object 8"/>
          <p:cNvGraphicFramePr>
            <a:graphicFrameLocks noChangeAspect="1"/>
          </p:cNvGraphicFramePr>
          <p:nvPr/>
        </p:nvGraphicFramePr>
        <p:xfrm>
          <a:off x="323850" y="693738"/>
          <a:ext cx="8399463" cy="169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19" name="Document" r:id="rId5" imgW="8461375" imgH="1713230" progId="Word.Document.8">
                  <p:embed/>
                </p:oleObj>
              </mc:Choice>
              <mc:Fallback>
                <p:oleObj name="Document" r:id="rId5" imgW="8461375" imgH="171323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693738"/>
                        <a:ext cx="8399463" cy="169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393" name="Object 9"/>
          <p:cNvGraphicFramePr>
            <a:graphicFrameLocks noChangeAspect="1"/>
          </p:cNvGraphicFramePr>
          <p:nvPr/>
        </p:nvGraphicFramePr>
        <p:xfrm>
          <a:off x="323850" y="1773238"/>
          <a:ext cx="84677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20" name="Document" r:id="rId7" imgW="8461375" imgH="1187450" progId="Word.Document.8">
                  <p:embed/>
                </p:oleObj>
              </mc:Choice>
              <mc:Fallback>
                <p:oleObj name="Document" r:id="rId7" imgW="8461375" imgH="1187450" progId="Word.Documen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773238"/>
                        <a:ext cx="846772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394" name="Object 10"/>
          <p:cNvGraphicFramePr>
            <a:graphicFrameLocks noChangeAspect="1"/>
          </p:cNvGraphicFramePr>
          <p:nvPr/>
        </p:nvGraphicFramePr>
        <p:xfrm>
          <a:off x="338138" y="2781300"/>
          <a:ext cx="8467725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21" name="Document" r:id="rId9" imgW="8461375" imgH="2305685" progId="Word.Document.8">
                  <p:embed/>
                </p:oleObj>
              </mc:Choice>
              <mc:Fallback>
                <p:oleObj name="Document" r:id="rId9" imgW="8461375" imgH="230568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2781300"/>
                        <a:ext cx="8467725" cy="230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395" name="Object 11"/>
          <p:cNvGraphicFramePr>
            <a:graphicFrameLocks noChangeAspect="1"/>
          </p:cNvGraphicFramePr>
          <p:nvPr/>
        </p:nvGraphicFramePr>
        <p:xfrm>
          <a:off x="339725" y="5013325"/>
          <a:ext cx="8399463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422" name="Document" r:id="rId11" imgW="8461375" imgH="1713230" progId="Word.Document.8">
                  <p:embed/>
                </p:oleObj>
              </mc:Choice>
              <mc:Fallback>
                <p:oleObj name="Document" r:id="rId11" imgW="8461375" imgH="17132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5013325"/>
                        <a:ext cx="8399463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0363" name="Object 27"/>
          <p:cNvGraphicFramePr>
            <a:graphicFrameLocks noChangeAspect="1"/>
          </p:cNvGraphicFramePr>
          <p:nvPr/>
        </p:nvGraphicFramePr>
        <p:xfrm>
          <a:off x="1690688" y="117475"/>
          <a:ext cx="52736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400" name="Document" r:id="rId3" imgW="5341620" imgH="792480" progId="Word.Document.8">
                  <p:embed/>
                </p:oleObj>
              </mc:Choice>
              <mc:Fallback>
                <p:oleObj name="Document" r:id="rId3" imgW="5341620" imgH="792480" progId="Word.Document.8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17475"/>
                        <a:ext cx="527367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4" name="Object 28"/>
          <p:cNvGraphicFramePr>
            <a:graphicFrameLocks noChangeAspect="1"/>
          </p:cNvGraphicFramePr>
          <p:nvPr/>
        </p:nvGraphicFramePr>
        <p:xfrm>
          <a:off x="323850" y="693738"/>
          <a:ext cx="84677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401" name="Document" r:id="rId5" imgW="8461375" imgH="594360" progId="Word.Document.8">
                  <p:embed/>
                </p:oleObj>
              </mc:Choice>
              <mc:Fallback>
                <p:oleObj name="Document" r:id="rId5" imgW="8461375" imgH="594360" progId="Word.Document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693738"/>
                        <a:ext cx="84677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5" name="Object 29"/>
          <p:cNvGraphicFramePr>
            <a:graphicFrameLocks noChangeAspect="1"/>
          </p:cNvGraphicFramePr>
          <p:nvPr/>
        </p:nvGraphicFramePr>
        <p:xfrm>
          <a:off x="339725" y="1265238"/>
          <a:ext cx="8570913" cy="510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402" name="Document" r:id="rId7" imgW="8827770" imgH="5258435" progId="Word.Document.8">
                  <p:embed/>
                </p:oleObj>
              </mc:Choice>
              <mc:Fallback>
                <p:oleObj name="Document" r:id="rId7" imgW="8827770" imgH="5258435" progId="Word.Documen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1265238"/>
                        <a:ext cx="8570913" cy="510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6" name="Object 30"/>
          <p:cNvGraphicFramePr>
            <a:graphicFrameLocks noChangeAspect="1"/>
          </p:cNvGraphicFramePr>
          <p:nvPr/>
        </p:nvGraphicFramePr>
        <p:xfrm>
          <a:off x="971550" y="1201738"/>
          <a:ext cx="523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403" name="文档" r:id="rId9" imgW="5276215" imgH="397510" progId="Word.Document.8">
                  <p:embed/>
                </p:oleObj>
              </mc:Choice>
              <mc:Fallback>
                <p:oleObj name="文档" r:id="rId9" imgW="5276215" imgH="397510" progId="Word.Document.8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201738"/>
                        <a:ext cx="5232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7" name="Object 31"/>
          <p:cNvGraphicFramePr>
            <a:graphicFrameLocks noChangeAspect="1"/>
          </p:cNvGraphicFramePr>
          <p:nvPr/>
        </p:nvGraphicFramePr>
        <p:xfrm>
          <a:off x="904875" y="1822450"/>
          <a:ext cx="51784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404" name="文档" r:id="rId11" imgW="5276215" imgH="397510" progId="Word.Document.8">
                  <p:embed/>
                </p:oleObj>
              </mc:Choice>
              <mc:Fallback>
                <p:oleObj name="文档" r:id="rId11" imgW="5276215" imgH="397510" progId="Word.Document.8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822450"/>
                        <a:ext cx="51784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8" name="Object 32"/>
          <p:cNvGraphicFramePr>
            <a:graphicFrameLocks noChangeAspect="1"/>
          </p:cNvGraphicFramePr>
          <p:nvPr/>
        </p:nvGraphicFramePr>
        <p:xfrm>
          <a:off x="1403350" y="3429000"/>
          <a:ext cx="523081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405" name="文档" r:id="rId13" imgW="5276215" imgH="397510" progId="Word.Document.8">
                  <p:embed/>
                </p:oleObj>
              </mc:Choice>
              <mc:Fallback>
                <p:oleObj name="文档" r:id="rId13" imgW="5276215" imgH="397510" progId="Word.Document.8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429000"/>
                        <a:ext cx="523081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0369" name="Object 33"/>
          <p:cNvGraphicFramePr>
            <a:graphicFrameLocks noChangeAspect="1"/>
          </p:cNvGraphicFramePr>
          <p:nvPr/>
        </p:nvGraphicFramePr>
        <p:xfrm>
          <a:off x="3348038" y="4005263"/>
          <a:ext cx="3795712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0406" name="文档" r:id="rId15" imgW="3893820" imgH="397510" progId="Word.Document.8">
                  <p:embed/>
                </p:oleObj>
              </mc:Choice>
              <mc:Fallback>
                <p:oleObj name="文档" r:id="rId15" imgW="3893820" imgH="397510" progId="Word.Document.8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005263"/>
                        <a:ext cx="3795712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8770" name="Object 2"/>
          <p:cNvGraphicFramePr>
            <a:graphicFrameLocks noChangeAspect="1"/>
          </p:cNvGraphicFramePr>
          <p:nvPr/>
        </p:nvGraphicFramePr>
        <p:xfrm>
          <a:off x="1979613" y="1546225"/>
          <a:ext cx="504983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86" name="Document" r:id="rId3" imgW="5203190" imgH="682625" progId="Word.Document.8">
                  <p:embed/>
                </p:oleObj>
              </mc:Choice>
              <mc:Fallback>
                <p:oleObj name="Document" r:id="rId3" imgW="5203190" imgH="68262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546225"/>
                        <a:ext cx="5049837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8771" name="Picture 3" descr="每日一语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80975" y="2274888"/>
            <a:ext cx="86391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8775" name="Object 7"/>
          <p:cNvGraphicFramePr>
            <a:graphicFrameLocks noChangeAspect="1"/>
          </p:cNvGraphicFramePr>
          <p:nvPr/>
        </p:nvGraphicFramePr>
        <p:xfrm>
          <a:off x="855663" y="2349500"/>
          <a:ext cx="7921625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87" name="文档" r:id="rId7" imgW="8016240" imgH="2162810" progId="Word.Document.8">
                  <p:embed/>
                </p:oleObj>
              </mc:Choice>
              <mc:Fallback>
                <p:oleObj name="文档" r:id="rId7" imgW="8016240" imgH="216281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2349500"/>
                        <a:ext cx="7921625" cy="214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9342" name="Object 30"/>
          <p:cNvGraphicFramePr>
            <a:graphicFrameLocks noChangeAspect="1"/>
          </p:cNvGraphicFramePr>
          <p:nvPr/>
        </p:nvGraphicFramePr>
        <p:xfrm>
          <a:off x="339725" y="260350"/>
          <a:ext cx="8399463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376" name="Document" r:id="rId3" imgW="8461375" imgH="6447790" progId="Word.Document.8">
                  <p:embed/>
                </p:oleObj>
              </mc:Choice>
              <mc:Fallback>
                <p:oleObj name="Document" r:id="rId3" imgW="8461375" imgH="6447790" progId="Word.Document.8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60350"/>
                        <a:ext cx="8399463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43" name="Object 31"/>
          <p:cNvGraphicFramePr>
            <a:graphicFrameLocks noChangeAspect="1"/>
          </p:cNvGraphicFramePr>
          <p:nvPr/>
        </p:nvGraphicFramePr>
        <p:xfrm>
          <a:off x="2268538" y="227013"/>
          <a:ext cx="52308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377" name="文档" r:id="rId5" imgW="5276215" imgH="397510" progId="Word.Document.8">
                  <p:embed/>
                </p:oleObj>
              </mc:Choice>
              <mc:Fallback>
                <p:oleObj name="文档" r:id="rId5" imgW="5276215" imgH="397510" progId="Word.Document.8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27013"/>
                        <a:ext cx="52308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46" name="Object 34"/>
          <p:cNvGraphicFramePr>
            <a:graphicFrameLocks noChangeAspect="1"/>
          </p:cNvGraphicFramePr>
          <p:nvPr/>
        </p:nvGraphicFramePr>
        <p:xfrm>
          <a:off x="1908175" y="2205038"/>
          <a:ext cx="52308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378" name="文档" r:id="rId7" imgW="5276215" imgH="397510" progId="Word.Document.8">
                  <p:embed/>
                </p:oleObj>
              </mc:Choice>
              <mc:Fallback>
                <p:oleObj name="文档" r:id="rId7" imgW="5276215" imgH="397510" progId="Word.Document.8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205038"/>
                        <a:ext cx="52308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47" name="Object 35"/>
          <p:cNvGraphicFramePr>
            <a:graphicFrameLocks noChangeAspect="1"/>
          </p:cNvGraphicFramePr>
          <p:nvPr/>
        </p:nvGraphicFramePr>
        <p:xfrm>
          <a:off x="2700338" y="2636838"/>
          <a:ext cx="52308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379" name="文档" r:id="rId9" imgW="5276215" imgH="397510" progId="Word.Document.8">
                  <p:embed/>
                </p:oleObj>
              </mc:Choice>
              <mc:Fallback>
                <p:oleObj name="文档" r:id="rId9" imgW="5276215" imgH="397510" progId="Word.Document.8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636838"/>
                        <a:ext cx="52308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48" name="Object 36"/>
          <p:cNvGraphicFramePr>
            <a:graphicFrameLocks noChangeAspect="1"/>
          </p:cNvGraphicFramePr>
          <p:nvPr/>
        </p:nvGraphicFramePr>
        <p:xfrm>
          <a:off x="828675" y="4619625"/>
          <a:ext cx="52308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380" name="文档" r:id="rId11" imgW="5276215" imgH="397510" progId="Word.Document.8">
                  <p:embed/>
                </p:oleObj>
              </mc:Choice>
              <mc:Fallback>
                <p:oleObj name="文档" r:id="rId11" imgW="5276215" imgH="397510" progId="Word.Document.8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4619625"/>
                        <a:ext cx="523081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9349" name="Object 37"/>
          <p:cNvGraphicFramePr>
            <a:graphicFrameLocks noChangeAspect="1"/>
          </p:cNvGraphicFramePr>
          <p:nvPr/>
        </p:nvGraphicFramePr>
        <p:xfrm>
          <a:off x="1620838" y="5084763"/>
          <a:ext cx="52308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9381" name="文档" r:id="rId13" imgW="5276215" imgH="397510" progId="Word.Document.8">
                  <p:embed/>
                </p:oleObj>
              </mc:Choice>
              <mc:Fallback>
                <p:oleObj name="文档" r:id="rId13" imgW="5276215" imgH="397510" progId="Word.Document.8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5084763"/>
                        <a:ext cx="52308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775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3563" y="549275"/>
            <a:ext cx="753586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27754" name="Object 10"/>
          <p:cNvGraphicFramePr>
            <a:graphicFrameLocks noChangeAspect="1"/>
          </p:cNvGraphicFramePr>
          <p:nvPr/>
        </p:nvGraphicFramePr>
        <p:xfrm>
          <a:off x="271463" y="1484313"/>
          <a:ext cx="8620125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81" name="Document" r:id="rId4" imgW="8470265" imgH="1818005" progId="Word.Document.8">
                  <p:embed/>
                </p:oleObj>
              </mc:Choice>
              <mc:Fallback>
                <p:oleObj name="Document" r:id="rId4" imgW="8470265" imgH="1818005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484313"/>
                        <a:ext cx="8620125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55" name="Object 11"/>
          <p:cNvGraphicFramePr>
            <a:graphicFrameLocks noChangeAspect="1"/>
          </p:cNvGraphicFramePr>
          <p:nvPr/>
        </p:nvGraphicFramePr>
        <p:xfrm>
          <a:off x="433388" y="3155950"/>
          <a:ext cx="8602662" cy="304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82" name="Document" r:id="rId6" imgW="8470265" imgH="3003550" progId="Word.Document.8">
                  <p:embed/>
                </p:oleObj>
              </mc:Choice>
              <mc:Fallback>
                <p:oleObj name="Document" r:id="rId6" imgW="8470265" imgH="300355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3155950"/>
                        <a:ext cx="8602662" cy="304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56" name="Object 12"/>
          <p:cNvGraphicFramePr>
            <a:graphicFrameLocks noChangeAspect="1"/>
          </p:cNvGraphicFramePr>
          <p:nvPr/>
        </p:nvGraphicFramePr>
        <p:xfrm>
          <a:off x="439738" y="3660775"/>
          <a:ext cx="84677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83" name="Document" r:id="rId8" imgW="8461375" imgH="2372995" progId="Word.Document.8">
                  <p:embed/>
                </p:oleObj>
              </mc:Choice>
              <mc:Fallback>
                <p:oleObj name="Document" r:id="rId8" imgW="8461375" imgH="2372995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3660775"/>
                        <a:ext cx="84677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57" name="Object 13"/>
          <p:cNvGraphicFramePr>
            <a:graphicFrameLocks noChangeAspect="1"/>
          </p:cNvGraphicFramePr>
          <p:nvPr/>
        </p:nvGraphicFramePr>
        <p:xfrm>
          <a:off x="449263" y="4186238"/>
          <a:ext cx="84582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84" name="Document" r:id="rId10" imgW="8461375" imgH="1779905" progId="Word.Document.8">
                  <p:embed/>
                </p:oleObj>
              </mc:Choice>
              <mc:Fallback>
                <p:oleObj name="Document" r:id="rId10" imgW="8461375" imgH="1779905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186238"/>
                        <a:ext cx="84582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58" name="Object 14"/>
          <p:cNvGraphicFramePr>
            <a:graphicFrameLocks noChangeAspect="1"/>
          </p:cNvGraphicFramePr>
          <p:nvPr/>
        </p:nvGraphicFramePr>
        <p:xfrm>
          <a:off x="160338" y="4762500"/>
          <a:ext cx="84582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85" name="Document" r:id="rId12" imgW="8461375" imgH="1187450" progId="Word.Document.8">
                  <p:embed/>
                </p:oleObj>
              </mc:Choice>
              <mc:Fallback>
                <p:oleObj name="Document" r:id="rId12" imgW="8461375" imgH="118745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4762500"/>
                        <a:ext cx="8458200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6726" name="Object 6"/>
          <p:cNvGraphicFramePr>
            <a:graphicFrameLocks noChangeAspect="1"/>
          </p:cNvGraphicFramePr>
          <p:nvPr/>
        </p:nvGraphicFramePr>
        <p:xfrm>
          <a:off x="1116013" y="117475"/>
          <a:ext cx="63484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42" name="Document" r:id="rId3" imgW="6424930" imgH="594360" progId="Word.Document.8">
                  <p:embed/>
                </p:oleObj>
              </mc:Choice>
              <mc:Fallback>
                <p:oleObj name="Document" r:id="rId3" imgW="6424930" imgH="59436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17475"/>
                        <a:ext cx="634841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731" name="Object 11"/>
          <p:cNvGraphicFramePr>
            <a:graphicFrameLocks noChangeAspect="1"/>
          </p:cNvGraphicFramePr>
          <p:nvPr/>
        </p:nvGraphicFramePr>
        <p:xfrm>
          <a:off x="339725" y="690563"/>
          <a:ext cx="8347075" cy="602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43" name="文档" r:id="rId5" imgW="8500110" imgH="6146165" progId="Word.Document.8">
                  <p:embed/>
                </p:oleObj>
              </mc:Choice>
              <mc:Fallback>
                <p:oleObj name="文档" r:id="rId5" imgW="8500110" imgH="614616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690563"/>
                        <a:ext cx="8347075" cy="602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706" name="Object 10"/>
          <p:cNvGraphicFramePr>
            <a:graphicFrameLocks noChangeAspect="1"/>
          </p:cNvGraphicFramePr>
          <p:nvPr/>
        </p:nvGraphicFramePr>
        <p:xfrm>
          <a:off x="828675" y="260350"/>
          <a:ext cx="69961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37" name="Document" r:id="rId3" imgW="7080250" imgH="594360" progId="Word.Document.8">
                  <p:embed/>
                </p:oleObj>
              </mc:Choice>
              <mc:Fallback>
                <p:oleObj name="Document" r:id="rId3" imgW="7080250" imgH="59436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60350"/>
                        <a:ext cx="6996113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710" name="Object 14"/>
          <p:cNvGraphicFramePr>
            <a:graphicFrameLocks noChangeAspect="1"/>
          </p:cNvGraphicFramePr>
          <p:nvPr/>
        </p:nvGraphicFramePr>
        <p:xfrm>
          <a:off x="323850" y="844550"/>
          <a:ext cx="8467725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38" name="Document" r:id="rId5" imgW="8461375" imgH="1187450" progId="Word.Document.8">
                  <p:embed/>
                </p:oleObj>
              </mc:Choice>
              <mc:Fallback>
                <p:oleObj name="Document" r:id="rId5" imgW="8461375" imgH="1187450" progId="Word.Document.8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844550"/>
                        <a:ext cx="8467725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711" name="Object 15"/>
          <p:cNvGraphicFramePr>
            <a:graphicFrameLocks noChangeAspect="1"/>
          </p:cNvGraphicFramePr>
          <p:nvPr/>
        </p:nvGraphicFramePr>
        <p:xfrm>
          <a:off x="338138" y="1924050"/>
          <a:ext cx="84677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39" name="Document" r:id="rId7" imgW="8470265" imgH="1779905" progId="Word.Document.8">
                  <p:embed/>
                </p:oleObj>
              </mc:Choice>
              <mc:Fallback>
                <p:oleObj name="Document" r:id="rId7" imgW="8470265" imgH="1779905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1924050"/>
                        <a:ext cx="84677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713" name="Object 17"/>
          <p:cNvGraphicFramePr>
            <a:graphicFrameLocks noChangeAspect="1"/>
          </p:cNvGraphicFramePr>
          <p:nvPr/>
        </p:nvGraphicFramePr>
        <p:xfrm>
          <a:off x="338138" y="3530600"/>
          <a:ext cx="84677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40" name="Document" r:id="rId9" imgW="8470265" imgH="1779905" progId="Word.Document.8">
                  <p:embed/>
                </p:oleObj>
              </mc:Choice>
              <mc:Fallback>
                <p:oleObj name="Document" r:id="rId9" imgW="8470265" imgH="1779905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3530600"/>
                        <a:ext cx="84677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714" name="Object 18"/>
          <p:cNvGraphicFramePr>
            <a:graphicFrameLocks noChangeAspect="1"/>
          </p:cNvGraphicFramePr>
          <p:nvPr/>
        </p:nvGraphicFramePr>
        <p:xfrm>
          <a:off x="338138" y="5202238"/>
          <a:ext cx="8467725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41" name="Document" r:id="rId11" imgW="8470265" imgH="1187450" progId="Word.Document.8">
                  <p:embed/>
                </p:oleObj>
              </mc:Choice>
              <mc:Fallback>
                <p:oleObj name="Document" r:id="rId11" imgW="8470265" imgH="1187450" progId="Word.Document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5202238"/>
                        <a:ext cx="8467725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467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5938" y="333375"/>
            <a:ext cx="779938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24682" name="Object 10"/>
          <p:cNvGraphicFramePr>
            <a:graphicFrameLocks noChangeAspect="1"/>
          </p:cNvGraphicFramePr>
          <p:nvPr/>
        </p:nvGraphicFramePr>
        <p:xfrm>
          <a:off x="252413" y="1250950"/>
          <a:ext cx="8399462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04" name="Document" r:id="rId4" imgW="8461375" imgH="1187450" progId="Word.Document.8">
                  <p:embed/>
                </p:oleObj>
              </mc:Choice>
              <mc:Fallback>
                <p:oleObj name="Document" r:id="rId4" imgW="8461375" imgH="1187450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1250950"/>
                        <a:ext cx="8399462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83" name="Object 11"/>
          <p:cNvGraphicFramePr>
            <a:graphicFrameLocks noChangeAspect="1"/>
          </p:cNvGraphicFramePr>
          <p:nvPr/>
        </p:nvGraphicFramePr>
        <p:xfrm>
          <a:off x="349250" y="3068638"/>
          <a:ext cx="8399463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05" name="Document" r:id="rId6" imgW="8461375" imgH="2038985" progId="Word.Document.8">
                  <p:embed/>
                </p:oleObj>
              </mc:Choice>
              <mc:Fallback>
                <p:oleObj name="Document" r:id="rId6" imgW="8461375" imgH="203898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3068638"/>
                        <a:ext cx="8399463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84" name="Object 12"/>
          <p:cNvGraphicFramePr>
            <a:graphicFrameLocks noChangeAspect="1"/>
          </p:cNvGraphicFramePr>
          <p:nvPr/>
        </p:nvGraphicFramePr>
        <p:xfrm>
          <a:off x="306388" y="2276475"/>
          <a:ext cx="527367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06" name="文档" r:id="rId8" imgW="5276215" imgH="856615" progId="Word.Document.8">
                  <p:embed/>
                </p:oleObj>
              </mc:Choice>
              <mc:Fallback>
                <p:oleObj name="文档" r:id="rId8" imgW="5276215" imgH="856615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2276475"/>
                        <a:ext cx="5273675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85" name="Object 13"/>
          <p:cNvGraphicFramePr>
            <a:graphicFrameLocks noChangeAspect="1"/>
          </p:cNvGraphicFramePr>
          <p:nvPr/>
        </p:nvGraphicFramePr>
        <p:xfrm>
          <a:off x="252413" y="4221163"/>
          <a:ext cx="84677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07" name="Document" r:id="rId10" imgW="8461375" imgH="2372995" progId="Word.Document.8">
                  <p:embed/>
                </p:oleObj>
              </mc:Choice>
              <mc:Fallback>
                <p:oleObj name="Document" r:id="rId10" imgW="8461375" imgH="2372995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221163"/>
                        <a:ext cx="8467725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3654" name="Object 6"/>
          <p:cNvGraphicFramePr>
            <a:graphicFrameLocks noChangeAspect="1"/>
          </p:cNvGraphicFramePr>
          <p:nvPr/>
        </p:nvGraphicFramePr>
        <p:xfrm>
          <a:off x="252413" y="22225"/>
          <a:ext cx="8399462" cy="261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71" name="Document" r:id="rId3" imgW="8461375" imgH="2635250" progId="Word.Document.8">
                  <p:embed/>
                </p:oleObj>
              </mc:Choice>
              <mc:Fallback>
                <p:oleObj name="Document" r:id="rId3" imgW="8461375" imgH="263525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22225"/>
                        <a:ext cx="8399462" cy="261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55" name="Object 7"/>
          <p:cNvGraphicFramePr>
            <a:graphicFrameLocks noChangeAspect="1"/>
          </p:cNvGraphicFramePr>
          <p:nvPr/>
        </p:nvGraphicFramePr>
        <p:xfrm>
          <a:off x="339725" y="2205038"/>
          <a:ext cx="8399463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72" name="Document" r:id="rId5" imgW="8461375" imgH="1449070" progId="Word.Document.8">
                  <p:embed/>
                </p:oleObj>
              </mc:Choice>
              <mc:Fallback>
                <p:oleObj name="Document" r:id="rId5" imgW="8461375" imgH="144907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2205038"/>
                        <a:ext cx="8399463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56" name="Object 8"/>
          <p:cNvGraphicFramePr>
            <a:graphicFrameLocks noChangeAspect="1"/>
          </p:cNvGraphicFramePr>
          <p:nvPr/>
        </p:nvGraphicFramePr>
        <p:xfrm>
          <a:off x="252413" y="3213100"/>
          <a:ext cx="8559800" cy="356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73" name="Document" r:id="rId7" imgW="8648700" imgH="3622675" progId="Word.Document.8">
                  <p:embed/>
                </p:oleObj>
              </mc:Choice>
              <mc:Fallback>
                <p:oleObj name="Document" r:id="rId7" imgW="8648700" imgH="3622675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213100"/>
                        <a:ext cx="8559800" cy="356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636" name="Object 12"/>
          <p:cNvGraphicFramePr>
            <a:graphicFrameLocks noChangeAspect="1"/>
          </p:cNvGraphicFramePr>
          <p:nvPr/>
        </p:nvGraphicFramePr>
        <p:xfrm>
          <a:off x="330200" y="744538"/>
          <a:ext cx="8345488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64" name="Document" r:id="rId3" imgW="8500745" imgH="5591810" progId="Word.Document.8">
                  <p:embed/>
                </p:oleObj>
              </mc:Choice>
              <mc:Fallback>
                <p:oleObj name="Document" r:id="rId3" imgW="8500745" imgH="5591810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744538"/>
                        <a:ext cx="8345488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37" name="Object 13"/>
          <p:cNvGraphicFramePr>
            <a:graphicFrameLocks noChangeAspect="1"/>
          </p:cNvGraphicFramePr>
          <p:nvPr/>
        </p:nvGraphicFramePr>
        <p:xfrm>
          <a:off x="6213475" y="693738"/>
          <a:ext cx="29670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65" name="文档" r:id="rId5" imgW="3009900" imgH="397510" progId="Word.Document.8">
                  <p:embed/>
                </p:oleObj>
              </mc:Choice>
              <mc:Fallback>
                <p:oleObj name="文档" r:id="rId5" imgW="3009900" imgH="397510" progId="Word.Documen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693738"/>
                        <a:ext cx="29670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39" name="Object 15"/>
          <p:cNvGraphicFramePr>
            <a:graphicFrameLocks noChangeAspect="1"/>
          </p:cNvGraphicFramePr>
          <p:nvPr/>
        </p:nvGraphicFramePr>
        <p:xfrm>
          <a:off x="2481263" y="1811338"/>
          <a:ext cx="29670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66" name="文档" r:id="rId7" imgW="3009900" imgH="397510" progId="Word.Document.8">
                  <p:embed/>
                </p:oleObj>
              </mc:Choice>
              <mc:Fallback>
                <p:oleObj name="文档" r:id="rId7" imgW="3009900" imgH="397510" progId="Word.Document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1811338"/>
                        <a:ext cx="2967037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40" name="Object 16"/>
          <p:cNvGraphicFramePr>
            <a:graphicFrameLocks noChangeAspect="1"/>
          </p:cNvGraphicFramePr>
          <p:nvPr/>
        </p:nvGraphicFramePr>
        <p:xfrm>
          <a:off x="755650" y="3513138"/>
          <a:ext cx="29670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67" name="文档" r:id="rId9" imgW="3009900" imgH="397510" progId="Word.Document.8">
                  <p:embed/>
                </p:oleObj>
              </mc:Choice>
              <mc:Fallback>
                <p:oleObj name="文档" r:id="rId9" imgW="3009900" imgH="397510" progId="Word.Documen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513138"/>
                        <a:ext cx="29670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41" name="Object 17"/>
          <p:cNvGraphicFramePr>
            <a:graphicFrameLocks noChangeAspect="1"/>
          </p:cNvGraphicFramePr>
          <p:nvPr/>
        </p:nvGraphicFramePr>
        <p:xfrm>
          <a:off x="2844800" y="4691063"/>
          <a:ext cx="31146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68" name="文档" r:id="rId11" imgW="3199130" imgH="400685" progId="Word.Document.8">
                  <p:embed/>
                </p:oleObj>
              </mc:Choice>
              <mc:Fallback>
                <p:oleObj name="文档" r:id="rId11" imgW="3199130" imgH="400685" progId="Word.Document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4691063"/>
                        <a:ext cx="31146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11" name="Object 11"/>
          <p:cNvGraphicFramePr>
            <a:graphicFrameLocks noChangeAspect="1"/>
          </p:cNvGraphicFramePr>
          <p:nvPr/>
        </p:nvGraphicFramePr>
        <p:xfrm>
          <a:off x="265113" y="1268413"/>
          <a:ext cx="8580437" cy="359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18" name="Document" r:id="rId3" imgW="8648700" imgH="3622675" progId="Word.Document.8">
                  <p:embed/>
                </p:oleObj>
              </mc:Choice>
              <mc:Fallback>
                <p:oleObj name="Document" r:id="rId3" imgW="8648700" imgH="362267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1268413"/>
                        <a:ext cx="8580437" cy="359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自定义 1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C8EAD"/>
      </a:accent1>
      <a:accent2>
        <a:srgbClr val="F3C71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51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全屏显示(4:3)</PresentationFormat>
  <Paragraphs>2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方正楷体简体</vt:lpstr>
      <vt:lpstr>黑体</vt:lpstr>
      <vt:lpstr>宋体</vt:lpstr>
      <vt:lpstr>微软雅黑</vt:lpstr>
      <vt:lpstr>Arial</vt:lpstr>
      <vt:lpstr>Calibri</vt:lpstr>
      <vt:lpstr>WWW.2PPT.COM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2017-10-27T00:13:00Z</dcterms:created>
  <dcterms:modified xsi:type="dcterms:W3CDTF">2023-01-16T22:43:52Z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D123B665825B4B7ABBEA0EA7EDF404DC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