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8"/>
  </p:notesMasterIdLst>
  <p:sldIdLst>
    <p:sldId id="407" r:id="rId3"/>
    <p:sldId id="448" r:id="rId4"/>
    <p:sldId id="449" r:id="rId5"/>
    <p:sldId id="450" r:id="rId6"/>
    <p:sldId id="451" r:id="rId7"/>
    <p:sldId id="452" r:id="rId8"/>
    <p:sldId id="453" r:id="rId9"/>
    <p:sldId id="454" r:id="rId10"/>
    <p:sldId id="455" r:id="rId11"/>
    <p:sldId id="456" r:id="rId12"/>
    <p:sldId id="457" r:id="rId13"/>
    <p:sldId id="458" r:id="rId14"/>
    <p:sldId id="459" r:id="rId15"/>
    <p:sldId id="460" r:id="rId16"/>
    <p:sldId id="461" r:id="rId17"/>
    <p:sldId id="462" r:id="rId18"/>
    <p:sldId id="463" r:id="rId19"/>
    <p:sldId id="464" r:id="rId20"/>
    <p:sldId id="465" r:id="rId21"/>
    <p:sldId id="466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476" r:id="rId32"/>
    <p:sldId id="477" r:id="rId33"/>
    <p:sldId id="478" r:id="rId34"/>
    <p:sldId id="479" r:id="rId35"/>
    <p:sldId id="480" r:id="rId36"/>
    <p:sldId id="256" r:id="rId3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8"/>
      </p:cViewPr>
      <p:guideLst>
        <p:guide orient="horz" pos="215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4" Type="http://schemas.openxmlformats.org/officeDocument/2006/relationships/image" Target="../media/image2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Relationship Id="rId4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17" Type="http://schemas.openxmlformats.org/officeDocument/2006/relationships/image" Target="../media/image64.emf"/><Relationship Id="rId2" Type="http://schemas.openxmlformats.org/officeDocument/2006/relationships/image" Target="../media/image49.emf"/><Relationship Id="rId16" Type="http://schemas.openxmlformats.org/officeDocument/2006/relationships/image" Target="../media/image63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5" Type="http://schemas.openxmlformats.org/officeDocument/2006/relationships/image" Target="../media/image6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Relationship Id="rId14" Type="http://schemas.openxmlformats.org/officeDocument/2006/relationships/image" Target="../media/image61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image" Target="../media/image66.emf"/><Relationship Id="rId1" Type="http://schemas.openxmlformats.org/officeDocument/2006/relationships/image" Target="../media/image65.emf"/><Relationship Id="rId4" Type="http://schemas.openxmlformats.org/officeDocument/2006/relationships/image" Target="../media/image68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e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5" Type="http://schemas.openxmlformats.org/officeDocument/2006/relationships/image" Target="../media/image80.emf"/><Relationship Id="rId4" Type="http://schemas.openxmlformats.org/officeDocument/2006/relationships/image" Target="../media/image79.e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image" Target="../media/image81.emf"/><Relationship Id="rId4" Type="http://schemas.openxmlformats.org/officeDocument/2006/relationships/image" Target="../media/image84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image" Target="../media/image8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7CFC0-F2FD-4647-8839-D00418C56AF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EDC81-9182-4461-B5BA-3F05E07D14C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FEDC81-9182-4461-B5BA-3F05E07D14C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382"/>
            <a:ext cx="7772400" cy="1469164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5374"/>
            <a:ext cx="6400800" cy="17530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645"/>
            <a:ext cx="8229600" cy="45256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397"/>
            <a:ext cx="2057400" cy="585188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397"/>
            <a:ext cx="6019800" cy="585188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490"/>
            <a:ext cx="7772400" cy="1360548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5933"/>
            <a:ext cx="7772400" cy="15015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645"/>
            <a:ext cx="4038600" cy="45256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857"/>
            <a:ext cx="4040188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210"/>
            <a:ext cx="4040188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535857"/>
            <a:ext cx="4041775" cy="63835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2174210"/>
            <a:ext cx="4041775" cy="395206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396"/>
            <a:ext cx="8229600" cy="114331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72492"/>
            <a:ext cx="3008313" cy="116237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2491"/>
            <a:ext cx="5111750" cy="585378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434865"/>
            <a:ext cx="3008313" cy="4691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029"/>
            <a:ext cx="5486400" cy="56784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3581"/>
            <a:ext cx="5486400" cy="4114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877"/>
            <a:ext cx="5486400" cy="8041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4"/>
          <p:cNvSpPr>
            <a:spLocks noChangeArrowheads="1"/>
          </p:cNvSpPr>
          <p:nvPr/>
        </p:nvSpPr>
        <p:spPr bwMode="auto">
          <a:xfrm>
            <a:off x="0" y="0"/>
            <a:ext cx="9144000" cy="501156"/>
          </a:xfrm>
          <a:prstGeom prst="rect">
            <a:avLst/>
          </a:prstGeom>
          <a:solidFill>
            <a:srgbClr val="FF860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51" name="黑色底纹"/>
          <p:cNvSpPr>
            <a:spLocks noChangeArrowheads="1"/>
          </p:cNvSpPr>
          <p:nvPr/>
        </p:nvSpPr>
        <p:spPr bwMode="auto">
          <a:xfrm>
            <a:off x="0" y="6631242"/>
            <a:ext cx="9144000" cy="226759"/>
          </a:xfrm>
          <a:prstGeom prst="rect">
            <a:avLst/>
          </a:prstGeom>
          <a:solidFill>
            <a:srgbClr val="28282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zh-CN" b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QQ截图20151027150317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QQ截图20151027150524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5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4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3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3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4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46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0.bin"/><Relationship Id="rId18" Type="http://schemas.openxmlformats.org/officeDocument/2006/relationships/image" Target="../media/image55.emf"/><Relationship Id="rId26" Type="http://schemas.openxmlformats.org/officeDocument/2006/relationships/image" Target="../media/image59.e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34" Type="http://schemas.openxmlformats.org/officeDocument/2006/relationships/image" Target="../media/image63.emf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33" Type="http://schemas.openxmlformats.org/officeDocument/2006/relationships/oleObject" Target="../embeddings/oleObject60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29" Type="http://schemas.openxmlformats.org/officeDocument/2006/relationships/oleObject" Target="../embeddings/oleObject58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58.emf"/><Relationship Id="rId32" Type="http://schemas.openxmlformats.org/officeDocument/2006/relationships/image" Target="../media/image62.e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60.emf"/><Relationship Id="rId36" Type="http://schemas.openxmlformats.org/officeDocument/2006/relationships/image" Target="../media/image64.emf"/><Relationship Id="rId10" Type="http://schemas.openxmlformats.org/officeDocument/2006/relationships/image" Target="../media/image51.emf"/><Relationship Id="rId19" Type="http://schemas.openxmlformats.org/officeDocument/2006/relationships/oleObject" Target="../embeddings/oleObject53.bin"/><Relationship Id="rId31" Type="http://schemas.openxmlformats.org/officeDocument/2006/relationships/oleObject" Target="../embeddings/oleObject59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53.emf"/><Relationship Id="rId22" Type="http://schemas.openxmlformats.org/officeDocument/2006/relationships/image" Target="../media/image57.emf"/><Relationship Id="rId27" Type="http://schemas.openxmlformats.org/officeDocument/2006/relationships/oleObject" Target="../embeddings/oleObject57.bin"/><Relationship Id="rId30" Type="http://schemas.openxmlformats.org/officeDocument/2006/relationships/image" Target="../media/image61.emf"/><Relationship Id="rId35" Type="http://schemas.openxmlformats.org/officeDocument/2006/relationships/oleObject" Target="../embeddings/oleObject61.bin"/><Relationship Id="rId8" Type="http://schemas.openxmlformats.org/officeDocument/2006/relationships/image" Target="../media/image50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8.emf"/><Relationship Id="rId4" Type="http://schemas.openxmlformats.org/officeDocument/2006/relationships/image" Target="../media/image65.emf"/><Relationship Id="rId9" Type="http://schemas.openxmlformats.org/officeDocument/2006/relationships/oleObject" Target="../embeddings/oleObject6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69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e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71.bin"/><Relationship Id="rId4" Type="http://schemas.openxmlformats.org/officeDocument/2006/relationships/image" Target="../media/image73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emf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5.bin"/><Relationship Id="rId12" Type="http://schemas.openxmlformats.org/officeDocument/2006/relationships/image" Target="../media/image80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7.bin"/><Relationship Id="rId5" Type="http://schemas.openxmlformats.org/officeDocument/2006/relationships/oleObject" Target="../embeddings/oleObject74.bin"/><Relationship Id="rId10" Type="http://schemas.openxmlformats.org/officeDocument/2006/relationships/image" Target="../media/image79.e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6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e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2.emf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84.emf"/><Relationship Id="rId4" Type="http://schemas.openxmlformats.org/officeDocument/2006/relationships/image" Target="../media/image81.emf"/><Relationship Id="rId9" Type="http://schemas.openxmlformats.org/officeDocument/2006/relationships/oleObject" Target="../embeddings/oleObject81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e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83.bin"/><Relationship Id="rId4" Type="http://schemas.openxmlformats.org/officeDocument/2006/relationships/image" Target="../media/image85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3294555"/>
            <a:ext cx="9144000" cy="13712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165048" bIns="165048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0" dirty="0">
                <a:latin typeface="Times New Roman" panose="02020603050405020304" pitchFamily="18" charset="0"/>
              </a:rPr>
              <a:t>Section </a:t>
            </a:r>
            <a:r>
              <a:rPr lang="en-US" altLang="zh-CN" sz="2400" b="0" dirty="0" smtClean="0">
                <a:latin typeface="Times New Roman" panose="02020603050405020304" pitchFamily="18" charset="0"/>
              </a:rPr>
              <a:t>Ⅱ</a:t>
            </a:r>
            <a:r>
              <a:rPr lang="zh-CN" alt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altLang="zh-CN" sz="2400" b="0" dirty="0" smtClean="0">
                <a:latin typeface="Times New Roman" panose="02020603050405020304" pitchFamily="18" charset="0"/>
              </a:rPr>
              <a:t>Discovering </a:t>
            </a:r>
            <a:r>
              <a:rPr lang="en-US" altLang="zh-CN" sz="2400" b="0" dirty="0">
                <a:latin typeface="Times New Roman" panose="02020603050405020304" pitchFamily="18" charset="0"/>
              </a:rPr>
              <a:t>Useful Structures </a:t>
            </a:r>
            <a:endParaRPr lang="en-US" altLang="zh-CN" sz="2400" dirty="0">
              <a:latin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Times New Roman" panose="02020603050405020304" pitchFamily="18" charset="0"/>
              </a:rPr>
              <a:t>Grammar——</a:t>
            </a:r>
            <a:r>
              <a:rPr lang="zh-CN" altLang="en-US" sz="2400" dirty="0">
                <a:latin typeface="Times New Roman" panose="02020603050405020304" pitchFamily="18" charset="0"/>
              </a:rPr>
              <a:t>八种基本句式 </a:t>
            </a:r>
          </a:p>
        </p:txBody>
      </p:sp>
      <p:sp>
        <p:nvSpPr>
          <p:cNvPr id="2" name="矩形 1"/>
          <p:cNvSpPr/>
          <p:nvPr/>
        </p:nvSpPr>
        <p:spPr>
          <a:xfrm>
            <a:off x="0" y="177281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6600" dirty="0"/>
              <a:t>A new start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5517232"/>
            <a:ext cx="9144000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81001" y="685990"/>
          <a:ext cx="8266113" cy="6006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文档" r:id="rId3" imgW="8416290" imgH="5094605" progId="Word.Document.8">
                  <p:embed/>
                </p:oleObj>
              </mc:Choice>
              <mc:Fallback>
                <p:oleObj name="文档" r:id="rId3" imgW="8416290" imgH="50946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0"/>
                        <a:ext cx="8266113" cy="6006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2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4114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11430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4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12192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914401" y="2334274"/>
          <a:ext cx="7897813" cy="94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1" name="文档" r:id="rId5" imgW="7905115" imgH="793750" progId="Word.Document.8">
                  <p:embed/>
                </p:oleObj>
              </mc:Choice>
              <mc:Fallback>
                <p:oleObj name="文档" r:id="rId5" imgW="7905115" imgH="79375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1" y="2334274"/>
                        <a:ext cx="7897813" cy="94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3124201" y="324702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2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1" y="324702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3870326" y="45275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6" y="45275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457201" y="594525"/>
          <a:ext cx="8266113" cy="58080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文档" r:id="rId3" imgW="8416290" imgH="4925060" progId="Word.Document.8">
                  <p:embed/>
                </p:oleObj>
              </mc:Choice>
              <mc:Fallback>
                <p:oleObj name="文档" r:id="rId3" imgW="8416290" imgH="492506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1" y="594525"/>
                        <a:ext cx="8266113" cy="58080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9436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2209800" y="2789695"/>
          <a:ext cx="6269038" cy="948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文档" r:id="rId7" imgW="6275705" imgH="791210" progId="Word.Document.8">
                  <p:embed/>
                </p:oleObj>
              </mc:Choice>
              <mc:Fallback>
                <p:oleObj name="文档" r:id="rId7" imgW="6275705" imgH="79121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789695"/>
                        <a:ext cx="6269038" cy="9489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362201" y="370434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1" y="370434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381001" y="1053758"/>
          <a:ext cx="8266113" cy="5150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7" name="文档" r:id="rId3" imgW="8416290" imgH="4373880" progId="Word.Document.8">
                  <p:embed/>
                </p:oleObj>
              </mc:Choice>
              <mc:Fallback>
                <p:oleObj name="文档" r:id="rId3" imgW="8416290" imgH="437388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8"/>
                        <a:ext cx="8266113" cy="51506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Document" r:id="rId3" imgW="8418830" imgH="4085590" progId="Word.Document.8">
                  <p:embed/>
                </p:oleObj>
              </mc:Choice>
              <mc:Fallback>
                <p:oleObj name="Document" r:id="rId3" imgW="8418830" imgH="40855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6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10668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098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8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1066801" y="40702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9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40702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81001" y="685991"/>
          <a:ext cx="8266113" cy="6032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文档" r:id="rId3" imgW="8416290" imgH="5120005" progId="Word.Document.8">
                  <p:embed/>
                </p:oleObj>
              </mc:Choice>
              <mc:Fallback>
                <p:oleObj name="文档" r:id="rId3" imgW="8416290" imgH="512000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1"/>
                        <a:ext cx="8266113" cy="60329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990600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26670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1066801" y="196650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8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196650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/>
        </p:nvGraphicFramePr>
        <p:xfrm>
          <a:off x="990600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9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9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10668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0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990600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1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81001" y="685991"/>
          <a:ext cx="8207375" cy="5628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3" name="Document" r:id="rId3" imgW="8418830" imgH="4809490" progId="Word.Document.8">
                  <p:embed/>
                </p:oleObj>
              </mc:Choice>
              <mc:Fallback>
                <p:oleObj name="Document" r:id="rId3" imgW="8418830" imgH="480949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685991"/>
                        <a:ext cx="8207375" cy="56289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371601" y="178357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4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1" y="178357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5699126" y="178357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5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6" y="178357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9" name="Object 5"/>
          <p:cNvGraphicFramePr>
            <a:graphicFrameLocks noChangeAspect="1"/>
          </p:cNvGraphicFramePr>
          <p:nvPr/>
        </p:nvGraphicFramePr>
        <p:xfrm>
          <a:off x="4708526" y="2223754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6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8526" y="2223754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0" name="Object 6"/>
          <p:cNvGraphicFramePr>
            <a:graphicFrameLocks noChangeAspect="1"/>
          </p:cNvGraphicFramePr>
          <p:nvPr/>
        </p:nvGraphicFramePr>
        <p:xfrm>
          <a:off x="5927726" y="2240902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7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7726" y="2240902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55626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8" name="文档" r:id="rId13" imgW="5274310" imgH="396875" progId="Word.Document.8">
                  <p:embed/>
                </p:oleObj>
              </mc:Choice>
              <mc:Fallback>
                <p:oleObj name="文档" r:id="rId13" imgW="5274310" imgH="396875" progId="Word.Documen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7543801" y="269822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9" name="文档" r:id="rId15" imgW="5274310" imgH="396875" progId="Word.Document.8">
                  <p:embed/>
                </p:oleObj>
              </mc:Choice>
              <mc:Fallback>
                <p:oleObj name="文档" r:id="rId15" imgW="5274310" imgH="396875" progId="Word.Documen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1" y="269822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4290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0" name="文档" r:id="rId17" imgW="5274310" imgH="396875" progId="Word.Document.8">
                  <p:embed/>
                </p:oleObj>
              </mc:Choice>
              <mc:Fallback>
                <p:oleObj name="文档" r:id="rId17" imgW="5274310" imgH="396875" progId="Word.Documen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4" name="Object 10"/>
          <p:cNvGraphicFramePr>
            <a:graphicFrameLocks noChangeAspect="1"/>
          </p:cNvGraphicFramePr>
          <p:nvPr/>
        </p:nvGraphicFramePr>
        <p:xfrm>
          <a:off x="57150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1" name="文档" r:id="rId19" imgW="5274310" imgH="396875" progId="Word.Document.8">
                  <p:embed/>
                </p:oleObj>
              </mc:Choice>
              <mc:Fallback>
                <p:oleObj name="文档" r:id="rId19" imgW="5274310" imgH="396875" progId="Word.Documen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1828801" y="361288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2" name="文档" r:id="rId21" imgW="5274310" imgH="396875" progId="Word.Document.8">
                  <p:embed/>
                </p:oleObj>
              </mc:Choice>
              <mc:Fallback>
                <p:oleObj name="文档" r:id="rId21" imgW="5274310" imgH="396875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361288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6705601" y="3612883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3" name="文档" r:id="rId23" imgW="5274310" imgH="396875" progId="Word.Document.8">
                  <p:embed/>
                </p:oleObj>
              </mc:Choice>
              <mc:Fallback>
                <p:oleObj name="文档" r:id="rId23" imgW="5274310" imgH="396875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3612883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7" name="Object 13"/>
          <p:cNvGraphicFramePr>
            <a:graphicFrameLocks noChangeAspect="1"/>
          </p:cNvGraphicFramePr>
          <p:nvPr/>
        </p:nvGraphicFramePr>
        <p:xfrm>
          <a:off x="3352801" y="40702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4" name="文档" r:id="rId25" imgW="5274310" imgH="396875" progId="Word.Document.8">
                  <p:embed/>
                </p:oleObj>
              </mc:Choice>
              <mc:Fallback>
                <p:oleObj name="文档" r:id="rId25" imgW="5274310" imgH="396875" progId="Word.Document.8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1" y="40702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8" name="Object 14"/>
          <p:cNvGraphicFramePr>
            <a:graphicFrameLocks noChangeAspect="1"/>
          </p:cNvGraphicFramePr>
          <p:nvPr/>
        </p:nvGraphicFramePr>
        <p:xfrm>
          <a:off x="2057400" y="45275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5" name="文档" r:id="rId27" imgW="5274310" imgH="396875" progId="Word.Document.8">
                  <p:embed/>
                </p:oleObj>
              </mc:Choice>
              <mc:Fallback>
                <p:oleObj name="文档" r:id="rId27" imgW="5274310" imgH="396875" progId="Word.Documen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5275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9" name="Object 15"/>
          <p:cNvGraphicFramePr>
            <a:graphicFrameLocks noChangeAspect="1"/>
          </p:cNvGraphicFramePr>
          <p:nvPr/>
        </p:nvGraphicFramePr>
        <p:xfrm>
          <a:off x="4724401" y="4893399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6" name="文档" r:id="rId29" imgW="5274310" imgH="396875" progId="Word.Document.8">
                  <p:embed/>
                </p:oleObj>
              </mc:Choice>
              <mc:Fallback>
                <p:oleObj name="文档" r:id="rId29" imgW="5274310" imgH="396875" progId="Word.Documen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1" y="4893399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0" name="Object 16"/>
          <p:cNvGraphicFramePr>
            <a:graphicFrameLocks noChangeAspect="1"/>
          </p:cNvGraphicFramePr>
          <p:nvPr/>
        </p:nvGraphicFramePr>
        <p:xfrm>
          <a:off x="7223126" y="4967716"/>
          <a:ext cx="5273675" cy="4744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" name="文档" r:id="rId31" imgW="5274310" imgH="396875" progId="Word.Document.8">
                  <p:embed/>
                </p:oleObj>
              </mc:Choice>
              <mc:Fallback>
                <p:oleObj name="文档" r:id="rId31" imgW="5274310" imgH="396875" progId="Word.Documen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26" y="4967716"/>
                        <a:ext cx="5273675" cy="4744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1" name="Object 17"/>
          <p:cNvGraphicFramePr>
            <a:graphicFrameLocks noChangeAspect="1"/>
          </p:cNvGraphicFramePr>
          <p:nvPr/>
        </p:nvGraphicFramePr>
        <p:xfrm>
          <a:off x="2498726" y="535072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" name="文档" r:id="rId33" imgW="5274310" imgH="396875" progId="Word.Document.8">
                  <p:embed/>
                </p:oleObj>
              </mc:Choice>
              <mc:Fallback>
                <p:oleObj name="文档" r:id="rId33" imgW="5274310" imgH="396875" progId="Word.Document.8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6" y="535072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62" name="Object 18"/>
          <p:cNvGraphicFramePr>
            <a:graphicFrameLocks noChangeAspect="1"/>
          </p:cNvGraphicFramePr>
          <p:nvPr/>
        </p:nvGraphicFramePr>
        <p:xfrm>
          <a:off x="4953001" y="54421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9" name="文档" r:id="rId35" imgW="5274310" imgH="396875" progId="Word.Document.8">
                  <p:embed/>
                </p:oleObj>
              </mc:Choice>
              <mc:Fallback>
                <p:oleObj name="文档" r:id="rId35" imgW="5274310" imgH="396875" progId="Word.Documen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54421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2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381001" y="2149437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3" name="文档" r:id="rId5" imgW="5274310" imgH="395605" progId="Word.Document.8">
                  <p:embed/>
                </p:oleObj>
              </mc:Choice>
              <mc:Fallback>
                <p:oleObj name="文档" r:id="rId5" imgW="5274310" imgH="39560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2149437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81001" y="3793909"/>
          <a:ext cx="8302625" cy="950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4" name="文档" r:id="rId7" imgW="8308340" imgH="793750" progId="Word.Document.8">
                  <p:embed/>
                </p:oleObj>
              </mc:Choice>
              <mc:Fallback>
                <p:oleObj name="文档" r:id="rId7" imgW="8308340" imgH="7937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3793909"/>
                        <a:ext cx="8302625" cy="950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81000" y="5259261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95" name="文档" r:id="rId9" imgW="8416290" imgH="746125" progId="Word.Document.8">
                  <p:embed/>
                </p:oleObj>
              </mc:Choice>
              <mc:Fallback>
                <p:oleObj name="文档" r:id="rId9" imgW="8416290" imgH="7461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5259261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Document" r:id="rId4" imgW="8418830" imgH="4079875" progId="Word.Document.8">
                  <p:embed/>
                </p:oleObj>
              </mc:Choice>
              <mc:Fallback>
                <p:oleObj name="Document" r:id="rId4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6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381001" y="16921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文档" r:id="rId5" imgW="5274310" imgH="395605" progId="Word.Document.8">
                  <p:embed/>
                </p:oleObj>
              </mc:Choice>
              <mc:Fallback>
                <p:oleObj name="文档" r:id="rId5" imgW="5274310" imgH="39560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6921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81001" y="2972626"/>
          <a:ext cx="8150225" cy="95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8" name="文档" r:id="rId7" imgW="8157210" imgH="793750" progId="Word.Document.8">
                  <p:embed/>
                </p:oleObj>
              </mc:Choice>
              <mc:Fallback>
                <p:oleObj name="文档" r:id="rId7" imgW="8157210" imgH="79375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2972626"/>
                        <a:ext cx="8150225" cy="9508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381000" y="4619003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9" name="文档" r:id="rId9" imgW="8416290" imgH="746125" progId="Word.Document.8">
                  <p:embed/>
                </p:oleObj>
              </mc:Choice>
              <mc:Fallback>
                <p:oleObj name="文档" r:id="rId9" imgW="8416290" imgH="74612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619003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381000" y="1783576"/>
          <a:ext cx="8337550" cy="941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文档" r:id="rId5" imgW="8343900" imgH="786130" progId="Word.Document.8">
                  <p:embed/>
                </p:oleObj>
              </mc:Choice>
              <mc:Fallback>
                <p:oleObj name="文档" r:id="rId5" imgW="8343900" imgH="786130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83576"/>
                        <a:ext cx="8337550" cy="941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381000" y="3612884"/>
          <a:ext cx="8415338" cy="89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7" name="文档" r:id="rId7" imgW="8416290" imgH="746125" progId="Word.Document.8">
                  <p:embed/>
                </p:oleObj>
              </mc:Choice>
              <mc:Fallback>
                <p:oleObj name="文档" r:id="rId7" imgW="8416290" imgH="74612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12884"/>
                        <a:ext cx="8415338" cy="89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81001" y="1051853"/>
          <a:ext cx="8266113" cy="53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9" name="Document" r:id="rId3" imgW="8418830" imgH="4519930" progId="Word.Document.8">
                  <p:embed/>
                </p:oleObj>
              </mc:Choice>
              <mc:Fallback>
                <p:oleObj name="Document" r:id="rId3" imgW="8418830" imgH="451993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66113" cy="53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334001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0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609601" y="2789695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1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1" y="2789695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3657601" y="40702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2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1" y="40702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1981201" y="544219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73" name="文档" r:id="rId11" imgW="5274310" imgH="396875" progId="Word.Document.8">
                  <p:embed/>
                </p:oleObj>
              </mc:Choice>
              <mc:Fallback>
                <p:oleObj name="文档" r:id="rId11" imgW="5274310" imgH="396875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1" y="544219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381001" y="1051853"/>
          <a:ext cx="8207375" cy="4767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8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3"/>
                        <a:ext cx="8207375" cy="47676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105401" y="1875041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9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1" y="1875041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1219201" y="3155556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3155556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1219201" y="4070210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文档" r:id="rId9" imgW="5274310" imgH="396875" progId="Word.Document.8">
                  <p:embed/>
                </p:oleObj>
              </mc:Choice>
              <mc:Fallback>
                <p:oleObj name="文档" r:id="rId9" imgW="5274310" imgH="396875" progId="Word.Documen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1" y="4070210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381001" y="1051852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2895601" y="1417714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8" name="文档" r:id="rId5" imgW="5274310" imgH="396875" progId="Word.Document.8">
                  <p:embed/>
                </p:oleObj>
              </mc:Choice>
              <mc:Fallback>
                <p:oleObj name="文档" r:id="rId5" imgW="5274310" imgH="39687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1" y="1417714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057400" y="2332368"/>
          <a:ext cx="5273675" cy="474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文档" r:id="rId7" imgW="5274310" imgH="396875" progId="Word.Document.8">
                  <p:embed/>
                </p:oleObj>
              </mc:Choice>
              <mc:Fallback>
                <p:oleObj name="文档" r:id="rId7" imgW="5274310" imgH="396875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32368"/>
                        <a:ext cx="5273675" cy="474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81001" y="777456"/>
          <a:ext cx="8266113" cy="5541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3" imgW="8418830" imgH="4700270" progId="Word.Document.8">
                  <p:embed/>
                </p:oleObj>
              </mc:Choice>
              <mc:Fallback>
                <p:oleObj name="Document" r:id="rId3" imgW="8418830" imgH="470027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777456"/>
                        <a:ext cx="8266113" cy="5541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81001" y="1053759"/>
          <a:ext cx="8266113" cy="4805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3759"/>
                        <a:ext cx="8266113" cy="48057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3" imgW="8418830" imgH="4079875" progId="Word.Document.8">
                  <p:embed/>
                </p:oleObj>
              </mc:Choice>
              <mc:Fallback>
                <p:oleObj name="Document" r:id="rId3" imgW="8418830" imgH="4079875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381001" y="1051852"/>
          <a:ext cx="8270875" cy="4803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7" name="文档" r:id="rId3" imgW="8416290" imgH="4079240" progId="Word.Document.8">
                  <p:embed/>
                </p:oleObj>
              </mc:Choice>
              <mc:Fallback>
                <p:oleObj name="文档" r:id="rId3" imgW="8416290" imgH="407924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051852"/>
                        <a:ext cx="8270875" cy="4803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1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全屏显示(4:3)</PresentationFormat>
  <Paragraphs>5</Paragraphs>
  <Slides>35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35</vt:i4>
      </vt:variant>
    </vt:vector>
  </HeadingPairs>
  <TitlesOfParts>
    <vt:vector size="44" baseType="lpstr">
      <vt:lpstr>宋体</vt:lpstr>
      <vt:lpstr>微软雅黑</vt:lpstr>
      <vt:lpstr>Arial</vt:lpstr>
      <vt:lpstr>Calibri</vt:lpstr>
      <vt:lpstr>Times New Roman</vt:lpstr>
      <vt:lpstr>WWW.2PPT.COM
</vt:lpstr>
      <vt:lpstr>默认设计模板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2019-09-10T06:02:00Z</dcterms:created>
  <dcterms:modified xsi:type="dcterms:W3CDTF">2023-01-16T22:44:43Z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1E862368F1CE4E849270C89D856A9887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