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8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9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2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3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4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4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79" r:id="rId4"/>
    <p:sldId id="257" r:id="rId5"/>
    <p:sldId id="259" r:id="rId6"/>
    <p:sldId id="277" r:id="rId7"/>
    <p:sldId id="261" r:id="rId8"/>
    <p:sldId id="275" r:id="rId9"/>
    <p:sldId id="260" r:id="rId10"/>
    <p:sldId id="292" r:id="rId11"/>
    <p:sldId id="267" r:id="rId12"/>
    <p:sldId id="290" r:id="rId13"/>
    <p:sldId id="286" r:id="rId14"/>
    <p:sldId id="287" r:id="rId15"/>
    <p:sldId id="285" r:id="rId16"/>
    <p:sldId id="294" r:id="rId17"/>
    <p:sldId id="272" r:id="rId18"/>
    <p:sldId id="262" r:id="rId19"/>
    <p:sldId id="291" r:id="rId20"/>
    <p:sldId id="299" r:id="rId21"/>
    <p:sldId id="263" r:id="rId22"/>
    <p:sldId id="293" r:id="rId23"/>
    <p:sldId id="276" r:id="rId24"/>
    <p:sldId id="266" r:id="rId25"/>
    <p:sldId id="295" r:id="rId26"/>
    <p:sldId id="273" r:id="rId27"/>
    <p:sldId id="274" r:id="rId28"/>
    <p:sldId id="284" r:id="rId29"/>
    <p:sldId id="281" r:id="rId30"/>
    <p:sldId id="283" r:id="rId31"/>
    <p:sldId id="296" r:id="rId32"/>
    <p:sldId id="297" r:id="rId33"/>
    <p:sldId id="298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A8B4"/>
    <a:srgbClr val="A4A3A4"/>
    <a:srgbClr val="E52D13"/>
    <a:srgbClr val="28567A"/>
    <a:srgbClr val="70696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6301" autoAdjust="0"/>
  </p:normalViewPr>
  <p:slideViewPr>
    <p:cSldViewPr snapToGrid="0" showGuides="1">
      <p:cViewPr varScale="1">
        <p:scale>
          <a:sx n="115" d="100"/>
          <a:sy n="115" d="100"/>
        </p:scale>
        <p:origin x="276" y="9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12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B-4442-BC4A-53A96EF7B7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50</c:v>
                </c:pt>
                <c:pt idx="1">
                  <c:v>30</c:v>
                </c:pt>
                <c:pt idx="2">
                  <c:v>24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DB-4442-BC4A-53A96EF7B7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2">
                <a:lumMod val="10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标题</c:v>
                </c:pt>
                <c:pt idx="1">
                  <c:v>标题</c:v>
                </c:pt>
                <c:pt idx="2">
                  <c:v>标题</c:v>
                </c:pt>
                <c:pt idx="3">
                  <c:v>标题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70</c:v>
                </c:pt>
                <c:pt idx="1">
                  <c:v>80</c:v>
                </c:pt>
                <c:pt idx="2">
                  <c:v>48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DB-4442-BC4A-53A96EF7B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95479224"/>
        <c:axId val="191365136"/>
      </c:barChart>
      <c:catAx>
        <c:axId val="295479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3000" spc="30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zh-CN"/>
          </a:p>
        </c:txPr>
        <c:crossAx val="191365136"/>
        <c:crosses val="autoZero"/>
        <c:auto val="1"/>
        <c:lblAlgn val="ctr"/>
        <c:lblOffset val="100"/>
        <c:noMultiLvlLbl val="0"/>
      </c:catAx>
      <c:valAx>
        <c:axId val="191365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zh-CN"/>
          </a:p>
        </c:txPr>
        <c:crossAx val="295479224"/>
        <c:crosses val="autoZero"/>
        <c:crossBetween val="between"/>
      </c:valAx>
    </c:plotArea>
    <c:legend>
      <c:legendPos val="b"/>
      <c:overlay val="0"/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3000" spc="30" baseline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1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2-49EC-A5D3-7DB2FB37C57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2-49EC-A5D3-7DB2FB37C57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2-49EC-A5D3-7DB2FB37C57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2-49EC-A5D3-7DB2FB37C57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F2-49EC-A5D3-7DB2FB37C577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F2-49EC-A5D3-7DB2FB37C5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odoni MT" panose="02070603080606020203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"$"#,##0_);[Red]\("$"#,##0\)</c:formatCode>
                <c:ptCount val="6"/>
                <c:pt idx="0">
                  <c:v>5000</c:v>
                </c:pt>
                <c:pt idx="1">
                  <c:v>7000</c:v>
                </c:pt>
                <c:pt idx="2">
                  <c:v>12000</c:v>
                </c:pt>
                <c:pt idx="3">
                  <c:v>50000</c:v>
                </c:pt>
                <c:pt idx="4">
                  <c:v>60000</c:v>
                </c:pt>
                <c:pt idx="5">
                  <c:v>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F2-49EC-A5D3-7DB2FB37C5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188484144"/>
        <c:axId val="296054224"/>
      </c:barChart>
      <c:catAx>
        <c:axId val="188484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6054224"/>
        <c:crosses val="autoZero"/>
        <c:auto val="1"/>
        <c:lblAlgn val="ctr"/>
        <c:lblOffset val="100"/>
        <c:noMultiLvlLbl val="0"/>
      </c:catAx>
      <c:valAx>
        <c:axId val="296054224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8848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b="1">
          <a:latin typeface="Liberation Sans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Analysis 01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3-463A-94D0-22F770B7A90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3-463A-94D0-22F770B7A90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3-463A-94D0-22F770B7A90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3-463A-94D0-22F770B7A900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1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3-463A-94D0-22F770B7A900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3-463A-94D0-22F770B7A90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373-463A-94D0-22F770B7A900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373-463A-94D0-22F770B7A900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373-463A-94D0-22F770B7A9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iberation Sans" panose="020B0604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  <c:pt idx="6">
                  <c:v>Category 7</c:v>
                </c:pt>
                <c:pt idx="7">
                  <c:v>Category 8</c:v>
                </c:pt>
                <c:pt idx="8">
                  <c:v>Category 9</c:v>
                </c:pt>
              </c:strCache>
            </c:str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5000</c:v>
                </c:pt>
                <c:pt idx="1">
                  <c:v>7000</c:v>
                </c:pt>
                <c:pt idx="2">
                  <c:v>12000</c:v>
                </c:pt>
                <c:pt idx="3">
                  <c:v>50000</c:v>
                </c:pt>
                <c:pt idx="4">
                  <c:v>60000</c:v>
                </c:pt>
                <c:pt idx="5">
                  <c:v>120000</c:v>
                </c:pt>
                <c:pt idx="6">
                  <c:v>70000</c:v>
                </c:pt>
                <c:pt idx="7">
                  <c:v>65000</c:v>
                </c:pt>
                <c:pt idx="8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373-463A-94D0-22F770B7A9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296057360"/>
        <c:axId val="296057752"/>
      </c:barChart>
      <c:catAx>
        <c:axId val="296057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6057752"/>
        <c:crosses val="autoZero"/>
        <c:auto val="1"/>
        <c:lblAlgn val="ctr"/>
        <c:lblOffset val="100"/>
        <c:noMultiLvlLbl val="0"/>
      </c:catAx>
      <c:valAx>
        <c:axId val="296057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crossAx val="29605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b="1">
          <a:latin typeface="Liberation Sans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2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2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2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2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2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2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2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2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#2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#3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#3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#3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#3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#3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#3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#3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#3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#3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#4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#4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#4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244" b="-9244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F6E1B-3FA9-4E3E-A613-E558B26A0948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230A0880-E086-459E-A4D0-8285A7DC807D}" type="presOf" srcId="{B3E39A80-D6B7-4E26-B22E-327D37299CB1}" destId="{BDA71D6A-C3D1-411E-9EAC-6386FFEE52C2}" srcOrd="0" destOrd="0" presId="urn:microsoft.com/office/officeart/2008/layout/BendingPictureSemiTransparentText"/>
    <dgm:cxn modelId="{0B3C0695-7D8D-497C-8EDD-37999DDE1D06}" type="presParOf" srcId="{BDA71D6A-C3D1-411E-9EAC-6386FFEE52C2}" destId="{0B2273E3-B9E3-4A02-93CF-275511BE0699}" srcOrd="0" destOrd="0" presId="urn:microsoft.com/office/officeart/2008/layout/BendingPictureSemiTransparentText"/>
    <dgm:cxn modelId="{07F82F4C-E9F9-4BFC-8715-B7961C572D92}" type="presParOf" srcId="{0B2273E3-B9E3-4A02-93CF-275511BE0699}" destId="{367DAC4B-08E7-4BA7-A970-D0115453FB5A}" srcOrd="0" destOrd="0" presId="urn:microsoft.com/office/officeart/2008/layout/BendingPictureSemiTransparentText"/>
    <dgm:cxn modelId="{A26A57CC-2C87-464A-8ABF-247DC4753620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6653"/>
      <dgm:spPr>
        <a:blipFill dpi="0" rotWithShape="1">
          <a:blip xmlns:r="http://schemas.openxmlformats.org/officeDocument/2006/relationships" r:embed="rId1"/>
          <a:srcRect/>
          <a:stretch>
            <a:fillRect t="-1403" b="-1403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7E281F-F765-4A30-AC09-6B198440B219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D7C98E35-C030-4BCA-AF2F-CED124724ABE}" type="presOf" srcId="{B3E39A80-D6B7-4E26-B22E-327D37299CB1}" destId="{BDA71D6A-C3D1-411E-9EAC-6386FFEE52C2}" srcOrd="0" destOrd="0" presId="urn:microsoft.com/office/officeart/2008/layout/BendingPictureSemiTransparentText"/>
    <dgm:cxn modelId="{F8421178-261E-4BC9-87CF-2DC6B72DE7E7}" type="presParOf" srcId="{BDA71D6A-C3D1-411E-9EAC-6386FFEE52C2}" destId="{0B2273E3-B9E3-4A02-93CF-275511BE0699}" srcOrd="0" destOrd="0" presId="urn:microsoft.com/office/officeart/2008/layout/BendingPictureSemiTransparentText"/>
    <dgm:cxn modelId="{A75C6838-C894-4571-8D33-62B1467F945A}" type="presParOf" srcId="{0B2273E3-B9E3-4A02-93CF-275511BE0699}" destId="{367DAC4B-08E7-4BA7-A970-D0115453FB5A}" srcOrd="0" destOrd="0" presId="urn:microsoft.com/office/officeart/2008/layout/BendingPictureSemiTransparentText"/>
    <dgm:cxn modelId="{D54487BB-5599-4E78-9738-3F41217E02DC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2074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8000" r="-108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19AD89F-CDB7-4B27-A34E-920C1DAB3B52}" type="presOf" srcId="{F4DCAFF9-3CD8-4192-92EC-2050EBC96D81}" destId="{7AC81859-B11C-4EE9-8379-B9AF70890D88}" srcOrd="0" destOrd="0" presId="urn:microsoft.com/office/officeart/2008/layout/BendingPictureSemiTransparentText"/>
    <dgm:cxn modelId="{DD2E5A1A-277B-4FF2-A393-E2368F6832DC}" type="presOf" srcId="{B3E39A80-D6B7-4E26-B22E-327D37299CB1}" destId="{BDA71D6A-C3D1-411E-9EAC-6386FFEE52C2}" srcOrd="0" destOrd="0" presId="urn:microsoft.com/office/officeart/2008/layout/BendingPictureSemiTransparentText"/>
    <dgm:cxn modelId="{B820EBBD-9C89-4C5C-BD90-0C81307DCA20}" type="presParOf" srcId="{BDA71D6A-C3D1-411E-9EAC-6386FFEE52C2}" destId="{0B2273E3-B9E3-4A02-93CF-275511BE0699}" srcOrd="0" destOrd="0" presId="urn:microsoft.com/office/officeart/2008/layout/BendingPictureSemiTransparentText"/>
    <dgm:cxn modelId="{6D7D2A4B-CEB7-493B-9B0E-34A6CD945830}" type="presParOf" srcId="{0B2273E3-B9E3-4A02-93CF-275511BE0699}" destId="{367DAC4B-08E7-4BA7-A970-D0115453FB5A}" srcOrd="0" destOrd="0" presId="urn:microsoft.com/office/officeart/2008/layout/BendingPictureSemiTransparentText"/>
    <dgm:cxn modelId="{F7844DA5-0891-4E13-9BA7-38D0714A59AB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2074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B6001A1-6D37-4DB2-AD48-F003BFA2F9C7}" type="presOf" srcId="{B3E39A80-D6B7-4E26-B22E-327D37299CB1}" destId="{BDA71D6A-C3D1-411E-9EAC-6386FFEE52C2}" srcOrd="0" destOrd="0" presId="urn:microsoft.com/office/officeart/2008/layout/BendingPictureSemiTransparentText"/>
    <dgm:cxn modelId="{4B494C97-96C1-4D09-874A-B020C8D59EEF}" type="presOf" srcId="{F4DCAFF9-3CD8-4192-92EC-2050EBC96D81}" destId="{7AC81859-B11C-4EE9-8379-B9AF70890D88}" srcOrd="0" destOrd="0" presId="urn:microsoft.com/office/officeart/2008/layout/BendingPictureSemiTransparentText"/>
    <dgm:cxn modelId="{23CB1391-CA37-4C44-BD7D-A85CC15B7E4F}" type="presParOf" srcId="{BDA71D6A-C3D1-411E-9EAC-6386FFEE52C2}" destId="{0B2273E3-B9E3-4A02-93CF-275511BE0699}" srcOrd="0" destOrd="0" presId="urn:microsoft.com/office/officeart/2008/layout/BendingPictureSemiTransparentText"/>
    <dgm:cxn modelId="{882ACE5B-909B-4DB0-9871-D95E68A5897D}" type="presParOf" srcId="{0B2273E3-B9E3-4A02-93CF-275511BE0699}" destId="{367DAC4B-08E7-4BA7-A970-D0115453FB5A}" srcOrd="0" destOrd="0" presId="urn:microsoft.com/office/officeart/2008/layout/BendingPictureSemiTransparentText"/>
    <dgm:cxn modelId="{EFE3091D-584B-4ACD-A6AE-35B17E73E1A1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4A73A3-0F05-4986-90D5-CB2590257F56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8790686-A0A7-4447-9992-0345128530AA}" type="presOf" srcId="{F4DCAFF9-3CD8-4192-92EC-2050EBC96D81}" destId="{7AC81859-B11C-4EE9-8379-B9AF70890D88}" srcOrd="0" destOrd="0" presId="urn:microsoft.com/office/officeart/2008/layout/BendingPictureSemiTransparentText"/>
    <dgm:cxn modelId="{1D9E932B-A977-44E8-9077-2673A7FAE021}" type="presParOf" srcId="{BDA71D6A-C3D1-411E-9EAC-6386FFEE52C2}" destId="{0B2273E3-B9E3-4A02-93CF-275511BE0699}" srcOrd="0" destOrd="0" presId="urn:microsoft.com/office/officeart/2008/layout/BendingPictureSemiTransparentText"/>
    <dgm:cxn modelId="{B6752FAB-E9ED-41EA-A2D2-432AC2E4D3E5}" type="presParOf" srcId="{0B2273E3-B9E3-4A02-93CF-275511BE0699}" destId="{367DAC4B-08E7-4BA7-A970-D0115453FB5A}" srcOrd="0" destOrd="0" presId="urn:microsoft.com/office/officeart/2008/layout/BendingPictureSemiTransparentText"/>
    <dgm:cxn modelId="{D6B20452-5056-4297-B242-8CAB81247A2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4" qsCatId="simple" csTypeId="urn:microsoft.com/office/officeart/2005/8/colors/accent1_2#1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6653"/>
      <dgm:spPr>
        <a:blipFill dpi="0" rotWithShape="1">
          <a:blip xmlns:r="http://schemas.openxmlformats.org/officeDocument/2006/relationships" r:embed="rId1"/>
          <a:srcRect/>
          <a:stretch>
            <a:fillRect t="-1403" b="-1403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B7A67D-3A4E-4CF6-AD66-C6ECE4AA80EB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BCF8D01-F523-4997-9C9B-74DCF58E8080}" type="presOf" srcId="{F4DCAFF9-3CD8-4192-92EC-2050EBC96D81}" destId="{7AC81859-B11C-4EE9-8379-B9AF70890D88}" srcOrd="0" destOrd="0" presId="urn:microsoft.com/office/officeart/2008/layout/BendingPictureSemiTransparentText"/>
    <dgm:cxn modelId="{EE742B9D-0A66-42C3-B038-E4ED69314AD5}" type="presParOf" srcId="{BDA71D6A-C3D1-411E-9EAC-6386FFEE52C2}" destId="{0B2273E3-B9E3-4A02-93CF-275511BE0699}" srcOrd="0" destOrd="0" presId="urn:microsoft.com/office/officeart/2008/layout/BendingPictureSemiTransparentText"/>
    <dgm:cxn modelId="{6933B281-175B-4F2D-B0E9-3EA0B84D5482}" type="presParOf" srcId="{0B2273E3-B9E3-4A02-93CF-275511BE0699}" destId="{367DAC4B-08E7-4BA7-A970-D0115453FB5A}" srcOrd="0" destOrd="0" presId="urn:microsoft.com/office/officeart/2008/layout/BendingPictureSemiTransparentText"/>
    <dgm:cxn modelId="{AA607AB5-744E-4221-B4C5-D6B3638D9683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5" qsCatId="simple" csTypeId="urn:microsoft.com/office/officeart/2005/8/colors/accent1_2#15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207497"/>
      <dgm:spPr>
        <a:blipFill dpi="0" rotWithShape="1">
          <a:blip xmlns:r="http://schemas.openxmlformats.org/officeDocument/2006/relationships" r:embed="rId1"/>
          <a:srcRect/>
          <a:stretch>
            <a:fillRect l="-108089" r="-108089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F81DC0-83FA-47EA-887D-A1FE357604B5}" type="presOf" srcId="{F4DCAFF9-3CD8-4192-92EC-2050EBC96D81}" destId="{7AC81859-B11C-4EE9-8379-B9AF70890D88}" srcOrd="0" destOrd="0" presId="urn:microsoft.com/office/officeart/2008/layout/BendingPictureSemiTransparentText"/>
    <dgm:cxn modelId="{FF88613B-D212-4133-A1F9-712B56BF0ED4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9A7E407-016B-4E4B-8BFB-CC0BD490AE71}" type="presParOf" srcId="{BDA71D6A-C3D1-411E-9EAC-6386FFEE52C2}" destId="{0B2273E3-B9E3-4A02-93CF-275511BE0699}" srcOrd="0" destOrd="0" presId="urn:microsoft.com/office/officeart/2008/layout/BendingPictureSemiTransparentText"/>
    <dgm:cxn modelId="{788DDE87-351F-44C6-AE0E-B8AB332D27A2}" type="presParOf" srcId="{0B2273E3-B9E3-4A02-93CF-275511BE0699}" destId="{367DAC4B-08E7-4BA7-A970-D0115453FB5A}" srcOrd="0" destOrd="0" presId="urn:microsoft.com/office/officeart/2008/layout/BendingPictureSemiTransparentText"/>
    <dgm:cxn modelId="{A51B7AD2-46D3-44B9-8E32-70FEA585086F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207497"/>
      <dgm:spPr>
        <a:blipFill dpi="0" rotWithShape="1">
          <a:blip xmlns:r="http://schemas.openxmlformats.org/officeDocument/2006/relationships" r:embed="rId1"/>
          <a:srcRect/>
          <a:stretch>
            <a:fillRect l="-77351" r="-499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A5F17E-8AAD-4308-9BC8-031172643EBB}" type="presOf" srcId="{B3E39A80-D6B7-4E26-B22E-327D37299CB1}" destId="{BDA71D6A-C3D1-411E-9EAC-6386FFEE52C2}" srcOrd="0" destOrd="0" presId="urn:microsoft.com/office/officeart/2008/layout/BendingPictureSemiTransparentText"/>
    <dgm:cxn modelId="{8775BCE1-73DB-4145-B7CC-F9D0D77BF775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F609D44-02FE-42DB-9DC8-A26D493918C4}" type="presParOf" srcId="{BDA71D6A-C3D1-411E-9EAC-6386FFEE52C2}" destId="{0B2273E3-B9E3-4A02-93CF-275511BE0699}" srcOrd="0" destOrd="0" presId="urn:microsoft.com/office/officeart/2008/layout/BendingPictureSemiTransparentText"/>
    <dgm:cxn modelId="{3CE9B964-D0A2-431B-9903-596A305CE935}" type="presParOf" srcId="{0B2273E3-B9E3-4A02-93CF-275511BE0699}" destId="{367DAC4B-08E7-4BA7-A970-D0115453FB5A}" srcOrd="0" destOrd="0" presId="urn:microsoft.com/office/officeart/2008/layout/BendingPictureSemiTransparentText"/>
    <dgm:cxn modelId="{7873BFCD-6B9E-462D-A578-87C0EC88282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7" qsCatId="simple" csTypeId="urn:microsoft.com/office/officeart/2005/8/colors/accent1_2#17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31282"/>
      <dgm:spPr>
        <a:blipFill dpi="0" rotWithShape="1">
          <a:blip xmlns:r="http://schemas.openxmlformats.org/officeDocument/2006/relationships" r:embed="rId1"/>
          <a:srcRect/>
          <a:stretch>
            <a:fillRect l="-35905" r="-35905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82C42B-3AAC-4217-88AE-B9BD95AA5CA9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41405822-441C-4010-9D1A-ED3EB31F627B}" type="presOf" srcId="{F4DCAFF9-3CD8-4192-92EC-2050EBC96D81}" destId="{7AC81859-B11C-4EE9-8379-B9AF70890D88}" srcOrd="0" destOrd="0" presId="urn:microsoft.com/office/officeart/2008/layout/BendingPictureSemiTransparentText"/>
    <dgm:cxn modelId="{FCFA5769-F465-4474-8F82-185E91D52D5D}" type="presParOf" srcId="{BDA71D6A-C3D1-411E-9EAC-6386FFEE52C2}" destId="{0B2273E3-B9E3-4A02-93CF-275511BE0699}" srcOrd="0" destOrd="0" presId="urn:microsoft.com/office/officeart/2008/layout/BendingPictureSemiTransparentText"/>
    <dgm:cxn modelId="{4C14BBDF-6398-4D3A-AF2D-AD48EE02F89C}" type="presParOf" srcId="{0B2273E3-B9E3-4A02-93CF-275511BE0699}" destId="{367DAC4B-08E7-4BA7-A970-D0115453FB5A}" srcOrd="0" destOrd="0" presId="urn:microsoft.com/office/officeart/2008/layout/BendingPictureSemiTransparentText"/>
    <dgm:cxn modelId="{7E39A4E5-6748-4728-98CC-0BD8BC8724F7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8" qsCatId="simple" csTypeId="urn:microsoft.com/office/officeart/2005/8/colors/accent1_2#18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818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000" r="-8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894CF6-A582-4344-9710-4A4EE4F99131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50D61562-2945-4B86-8783-69BB14273C1F}" type="presOf" srcId="{B3E39A80-D6B7-4E26-B22E-327D37299CB1}" destId="{BDA71D6A-C3D1-411E-9EAC-6386FFEE52C2}" srcOrd="0" destOrd="0" presId="urn:microsoft.com/office/officeart/2008/layout/BendingPictureSemiTransparentText"/>
    <dgm:cxn modelId="{F714E63F-DCAF-4769-9E09-A47CC287E523}" type="presParOf" srcId="{BDA71D6A-C3D1-411E-9EAC-6386FFEE52C2}" destId="{0B2273E3-B9E3-4A02-93CF-275511BE0699}" srcOrd="0" destOrd="0" presId="urn:microsoft.com/office/officeart/2008/layout/BendingPictureSemiTransparentText"/>
    <dgm:cxn modelId="{C995D017-52FB-43C4-8CC1-5854C430C95E}" type="presParOf" srcId="{0B2273E3-B9E3-4A02-93CF-275511BE0699}" destId="{367DAC4B-08E7-4BA7-A970-D0115453FB5A}" srcOrd="0" destOrd="0" presId="urn:microsoft.com/office/officeart/2008/layout/BendingPictureSemiTransparentText"/>
    <dgm:cxn modelId="{6CA256FA-13B8-437C-965E-C01B0AEF93CF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19" qsCatId="simple" csTypeId="urn:microsoft.com/office/officeart/2005/8/colors/accent1_2#19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3586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00" r="-10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21613-30F5-4579-B777-D1EA9287728F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E0FD9580-674D-4650-9871-C5F0773FD1B9}" type="presOf" srcId="{F4DCAFF9-3CD8-4192-92EC-2050EBC96D81}" destId="{7AC81859-B11C-4EE9-8379-B9AF70890D88}" srcOrd="0" destOrd="0" presId="urn:microsoft.com/office/officeart/2008/layout/BendingPictureSemiTransparentText"/>
    <dgm:cxn modelId="{E904B506-EBCC-4ABE-AD1E-2058DFDA2A84}" type="presParOf" srcId="{BDA71D6A-C3D1-411E-9EAC-6386FFEE52C2}" destId="{0B2273E3-B9E3-4A02-93CF-275511BE0699}" srcOrd="0" destOrd="0" presId="urn:microsoft.com/office/officeart/2008/layout/BendingPictureSemiTransparentText"/>
    <dgm:cxn modelId="{FDFA5A50-92E3-4CAC-8427-0140C7E7C432}" type="presParOf" srcId="{0B2273E3-B9E3-4A02-93CF-275511BE0699}" destId="{367DAC4B-08E7-4BA7-A970-D0115453FB5A}" srcOrd="0" destOrd="0" presId="urn:microsoft.com/office/officeart/2008/layout/BendingPictureSemiTransparentText"/>
    <dgm:cxn modelId="{BD2F5E5D-22F8-4D77-9C72-E4D4A41F9C5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32129"/>
      <dgm:spPr>
        <a:blipFill dpi="0" rotWithShape="1">
          <a:blip xmlns:r="http://schemas.openxmlformats.org/officeDocument/2006/relationships" r:embed="rId1"/>
          <a:srcRect/>
          <a:stretch>
            <a:fillRect l="-6625" r="-6625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586717-D6DB-4C92-B7DC-4372D87B23FC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3B504061-098F-4032-9C1E-2F10E2F4F99F}" type="presOf" srcId="{F4DCAFF9-3CD8-4192-92EC-2050EBC96D81}" destId="{7AC81859-B11C-4EE9-8379-B9AF70890D88}" srcOrd="0" destOrd="0" presId="urn:microsoft.com/office/officeart/2008/layout/BendingPictureSemiTransparentText"/>
    <dgm:cxn modelId="{72B06580-7146-4654-8400-F0FCEAABE0EA}" type="presParOf" srcId="{BDA71D6A-C3D1-411E-9EAC-6386FFEE52C2}" destId="{0B2273E3-B9E3-4A02-93CF-275511BE0699}" srcOrd="0" destOrd="0" presId="urn:microsoft.com/office/officeart/2008/layout/BendingPictureSemiTransparentText"/>
    <dgm:cxn modelId="{7A45D109-F942-407F-B571-EDA1B0F2D966}" type="presParOf" srcId="{0B2273E3-B9E3-4A02-93CF-275511BE0699}" destId="{367DAC4B-08E7-4BA7-A970-D0115453FB5A}" srcOrd="0" destOrd="0" presId="urn:microsoft.com/office/officeart/2008/layout/BendingPictureSemiTransparentText"/>
    <dgm:cxn modelId="{E0480E70-6C50-452A-B5B8-023547974ED2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0" qsCatId="simple" csTypeId="urn:microsoft.com/office/officeart/2005/8/colors/accent1_2#20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5010" custLinFactNeighborX="-3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4F611520-DCDF-4121-920E-62C3CDB2FE2F}" type="presOf" srcId="{B3E39A80-D6B7-4E26-B22E-327D37299CB1}" destId="{BDA71D6A-C3D1-411E-9EAC-6386FFEE52C2}" srcOrd="0" destOrd="0" presId="urn:microsoft.com/office/officeart/2008/layout/BendingPictureSemiTransparentText"/>
    <dgm:cxn modelId="{4347BAEA-C0F1-4AFB-AEF8-4D79CED8342F}" type="presOf" srcId="{F4DCAFF9-3CD8-4192-92EC-2050EBC96D81}" destId="{7AC81859-B11C-4EE9-8379-B9AF70890D88}" srcOrd="0" destOrd="0" presId="urn:microsoft.com/office/officeart/2008/layout/BendingPictureSemiTransparentText"/>
    <dgm:cxn modelId="{CD1D7908-D699-47EC-98B1-DD6491214841}" type="presParOf" srcId="{BDA71D6A-C3D1-411E-9EAC-6386FFEE52C2}" destId="{0B2273E3-B9E3-4A02-93CF-275511BE0699}" srcOrd="0" destOrd="0" presId="urn:microsoft.com/office/officeart/2008/layout/BendingPictureSemiTransparentText"/>
    <dgm:cxn modelId="{79487211-CFDA-45AC-AB8D-3D33C09FC6FD}" type="presParOf" srcId="{0B2273E3-B9E3-4A02-93CF-275511BE0699}" destId="{367DAC4B-08E7-4BA7-A970-D0115453FB5A}" srcOrd="0" destOrd="0" presId="urn:microsoft.com/office/officeart/2008/layout/BendingPictureSemiTransparentText"/>
    <dgm:cxn modelId="{71B95AD9-3EF8-4668-BA5D-5E1827123DB6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1" qsCatId="simple" csTypeId="urn:microsoft.com/office/officeart/2005/8/colors/accent1_2#2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71156" custScaleY="18188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7DF8D691-1E3A-4828-B7C8-DDF026611208}" type="presOf" srcId="{F4DCAFF9-3CD8-4192-92EC-2050EBC96D81}" destId="{7AC81859-B11C-4EE9-8379-B9AF70890D88}" srcOrd="0" destOrd="0" presId="urn:microsoft.com/office/officeart/2008/layout/BendingPictureSemiTransparentText"/>
    <dgm:cxn modelId="{FDA0BE64-745D-4011-89ED-34660A94870F}" type="presOf" srcId="{B3E39A80-D6B7-4E26-B22E-327D37299CB1}" destId="{BDA71D6A-C3D1-411E-9EAC-6386FFEE52C2}" srcOrd="0" destOrd="0" presId="urn:microsoft.com/office/officeart/2008/layout/BendingPictureSemiTransparentText"/>
    <dgm:cxn modelId="{B21AA3C6-1B1E-4DDB-8225-9F80E0BF7419}" type="presParOf" srcId="{BDA71D6A-C3D1-411E-9EAC-6386FFEE52C2}" destId="{0B2273E3-B9E3-4A02-93CF-275511BE0699}" srcOrd="0" destOrd="0" presId="urn:microsoft.com/office/officeart/2008/layout/BendingPictureSemiTransparentText"/>
    <dgm:cxn modelId="{4ED1AFBF-3480-4CE7-B70A-26A83799D173}" type="presParOf" srcId="{0B2273E3-B9E3-4A02-93CF-275511BE0699}" destId="{367DAC4B-08E7-4BA7-A970-D0115453FB5A}" srcOrd="0" destOrd="0" presId="urn:microsoft.com/office/officeart/2008/layout/BendingPictureSemiTransparentText"/>
    <dgm:cxn modelId="{BD39556B-1410-4DFF-BBE4-2E2421FD88F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2" qsCatId="simple" csTypeId="urn:microsoft.com/office/officeart/2005/8/colors/accent1_2#2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71389" custScaleY="3586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508A2C-0826-4EB6-925E-D672204B36CA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44342919-41E7-4626-BED7-2238646DD00C}" type="presOf" srcId="{B3E39A80-D6B7-4E26-B22E-327D37299CB1}" destId="{BDA71D6A-C3D1-411E-9EAC-6386FFEE52C2}" srcOrd="0" destOrd="0" presId="urn:microsoft.com/office/officeart/2008/layout/BendingPictureSemiTransparentText"/>
    <dgm:cxn modelId="{49517843-0118-4841-A8A7-3A8F84CBDA57}" type="presParOf" srcId="{BDA71D6A-C3D1-411E-9EAC-6386FFEE52C2}" destId="{0B2273E3-B9E3-4A02-93CF-275511BE0699}" srcOrd="0" destOrd="0" presId="urn:microsoft.com/office/officeart/2008/layout/BendingPictureSemiTransparentText"/>
    <dgm:cxn modelId="{007FD6FC-3511-4400-934F-E7EB9712B6E5}" type="presParOf" srcId="{0B2273E3-B9E3-4A02-93CF-275511BE0699}" destId="{367DAC4B-08E7-4BA7-A970-D0115453FB5A}" srcOrd="0" destOrd="0" presId="urn:microsoft.com/office/officeart/2008/layout/BendingPictureSemiTransparentText"/>
    <dgm:cxn modelId="{0D2C80EA-F7FB-4095-ADB8-8AE9B26DF99D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3" qsCatId="simple" csTypeId="urn:microsoft.com/office/officeart/2005/8/colors/accent1_2#23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122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03AFDD-C6C8-41AB-A1B8-E84628981C83}" type="presOf" srcId="{F4DCAFF9-3CD8-4192-92EC-2050EBC96D81}" destId="{7AC81859-B11C-4EE9-8379-B9AF70890D88}" srcOrd="0" destOrd="0" presId="urn:microsoft.com/office/officeart/2008/layout/BendingPictureSemiTransparentText"/>
    <dgm:cxn modelId="{150FF8FD-9680-48B3-8B4A-1344BF1AF19E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90C0DF9F-EA01-4AD1-AE29-C36CFC89CEBF}" type="presParOf" srcId="{BDA71D6A-C3D1-411E-9EAC-6386FFEE52C2}" destId="{0B2273E3-B9E3-4A02-93CF-275511BE0699}" srcOrd="0" destOrd="0" presId="urn:microsoft.com/office/officeart/2008/layout/BendingPictureSemiTransparentText"/>
    <dgm:cxn modelId="{5F31FCBC-9837-4044-80BF-CCDA0236A654}" type="presParOf" srcId="{0B2273E3-B9E3-4A02-93CF-275511BE0699}" destId="{367DAC4B-08E7-4BA7-A970-D0115453FB5A}" srcOrd="0" destOrd="0" presId="urn:microsoft.com/office/officeart/2008/layout/BendingPictureSemiTransparentText"/>
    <dgm:cxn modelId="{C3DD47FB-0DA3-436E-AD7A-BE9D3316180F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4" qsCatId="simple" csTypeId="urn:microsoft.com/office/officeart/2005/8/colors/accent1_2#2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523C48-9930-41A8-97BE-ECB68F1E57E7}" type="presOf" srcId="{B3E39A80-D6B7-4E26-B22E-327D37299CB1}" destId="{BDA71D6A-C3D1-411E-9EAC-6386FFEE52C2}" srcOrd="0" destOrd="0" presId="urn:microsoft.com/office/officeart/2008/layout/BendingPictureSemiTransparentText"/>
    <dgm:cxn modelId="{3AD78425-D274-4091-9870-C7D3F51DA841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7BAE201-FB7C-4AE4-A772-F87A6BD23AB8}" type="presParOf" srcId="{BDA71D6A-C3D1-411E-9EAC-6386FFEE52C2}" destId="{0B2273E3-B9E3-4A02-93CF-275511BE0699}" srcOrd="0" destOrd="0" presId="urn:microsoft.com/office/officeart/2008/layout/BendingPictureSemiTransparentText"/>
    <dgm:cxn modelId="{4551B8E6-A077-479F-88AC-6393E3C7E506}" type="presParOf" srcId="{0B2273E3-B9E3-4A02-93CF-275511BE0699}" destId="{367DAC4B-08E7-4BA7-A970-D0115453FB5A}" srcOrd="0" destOrd="0" presId="urn:microsoft.com/office/officeart/2008/layout/BendingPictureSemiTransparentText"/>
    <dgm:cxn modelId="{BEC84B83-8AA6-42DB-B738-DBB882A92BB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5" qsCatId="simple" csTypeId="urn:microsoft.com/office/officeart/2005/8/colors/accent1_2#25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C3A23D-A609-4FC4-8D62-CD9D2BC1DFD7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A80F59C-B679-4F89-816D-2AB135C93686}" type="presOf" srcId="{B3E39A80-D6B7-4E26-B22E-327D37299CB1}" destId="{BDA71D6A-C3D1-411E-9EAC-6386FFEE52C2}" srcOrd="0" destOrd="0" presId="urn:microsoft.com/office/officeart/2008/layout/BendingPictureSemiTransparentText"/>
    <dgm:cxn modelId="{76B4B052-9981-417F-BEFD-E8FCC843D6AD}" type="presParOf" srcId="{BDA71D6A-C3D1-411E-9EAC-6386FFEE52C2}" destId="{0B2273E3-B9E3-4A02-93CF-275511BE0699}" srcOrd="0" destOrd="0" presId="urn:microsoft.com/office/officeart/2008/layout/BendingPictureSemiTransparentText"/>
    <dgm:cxn modelId="{F640F118-1AC6-49A7-8E58-A902BBC7C1DF}" type="presParOf" srcId="{0B2273E3-B9E3-4A02-93CF-275511BE0699}" destId="{367DAC4B-08E7-4BA7-A970-D0115453FB5A}" srcOrd="0" destOrd="0" presId="urn:microsoft.com/office/officeart/2008/layout/BendingPictureSemiTransparentText"/>
    <dgm:cxn modelId="{6B058614-432E-4D2B-8E12-3A0A1F083D5F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6" qsCatId="simple" csTypeId="urn:microsoft.com/office/officeart/2005/8/colors/accent1_2#26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 custLinFactNeighborX="17151" custLinFactNeighborY="-76113"/>
      <dgm:spPr>
        <a:prstGeom prst="flowChartInputOutpu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16BEDE-8474-418F-8E5E-EC4BEEC85B4E}" type="presOf" srcId="{B3E39A80-D6B7-4E26-B22E-327D37299CB1}" destId="{BDA71D6A-C3D1-411E-9EAC-6386FFEE52C2}" srcOrd="0" destOrd="0" presId="urn:microsoft.com/office/officeart/2008/layout/BendingPictureSemiTransparentText"/>
    <dgm:cxn modelId="{50BD329D-D50F-4648-B9B3-1AF6D69D1065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2E44D92A-C40E-454B-8289-E20F27BB02E8}" type="presParOf" srcId="{BDA71D6A-C3D1-411E-9EAC-6386FFEE52C2}" destId="{0B2273E3-B9E3-4A02-93CF-275511BE0699}" srcOrd="0" destOrd="0" presId="urn:microsoft.com/office/officeart/2008/layout/BendingPictureSemiTransparentText"/>
    <dgm:cxn modelId="{E1428F5E-C5E1-44C7-83A2-4012D641A0DE}" type="presParOf" srcId="{0B2273E3-B9E3-4A02-93CF-275511BE0699}" destId="{367DAC4B-08E7-4BA7-A970-D0115453FB5A}" srcOrd="0" destOrd="0" presId="urn:microsoft.com/office/officeart/2008/layout/BendingPictureSemiTransparentText"/>
    <dgm:cxn modelId="{45B1EDFF-AE87-45CA-9818-30ED4E80E0AD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7" qsCatId="simple" csTypeId="urn:microsoft.com/office/officeart/2005/8/colors/accent1_2#27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 custLinFactNeighborX="17151" custLinFactNeighborY="-76113"/>
      <dgm:spPr>
        <a:prstGeom prst="flowChartInputOutpu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3B03E0-2347-43D7-9FB0-A704D1C67C3F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EFE3C221-2C05-4B44-A868-7F7BD80AC2A0}" type="presOf" srcId="{B3E39A80-D6B7-4E26-B22E-327D37299CB1}" destId="{BDA71D6A-C3D1-411E-9EAC-6386FFEE52C2}" srcOrd="0" destOrd="0" presId="urn:microsoft.com/office/officeart/2008/layout/BendingPictureSemiTransparentText"/>
    <dgm:cxn modelId="{5C70051B-183B-4104-9EAD-370C0BE0FEF8}" type="presParOf" srcId="{BDA71D6A-C3D1-411E-9EAC-6386FFEE52C2}" destId="{0B2273E3-B9E3-4A02-93CF-275511BE0699}" srcOrd="0" destOrd="0" presId="urn:microsoft.com/office/officeart/2008/layout/BendingPictureSemiTransparentText"/>
    <dgm:cxn modelId="{A3163CA0-4147-4F3A-B4F9-CD9A1B060D31}" type="presParOf" srcId="{0B2273E3-B9E3-4A02-93CF-275511BE0699}" destId="{367DAC4B-08E7-4BA7-A970-D0115453FB5A}" srcOrd="0" destOrd="0" presId="urn:microsoft.com/office/officeart/2008/layout/BendingPictureSemiTransparentText"/>
    <dgm:cxn modelId="{05FCDDDE-79B7-43FE-AF1F-C8989CB8428D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8" qsCatId="simple" csTypeId="urn:microsoft.com/office/officeart/2005/8/colors/accent1_2#28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 custLinFactNeighborX="-17071" custLinFactNeighborY="-52730"/>
      <dgm:spPr>
        <a:prstGeom prst="flowChartInputOutpu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59F85-CCF2-4EBA-944A-441413821920}" type="presOf" srcId="{B3E39A80-D6B7-4E26-B22E-327D37299CB1}" destId="{BDA71D6A-C3D1-411E-9EAC-6386FFEE52C2}" srcOrd="0" destOrd="0" presId="urn:microsoft.com/office/officeart/2008/layout/BendingPictureSemiTransparentText"/>
    <dgm:cxn modelId="{FE44AD99-A998-4D94-BAB1-FA5429227727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CB03B40-BCCD-414C-B127-BE5853D7DBFA}" type="presParOf" srcId="{BDA71D6A-C3D1-411E-9EAC-6386FFEE52C2}" destId="{0B2273E3-B9E3-4A02-93CF-275511BE0699}" srcOrd="0" destOrd="0" presId="urn:microsoft.com/office/officeart/2008/layout/BendingPictureSemiTransparentText"/>
    <dgm:cxn modelId="{C21689B0-CB9C-456B-8C28-25A67C0EB25C}" type="presParOf" srcId="{0B2273E3-B9E3-4A02-93CF-275511BE0699}" destId="{367DAC4B-08E7-4BA7-A970-D0115453FB5A}" srcOrd="0" destOrd="0" presId="urn:microsoft.com/office/officeart/2008/layout/BendingPictureSemiTransparentText"/>
    <dgm:cxn modelId="{9254F0EA-AB63-4D1C-BBFB-9D6F86834D1B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29" qsCatId="simple" csTypeId="urn:microsoft.com/office/officeart/2005/8/colors/accent1_2#29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038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62562F-5ACD-4EEB-8B0D-94D69B2B7206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F179E7A6-407D-47D7-B9A0-2B60038855C1}" type="presOf" srcId="{F4DCAFF9-3CD8-4192-92EC-2050EBC96D81}" destId="{7AC81859-B11C-4EE9-8379-B9AF70890D88}" srcOrd="0" destOrd="0" presId="urn:microsoft.com/office/officeart/2008/layout/BendingPictureSemiTransparentText"/>
    <dgm:cxn modelId="{B159DB9C-4524-4EB1-B73C-A993FE47C6E6}" type="presParOf" srcId="{BDA71D6A-C3D1-411E-9EAC-6386FFEE52C2}" destId="{0B2273E3-B9E3-4A02-93CF-275511BE0699}" srcOrd="0" destOrd="0" presId="urn:microsoft.com/office/officeart/2008/layout/BendingPictureSemiTransparentText"/>
    <dgm:cxn modelId="{AB24458F-6CC1-4D31-8C12-C146A0300A2D}" type="presParOf" srcId="{0B2273E3-B9E3-4A02-93CF-275511BE0699}" destId="{367DAC4B-08E7-4BA7-A970-D0115453FB5A}" srcOrd="0" destOrd="0" presId="urn:microsoft.com/office/officeart/2008/layout/BendingPictureSemiTransparentText"/>
    <dgm:cxn modelId="{FF0C79C3-A161-4B17-A442-42C9C2306A5F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9865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184" b="-15184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746ED7-9BB7-438E-A43C-B9842A84532D}" type="presOf" srcId="{F4DCAFF9-3CD8-4192-92EC-2050EBC96D81}" destId="{7AC81859-B11C-4EE9-8379-B9AF70890D88}" srcOrd="0" destOrd="0" presId="urn:microsoft.com/office/officeart/2008/layout/BendingPictureSemiTransparentText"/>
    <dgm:cxn modelId="{B8C220B2-F70D-4B75-BAD6-C5283CEDA690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50023F1-338A-4698-9C95-492DAD063045}" type="presParOf" srcId="{BDA71D6A-C3D1-411E-9EAC-6386FFEE52C2}" destId="{0B2273E3-B9E3-4A02-93CF-275511BE0699}" srcOrd="0" destOrd="0" presId="urn:microsoft.com/office/officeart/2008/layout/BendingPictureSemiTransparentText"/>
    <dgm:cxn modelId="{4EBCC3CF-DE0E-4023-A137-3DBEDDE2B7DC}" type="presParOf" srcId="{0B2273E3-B9E3-4A02-93CF-275511BE0699}" destId="{367DAC4B-08E7-4BA7-A970-D0115453FB5A}" srcOrd="0" destOrd="0" presId="urn:microsoft.com/office/officeart/2008/layout/BendingPictureSemiTransparentText"/>
    <dgm:cxn modelId="{87A7F930-2DDD-4079-9A8D-F6D3DA1FB76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0" qsCatId="simple" csTypeId="urn:microsoft.com/office/officeart/2005/8/colors/accent1_2#30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635EC2-04F7-4F4B-9F0D-1F17D375C2FF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3F61AA1A-4252-4086-B462-D15D6AA370E2}" type="presOf" srcId="{B3E39A80-D6B7-4E26-B22E-327D37299CB1}" destId="{BDA71D6A-C3D1-411E-9EAC-6386FFEE52C2}" srcOrd="0" destOrd="0" presId="urn:microsoft.com/office/officeart/2008/layout/BendingPictureSemiTransparentText"/>
    <dgm:cxn modelId="{9F93611D-1287-4C9E-9451-E406F4E8BCA1}" type="presParOf" srcId="{BDA71D6A-C3D1-411E-9EAC-6386FFEE52C2}" destId="{0B2273E3-B9E3-4A02-93CF-275511BE0699}" srcOrd="0" destOrd="0" presId="urn:microsoft.com/office/officeart/2008/layout/BendingPictureSemiTransparentText"/>
    <dgm:cxn modelId="{E0EAC2FA-3F2E-47E6-BEE3-6BF4850BA760}" type="presParOf" srcId="{0B2273E3-B9E3-4A02-93CF-275511BE0699}" destId="{367DAC4B-08E7-4BA7-A970-D0115453FB5A}" srcOrd="0" destOrd="0" presId="urn:microsoft.com/office/officeart/2008/layout/BendingPictureSemiTransparentText"/>
    <dgm:cxn modelId="{7E907786-74AD-4460-B15D-C4433DA43FB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1" qsCatId="simple" csTypeId="urn:microsoft.com/office/officeart/2005/8/colors/accent1_2#3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7E6E9842-0A77-4D29-8053-C574EA5EE8B3}" type="presOf" srcId="{B3E39A80-D6B7-4E26-B22E-327D37299CB1}" destId="{BDA71D6A-C3D1-411E-9EAC-6386FFEE52C2}" srcOrd="0" destOrd="0" presId="urn:microsoft.com/office/officeart/2008/layout/BendingPictureSemiTransparentText"/>
    <dgm:cxn modelId="{07B3D69D-4BD8-43B9-B549-160C9FA9AF43}" type="presOf" srcId="{F4DCAFF9-3CD8-4192-92EC-2050EBC96D81}" destId="{7AC81859-B11C-4EE9-8379-B9AF70890D88}" srcOrd="0" destOrd="0" presId="urn:microsoft.com/office/officeart/2008/layout/BendingPictureSemiTransparentText"/>
    <dgm:cxn modelId="{601B1B3F-85F8-44FF-BF8E-E69BE6B889C7}" type="presParOf" srcId="{BDA71D6A-C3D1-411E-9EAC-6386FFEE52C2}" destId="{0B2273E3-B9E3-4A02-93CF-275511BE0699}" srcOrd="0" destOrd="0" presId="urn:microsoft.com/office/officeart/2008/layout/BendingPictureSemiTransparentText"/>
    <dgm:cxn modelId="{42482E00-87B4-4A69-805D-221B978B6BA4}" type="presParOf" srcId="{0B2273E3-B9E3-4A02-93CF-275511BE0699}" destId="{367DAC4B-08E7-4BA7-A970-D0115453FB5A}" srcOrd="0" destOrd="0" presId="urn:microsoft.com/office/officeart/2008/layout/BendingPictureSemiTransparentText"/>
    <dgm:cxn modelId="{409E04CA-530A-4595-8B72-70BF38A8356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2" qsCatId="simple" csTypeId="urn:microsoft.com/office/officeart/2005/8/colors/accent1_2#3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104AC2-F6A6-44DF-9979-B1A5DA030115}" type="presOf" srcId="{B3E39A80-D6B7-4E26-B22E-327D37299CB1}" destId="{BDA71D6A-C3D1-411E-9EAC-6386FFEE52C2}" srcOrd="0" destOrd="0" presId="urn:microsoft.com/office/officeart/2008/layout/BendingPictureSemiTransparentText"/>
    <dgm:cxn modelId="{AB031F94-F65D-41DA-8DFE-3DC09D3AC122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42E9D400-BBF3-494D-AFA6-F05DA63EBF60}" type="presParOf" srcId="{BDA71D6A-C3D1-411E-9EAC-6386FFEE52C2}" destId="{0B2273E3-B9E3-4A02-93CF-275511BE0699}" srcOrd="0" destOrd="0" presId="urn:microsoft.com/office/officeart/2008/layout/BendingPictureSemiTransparentText"/>
    <dgm:cxn modelId="{01D8D755-E818-4A7D-91D4-05B00A27A793}" type="presParOf" srcId="{0B2273E3-B9E3-4A02-93CF-275511BE0699}" destId="{367DAC4B-08E7-4BA7-A970-D0115453FB5A}" srcOrd="0" destOrd="0" presId="urn:microsoft.com/office/officeart/2008/layout/BendingPictureSemiTransparentText"/>
    <dgm:cxn modelId="{61C806D6-53FD-49F2-8DBE-277046D0B358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3" qsCatId="simple" csTypeId="urn:microsoft.com/office/officeart/2005/8/colors/accent1_2#33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/>
      <dgm:spPr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00C662-9204-4AB0-8E1E-1F02785AE986}" type="presOf" srcId="{F4DCAFF9-3CD8-4192-92EC-2050EBC96D81}" destId="{7AC81859-B11C-4EE9-8379-B9AF70890D88}" srcOrd="0" destOrd="0" presId="urn:microsoft.com/office/officeart/2008/layout/BendingPictureSemiTransparentText"/>
    <dgm:cxn modelId="{488048FF-AF7B-4A20-AB11-55B1C50D5450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FDB5B7C-2DA7-41A0-9B60-9C697C0AE46F}" type="presParOf" srcId="{BDA71D6A-C3D1-411E-9EAC-6386FFEE52C2}" destId="{0B2273E3-B9E3-4A02-93CF-275511BE0699}" srcOrd="0" destOrd="0" presId="urn:microsoft.com/office/officeart/2008/layout/BendingPictureSemiTransparentText"/>
    <dgm:cxn modelId="{D50D4E24-82A0-42AD-A2E1-3DE6F5F1A0D7}" type="presParOf" srcId="{0B2273E3-B9E3-4A02-93CF-275511BE0699}" destId="{367DAC4B-08E7-4BA7-A970-D0115453FB5A}" srcOrd="0" destOrd="0" presId="urn:microsoft.com/office/officeart/2008/layout/BendingPictureSemiTransparentText"/>
    <dgm:cxn modelId="{6E53E006-2515-4B6A-ADB3-866B22857A23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4" qsCatId="simple" csTypeId="urn:microsoft.com/office/officeart/2005/8/colors/accent1_2#3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/>
      <dgm:spPr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F7D8A1-A266-41B3-A168-30EDA86FC430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8757CCD8-99F9-4755-B8B8-77EC39FFFBA0}" type="presOf" srcId="{B3E39A80-D6B7-4E26-B22E-327D37299CB1}" destId="{BDA71D6A-C3D1-411E-9EAC-6386FFEE52C2}" srcOrd="0" destOrd="0" presId="urn:microsoft.com/office/officeart/2008/layout/BendingPictureSemiTransparentText"/>
    <dgm:cxn modelId="{E5326151-59BB-482C-8DA8-CDA5FEEEBF26}" type="presParOf" srcId="{BDA71D6A-C3D1-411E-9EAC-6386FFEE52C2}" destId="{0B2273E3-B9E3-4A02-93CF-275511BE0699}" srcOrd="0" destOrd="0" presId="urn:microsoft.com/office/officeart/2008/layout/BendingPictureSemiTransparentText"/>
    <dgm:cxn modelId="{E62A7EED-1765-488C-8D81-638C69D4A1B4}" type="presParOf" srcId="{0B2273E3-B9E3-4A02-93CF-275511BE0699}" destId="{367DAC4B-08E7-4BA7-A970-D0115453FB5A}" srcOrd="0" destOrd="0" presId="urn:microsoft.com/office/officeart/2008/layout/BendingPictureSemiTransparentText"/>
    <dgm:cxn modelId="{74EAD85D-D2FE-48C7-A2AB-18A770041CF6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5" qsCatId="simple" csTypeId="urn:microsoft.com/office/officeart/2005/8/colors/accent1_2#35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LinFactNeighborX="0" custLinFactNeighborY="-3338"/>
      <dgm:spPr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83093B-70F3-4344-8876-5F91FE368BFC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BD3C986F-C241-4E03-AE8D-DA5EE4C0C6E1}" type="presOf" srcId="{F4DCAFF9-3CD8-4192-92EC-2050EBC96D81}" destId="{7AC81859-B11C-4EE9-8379-B9AF70890D88}" srcOrd="0" destOrd="0" presId="urn:microsoft.com/office/officeart/2008/layout/BendingPictureSemiTransparentText"/>
    <dgm:cxn modelId="{9BB15934-C758-40E5-99F3-5D9F466657DC}" type="presParOf" srcId="{BDA71D6A-C3D1-411E-9EAC-6386FFEE52C2}" destId="{0B2273E3-B9E3-4A02-93CF-275511BE0699}" srcOrd="0" destOrd="0" presId="urn:microsoft.com/office/officeart/2008/layout/BendingPictureSemiTransparentText"/>
    <dgm:cxn modelId="{4EE60BBA-92B3-45F7-9F93-63623AB9A420}" type="presParOf" srcId="{0B2273E3-B9E3-4A02-93CF-275511BE0699}" destId="{367DAC4B-08E7-4BA7-A970-D0115453FB5A}" srcOrd="0" destOrd="0" presId="urn:microsoft.com/office/officeart/2008/layout/BendingPictureSemiTransparentText"/>
    <dgm:cxn modelId="{799D52AB-1AE2-45A8-A767-46C39BEC9FE5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6" qsCatId="simple" csTypeId="urn:microsoft.com/office/officeart/2005/8/colors/accent1_2#36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 custLinFactNeighborX="1790" custLinFactNeighborY="11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5B5B91-0A12-4D29-9769-B2267005C1F3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E7508067-1183-4BE3-B5C5-447A6C1171A1}" type="presOf" srcId="{F4DCAFF9-3CD8-4192-92EC-2050EBC96D81}" destId="{7AC81859-B11C-4EE9-8379-B9AF70890D88}" srcOrd="0" destOrd="0" presId="urn:microsoft.com/office/officeart/2008/layout/BendingPictureSemiTransparentText"/>
    <dgm:cxn modelId="{8821C788-5BAE-42CB-98AE-84F266083191}" type="presParOf" srcId="{BDA71D6A-C3D1-411E-9EAC-6386FFEE52C2}" destId="{0B2273E3-B9E3-4A02-93CF-275511BE0699}" srcOrd="0" destOrd="0" presId="urn:microsoft.com/office/officeart/2008/layout/BendingPictureSemiTransparentText"/>
    <dgm:cxn modelId="{A8DB2DDE-87CA-4C62-97AA-05C331BBD5F4}" type="presParOf" srcId="{0B2273E3-B9E3-4A02-93CF-275511BE0699}" destId="{367DAC4B-08E7-4BA7-A970-D0115453FB5A}" srcOrd="0" destOrd="0" presId="urn:microsoft.com/office/officeart/2008/layout/BendingPictureSemiTransparentText"/>
    <dgm:cxn modelId="{DD314B53-9DB8-4862-978B-AEB70B15C27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7" qsCatId="simple" csTypeId="urn:microsoft.com/office/officeart/2005/8/colors/accent1_2#37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6CDDB4-CF82-4B9D-92A5-14A9CF033631}" type="presOf" srcId="{B3E39A80-D6B7-4E26-B22E-327D37299CB1}" destId="{BDA71D6A-C3D1-411E-9EAC-6386FFEE52C2}" srcOrd="0" destOrd="0" presId="urn:microsoft.com/office/officeart/2008/layout/BendingPictureSemiTransparentText"/>
    <dgm:cxn modelId="{60DDEF5B-7961-4D58-A8D6-7F7D773ECABE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052BE6DE-CE03-430E-9DE8-AFA57BAE9648}" type="presParOf" srcId="{BDA71D6A-C3D1-411E-9EAC-6386FFEE52C2}" destId="{0B2273E3-B9E3-4A02-93CF-275511BE0699}" srcOrd="0" destOrd="0" presId="urn:microsoft.com/office/officeart/2008/layout/BendingPictureSemiTransparentText"/>
    <dgm:cxn modelId="{1D4C918B-2590-41CD-94B5-634B73F3A200}" type="presParOf" srcId="{0B2273E3-B9E3-4A02-93CF-275511BE0699}" destId="{367DAC4B-08E7-4BA7-A970-D0115453FB5A}" srcOrd="0" destOrd="0" presId="urn:microsoft.com/office/officeart/2008/layout/BendingPictureSemiTransparentText"/>
    <dgm:cxn modelId="{81A1C28B-2498-4C13-A939-6A73974E754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8" qsCatId="simple" csTypeId="urn:microsoft.com/office/officeart/2005/8/colors/accent1_2#38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16253" custScaleY="137037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859A6B-A6D3-4C0C-8447-37A2B438DF7D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207950E-1601-44B3-92ED-6DAD2CA48CC5}" type="presOf" srcId="{F4DCAFF9-3CD8-4192-92EC-2050EBC96D81}" destId="{7AC81859-B11C-4EE9-8379-B9AF70890D88}" srcOrd="0" destOrd="0" presId="urn:microsoft.com/office/officeart/2008/layout/BendingPictureSemiTransparentText"/>
    <dgm:cxn modelId="{D29CC80E-DE4D-4A25-AFF3-F11E95991B33}" type="presParOf" srcId="{BDA71D6A-C3D1-411E-9EAC-6386FFEE52C2}" destId="{0B2273E3-B9E3-4A02-93CF-275511BE0699}" srcOrd="0" destOrd="0" presId="urn:microsoft.com/office/officeart/2008/layout/BendingPictureSemiTransparentText"/>
    <dgm:cxn modelId="{1C003D09-59B5-40DD-802B-E174528F55C8}" type="presParOf" srcId="{0B2273E3-B9E3-4A02-93CF-275511BE0699}" destId="{367DAC4B-08E7-4BA7-A970-D0115453FB5A}" srcOrd="0" destOrd="0" presId="urn:microsoft.com/office/officeart/2008/layout/BendingPictureSemiTransparentText"/>
    <dgm:cxn modelId="{1D5C5803-B5C5-4ABB-B721-0E19C9E56C71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39" qsCatId="simple" csTypeId="urn:microsoft.com/office/officeart/2005/8/colors/accent1_2#39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16253" custScaleY="137037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721BAC-8C97-414C-8246-49FB4DFD7C65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8148D29-8CFB-419D-9BBA-F79EA8907409}" type="presOf" srcId="{F4DCAFF9-3CD8-4192-92EC-2050EBC96D81}" destId="{7AC81859-B11C-4EE9-8379-B9AF70890D88}" srcOrd="0" destOrd="0" presId="urn:microsoft.com/office/officeart/2008/layout/BendingPictureSemiTransparentText"/>
    <dgm:cxn modelId="{CF68CED6-F411-4794-A12D-6A8D3B298C7D}" type="presParOf" srcId="{BDA71D6A-C3D1-411E-9EAC-6386FFEE52C2}" destId="{0B2273E3-B9E3-4A02-93CF-275511BE0699}" srcOrd="0" destOrd="0" presId="urn:microsoft.com/office/officeart/2008/layout/BendingPictureSemiTransparentText"/>
    <dgm:cxn modelId="{BB0B5308-01D6-4CD5-B0E9-4A77792F1BB3}" type="presParOf" srcId="{0B2273E3-B9E3-4A02-93CF-275511BE0699}" destId="{367DAC4B-08E7-4BA7-A970-D0115453FB5A}" srcOrd="0" destOrd="0" presId="urn:microsoft.com/office/officeart/2008/layout/BendingPictureSemiTransparentText"/>
    <dgm:cxn modelId="{AD867CDD-6E08-44FD-925D-CEB3E5FE3192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10107"/>
      <dgm:spPr>
        <a:blipFill dpi="0" rotWithShape="1">
          <a:blip xmlns:r="http://schemas.openxmlformats.org/officeDocument/2006/relationships" r:embed="rId1"/>
          <a:srcRect/>
          <a:stretch>
            <a:fillRect l="-28646" r="-28646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12AE46C6-1862-491C-9FCD-B706C999F7A3}" type="presOf" srcId="{B3E39A80-D6B7-4E26-B22E-327D37299CB1}" destId="{BDA71D6A-C3D1-411E-9EAC-6386FFEE52C2}" srcOrd="0" destOrd="0" presId="urn:microsoft.com/office/officeart/2008/layout/BendingPictureSemiTransparentText"/>
    <dgm:cxn modelId="{C11AAB70-595C-4C2D-82C3-877E07A86B56}" type="presOf" srcId="{F4DCAFF9-3CD8-4192-92EC-2050EBC96D81}" destId="{7AC81859-B11C-4EE9-8379-B9AF70890D88}" srcOrd="0" destOrd="0" presId="urn:microsoft.com/office/officeart/2008/layout/BendingPictureSemiTransparentText"/>
    <dgm:cxn modelId="{45F1773E-163B-4A50-BFE7-725A553E8070}" type="presParOf" srcId="{BDA71D6A-C3D1-411E-9EAC-6386FFEE52C2}" destId="{0B2273E3-B9E3-4A02-93CF-275511BE0699}" srcOrd="0" destOrd="0" presId="urn:microsoft.com/office/officeart/2008/layout/BendingPictureSemiTransparentText"/>
    <dgm:cxn modelId="{6FD81A23-1B67-4370-8AD1-2CF16422D262}" type="presParOf" srcId="{0B2273E3-B9E3-4A02-93CF-275511BE0699}" destId="{367DAC4B-08E7-4BA7-A970-D0115453FB5A}" srcOrd="0" destOrd="0" presId="urn:microsoft.com/office/officeart/2008/layout/BendingPictureSemiTransparentText"/>
    <dgm:cxn modelId="{36D0AB3D-28D7-4956-A406-6BDF0F2D7E5C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0" qsCatId="simple" csTypeId="urn:microsoft.com/office/officeart/2005/8/colors/accent1_2#40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16253" custScaleY="137037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F37693-3F1D-4812-AA9A-AF1F7ECC98FD}" type="presOf" srcId="{B3E39A80-D6B7-4E26-B22E-327D37299CB1}" destId="{BDA71D6A-C3D1-411E-9EAC-6386FFEE52C2}" srcOrd="0" destOrd="0" presId="urn:microsoft.com/office/officeart/2008/layout/BendingPictureSemiTransparentText"/>
    <dgm:cxn modelId="{047747AA-A0FB-4AF8-9DC1-AFCB51B5F903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7C958726-CD16-454C-BD47-E31E4361AA53}" type="presParOf" srcId="{BDA71D6A-C3D1-411E-9EAC-6386FFEE52C2}" destId="{0B2273E3-B9E3-4A02-93CF-275511BE0699}" srcOrd="0" destOrd="0" presId="urn:microsoft.com/office/officeart/2008/layout/BendingPictureSemiTransparentText"/>
    <dgm:cxn modelId="{06C80BB2-CF6E-4D02-BAC0-577B4BC842A3}" type="presParOf" srcId="{0B2273E3-B9E3-4A02-93CF-275511BE0699}" destId="{367DAC4B-08E7-4BA7-A970-D0115453FB5A}" srcOrd="0" destOrd="0" presId="urn:microsoft.com/office/officeart/2008/layout/BendingPictureSemiTransparentText"/>
    <dgm:cxn modelId="{5073BF40-AF15-4B86-9D61-5D5BEA68031B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1" qsCatId="simple" csTypeId="urn:microsoft.com/office/officeart/2005/8/colors/accent1_2#41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16253" custScaleY="137037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718E7B-0E6C-4D9B-AD7D-594A766075B2}" type="presOf" srcId="{F4DCAFF9-3CD8-4192-92EC-2050EBC96D81}" destId="{7AC81859-B11C-4EE9-8379-B9AF70890D88}" srcOrd="0" destOrd="0" presId="urn:microsoft.com/office/officeart/2008/layout/BendingPictureSemiTransparentText"/>
    <dgm:cxn modelId="{78D417B9-8A54-40D8-8193-F0197750E4FB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724E38BB-D7AE-4549-9318-2F702C19A601}" type="presParOf" srcId="{BDA71D6A-C3D1-411E-9EAC-6386FFEE52C2}" destId="{0B2273E3-B9E3-4A02-93CF-275511BE0699}" srcOrd="0" destOrd="0" presId="urn:microsoft.com/office/officeart/2008/layout/BendingPictureSemiTransparentText"/>
    <dgm:cxn modelId="{C922CAF2-9062-46B8-9BFB-6753CCCB8935}" type="presParOf" srcId="{0B2273E3-B9E3-4A02-93CF-275511BE0699}" destId="{367DAC4B-08E7-4BA7-A970-D0115453FB5A}" srcOrd="0" destOrd="0" presId="urn:microsoft.com/office/officeart/2008/layout/BendingPictureSemiTransparentText"/>
    <dgm:cxn modelId="{F96D274F-87CC-4DC4-A70A-247FA39C0EB9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42" qsCatId="simple" csTypeId="urn:microsoft.com/office/officeart/2005/8/colors/accent1_2#42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16253" custScaleY="137037"/>
      <dgm:spPr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25B60C-E518-4618-80C6-47E5D4267B19}" type="presOf" srcId="{B3E39A80-D6B7-4E26-B22E-327D37299CB1}" destId="{BDA71D6A-C3D1-411E-9EAC-6386FFEE52C2}" srcOrd="0" destOrd="0" presId="urn:microsoft.com/office/officeart/2008/layout/BendingPictureSemiTransparentText"/>
    <dgm:cxn modelId="{A4AB1C7E-0434-4A27-92E3-496C48719825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A32D562D-E90F-4EC2-8894-FC66FA6C3BF7}" type="presParOf" srcId="{BDA71D6A-C3D1-411E-9EAC-6386FFEE52C2}" destId="{0B2273E3-B9E3-4A02-93CF-275511BE0699}" srcOrd="0" destOrd="0" presId="urn:microsoft.com/office/officeart/2008/layout/BendingPictureSemiTransparentText"/>
    <dgm:cxn modelId="{F5E7DB5B-6B84-49CF-8A4F-8F3971072754}" type="presParOf" srcId="{0B2273E3-B9E3-4A02-93CF-275511BE0699}" destId="{367DAC4B-08E7-4BA7-A970-D0115453FB5A}" srcOrd="0" destOrd="0" presId="urn:microsoft.com/office/officeart/2008/layout/BendingPictureSemiTransparentText"/>
    <dgm:cxn modelId="{6969D2C5-07FB-4F56-9557-A9E01A9FBCAD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Y="119070" custLinFactNeighborX="-11" custLinFactNeighborY="69"/>
      <dgm:spPr>
        <a:blipFill dpi="0" rotWithShape="1">
          <a:blip xmlns:r="http://schemas.openxmlformats.org/officeDocument/2006/relationships" r:embed="rId1"/>
          <a:srcRect/>
          <a:stretch>
            <a:fillRect l="-40717" r="-40717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BCF6ED-6D4F-4D03-ACEE-EB7CB1847FAF}" type="presOf" srcId="{F4DCAFF9-3CD8-4192-92EC-2050EBC96D81}" destId="{7AC81859-B11C-4EE9-8379-B9AF70890D88}" srcOrd="0" destOrd="0" presId="urn:microsoft.com/office/officeart/2008/layout/BendingPictureSemiTransparentText"/>
    <dgm:cxn modelId="{72E1D640-A784-4A2C-BE5C-0393E4D1C58D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5C8AA6F6-6C21-472E-A201-365C484742CC}" type="presParOf" srcId="{BDA71D6A-C3D1-411E-9EAC-6386FFEE52C2}" destId="{0B2273E3-B9E3-4A02-93CF-275511BE0699}" srcOrd="0" destOrd="0" presId="urn:microsoft.com/office/officeart/2008/layout/BendingPictureSemiTransparentText"/>
    <dgm:cxn modelId="{0DDB5BE0-168B-426A-9F30-CEBC084D67DD}" type="presParOf" srcId="{0B2273E3-B9E3-4A02-93CF-275511BE0699}" destId="{367DAC4B-08E7-4BA7-A970-D0115453FB5A}" srcOrd="0" destOrd="0" presId="urn:microsoft.com/office/officeart/2008/layout/BendingPictureSemiTransparentText"/>
    <dgm:cxn modelId="{C7E7254D-6D83-4242-A087-4C0604E44A1E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253098" custScaleY="170952"/>
      <dgm:spPr>
        <a:blipFill dpi="0" rotWithShape="1">
          <a:blip xmlns:r="http://schemas.openxmlformats.org/officeDocument/2006/relationships" r:embed="rId1"/>
          <a:srcRect/>
          <a:stretch>
            <a:fillRect l="-1460" r="-1460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2CCA2-73AA-4D38-A45E-5EAB98842426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DC556821-3815-44E1-919E-E174C459A301}" type="presOf" srcId="{B3E39A80-D6B7-4E26-B22E-327D37299CB1}" destId="{BDA71D6A-C3D1-411E-9EAC-6386FFEE52C2}" srcOrd="0" destOrd="0" presId="urn:microsoft.com/office/officeart/2008/layout/BendingPictureSemiTransparentText"/>
    <dgm:cxn modelId="{CF942A0A-B0F5-4E40-924D-5E9A095502C1}" type="presParOf" srcId="{BDA71D6A-C3D1-411E-9EAC-6386FFEE52C2}" destId="{0B2273E3-B9E3-4A02-93CF-275511BE0699}" srcOrd="0" destOrd="0" presId="urn:microsoft.com/office/officeart/2008/layout/BendingPictureSemiTransparentText"/>
    <dgm:cxn modelId="{6A584424-E3A2-4D67-86F1-B9B48FEBF2AB}" type="presParOf" srcId="{0B2273E3-B9E3-4A02-93CF-275511BE0699}" destId="{367DAC4B-08E7-4BA7-A970-D0115453FB5A}" srcOrd="0" destOrd="0" presId="urn:microsoft.com/office/officeart/2008/layout/BendingPictureSemiTransparentText"/>
    <dgm:cxn modelId="{56225589-91F3-4825-8B6D-F2C6759B8227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04921" custScaleY="151256"/>
      <dgm:spPr>
        <a:blipFill dpi="0" rotWithShape="1">
          <a:blip xmlns:r="http://schemas.openxmlformats.org/officeDocument/2006/relationships" r:embed="rId1"/>
          <a:srcRect/>
          <a:stretch>
            <a:fillRect l="-59834" r="-59834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EEE8CC-AD27-4C86-9195-DD32A7BFD4A3}" type="presOf" srcId="{F4DCAFF9-3CD8-4192-92EC-2050EBC96D81}" destId="{7AC81859-B11C-4EE9-8379-B9AF70890D88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C05B334F-FE06-47CA-9B16-2A16BDF4220C}" type="presOf" srcId="{B3E39A80-D6B7-4E26-B22E-327D37299CB1}" destId="{BDA71D6A-C3D1-411E-9EAC-6386FFEE52C2}" srcOrd="0" destOrd="0" presId="urn:microsoft.com/office/officeart/2008/layout/BendingPictureSemiTransparentText"/>
    <dgm:cxn modelId="{77CFE2A6-E47F-423C-9802-19EF6DD97892}" type="presParOf" srcId="{BDA71D6A-C3D1-411E-9EAC-6386FFEE52C2}" destId="{0B2273E3-B9E3-4A02-93CF-275511BE0699}" srcOrd="0" destOrd="0" presId="urn:microsoft.com/office/officeart/2008/layout/BendingPictureSemiTransparentText"/>
    <dgm:cxn modelId="{17AAE735-1268-46DE-A1FD-525F33B55910}" type="presParOf" srcId="{0B2273E3-B9E3-4A02-93CF-275511BE0699}" destId="{367DAC4B-08E7-4BA7-A970-D0115453FB5A}" srcOrd="0" destOrd="0" presId="urn:microsoft.com/office/officeart/2008/layout/BendingPictureSemiTransparentText"/>
    <dgm:cxn modelId="{9C32EF21-52D9-4EE2-B1D0-7CBDAAA98247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523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D0A2F-281B-4ABA-8AF9-116C3981A895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A226D90D-9831-4619-8BD1-87BBAF50F039}" type="presOf" srcId="{F4DCAFF9-3CD8-4192-92EC-2050EBC96D81}" destId="{7AC81859-B11C-4EE9-8379-B9AF70890D88}" srcOrd="0" destOrd="0" presId="urn:microsoft.com/office/officeart/2008/layout/BendingPictureSemiTransparentText"/>
    <dgm:cxn modelId="{2222634B-9E8E-4722-BC26-1BD3B84F6868}" type="presParOf" srcId="{BDA71D6A-C3D1-411E-9EAC-6386FFEE52C2}" destId="{0B2273E3-B9E3-4A02-93CF-275511BE0699}" srcOrd="0" destOrd="0" presId="urn:microsoft.com/office/officeart/2008/layout/BendingPictureSemiTransparentText"/>
    <dgm:cxn modelId="{02F63841-C33D-47F5-AA30-B8FF8F0B4C16}" type="presParOf" srcId="{0B2273E3-B9E3-4A02-93CF-275511BE0699}" destId="{367DAC4B-08E7-4BA7-A970-D0115453FB5A}" srcOrd="0" destOrd="0" presId="urn:microsoft.com/office/officeart/2008/layout/BendingPictureSemiTransparentText"/>
    <dgm:cxn modelId="{3F100434-8547-43C5-98CA-372B0AB4686C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E39A80-D6B7-4E26-B22E-327D37299CB1}" type="doc">
      <dgm:prSet loTypeId="urn:microsoft.com/office/officeart/2008/layout/BendingPictureSemiTransparentText" loCatId="picture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en-US"/>
        </a:p>
      </dgm:t>
    </dgm:pt>
    <dgm:pt modelId="{F4DCAFF9-3CD8-4192-92EC-2050EBC96D81}">
      <dgm:prSet phldrT="[Text]"/>
      <dgm:spPr>
        <a:noFill/>
      </dgm:spPr>
      <dgm:t>
        <a:bodyPr/>
        <a:lstStyle/>
        <a:p>
          <a:endParaRPr lang="en-US"/>
        </a:p>
      </dgm:t>
    </dgm:pt>
    <dgm:pt modelId="{896C2910-71E4-4E18-81DA-428510306E45}" type="parTrans" cxnId="{2A678D74-5D28-4772-9694-380BDCB05326}">
      <dgm:prSet/>
      <dgm:spPr/>
      <dgm:t>
        <a:bodyPr/>
        <a:lstStyle/>
        <a:p>
          <a:endParaRPr lang="en-US"/>
        </a:p>
      </dgm:t>
    </dgm:pt>
    <dgm:pt modelId="{5670A9B4-EF79-4194-B2F8-D0D0B5D9F166}" type="sibTrans" cxnId="{2A678D74-5D28-4772-9694-380BDCB05326}">
      <dgm:prSet/>
      <dgm:spPr/>
      <dgm:t>
        <a:bodyPr/>
        <a:lstStyle/>
        <a:p>
          <a:endParaRPr lang="en-US"/>
        </a:p>
      </dgm:t>
    </dgm:pt>
    <dgm:pt modelId="{BDA71D6A-C3D1-411E-9EAC-6386FFEE52C2}" type="pres">
      <dgm:prSet presAssocID="{B3E39A80-D6B7-4E26-B22E-327D37299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273E3-B9E3-4A02-93CF-275511BE0699}" type="pres">
      <dgm:prSet presAssocID="{F4DCAFF9-3CD8-4192-92EC-2050EBC96D81}" presName="composite" presStyleCnt="0"/>
      <dgm:spPr/>
      <dgm:t>
        <a:bodyPr/>
        <a:lstStyle/>
        <a:p>
          <a:endParaRPr lang="en-US"/>
        </a:p>
      </dgm:t>
    </dgm:pt>
    <dgm:pt modelId="{367DAC4B-08E7-4BA7-A970-D0115453FB5A}" type="pres">
      <dgm:prSet presAssocID="{F4DCAFF9-3CD8-4192-92EC-2050EBC96D81}" presName="rect1" presStyleLbl="bgShp" presStyleIdx="0" presStyleCnt="1" custScaleX="163731"/>
      <dgm:spPr>
        <a:blipFill dpi="0" rotWithShape="1">
          <a:blip xmlns:r="http://schemas.openxmlformats.org/officeDocument/2006/relationships" r:embed="rId1"/>
          <a:srcRect/>
          <a:stretch>
            <a:fillRect t="-3726" b="-3726"/>
          </a:stretch>
        </a:blipFill>
      </dgm:spPr>
      <dgm:t>
        <a:bodyPr/>
        <a:lstStyle/>
        <a:p>
          <a:endParaRPr lang="en-US"/>
        </a:p>
      </dgm:t>
    </dgm:pt>
    <dgm:pt modelId="{7AC81859-B11C-4EE9-8379-B9AF70890D88}" type="pres">
      <dgm:prSet presAssocID="{F4DCAFF9-3CD8-4192-92EC-2050EBC96D81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D736B-B62B-4572-8FDE-DFDBDE095F42}" type="presOf" srcId="{B3E39A80-D6B7-4E26-B22E-327D37299CB1}" destId="{BDA71D6A-C3D1-411E-9EAC-6386FFEE52C2}" srcOrd="0" destOrd="0" presId="urn:microsoft.com/office/officeart/2008/layout/BendingPictureSemiTransparentText"/>
    <dgm:cxn modelId="{2A678D74-5D28-4772-9694-380BDCB05326}" srcId="{B3E39A80-D6B7-4E26-B22E-327D37299CB1}" destId="{F4DCAFF9-3CD8-4192-92EC-2050EBC96D81}" srcOrd="0" destOrd="0" parTransId="{896C2910-71E4-4E18-81DA-428510306E45}" sibTransId="{5670A9B4-EF79-4194-B2F8-D0D0B5D9F166}"/>
    <dgm:cxn modelId="{581F4DE1-9B2B-4429-B479-96234180A9E2}" type="presOf" srcId="{F4DCAFF9-3CD8-4192-92EC-2050EBC96D81}" destId="{7AC81859-B11C-4EE9-8379-B9AF70890D88}" srcOrd="0" destOrd="0" presId="urn:microsoft.com/office/officeart/2008/layout/BendingPictureSemiTransparentText"/>
    <dgm:cxn modelId="{AC7FBA3C-A1DA-4946-A50A-27F03D10D797}" type="presParOf" srcId="{BDA71D6A-C3D1-411E-9EAC-6386FFEE52C2}" destId="{0B2273E3-B9E3-4A02-93CF-275511BE0699}" srcOrd="0" destOrd="0" presId="urn:microsoft.com/office/officeart/2008/layout/BendingPictureSemiTransparentText"/>
    <dgm:cxn modelId="{7825F4DD-4756-4D44-BBA8-CA9761E9F62E}" type="presParOf" srcId="{0B2273E3-B9E3-4A02-93CF-275511BE0699}" destId="{367DAC4B-08E7-4BA7-A970-D0115453FB5A}" srcOrd="0" destOrd="0" presId="urn:microsoft.com/office/officeart/2008/layout/BendingPictureSemiTransparentText"/>
    <dgm:cxn modelId="{3EB837F8-6E25-4603-9A13-19688323C14C}" type="presParOf" srcId="{0B2273E3-B9E3-4A02-93CF-275511BE0699}" destId="{7AC81859-B11C-4EE9-8379-B9AF70890D88}" srcOrd="1" destOrd="0" presId="urn:microsoft.com/office/officeart/2008/layout/BendingPictureSemiTransparentTex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5937" y="3348"/>
          <a:ext cx="12180125" cy="685130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244" b="-9244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099292" y="4799260"/>
          <a:ext cx="7993414" cy="1644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099292" y="4799260"/>
        <a:ext cx="7993414" cy="16443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" y="0"/>
          <a:ext cx="5916377" cy="323711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403" b="-1403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69822" y="2265979"/>
          <a:ext cx="3776740" cy="77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1069822" y="2265979"/>
        <a:ext cx="3776740" cy="7769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812" y="7"/>
          <a:ext cx="3585217" cy="63762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8000" r="-10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12" y="3802744"/>
          <a:ext cx="3585217" cy="73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812" y="3802744"/>
        <a:ext cx="3585217" cy="7375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49" y="3"/>
          <a:ext cx="1983021" cy="35267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449" y="2103337"/>
          <a:ext cx="1983021" cy="407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49" y="2103337"/>
        <a:ext cx="1983021" cy="4079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" y="0"/>
          <a:ext cx="5916377" cy="323711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403" b="-1403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69822" y="2265979"/>
          <a:ext cx="3776740" cy="77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1069822" y="2265979"/>
        <a:ext cx="3776740" cy="7769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812" y="7"/>
          <a:ext cx="3585217" cy="6376291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08089" r="-108089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12" y="3802744"/>
          <a:ext cx="3585217" cy="737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812" y="3802744"/>
        <a:ext cx="3585217" cy="7375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49" y="3"/>
          <a:ext cx="1983021" cy="352679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7351" r="-499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449" y="2103337"/>
          <a:ext cx="1983021" cy="407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49" y="2103337"/>
        <a:ext cx="1983021" cy="4079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57" y="1"/>
          <a:ext cx="6094685" cy="6857997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35905" r="-35905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57" y="4473773"/>
          <a:ext cx="6094685" cy="1253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60" tIns="124460" rIns="124460" bIns="12446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/>
        </a:p>
      </dsp:txBody>
      <dsp:txXfrm>
        <a:off x="657" y="4473773"/>
        <a:ext cx="6094685" cy="12537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065" y="5173"/>
          <a:ext cx="3732447" cy="5818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000" r="-8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4065" y="3554357"/>
          <a:ext cx="3732447" cy="76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4065" y="3554357"/>
        <a:ext cx="3732447" cy="76779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55" y="0"/>
          <a:ext cx="1885122" cy="57952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000" r="-10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55" y="3220793"/>
          <a:ext cx="1885122" cy="387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55" y="3220793"/>
        <a:ext cx="1885122" cy="387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876" y="0"/>
          <a:ext cx="5804893" cy="657405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6625" r="-6625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876" y="4282123"/>
          <a:ext cx="5804893" cy="1194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380" tIns="119380" rIns="119380" bIns="11938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1876" y="4282123"/>
        <a:ext cx="5804893" cy="119411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1649"/>
          <a:ext cx="6104097" cy="337522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086095" y="2364306"/>
          <a:ext cx="3937873" cy="810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1086095" y="2364306"/>
        <a:ext cx="3937873" cy="81005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0549" y="3011"/>
          <a:ext cx="3719479" cy="33878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783713" y="2069461"/>
          <a:ext cx="2173151" cy="44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783713" y="2069461"/>
        <a:ext cx="2173151" cy="44703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650" y="2961"/>
          <a:ext cx="1882331" cy="33763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393676" y="1879409"/>
          <a:ext cx="1098280" cy="225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93676" y="1879409"/>
        <a:ext cx="1098280" cy="22592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5548" y="3213"/>
          <a:ext cx="6098966" cy="58695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5548" y="3983485"/>
          <a:ext cx="6098966" cy="1254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60" tIns="124460" rIns="124460" bIns="12446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/>
        </a:p>
      </dsp:txBody>
      <dsp:txXfrm>
        <a:off x="5548" y="3983485"/>
        <a:ext cx="6098966" cy="125460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7" y="0"/>
          <a:ext cx="8751856" cy="4581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703302" y="3207067"/>
          <a:ext cx="5345265" cy="1099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/>
        </a:p>
      </dsp:txBody>
      <dsp:txXfrm>
        <a:off x="1703302" y="3207067"/>
        <a:ext cx="5345265" cy="109956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5" y="0"/>
          <a:ext cx="3291608" cy="1723130"/>
        </a:xfrm>
        <a:prstGeom prst="flowChartInputOutpu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40619" y="1206191"/>
          <a:ext cx="2010375" cy="413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640619" y="1206191"/>
        <a:ext cx="2010375" cy="41355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4" y="0"/>
          <a:ext cx="2022734" cy="1058885"/>
        </a:xfrm>
        <a:prstGeom prst="flowChartInputOutpu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393668" y="741219"/>
          <a:ext cx="1235401" cy="254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93668" y="741219"/>
        <a:ext cx="1235401" cy="25413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0" y="0"/>
          <a:ext cx="5002538" cy="2618788"/>
        </a:xfrm>
        <a:prstGeom prst="flowChartInputOutpu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973603" y="1833151"/>
          <a:ext cx="3055339" cy="62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973603" y="1833151"/>
        <a:ext cx="3055339" cy="62850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2976" y="2048"/>
          <a:ext cx="4535869" cy="4037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976" y="2798409"/>
          <a:ext cx="4535869" cy="933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2976" y="2798409"/>
        <a:ext cx="4535869" cy="933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830" y="790"/>
          <a:ext cx="3749189" cy="161766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184" b="-15184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932757" y="1133158"/>
          <a:ext cx="1887334" cy="388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932757" y="1133158"/>
        <a:ext cx="1887334" cy="3882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7" y="0"/>
          <a:ext cx="8751856" cy="4581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703302" y="3207067"/>
          <a:ext cx="5345265" cy="1099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/>
        </a:p>
      </dsp:txBody>
      <dsp:txXfrm>
        <a:off x="1703302" y="3207067"/>
        <a:ext cx="5345265" cy="109956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0"/>
          <a:ext cx="4197542" cy="2197379"/>
        </a:xfrm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816933" y="1538165"/>
          <a:ext cx="2563682" cy="52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816933" y="1538165"/>
        <a:ext cx="2563682" cy="52737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9" y="16545"/>
          <a:ext cx="2432212" cy="2084693"/>
        </a:xfrm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09" y="1475830"/>
          <a:ext cx="2432212" cy="500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09" y="1475830"/>
        <a:ext cx="2432212" cy="500326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9" y="0"/>
          <a:ext cx="2432212" cy="2084693"/>
        </a:xfrm>
        <a:prstGeom prst="snip2Diag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609" y="1475830"/>
          <a:ext cx="2432212" cy="500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09" y="1475830"/>
        <a:ext cx="2432212" cy="50032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2136" y="6846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296"/>
          <a:ext cx="1803022" cy="18216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6047" y="1177003"/>
          <a:ext cx="1550933" cy="31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6047" y="1177003"/>
        <a:ext cx="1550933" cy="31904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296"/>
          <a:ext cx="1803022" cy="18216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6047" y="1177003"/>
          <a:ext cx="1550933" cy="31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6047" y="1177003"/>
        <a:ext cx="1550933" cy="31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944" y="6"/>
          <a:ext cx="2913195" cy="274932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28646" r="-28646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944" y="1874057"/>
          <a:ext cx="2913195" cy="59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944" y="1874057"/>
        <a:ext cx="2913195" cy="59926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296"/>
          <a:ext cx="1803022" cy="18216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6047" y="1177003"/>
          <a:ext cx="1550933" cy="31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6047" y="1177003"/>
        <a:ext cx="1550933" cy="31904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296"/>
          <a:ext cx="1803022" cy="18216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6047" y="1177003"/>
          <a:ext cx="1550933" cy="31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6047" y="1177003"/>
        <a:ext cx="1550933" cy="31904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" y="296"/>
          <a:ext cx="1803022" cy="18216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6047" y="1177003"/>
          <a:ext cx="1550933" cy="31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6047" y="1177003"/>
        <a:ext cx="1550933" cy="319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446" y="1768"/>
          <a:ext cx="1493017" cy="152373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0717" r="-40717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610" y="1018689"/>
          <a:ext cx="1493017" cy="30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610" y="1018689"/>
        <a:ext cx="1493017" cy="3071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3521" y="1929"/>
          <a:ext cx="3991074" cy="231055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460" r="-146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210614" y="1427522"/>
          <a:ext cx="1576888" cy="32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210614" y="1427522"/>
        <a:ext cx="1576888" cy="3243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1649" y="1705"/>
          <a:ext cx="1870290" cy="231100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9834" r="-59834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45509" y="1462780"/>
          <a:ext cx="1782570" cy="36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5509" y="1462780"/>
        <a:ext cx="1782570" cy="3666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6068" y="3423"/>
          <a:ext cx="12450793" cy="7003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2145942" y="4905910"/>
          <a:ext cx="8171045" cy="168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145942" y="4905910"/>
        <a:ext cx="8171045" cy="16808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DAC4B-08E7-4BA7-A970-D0115453FB5A}">
      <dsp:nvSpPr>
        <dsp:cNvPr id="0" name=""/>
        <dsp:cNvSpPr/>
      </dsp:nvSpPr>
      <dsp:spPr>
        <a:xfrm>
          <a:off x="7" y="0"/>
          <a:ext cx="8751856" cy="4581525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3726" b="-3726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81859-B11C-4EE9-8379-B9AF70890D88}">
      <dsp:nvSpPr>
        <dsp:cNvPr id="0" name=""/>
        <dsp:cNvSpPr/>
      </dsp:nvSpPr>
      <dsp:spPr>
        <a:xfrm>
          <a:off x="1703302" y="3207067"/>
          <a:ext cx="5345265" cy="1099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109220" rIns="109220" bIns="10922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/>
        </a:p>
      </dsp:txBody>
      <dsp:txXfrm>
        <a:off x="1703302" y="3207067"/>
        <a:ext cx="5345265" cy="1099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2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2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2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2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2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#2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#3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#3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#3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3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#3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#3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#3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#3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#4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#4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#4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8D36A-65EB-482D-93C9-96CBE063E8BD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BF76-9969-4291-847E-F0ADFD8D3B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65C4C-C1B4-4BDF-BDA0-D9844FC818C0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01C0-4241-4A9A-AC7B-FD03F9E634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01C0-4241-4A9A-AC7B-FD03F9E634C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 descr="2ppt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31201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5E44F-F112-4088-B2B9-C55DFB3F990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5E44F-F112-4088-B2B9-C55DFB3F990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edia Placeholder 24"/>
          <p:cNvSpPr>
            <a:spLocks noGrp="1"/>
          </p:cNvSpPr>
          <p:nvPr>
            <p:ph type="media" sz="quarter" idx="13"/>
          </p:nvPr>
        </p:nvSpPr>
        <p:spPr>
          <a:xfrm>
            <a:off x="361092" y="1408293"/>
            <a:ext cx="8246686" cy="460726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5E44F-F112-4088-B2B9-C55DFB3F990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21264" y="483852"/>
            <a:ext cx="6873933" cy="1263364"/>
          </a:xfrm>
        </p:spPr>
        <p:txBody>
          <a:bodyPr>
            <a:noAutofit/>
          </a:bodyPr>
          <a:lstStyle>
            <a:lvl1pPr marL="0" indent="0">
              <a:buNone/>
              <a:defRPr sz="8800" baseline="0">
                <a:latin typeface="Elephant" panose="02020904090505020303" pitchFamily="18" charset="0"/>
              </a:defRPr>
            </a:lvl1pPr>
          </a:lstStyle>
          <a:p>
            <a:pPr lvl="0"/>
            <a:r>
              <a:rPr lang="en-US" dirty="0" smtClean="0"/>
              <a:t>Key People</a:t>
            </a:r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994321" y="2235234"/>
            <a:ext cx="1942923" cy="2847995"/>
          </a:xfrm>
          <a:prstGeom prst="snip2DiagRect">
            <a:avLst>
              <a:gd name="adj1" fmla="val 26579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5424541" y="4566071"/>
            <a:ext cx="514349" cy="520701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613457" y="4762922"/>
            <a:ext cx="411163" cy="3129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Elephant" panose="02020904090505020303" pitchFamily="18" charset="0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3413437" y="469338"/>
            <a:ext cx="6619285" cy="661928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530625" y="3477655"/>
            <a:ext cx="1942923" cy="2847995"/>
          </a:xfrm>
          <a:prstGeom prst="snip2DiagRect">
            <a:avLst>
              <a:gd name="adj1" fmla="val 26579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Isosceles Triangle 27"/>
          <p:cNvSpPr/>
          <p:nvPr userDrawn="1"/>
        </p:nvSpPr>
        <p:spPr>
          <a:xfrm>
            <a:off x="7958464" y="5803730"/>
            <a:ext cx="514349" cy="520701"/>
          </a:xfrm>
          <a:prstGeom prst="triangle">
            <a:avLst>
              <a:gd name="adj" fmla="val 10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47380" y="6000581"/>
            <a:ext cx="411163" cy="3129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Elephant" panose="02020904090505020303" pitchFamily="18" charset="0"/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979553" y="1027667"/>
            <a:ext cx="1942923" cy="2847995"/>
          </a:xfrm>
          <a:prstGeom prst="snip2DiagRect">
            <a:avLst>
              <a:gd name="adj1" fmla="val 26579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Isosceles Triangle 34"/>
          <p:cNvSpPr/>
          <p:nvPr userDrawn="1"/>
        </p:nvSpPr>
        <p:spPr>
          <a:xfrm>
            <a:off x="10408185" y="3354535"/>
            <a:ext cx="514349" cy="520701"/>
          </a:xfrm>
          <a:prstGeom prst="triangle">
            <a:avLst>
              <a:gd name="adj" fmla="val 100000"/>
            </a:avLst>
          </a:prstGeom>
          <a:solidFill>
            <a:srgbClr val="70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597101" y="3551386"/>
            <a:ext cx="411163" cy="3129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Elephant" panose="02020904090505020303" pitchFamily="18" charset="0"/>
              </a:defRPr>
            </a:lvl1pPr>
          </a:lstStyle>
          <a:p>
            <a:pPr lvl="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1652138" y="3684030"/>
            <a:ext cx="1942923" cy="2847995"/>
          </a:xfrm>
          <a:prstGeom prst="snip2DiagRect">
            <a:avLst>
              <a:gd name="adj1" fmla="val 26579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8" name="Isosceles Triangle 37"/>
          <p:cNvSpPr/>
          <p:nvPr userDrawn="1"/>
        </p:nvSpPr>
        <p:spPr>
          <a:xfrm>
            <a:off x="3082358" y="6014867"/>
            <a:ext cx="514349" cy="520701"/>
          </a:xfrm>
          <a:prstGeom prst="triangle">
            <a:avLst>
              <a:gd name="adj" fmla="val 10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271274" y="6211718"/>
            <a:ext cx="411163" cy="3129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Elephant" panose="02020904090505020303" pitchFamily="18" charset="0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1230057" y="3674471"/>
            <a:ext cx="914400" cy="914400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flipH="1">
            <a:off x="10408185" y="-2748867"/>
            <a:ext cx="6619285" cy="6619285"/>
          </a:xfrm>
          <a:prstGeom prst="line">
            <a:avLst/>
          </a:prstGeom>
          <a:ln w="31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H="1">
            <a:off x="8470177" y="-4636990"/>
            <a:ext cx="6619285" cy="661928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44"/>
          <p:cNvSpPr>
            <a:spLocks noGrp="1"/>
          </p:cNvSpPr>
          <p:nvPr>
            <p:ph type="body" sz="quarter" idx="23" hasCustomPrompt="1"/>
          </p:nvPr>
        </p:nvSpPr>
        <p:spPr>
          <a:xfrm>
            <a:off x="8936311" y="3906364"/>
            <a:ext cx="2463130" cy="29403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Michael Jackson</a:t>
            </a:r>
            <a:endParaRPr lang="en-US" dirty="0"/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24" hasCustomPrompt="1"/>
          </p:nvPr>
        </p:nvSpPr>
        <p:spPr>
          <a:xfrm>
            <a:off x="8936311" y="4173236"/>
            <a:ext cx="1677295" cy="218820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Co-Founder</a:t>
            </a:r>
            <a:endParaRPr lang="en-US" dirty="0"/>
          </a:p>
        </p:txBody>
      </p:sp>
      <p:sp>
        <p:nvSpPr>
          <p:cNvPr id="47" name="Text Placeholder 44"/>
          <p:cNvSpPr>
            <a:spLocks noGrp="1"/>
          </p:cNvSpPr>
          <p:nvPr>
            <p:ph type="body" sz="quarter" idx="25" hasCustomPrompt="1"/>
          </p:nvPr>
        </p:nvSpPr>
        <p:spPr>
          <a:xfrm>
            <a:off x="8574384" y="5771809"/>
            <a:ext cx="2463130" cy="29403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Michael Jackson</a:t>
            </a:r>
            <a:endParaRPr lang="en-US" dirty="0"/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26" hasCustomPrompt="1"/>
          </p:nvPr>
        </p:nvSpPr>
        <p:spPr>
          <a:xfrm>
            <a:off x="8574384" y="6038681"/>
            <a:ext cx="1677295" cy="218820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Co-Founder</a:t>
            </a:r>
            <a:endParaRPr lang="en-US" dirty="0"/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27" hasCustomPrompt="1"/>
          </p:nvPr>
        </p:nvSpPr>
        <p:spPr>
          <a:xfrm>
            <a:off x="5950456" y="2228990"/>
            <a:ext cx="2463130" cy="29403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Michael Jackson</a:t>
            </a:r>
            <a:endParaRPr lang="en-US" dirty="0"/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28" hasCustomPrompt="1"/>
          </p:nvPr>
        </p:nvSpPr>
        <p:spPr>
          <a:xfrm>
            <a:off x="5950456" y="2495862"/>
            <a:ext cx="1677295" cy="218820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Co-Founder</a:t>
            </a:r>
            <a:endParaRPr lang="en-US" dirty="0"/>
          </a:p>
        </p:txBody>
      </p:sp>
      <p:sp>
        <p:nvSpPr>
          <p:cNvPr id="51" name="Text Placeholder 44"/>
          <p:cNvSpPr>
            <a:spLocks noGrp="1"/>
          </p:cNvSpPr>
          <p:nvPr>
            <p:ph type="body" sz="quarter" idx="29" hasCustomPrompt="1"/>
          </p:nvPr>
        </p:nvSpPr>
        <p:spPr>
          <a:xfrm>
            <a:off x="1037011" y="3397143"/>
            <a:ext cx="2463130" cy="29403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Michael Jackson</a:t>
            </a:r>
            <a:endParaRPr lang="en-US" dirty="0"/>
          </a:p>
        </p:txBody>
      </p:sp>
      <p:sp>
        <p:nvSpPr>
          <p:cNvPr id="52" name="Text Placeholder 44"/>
          <p:cNvSpPr>
            <a:spLocks noGrp="1"/>
          </p:cNvSpPr>
          <p:nvPr>
            <p:ph type="body" sz="quarter" idx="30" hasCustomPrompt="1"/>
          </p:nvPr>
        </p:nvSpPr>
        <p:spPr>
          <a:xfrm>
            <a:off x="1037011" y="3664015"/>
            <a:ext cx="1677295" cy="218820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smtClean="0"/>
              <a:t>Co-Founder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5"/>
          </p:nvPr>
        </p:nvSpPr>
        <p:spPr>
          <a:xfrm>
            <a:off x="420688" y="1878013"/>
            <a:ext cx="3175000" cy="1119187"/>
          </a:xfrm>
        </p:spPr>
        <p:txBody>
          <a:bodyPr>
            <a:normAutofit/>
          </a:bodyPr>
          <a:lstStyle>
            <a:lvl1pPr marL="0" indent="0">
              <a:buNone/>
              <a:defRPr sz="1100" i="1">
                <a:latin typeface="Georgia" panose="02040502050405020303" pitchFamily="18" charset="0"/>
              </a:defRPr>
            </a:lvl1pPr>
            <a:lvl2pPr>
              <a:defRPr sz="1100" i="1">
                <a:latin typeface="Georgia" panose="02040502050405020303" pitchFamily="18" charset="0"/>
              </a:defRPr>
            </a:lvl2pPr>
            <a:lvl3pPr>
              <a:defRPr sz="1100" i="1">
                <a:latin typeface="Georgia" panose="02040502050405020303" pitchFamily="18" charset="0"/>
              </a:defRPr>
            </a:lvl3pPr>
            <a:lvl4pPr>
              <a:defRPr sz="1100" i="1">
                <a:latin typeface="Georgia" panose="02040502050405020303" pitchFamily="18" charset="0"/>
              </a:defRPr>
            </a:lvl4pPr>
            <a:lvl5pPr>
              <a:defRPr sz="1100" i="1">
                <a:latin typeface="Georgia" panose="02040502050405020303" pitchFamily="18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6" hasCustomPrompt="1"/>
          </p:nvPr>
        </p:nvSpPr>
        <p:spPr>
          <a:xfrm>
            <a:off x="5527675" y="1432243"/>
            <a:ext cx="2562124" cy="374650"/>
          </a:xfrm>
        </p:spPr>
        <p:txBody>
          <a:bodyPr>
            <a:noAutofit/>
          </a:bodyPr>
          <a:lstStyle>
            <a:lvl1pPr marL="0" indent="0">
              <a:buNone/>
              <a:defRPr sz="2000" i="1" spc="-150" baseline="0">
                <a:latin typeface="Cambria" panose="02040503050406030204" pitchFamily="18" charset="0"/>
              </a:defRPr>
            </a:lvl1pPr>
            <a:lvl2pPr>
              <a:defRPr i="1">
                <a:latin typeface="Cambria" panose="02040503050406030204" pitchFamily="18" charset="0"/>
              </a:defRPr>
            </a:lvl2pPr>
            <a:lvl3pPr>
              <a:defRPr i="1">
                <a:latin typeface="Cambria" panose="02040503050406030204" pitchFamily="18" charset="0"/>
              </a:defRPr>
            </a:lvl3pPr>
            <a:lvl4pPr>
              <a:defRPr i="1">
                <a:latin typeface="Cambria" panose="02040503050406030204" pitchFamily="18" charset="0"/>
              </a:defRPr>
            </a:lvl4pPr>
            <a:lvl5pPr>
              <a:defRPr i="1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Men Behind </a:t>
            </a:r>
            <a:r>
              <a:rPr lang="en-US" dirty="0" err="1" smtClean="0"/>
              <a:t>Classica</a:t>
            </a:r>
            <a:r>
              <a:rPr lang="en-US" dirty="0" smtClean="0"/>
              <a:t> Vision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 animBg="1"/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8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E44F-F112-4088-B2B9-C55DFB3F990C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35206-2AB7-4D3B-85AC-F38F7AE210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diagramData" Target="../diagrams/data20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17" Type="http://schemas.microsoft.com/office/2007/relationships/diagramDrawing" Target="../diagrams/drawing20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diagramLayout" Target="../diagrams/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diagramQuickStyle" Target="../diagrams/quickStyle23.xml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18" Type="http://schemas.openxmlformats.org/officeDocument/2006/relationships/diagramData" Target="../diagrams/data28.xml"/><Relationship Id="rId3" Type="http://schemas.openxmlformats.org/officeDocument/2006/relationships/diagramData" Target="../diagrams/data25.xml"/><Relationship Id="rId21" Type="http://schemas.openxmlformats.org/officeDocument/2006/relationships/diagramColors" Target="../diagrams/colors28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27.xml"/><Relationship Id="rId20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6.xml"/><Relationship Id="rId19" Type="http://schemas.openxmlformats.org/officeDocument/2006/relationships/diagramLayout" Target="../diagrams/layout28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Relationship Id="rId22" Type="http://schemas.microsoft.com/office/2007/relationships/diagramDrawing" Target="../diagrams/drawin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4.xml"/><Relationship Id="rId13" Type="http://schemas.openxmlformats.org/officeDocument/2006/relationships/diagramData" Target="../diagrams/data35.xml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12" Type="http://schemas.microsoft.com/office/2007/relationships/diagramDrawing" Target="../diagrams/drawing34.xml"/><Relationship Id="rId17" Type="http://schemas.microsoft.com/office/2007/relationships/diagramDrawing" Target="../diagrams/drawing35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3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3.xml"/><Relationship Id="rId11" Type="http://schemas.openxmlformats.org/officeDocument/2006/relationships/diagramColors" Target="../diagrams/colors34.xml"/><Relationship Id="rId5" Type="http://schemas.openxmlformats.org/officeDocument/2006/relationships/diagramQuickStyle" Target="../diagrams/quickStyle33.xml"/><Relationship Id="rId15" Type="http://schemas.openxmlformats.org/officeDocument/2006/relationships/diagramQuickStyle" Target="../diagrams/quickStyle35.xml"/><Relationship Id="rId10" Type="http://schemas.openxmlformats.org/officeDocument/2006/relationships/diagramQuickStyle" Target="../diagrams/quickStyle34.xml"/><Relationship Id="rId4" Type="http://schemas.openxmlformats.org/officeDocument/2006/relationships/diagramLayout" Target="../diagrams/layout33.xml"/><Relationship Id="rId9" Type="http://schemas.openxmlformats.org/officeDocument/2006/relationships/diagramLayout" Target="../diagrams/layout34.xml"/><Relationship Id="rId14" Type="http://schemas.openxmlformats.org/officeDocument/2006/relationships/diagramLayout" Target="../diagrams/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9.xml"/><Relationship Id="rId13" Type="http://schemas.openxmlformats.org/officeDocument/2006/relationships/diagramData" Target="../diagrams/data40.xml"/><Relationship Id="rId18" Type="http://schemas.openxmlformats.org/officeDocument/2006/relationships/diagramData" Target="../diagrams/data41.xml"/><Relationship Id="rId26" Type="http://schemas.openxmlformats.org/officeDocument/2006/relationships/diagramColors" Target="../diagrams/colors42.xml"/><Relationship Id="rId3" Type="http://schemas.openxmlformats.org/officeDocument/2006/relationships/diagramData" Target="../diagrams/data38.xml"/><Relationship Id="rId21" Type="http://schemas.openxmlformats.org/officeDocument/2006/relationships/diagramColors" Target="../diagrams/colors41.xml"/><Relationship Id="rId7" Type="http://schemas.microsoft.com/office/2007/relationships/diagramDrawing" Target="../diagrams/drawing38.xml"/><Relationship Id="rId12" Type="http://schemas.microsoft.com/office/2007/relationships/diagramDrawing" Target="../diagrams/drawing39.xml"/><Relationship Id="rId17" Type="http://schemas.microsoft.com/office/2007/relationships/diagramDrawing" Target="../diagrams/drawing40.xml"/><Relationship Id="rId25" Type="http://schemas.openxmlformats.org/officeDocument/2006/relationships/diagramQuickStyle" Target="../diagrams/quickStyle42.xml"/><Relationship Id="rId2" Type="http://schemas.openxmlformats.org/officeDocument/2006/relationships/notesSlide" Target="../notesSlides/notesSlide34.xml"/><Relationship Id="rId16" Type="http://schemas.openxmlformats.org/officeDocument/2006/relationships/diagramColors" Target="../diagrams/colors40.xml"/><Relationship Id="rId20" Type="http://schemas.openxmlformats.org/officeDocument/2006/relationships/diagramQuickStyle" Target="../diagrams/quickStyle4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8.xml"/><Relationship Id="rId11" Type="http://schemas.openxmlformats.org/officeDocument/2006/relationships/diagramColors" Target="../diagrams/colors39.xml"/><Relationship Id="rId24" Type="http://schemas.openxmlformats.org/officeDocument/2006/relationships/diagramLayout" Target="../diagrams/layout42.xml"/><Relationship Id="rId5" Type="http://schemas.openxmlformats.org/officeDocument/2006/relationships/diagramQuickStyle" Target="../diagrams/quickStyle38.xml"/><Relationship Id="rId15" Type="http://schemas.openxmlformats.org/officeDocument/2006/relationships/diagramQuickStyle" Target="../diagrams/quickStyle40.xml"/><Relationship Id="rId23" Type="http://schemas.openxmlformats.org/officeDocument/2006/relationships/diagramData" Target="../diagrams/data42.xml"/><Relationship Id="rId10" Type="http://schemas.openxmlformats.org/officeDocument/2006/relationships/diagramQuickStyle" Target="../diagrams/quickStyle39.xml"/><Relationship Id="rId19" Type="http://schemas.openxmlformats.org/officeDocument/2006/relationships/diagramLayout" Target="../diagrams/layout41.xml"/><Relationship Id="rId4" Type="http://schemas.openxmlformats.org/officeDocument/2006/relationships/diagramLayout" Target="../diagrams/layout38.xml"/><Relationship Id="rId9" Type="http://schemas.openxmlformats.org/officeDocument/2006/relationships/diagramLayout" Target="../diagrams/layout39.xml"/><Relationship Id="rId14" Type="http://schemas.openxmlformats.org/officeDocument/2006/relationships/diagramLayout" Target="../diagrams/layout40.xml"/><Relationship Id="rId22" Type="http://schemas.microsoft.com/office/2007/relationships/diagramDrawing" Target="../diagrams/drawing41.xml"/><Relationship Id="rId27" Type="http://schemas.microsoft.com/office/2007/relationships/diagramDrawing" Target="../diagrams/drawing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10.png"/><Relationship Id="rId21" Type="http://schemas.openxmlformats.org/officeDocument/2006/relationships/diagramQuickStyle" Target="../diagrams/quickStyle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/>
          <a:srcRect b="35775"/>
          <a:stretch>
            <a:fillRect/>
          </a:stretch>
        </p:blipFill>
        <p:spPr>
          <a:xfrm>
            <a:off x="1061101" y="-1235216"/>
            <a:ext cx="12833192" cy="3414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44623" y="1819935"/>
            <a:ext cx="3531134" cy="353113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509" y="1529073"/>
            <a:ext cx="4036259" cy="3834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sosceles Triangle 6"/>
          <p:cNvSpPr/>
          <p:nvPr/>
        </p:nvSpPr>
        <p:spPr>
          <a:xfrm>
            <a:off x="5830529" y="403581"/>
            <a:ext cx="6361471" cy="6386052"/>
          </a:xfrm>
          <a:prstGeom prst="triangle">
            <a:avLst>
              <a:gd name="adj" fmla="val 10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44623" y="5477074"/>
            <a:ext cx="707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作者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zh-CN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日期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zh-CN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地点</a:t>
            </a:r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51869" y="5478684"/>
            <a:ext cx="2347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  <a:latin typeface="Cambria" panose="02040503050406030204" pitchFamily="18" charset="0"/>
              </a:rPr>
              <a:t>PPT818</a:t>
            </a:r>
          </a:p>
          <a:p>
            <a:r>
              <a:rPr lang="en-US" altLang="zh-CN" smtClean="0">
                <a:solidFill>
                  <a:schemeClr val="bg1"/>
                </a:solidFill>
                <a:latin typeface="Cambria" panose="02040503050406030204" pitchFamily="18" charset="0"/>
              </a:rPr>
              <a:t>20XX</a:t>
            </a:r>
            <a:r>
              <a:rPr lang="zh-CN" altLang="en-US" smtClean="0">
                <a:solidFill>
                  <a:schemeClr val="bg1"/>
                </a:solidFill>
                <a:latin typeface="Cambria" panose="02040503050406030204" pitchFamily="18" charset="0"/>
              </a:rPr>
              <a:t>年</a:t>
            </a:r>
            <a:r>
              <a:rPr lang="en-US" altLang="zh-CN" smtClean="0">
                <a:solidFill>
                  <a:schemeClr val="bg1"/>
                </a:solidFill>
                <a:latin typeface="Cambria" panose="02040503050406030204" pitchFamily="18" charset="0"/>
              </a:rPr>
              <a:t>12</a:t>
            </a:r>
            <a:r>
              <a:rPr lang="zh-CN" altLang="en-US" smtClean="0">
                <a:solidFill>
                  <a:schemeClr val="bg1"/>
                </a:solidFill>
                <a:latin typeface="Cambria" panose="02040503050406030204" pitchFamily="18" charset="0"/>
              </a:rPr>
              <a:t>月</a:t>
            </a:r>
            <a:r>
              <a:rPr lang="en-US" altLang="zh-CN" smtClean="0">
                <a:solidFill>
                  <a:schemeClr val="bg1"/>
                </a:solidFill>
                <a:latin typeface="Cambria" panose="02040503050406030204" pitchFamily="18" charset="0"/>
              </a:rPr>
              <a:t>12</a:t>
            </a:r>
            <a:r>
              <a:rPr lang="zh-CN" altLang="en-US" smtClean="0">
                <a:solidFill>
                  <a:schemeClr val="bg1"/>
                </a:solidFill>
                <a:latin typeface="Cambria" panose="02040503050406030204" pitchFamily="18" charset="0"/>
              </a:rPr>
              <a:t>日</a:t>
            </a:r>
          </a:p>
          <a:p>
            <a:r>
              <a:rPr lang="zh-CN" altLang="en-US" smtClean="0">
                <a:solidFill>
                  <a:schemeClr val="bg1"/>
                </a:solidFill>
                <a:latin typeface="Cambria" panose="02040503050406030204" pitchFamily="18" charset="0"/>
              </a:rPr>
              <a:t>成都市</a:t>
            </a:r>
            <a:endParaRPr lang="en-US" altLang="zh-CN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0525" y="154365"/>
            <a:ext cx="3347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spc="-3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Sleep</a:t>
            </a:r>
            <a:endParaRPr lang="en-US" sz="9600" spc="-3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21806" y="305586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pc="-150" dirty="0" smtClean="0">
                <a:solidFill>
                  <a:schemeClr val="bg1"/>
                </a:solidFill>
                <a:latin typeface="Cambria" panose="02040503050406030204" pitchFamily="18" charset="0"/>
              </a:rPr>
              <a:t>special</a:t>
            </a:r>
            <a:endParaRPr lang="en-US" sz="2000" i="1" spc="-15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7100" y="4827824"/>
            <a:ext cx="4651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solidFill>
                  <a:prstClr val="white"/>
                </a:solidFill>
                <a:latin typeface="+mn-ea"/>
              </a:rPr>
              <a:t>室内设计所追求的是包含天、地、墙、家具及陈设品在内的整体环境风格与质量。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49118" y="6454001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200" i="1" dirty="0" smtClean="0">
                <a:solidFill>
                  <a:schemeClr val="bg1"/>
                </a:solidFill>
                <a:latin typeface="+mn-ea"/>
              </a:rPr>
              <a:t>著名设计师</a:t>
            </a:r>
            <a:endParaRPr lang="en-US" sz="1200" i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17578" y="3788900"/>
            <a:ext cx="1681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</a:t>
            </a:r>
            <a:endParaRPr lang="en-US" sz="6600" i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26" name="Diagram 25"/>
          <p:cNvGraphicFramePr/>
          <p:nvPr/>
        </p:nvGraphicFramePr>
        <p:xfrm>
          <a:off x="179615" y="187780"/>
          <a:ext cx="5916386" cy="3237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125187" y="3510640"/>
            <a:ext cx="280034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9288" y="5285879"/>
            <a:ext cx="2249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style</a:t>
            </a:r>
            <a:endParaRPr lang="en-US" sz="8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751" y="4643957"/>
            <a:ext cx="2114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new</a:t>
            </a:r>
            <a:endParaRPr lang="en-US" sz="8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7578" y="4373002"/>
            <a:ext cx="1681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</a:t>
            </a:r>
            <a:r>
              <a:rPr lang="zh-CN" alt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zh-CN" altLang="en-US" sz="1200" i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275614" y="187780"/>
          <a:ext cx="3586843" cy="637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0025744" y="187780"/>
          <a:ext cx="1983921" cy="3526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0115550" y="4321470"/>
            <a:ext cx="158374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26" grpId="0">
        <p:bldAsOne/>
      </p:bldGraphic>
      <p:bldP spid="3" grpId="0"/>
      <p:bldP spid="4" grpId="0"/>
      <p:bldP spid="5" grpId="0"/>
      <p:bldP spid="6" grpId="0"/>
      <p:bldGraphic spid="7" grpId="0">
        <p:bldAsOne/>
      </p:bldGraphic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/>
          <p:nvPr/>
        </p:nvGraphicFramePr>
        <p:xfrm>
          <a:off x="6096000" y="0"/>
          <a:ext cx="6096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8238" y="1620789"/>
            <a:ext cx="5578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室内设计所追求的是包含天、地、墙、家具及陈设品在内的整体环境风格与质量。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6869" y="3152001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著名设计师</a:t>
            </a:r>
            <a:endParaRPr lang="en-US" sz="1200" i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3162" y="744848"/>
            <a:ext cx="641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~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48059" y="3005784"/>
            <a:ext cx="12436918" cy="6139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/>
          <p:nvPr/>
        </p:nvGraphicFramePr>
        <p:xfrm>
          <a:off x="6343650" y="822001"/>
          <a:ext cx="3740578" cy="5829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Diagram 24"/>
          <p:cNvGraphicFramePr/>
          <p:nvPr/>
        </p:nvGraphicFramePr>
        <p:xfrm>
          <a:off x="10095683" y="827773"/>
          <a:ext cx="1885633" cy="5795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7" name="Diagram 26"/>
          <p:cNvGraphicFramePr/>
          <p:nvPr/>
        </p:nvGraphicFramePr>
        <p:xfrm>
          <a:off x="228600" y="822001"/>
          <a:ext cx="6110064" cy="337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8" name="Content Placeholder 10"/>
          <p:cNvSpPr txBox="1"/>
          <p:nvPr/>
        </p:nvSpPr>
        <p:spPr>
          <a:xfrm>
            <a:off x="484773" y="4785055"/>
            <a:ext cx="5440274" cy="851009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773" y="4451300"/>
            <a:ext cx="113364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4773" y="5966956"/>
            <a:ext cx="13708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客户名称：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2853" y="5967493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日期：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Content Placeholder 10"/>
          <p:cNvSpPr txBox="1"/>
          <p:nvPr/>
        </p:nvSpPr>
        <p:spPr>
          <a:xfrm>
            <a:off x="4376897" y="6032593"/>
            <a:ext cx="1497795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2015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</a:t>
            </a:r>
            <a:r>
              <a:rPr lang="en-US" altLang="zh-CN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月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" name="Content Placeholder 10"/>
          <p:cNvSpPr txBox="1"/>
          <p:nvPr/>
        </p:nvSpPr>
        <p:spPr>
          <a:xfrm>
            <a:off x="1767889" y="6032593"/>
            <a:ext cx="1754964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4773" y="389462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zh-CN" altLang="en-US" sz="7200" b="1" spc="-300" dirty="0">
                <a:latin typeface="+mn-ea"/>
              </a:rPr>
              <a:t>成功案例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4773" y="147502"/>
            <a:ext cx="17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Interior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5" grpId="0">
        <p:bldAsOne/>
      </p:bldGraphic>
      <p:bldGraphic spid="27" grpId="0">
        <p:bldAsOne/>
      </p:bldGraphic>
      <p:bldP spid="28" grpId="0"/>
      <p:bldP spid="29" grpId="0"/>
      <p:bldP spid="30" grpId="0"/>
      <p:bldP spid="31" grpId="0"/>
      <p:bldP spid="38" grpId="0"/>
      <p:bldP spid="42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/>
          <p:nvPr/>
        </p:nvGraphicFramePr>
        <p:xfrm>
          <a:off x="6343650" y="822002"/>
          <a:ext cx="3740578" cy="339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Diagram 24"/>
          <p:cNvGraphicFramePr/>
          <p:nvPr/>
        </p:nvGraphicFramePr>
        <p:xfrm>
          <a:off x="10095683" y="827773"/>
          <a:ext cx="1885633" cy="338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7" name="Diagram 26"/>
          <p:cNvGraphicFramePr/>
          <p:nvPr/>
        </p:nvGraphicFramePr>
        <p:xfrm>
          <a:off x="228600" y="822001"/>
          <a:ext cx="6110064" cy="5875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8" name="Content Placeholder 10"/>
          <p:cNvSpPr txBox="1"/>
          <p:nvPr/>
        </p:nvSpPr>
        <p:spPr>
          <a:xfrm>
            <a:off x="6535021" y="4785055"/>
            <a:ext cx="5440274" cy="851009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35021" y="4451300"/>
            <a:ext cx="113364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35021" y="5966956"/>
            <a:ext cx="13708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/>
            <a:r>
              <a:rPr lang="zh-CN" altLang="en-US" sz="2000" b="1" i="1" kern="3000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客户名称：</a:t>
            </a:r>
            <a:endParaRPr lang="en-US" altLang="zh-CN" sz="2000" b="1" i="1" kern="3000" spc="-15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73101" y="5967493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日期：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Content Placeholder 10"/>
          <p:cNvSpPr txBox="1"/>
          <p:nvPr/>
        </p:nvSpPr>
        <p:spPr>
          <a:xfrm>
            <a:off x="10420395" y="6047431"/>
            <a:ext cx="1497795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altLang="zh-CN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2015</a:t>
            </a:r>
            <a:r>
              <a:rPr lang="zh-CN" altLang="en-US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年</a:t>
            </a:r>
            <a:r>
              <a:rPr lang="en-US" altLang="zh-CN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6</a:t>
            </a:r>
            <a:r>
              <a:rPr lang="zh-CN" altLang="en-US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月</a:t>
            </a:r>
            <a:endParaRPr lang="en-US" altLang="zh-CN" sz="11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42" name="Content Placeholder 10"/>
          <p:cNvSpPr txBox="1"/>
          <p:nvPr/>
        </p:nvSpPr>
        <p:spPr>
          <a:xfrm>
            <a:off x="7818137" y="6046489"/>
            <a:ext cx="1754964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添加标题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334" y="691951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spc="-300" dirty="0">
                <a:solidFill>
                  <a:schemeClr val="bg1"/>
                </a:solidFill>
                <a:latin typeface="+mn-ea"/>
              </a:rPr>
              <a:t>成功案例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0334" y="421381"/>
            <a:ext cx="17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Interior Design</a:t>
            </a:r>
            <a:endParaRPr lang="en-US" sz="2000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5" grpId="0">
        <p:bldAsOne/>
      </p:bldGraphic>
      <p:bldGraphic spid="27" grpId="0">
        <p:bldAsOne/>
      </p:bldGraphic>
      <p:bldP spid="28" grpId="0"/>
      <p:bldP spid="29" grpId="0"/>
      <p:bldP spid="30" grpId="0"/>
      <p:bldP spid="31" grpId="0"/>
      <p:bldP spid="38" grpId="0"/>
      <p:bldP spid="42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8123" y="5441479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7200" b="1" spc="-300" dirty="0">
                <a:solidFill>
                  <a:schemeClr val="bg1"/>
                </a:solidFill>
                <a:latin typeface="+mn-ea"/>
              </a:rPr>
              <a:t>成功案例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06" y="544147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i="1" spc="-150" dirty="0" smtClean="0">
                <a:solidFill>
                  <a:schemeClr val="bg1"/>
                </a:solidFill>
                <a:latin typeface="+mn-ea"/>
              </a:rPr>
              <a:t>创意</a:t>
            </a:r>
            <a:endParaRPr lang="en-US" sz="2000" i="1" spc="-15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497733" y="2065719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020175" y="2179096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</a:t>
            </a:r>
            <a:r>
              <a:rPr lang="zh-CN" altLang="en-US" sz="11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13902" y="2065719"/>
            <a:ext cx="81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01.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34706" y="3880583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28433" y="3767206"/>
            <a:ext cx="81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02.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06844" y="5514052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00571" y="5400675"/>
            <a:ext cx="81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03.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369266" y="1521748"/>
            <a:ext cx="259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i="1" kern="3000" spc="-150" dirty="0" smtClean="0">
                <a:solidFill>
                  <a:schemeClr val="bg1"/>
                </a:solidFill>
                <a:effectLst/>
                <a:latin typeface="+mn-ea"/>
              </a:rPr>
              <a:t>项目名称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62271" y="3223235"/>
            <a:ext cx="250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i="1" kern="3000" spc="-150" dirty="0" smtClean="0">
                <a:solidFill>
                  <a:schemeClr val="bg1"/>
                </a:solidFill>
                <a:effectLst/>
                <a:latin typeface="+mn-ea"/>
              </a:rPr>
              <a:t>内容概述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63617" y="4856704"/>
            <a:ext cx="259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i="1" kern="3000" spc="-150" dirty="0" smtClean="0">
                <a:solidFill>
                  <a:schemeClr val="bg1"/>
                </a:solidFill>
                <a:effectLst/>
                <a:latin typeface="+mn-ea"/>
              </a:rPr>
              <a:t>其他信息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513071" y="3767206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489176" y="5400675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0"/>
          <p:cNvSpPr txBox="1"/>
          <p:nvPr/>
        </p:nvSpPr>
        <p:spPr>
          <a:xfrm>
            <a:off x="8685115" y="1682789"/>
            <a:ext cx="3038080" cy="851009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5115" y="1349034"/>
            <a:ext cx="113364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5115" y="3183459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内容：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5115" y="3601512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日期：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7" name="Content Placeholder 10"/>
          <p:cNvSpPr txBox="1"/>
          <p:nvPr/>
        </p:nvSpPr>
        <p:spPr>
          <a:xfrm>
            <a:off x="9968231" y="3674540"/>
            <a:ext cx="1497795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altLang="zh-CN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2015</a:t>
            </a:r>
            <a:r>
              <a:rPr lang="zh-CN" altLang="en-US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年</a:t>
            </a:r>
            <a:r>
              <a:rPr lang="en-US" altLang="zh-CN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6</a:t>
            </a:r>
            <a:r>
              <a:rPr lang="zh-CN" altLang="en-US" sz="1100" kern="3000" spc="3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月</a:t>
            </a:r>
            <a:endParaRPr lang="en-US" altLang="zh-CN" sz="11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8" name="Content Placeholder 10"/>
          <p:cNvSpPr txBox="1"/>
          <p:nvPr/>
        </p:nvSpPr>
        <p:spPr>
          <a:xfrm>
            <a:off x="9968231" y="3275332"/>
            <a:ext cx="1754964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添加描述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626" y="392630"/>
            <a:ext cx="31085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成功案例</a:t>
            </a:r>
            <a:endParaRPr lang="en-US" sz="60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144" y="192575"/>
            <a:ext cx="17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000" i="1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Interior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5115" y="3983240"/>
            <a:ext cx="8963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价格：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Content Placeholder 10"/>
          <p:cNvSpPr txBox="1"/>
          <p:nvPr/>
        </p:nvSpPr>
        <p:spPr>
          <a:xfrm>
            <a:off x="9968231" y="4056268"/>
            <a:ext cx="1497795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$50,000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5115" y="4423215"/>
            <a:ext cx="13708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客户名称：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Content Placeholder 10"/>
          <p:cNvSpPr txBox="1"/>
          <p:nvPr/>
        </p:nvSpPr>
        <p:spPr>
          <a:xfrm>
            <a:off x="9968231" y="4496243"/>
            <a:ext cx="1601335" cy="268835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5115" y="4863190"/>
            <a:ext cx="137088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000" b="1" i="1" kern="3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服务项目：</a:t>
            </a:r>
            <a:endParaRPr lang="en-US" sz="2000" b="1" i="1" kern="3000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Content Placeholder 10"/>
          <p:cNvSpPr txBox="1"/>
          <p:nvPr/>
        </p:nvSpPr>
        <p:spPr>
          <a:xfrm>
            <a:off x="9968231" y="4936219"/>
            <a:ext cx="1601335" cy="1156574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en-US" altLang="zh-CN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标题</a:t>
            </a: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3"/>
          </p:nvPr>
        </p:nvSpPr>
        <p:spPr>
          <a:blipFill>
            <a:blip r:embed="rId3"/>
            <a:srcRect/>
            <a:stretch>
              <a:fillRect l="-11720" r="-16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0" y="666750"/>
          <a:ext cx="8751871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Parallelogram 25"/>
          <p:cNvSpPr/>
          <p:nvPr/>
        </p:nvSpPr>
        <p:spPr>
          <a:xfrm>
            <a:off x="6321273" y="-1832651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4285344" y="2333983"/>
            <a:ext cx="6996455" cy="4181475"/>
          </a:xfrm>
          <a:prstGeom prst="parallelogram">
            <a:avLst>
              <a:gd name="adj" fmla="val 389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342854" y="5908923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724" y="3739749"/>
            <a:ext cx="3706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6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Designer</a:t>
            </a:r>
            <a:endParaRPr lang="en-US" sz="6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96283" y="4609928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</a:t>
            </a:r>
            <a:r>
              <a:rPr lang="en-US" sz="2400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pecial interview</a:t>
            </a:r>
            <a:endParaRPr lang="en-US" sz="2400" i="1" spc="-15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19" y="5334000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i="1" dirty="0" smtClean="0">
                <a:latin typeface="+mn-ea"/>
              </a:rPr>
              <a:t>设计师</a:t>
            </a:r>
            <a:endParaRPr lang="en-US" sz="1000" i="1" dirty="0">
              <a:latin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036" y="5476160"/>
            <a:ext cx="45339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1" dirty="0" smtClean="0">
                <a:latin typeface="+mn-ea"/>
              </a:rPr>
              <a:t>xxx</a:t>
            </a:r>
            <a:endParaRPr lang="en-US" sz="1400" i="1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81897" y="3198453"/>
            <a:ext cx="14058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6000" b="1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endParaRPr lang="en-US" sz="60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1466" y="5058893"/>
            <a:ext cx="501443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-167162" y="431799"/>
            <a:ext cx="1126052" cy="463979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567965" y="-952500"/>
            <a:ext cx="3598163" cy="411940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Diagram 22"/>
          <p:cNvGraphicFramePr/>
          <p:nvPr/>
        </p:nvGraphicFramePr>
        <p:xfrm>
          <a:off x="5283125" y="2395879"/>
          <a:ext cx="3291614" cy="1723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769913" y="1697753"/>
            <a:ext cx="1389587" cy="355548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Diagram 32"/>
          <p:cNvGraphicFramePr/>
          <p:nvPr/>
        </p:nvGraphicFramePr>
        <p:xfrm>
          <a:off x="4866386" y="4169273"/>
          <a:ext cx="2022739" cy="1058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4" name="Diagram 33"/>
          <p:cNvGraphicFramePr/>
          <p:nvPr/>
        </p:nvGraphicFramePr>
        <p:xfrm>
          <a:off x="8373249" y="419727"/>
          <a:ext cx="5002547" cy="261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9" name="Parallelogram 18"/>
          <p:cNvSpPr/>
          <p:nvPr/>
        </p:nvSpPr>
        <p:spPr>
          <a:xfrm>
            <a:off x="-3010073" y="431799"/>
            <a:ext cx="3968963" cy="4181475"/>
          </a:xfrm>
          <a:prstGeom prst="parallelogram">
            <a:avLst>
              <a:gd name="adj" fmla="val 25622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" name="Parallelogram 1"/>
          <p:cNvSpPr/>
          <p:nvPr/>
        </p:nvSpPr>
        <p:spPr>
          <a:xfrm>
            <a:off x="-1219200" y="314325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6" grpId="0" animBg="1"/>
      <p:bldP spid="28" grpId="0" animBg="1"/>
      <p:bldP spid="31" grpId="0"/>
      <p:bldP spid="32" grpId="0"/>
      <p:bldP spid="11" grpId="0"/>
      <p:bldP spid="12" grpId="0"/>
      <p:bldP spid="15" grpId="0"/>
      <p:bldP spid="16" grpId="0"/>
      <p:bldGraphic spid="23" grpId="0">
        <p:bldAsOne/>
      </p:bldGraphic>
      <p:bldGraphic spid="33" grpId="0">
        <p:bldAsOne/>
      </p:bldGraphic>
      <p:bldGraphic spid="34" grpId="0">
        <p:bldAsOne/>
      </p:bldGraphic>
      <p:bldP spid="1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/>
        </p:nvGraphicFramePr>
        <p:xfrm>
          <a:off x="144479" y="2676525"/>
          <a:ext cx="4541822" cy="404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0198" y="597772"/>
            <a:ext cx="557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i="1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室内设计所追求的是包含天、地、墙、家具及陈设品在内的整体环境风格与质量。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9005" y="901519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以内。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2551" y="395879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latin typeface="+mn-ea"/>
              </a:rPr>
              <a:t>单击此处添加副标题或详细文本描述</a:t>
            </a:r>
            <a:endParaRPr lang="zh-CN" altLang="en-US" sz="1400" b="1" dirty="0">
              <a:latin typeface="+mn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79005" y="2134903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92551" y="1683038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79005" y="3389039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92551" y="2909950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79005" y="4619516"/>
            <a:ext cx="28003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92551" y="4154880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20201" y="899444"/>
            <a:ext cx="280034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233747" y="401964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91069" y="5524793"/>
            <a:ext cx="5007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96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Creative</a:t>
            </a:r>
            <a:endParaRPr lang="en-US" sz="9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70262" y="5565399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special</a:t>
            </a:r>
            <a:endParaRPr lang="en-US" sz="3200" i="1" spc="-3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0088" y="3169964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83634" y="2690875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170088" y="4457591"/>
            <a:ext cx="28003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183634" y="3992955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</a:rPr>
              <a:t>单击此处添加副标题或详细文本描述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1" grpId="0"/>
      <p:bldP spid="32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9283" y="219560"/>
            <a:ext cx="4980864" cy="25666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37019" y="356386"/>
            <a:ext cx="1995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i="1" spc="-150" dirty="0" smtClean="0">
                <a:solidFill>
                  <a:schemeClr val="bg1"/>
                </a:solidFill>
                <a:latin typeface="+mn-ea"/>
              </a:rPr>
              <a:t>Our Creative Idea</a:t>
            </a:r>
            <a:endParaRPr lang="en-US" sz="2000" i="1" spc="-15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0525" y="5400675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01649" y="5514052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</a:t>
            </a:r>
            <a:r>
              <a:rPr lang="zh-CN" altLang="en-US" sz="1100" dirty="0" smtClean="0">
                <a:solidFill>
                  <a:schemeClr val="bg1"/>
                </a:solidFill>
                <a:latin typeface="+mn-ea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823" y="5400675"/>
            <a:ext cx="765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01.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82317" y="5514052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30491" y="5400675"/>
            <a:ext cx="765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02.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5526" y="5514052"/>
            <a:ext cx="27541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分钟之内。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43700" y="5400675"/>
            <a:ext cx="765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03.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3540" y="4815899"/>
            <a:ext cx="2069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创意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24028" y="4815899"/>
            <a:ext cx="250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开发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65099" y="4815899"/>
            <a:ext cx="2069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i="1" spc="-150" dirty="0" smtClean="0">
                <a:solidFill>
                  <a:schemeClr val="bg1"/>
                </a:solidFill>
                <a:effectLst/>
                <a:latin typeface="+mn-ea"/>
              </a:rPr>
              <a:t>成果</a:t>
            </a:r>
            <a:endParaRPr lang="en-US" sz="3200" b="1" i="1" kern="3000" spc="-150" dirty="0"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4572000" y="5400675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489176" y="5400675"/>
            <a:ext cx="3409950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826" y="2011246"/>
            <a:ext cx="1871025" cy="4652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企业简介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关于我们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我们的团队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创意理念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客户资源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产品组合</a:t>
            </a:r>
            <a:endParaRPr lang="en-US" sz="2000" kern="3000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数据分析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成功案例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联系我们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arabicPeriod"/>
            </a:pP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blipFill>
            <a:blip r:embed="rId3"/>
            <a:srcRect/>
            <a:stretch>
              <a:fillRect t="-9259" b="-9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6938" y="2471689"/>
            <a:ext cx="5578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室内设计所追求的是包含天、地、墙、家具及陈设品在内的整体环境风格与质量。</a:t>
            </a:r>
          </a:p>
        </p:txBody>
      </p:sp>
      <p:sp>
        <p:nvSpPr>
          <p:cNvPr id="8" name="Rectangle 7"/>
          <p:cNvSpPr/>
          <p:nvPr/>
        </p:nvSpPr>
        <p:spPr>
          <a:xfrm>
            <a:off x="8666946" y="4199461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著名设计师</a:t>
            </a:r>
            <a:endParaRPr lang="en-US" sz="1200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3" y="275185"/>
            <a:ext cx="2579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目录</a:t>
            </a:r>
            <a:endParaRPr lang="en-US" sz="9600" b="1" spc="-300" dirty="0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1862" y="1595748"/>
            <a:ext cx="6415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</a:rPr>
              <a:t>~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09505" y="83420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i="1" kern="3000" spc="-150" dirty="0" err="1">
                <a:solidFill>
                  <a:schemeClr val="bg1">
                    <a:lumMod val="75000"/>
                  </a:schemeClr>
                </a:solidFill>
                <a:latin typeface="Bodoni MT" panose="02070603080606020203" pitchFamily="18" charset="0"/>
              </a:rPr>
              <a:t>Classica</a:t>
            </a:r>
            <a:r>
              <a:rPr lang="en-US" sz="1600" b="1" i="1" kern="3000" spc="-150" dirty="0">
                <a:solidFill>
                  <a:schemeClr val="bg1">
                    <a:lumMod val="75000"/>
                  </a:schemeClr>
                </a:solidFill>
                <a:latin typeface="Bodoni MT" panose="02070603080606020203" pitchFamily="18" charset="0"/>
              </a:rPr>
              <a:t>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8" grpId="0"/>
      <p:bldP spid="1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zh-CN" altLang="en-US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核心成员</a:t>
            </a:r>
            <a:endParaRPr lang="en-US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smtClean="0">
                <a:latin typeface="+mn-ea"/>
              </a:rPr>
              <a:t>2</a:t>
            </a:r>
            <a:endParaRPr lang="en-US" b="1" dirty="0">
              <a:latin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 smtClean="0">
                <a:latin typeface="+mn-ea"/>
              </a:rPr>
              <a:t>3</a:t>
            </a:r>
            <a:endParaRPr lang="en-US" b="1" dirty="0">
              <a:latin typeface="+mn-ea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1" dirty="0" smtClean="0">
                <a:latin typeface="+mn-ea"/>
              </a:rPr>
              <a:t>4</a:t>
            </a:r>
            <a:endParaRPr lang="en-US" b="1" dirty="0">
              <a:latin typeface="+mn-ea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 smtClean="0">
                <a:latin typeface="+mn-ea"/>
              </a:rPr>
              <a:t>1</a:t>
            </a:r>
            <a:endParaRPr lang="en-US" b="1" dirty="0">
              <a:latin typeface="+mn-e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87500" lnSpcReduction="20000"/>
          </a:bodyPr>
          <a:lstStyle/>
          <a:p>
            <a:r>
              <a:rPr lang="zh-CN" altLang="en-US" dirty="0" smtClean="0">
                <a:latin typeface="+mn-ea"/>
              </a:rPr>
              <a:t>xxx</a:t>
            </a:r>
            <a:endParaRPr lang="en-US" dirty="0">
              <a:latin typeface="+mn-ea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>
                <a:latin typeface="+mn-ea"/>
              </a:rPr>
              <a:t>设计师</a:t>
            </a:r>
            <a:endParaRPr lang="en-US" dirty="0">
              <a:latin typeface="+mn-ea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87500" lnSpcReduction="20000"/>
          </a:bodyPr>
          <a:lstStyle/>
          <a:p>
            <a:r>
              <a:rPr lang="zh-CN" altLang="en-US" dirty="0" smtClean="0">
                <a:latin typeface="+mn-ea"/>
              </a:rPr>
              <a:t>xxx</a:t>
            </a:r>
            <a:endParaRPr lang="en-US" dirty="0">
              <a:latin typeface="+mn-ea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>
                <a:latin typeface="+mn-ea"/>
              </a:rPr>
              <a:t>项目主管</a:t>
            </a:r>
            <a:endParaRPr lang="en-US" dirty="0">
              <a:latin typeface="+mn-ea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87500" lnSpcReduction="20000"/>
          </a:bodyPr>
          <a:lstStyle/>
          <a:p>
            <a:r>
              <a:rPr lang="zh-CN" altLang="en-US" dirty="0" smtClean="0">
                <a:latin typeface="+mn-ea"/>
              </a:rPr>
              <a:t>xxx</a:t>
            </a:r>
            <a:endParaRPr lang="en-US" dirty="0">
              <a:latin typeface="+mn-ea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>
                <a:latin typeface="+mn-ea"/>
              </a:rPr>
              <a:t>人力资源</a:t>
            </a:r>
            <a:endParaRPr lang="en-US" dirty="0">
              <a:latin typeface="+mn-ea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87500" lnSpcReduction="20000"/>
          </a:bodyPr>
          <a:lstStyle/>
          <a:p>
            <a:r>
              <a:rPr lang="zh-CN" altLang="en-US" dirty="0" smtClean="0">
                <a:latin typeface="+mn-ea"/>
              </a:rPr>
              <a:t>xxx</a:t>
            </a:r>
            <a:endParaRPr lang="en-US" dirty="0">
              <a:latin typeface="+mn-ea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>
                <a:latin typeface="+mn-ea"/>
              </a:rPr>
              <a:t>联合创始人</a:t>
            </a:r>
            <a:endParaRPr lang="en-US" dirty="0">
              <a:latin typeface="+mn-ea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420688" y="1878013"/>
            <a:ext cx="3261750" cy="11191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</a:t>
            </a:r>
            <a:r>
              <a:rPr lang="zh-CN" altLang="en-US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zh-CN" altLang="en-US" kern="3000" spc="3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6"/>
          </p:nvPr>
        </p:nvSpPr>
        <p:spPr>
          <a:xfrm>
            <a:off x="4743558" y="476454"/>
            <a:ext cx="2562124" cy="37465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团队简介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1" name="图片占位符 20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4745"/>
          <a:stretch>
            <a:fillRect/>
          </a:stretch>
        </p:blipFill>
        <p:spPr/>
      </p:pic>
      <p:pic>
        <p:nvPicPr>
          <p:cNvPr id="22" name="图片占位符 21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r="15613"/>
          <a:stretch>
            <a:fillRect/>
          </a:stretch>
        </p:blipFill>
        <p:spPr/>
      </p:pic>
      <p:pic>
        <p:nvPicPr>
          <p:cNvPr id="24" name="图片占位符 23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r="15385"/>
          <a:stretch>
            <a:fillRect/>
          </a:stretch>
        </p:blipFill>
        <p:spPr/>
      </p:pic>
      <p:pic>
        <p:nvPicPr>
          <p:cNvPr id="23" name="图片占位符 22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1588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0" y="666750"/>
          <a:ext cx="8751871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1219200" y="314325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1345235" y="4829175"/>
            <a:ext cx="9334500" cy="4181475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7530641" y="-2109788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4137404" y="1771650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12709" y="228600"/>
            <a:ext cx="4921768" cy="563475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5652874" y="2064111"/>
            <a:ext cx="6996455" cy="4181475"/>
          </a:xfrm>
          <a:prstGeom prst="parallelogram">
            <a:avLst>
              <a:gd name="adj" fmla="val 45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096125" y="3092738"/>
            <a:ext cx="4568407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96583" y="2137410"/>
            <a:ext cx="4336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60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Co-Founder</a:t>
            </a:r>
            <a:endParaRPr lang="en-US" sz="60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60340" y="1149631"/>
            <a:ext cx="16725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72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endParaRPr lang="en-US" sz="72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7188548" y="4368295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latin typeface="+mn-ea"/>
            </a:endParaRPr>
          </a:p>
        </p:txBody>
      </p:sp>
      <p:sp>
        <p:nvSpPr>
          <p:cNvPr id="19" name="Parallelogram 18"/>
          <p:cNvSpPr/>
          <p:nvPr/>
        </p:nvSpPr>
        <p:spPr>
          <a:xfrm>
            <a:off x="7177118" y="4363653"/>
            <a:ext cx="1847313" cy="251276"/>
          </a:xfrm>
          <a:prstGeom prst="parallelogram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i="1" spc="-150" dirty="0" smtClean="0">
                <a:latin typeface="+mn-ea"/>
              </a:rPr>
              <a:t>专业技能</a:t>
            </a:r>
            <a:endParaRPr lang="en-US" sz="1600" b="1" i="1" spc="-150" dirty="0">
              <a:latin typeface="+mn-ea"/>
            </a:endParaRPr>
          </a:p>
        </p:txBody>
      </p:sp>
      <p:sp>
        <p:nvSpPr>
          <p:cNvPr id="20" name="Parallelogram 19"/>
          <p:cNvSpPr/>
          <p:nvPr/>
        </p:nvSpPr>
        <p:spPr>
          <a:xfrm>
            <a:off x="7188548" y="4711793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latin typeface="+mn-ea"/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7177117" y="4707151"/>
            <a:ext cx="2098153" cy="251276"/>
          </a:xfrm>
          <a:prstGeom prst="parallelogram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i="1" spc="-150" dirty="0">
                <a:latin typeface="+mn-ea"/>
              </a:rPr>
              <a:t>专业技能</a:t>
            </a:r>
            <a:endParaRPr lang="en-US" altLang="zh-CN" sz="1600" b="1" i="1" spc="-150" dirty="0">
              <a:latin typeface="+mn-ea"/>
            </a:endParaRPr>
          </a:p>
        </p:txBody>
      </p:sp>
      <p:sp>
        <p:nvSpPr>
          <p:cNvPr id="22" name="Parallelogram 21"/>
          <p:cNvSpPr/>
          <p:nvPr/>
        </p:nvSpPr>
        <p:spPr>
          <a:xfrm>
            <a:off x="7188548" y="5054993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latin typeface="+mn-ea"/>
            </a:endParaRPr>
          </a:p>
        </p:txBody>
      </p:sp>
      <p:sp>
        <p:nvSpPr>
          <p:cNvPr id="23" name="Parallelogram 22"/>
          <p:cNvSpPr/>
          <p:nvPr/>
        </p:nvSpPr>
        <p:spPr>
          <a:xfrm>
            <a:off x="7177116" y="5050351"/>
            <a:ext cx="3402525" cy="25127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i="1" spc="-150" dirty="0">
                <a:latin typeface="+mn-ea"/>
              </a:rPr>
              <a:t>专业技能</a:t>
            </a:r>
            <a:endParaRPr lang="en-US" altLang="zh-CN" sz="1600" b="1" i="1" spc="-150" dirty="0">
              <a:latin typeface="+mn-ea"/>
            </a:endParaRPr>
          </a:p>
        </p:txBody>
      </p:sp>
      <p:sp>
        <p:nvSpPr>
          <p:cNvPr id="24" name="Parallelogram 23"/>
          <p:cNvSpPr/>
          <p:nvPr/>
        </p:nvSpPr>
        <p:spPr>
          <a:xfrm>
            <a:off x="7188548" y="5396678"/>
            <a:ext cx="3896678" cy="251276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latin typeface="+mn-ea"/>
            </a:endParaRPr>
          </a:p>
        </p:txBody>
      </p:sp>
      <p:sp>
        <p:nvSpPr>
          <p:cNvPr id="25" name="Parallelogram 24"/>
          <p:cNvSpPr/>
          <p:nvPr/>
        </p:nvSpPr>
        <p:spPr>
          <a:xfrm>
            <a:off x="7177118" y="5392036"/>
            <a:ext cx="2930942" cy="251276"/>
          </a:xfrm>
          <a:prstGeom prst="parallelogram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i="1" spc="-150" dirty="0">
                <a:latin typeface="+mn-ea"/>
              </a:rPr>
              <a:t>专业技能</a:t>
            </a:r>
            <a:endParaRPr lang="en-US" altLang="zh-CN" sz="1600" b="1" i="1" spc="-150" dirty="0">
              <a:latin typeface="+mn-ea"/>
            </a:endParaRPr>
          </a:p>
        </p:txBody>
      </p:sp>
      <p:sp>
        <p:nvSpPr>
          <p:cNvPr id="33" name="Parallelogram 32"/>
          <p:cNvSpPr/>
          <p:nvPr/>
        </p:nvSpPr>
        <p:spPr>
          <a:xfrm>
            <a:off x="7188548" y="5736158"/>
            <a:ext cx="3896678" cy="255014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latin typeface="+mn-ea"/>
            </a:endParaRPr>
          </a:p>
        </p:txBody>
      </p:sp>
      <p:sp>
        <p:nvSpPr>
          <p:cNvPr id="34" name="Parallelogram 33"/>
          <p:cNvSpPr/>
          <p:nvPr/>
        </p:nvSpPr>
        <p:spPr>
          <a:xfrm>
            <a:off x="7177117" y="5735254"/>
            <a:ext cx="3854036" cy="251276"/>
          </a:xfrm>
          <a:prstGeom prst="parallelogram">
            <a:avLst/>
          </a:prstGeom>
          <a:solidFill>
            <a:srgbClr val="A4A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i="1" spc="-150" dirty="0">
                <a:latin typeface="+mn-ea"/>
              </a:rPr>
              <a:t>专业技能</a:t>
            </a:r>
            <a:endParaRPr lang="en-US" altLang="zh-CN" sz="1600" b="1" i="1" spc="-150" dirty="0">
              <a:latin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085226" y="4310241"/>
            <a:ext cx="569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45%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084426" y="4670510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55%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084426" y="4996405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89%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84426" y="5337624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78%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084426" y="5701226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99%</a:t>
            </a:r>
            <a:endParaRPr lang="en-US" sz="16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8899" y="531090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设计源于</a:t>
            </a:r>
            <a:r>
              <a:rPr lang="zh-CN" altLang="en-US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生活</a:t>
            </a:r>
            <a:endParaRPr lang="en-US" sz="3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9261" y="575839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细节</a:t>
            </a:r>
            <a:r>
              <a:rPr lang="zh-CN" alt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成就</a:t>
            </a:r>
            <a:r>
              <a:rPr lang="zh-CN" altLang="en-US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品质</a:t>
            </a:r>
            <a:endParaRPr lang="zh-CN" altLang="en-US" sz="3200" b="1" i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6" grpId="0" animBg="1"/>
      <p:bldP spid="27" grpId="0" animBg="1"/>
      <p:bldP spid="28" grpId="0" animBg="1"/>
      <p:bldP spid="30" grpId="0"/>
      <p:bldP spid="31" grpId="0"/>
      <p:bldP spid="15" grpId="0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6794500" y="1582132"/>
            <a:ext cx="5511800" cy="369373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5500" y="1710421"/>
            <a:ext cx="4679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spc="-3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services</a:t>
            </a:r>
            <a:endParaRPr lang="en-US" sz="9600" spc="-3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5500" y="1784153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i="1" spc="-150" dirty="0" smtClean="0">
                <a:solidFill>
                  <a:schemeClr val="bg1"/>
                </a:solidFill>
                <a:latin typeface="+mn-ea"/>
              </a:rPr>
              <a:t>专业服务</a:t>
            </a:r>
            <a:endParaRPr lang="en-US" sz="2000" i="1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75500" y="2953591"/>
            <a:ext cx="4651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室内设计所追求的是包含天、地、墙、家具及陈设品在内的整体环境风格与质量。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523463" y="4732168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i="1" dirty="0" smtClean="0">
                <a:solidFill>
                  <a:schemeClr val="bg1"/>
                </a:solidFill>
                <a:latin typeface="+mn-ea"/>
              </a:rPr>
              <a:t>著名设计师</a:t>
            </a:r>
            <a:endParaRPr lang="en-US" sz="1200" i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2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Diagram 72"/>
          <p:cNvGraphicFramePr/>
          <p:nvPr/>
        </p:nvGraphicFramePr>
        <p:xfrm>
          <a:off x="7257010" y="2330310"/>
          <a:ext cx="4197549" cy="2197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4" name="Diagram 73"/>
          <p:cNvGraphicFramePr/>
          <p:nvPr/>
        </p:nvGraphicFramePr>
        <p:xfrm>
          <a:off x="6874246" y="187502"/>
          <a:ext cx="2433432" cy="211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5" name="Diagram 74"/>
          <p:cNvGraphicFramePr/>
          <p:nvPr/>
        </p:nvGraphicFramePr>
        <p:xfrm>
          <a:off x="9395103" y="4569360"/>
          <a:ext cx="2433432" cy="211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66149" y="1877570"/>
            <a:ext cx="55298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95423" y="3284642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57016" y="3093422"/>
            <a:ext cx="55419" cy="791384"/>
          </a:xfrm>
          <a:prstGeom prst="rect">
            <a:avLst/>
          </a:prstGeom>
          <a:solidFill>
            <a:srgbClr val="A4A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95422" y="3023703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产品广告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2960" y="3276746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4553" y="3085526"/>
            <a:ext cx="55419" cy="791384"/>
          </a:xfrm>
          <a:prstGeom prst="rect">
            <a:avLst/>
          </a:prstGeom>
          <a:solidFill>
            <a:srgbClr val="E52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2959" y="3015807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品牌设计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95425" y="4489513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57018" y="4298293"/>
            <a:ext cx="55419" cy="7913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5424" y="4228574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艺术咨询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2962" y="4481617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04555" y="4290397"/>
            <a:ext cx="55419" cy="791384"/>
          </a:xfrm>
          <a:prstGeom prst="rect">
            <a:avLst/>
          </a:prstGeom>
          <a:solidFill>
            <a:srgbClr val="14A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2961" y="4220678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kern="3000" spc="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创意理念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95425" y="5641663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157018" y="5450443"/>
            <a:ext cx="55419" cy="791384"/>
          </a:xfrm>
          <a:prstGeom prst="rect">
            <a:avLst/>
          </a:prstGeom>
          <a:solidFill>
            <a:srgbClr val="28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95424" y="5380724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会议议程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2962" y="5633767"/>
            <a:ext cx="3149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04555" y="5442547"/>
            <a:ext cx="55419" cy="791384"/>
          </a:xfrm>
          <a:prstGeom prst="rect">
            <a:avLst/>
          </a:prstGeom>
          <a:solidFill>
            <a:srgbClr val="70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2961" y="5372828"/>
            <a:ext cx="3149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kern="3000" spc="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产品应用</a:t>
            </a:r>
            <a:endParaRPr lang="en-US" sz="1600" b="1" kern="3000" spc="3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1606" y="361430"/>
            <a:ext cx="4956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Services</a:t>
            </a:r>
            <a:endParaRPr lang="en-US" sz="9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40563" y="552835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专业服务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6460846" y="-2303949"/>
            <a:ext cx="6619285" cy="661928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200677" y="4118101"/>
            <a:ext cx="6619285" cy="661928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374164" y="-5426364"/>
            <a:ext cx="6619285" cy="661928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365746" y="-1564736"/>
            <a:ext cx="5863029" cy="5863029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6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3" grpId="0">
        <p:bldAsOne/>
      </p:bldGraphic>
      <p:bldGraphic spid="74" grpId="0">
        <p:bldAsOne/>
      </p:bldGraphic>
      <p:bldGraphic spid="75" grpId="0">
        <p:bldAsOne/>
      </p:bldGraphic>
      <p:bldP spid="42" grpId="0"/>
      <p:bldP spid="44" grpId="0"/>
      <p:bldP spid="45" grpId="0" animBg="1"/>
      <p:bldP spid="46" grpId="0"/>
      <p:bldP spid="48" grpId="0"/>
      <p:bldP spid="49" grpId="0" animBg="1"/>
      <p:bldP spid="50" grpId="0"/>
      <p:bldP spid="52" grpId="0"/>
      <p:bldP spid="53" grpId="0" animBg="1"/>
      <p:bldP spid="54" grpId="0"/>
      <p:bldP spid="56" grpId="0"/>
      <p:bldP spid="57" grpId="0" animBg="1"/>
      <p:bldP spid="58" grpId="0"/>
      <p:bldP spid="60" grpId="0"/>
      <p:bldP spid="61" grpId="0" animBg="1"/>
      <p:bldP spid="62" grpId="0"/>
      <p:bldP spid="64" grpId="0"/>
      <p:bldP spid="65" grpId="0" animBg="1"/>
      <p:bldP spid="66" grpId="0"/>
      <p:bldP spid="67" grpId="0"/>
      <p:bldP spid="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Rectangle 36"/>
          <p:cNvSpPr/>
          <p:nvPr/>
        </p:nvSpPr>
        <p:spPr>
          <a:xfrm>
            <a:off x="231854" y="556262"/>
            <a:ext cx="6019800" cy="57245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552" y="1324429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字以内。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7098" y="818789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3552" y="2557813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字以内。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7098" y="2105948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552" y="3811949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字以内。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7098" y="3332860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3552" y="5042426"/>
            <a:ext cx="28003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分钟之内。此处添加详细文本描述，建议与标题相关并符合整体语言风格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7098" y="4577790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364748" y="1322354"/>
            <a:ext cx="280034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分钟之内。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78294" y="824874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14635" y="3592874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字以内。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28181" y="3113785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14635" y="4880501"/>
            <a:ext cx="28003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bg1"/>
                </a:solidFill>
                <a:latin typeface="+mn-ea"/>
              </a:rPr>
              <a:t>分钟之内。此处添加详细文本描述，建议与标题相关并符合整体语言风格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28181" y="4415865"/>
            <a:ext cx="279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2" name="Rectangle 1"/>
          <p:cNvSpPr/>
          <p:nvPr/>
        </p:nvSpPr>
        <p:spPr>
          <a:xfrm>
            <a:off x="7338747" y="887733"/>
            <a:ext cx="3638751" cy="50577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18287" y="556263"/>
            <a:ext cx="4292607" cy="5724525"/>
            <a:chOff x="6871335" y="670559"/>
            <a:chExt cx="4292607" cy="5724525"/>
          </a:xfrm>
          <a:solidFill>
            <a:schemeClr val="bg1">
              <a:alpha val="8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871335" y="895348"/>
              <a:ext cx="247650" cy="5284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71335" y="670559"/>
              <a:ext cx="4292607" cy="247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71335" y="6147434"/>
              <a:ext cx="4292607" cy="247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916292" y="895348"/>
              <a:ext cx="247650" cy="52520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72772" y="1293412"/>
            <a:ext cx="1569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latin typeface="+mn-ea"/>
              </a:rPr>
              <a:t>创意</a:t>
            </a:r>
            <a:endParaRPr lang="en-US" sz="5400" b="1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75311" y="2134689"/>
            <a:ext cx="56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i="1" dirty="0" smtClean="0">
                <a:latin typeface="+mn-ea"/>
              </a:rPr>
              <a:t>~</a:t>
            </a:r>
            <a:endParaRPr lang="en-US" sz="4000" i="1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2770" y="2730760"/>
            <a:ext cx="1569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latin typeface="+mn-ea"/>
              </a:rPr>
              <a:t>软装</a:t>
            </a:r>
            <a:endParaRPr lang="en-US" sz="5400" b="1" dirty="0">
              <a:latin typeface="+mn-ea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535630" y="2463095"/>
            <a:ext cx="120015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604336" y="2463095"/>
            <a:ext cx="120015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64416" y="4294236"/>
            <a:ext cx="2800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100" i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i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i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字以内。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64416" y="4023650"/>
            <a:ext cx="2800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2" grpId="0" animBg="1"/>
      <p:bldP spid="11" grpId="0"/>
      <p:bldP spid="13" grpId="0"/>
      <p:bldP spid="15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24237" y="4946171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 smtClean="0">
                <a:solidFill>
                  <a:schemeClr val="bg1"/>
                </a:solidFill>
                <a:latin typeface="+mn-ea"/>
              </a:rPr>
              <a:t>Data Analysis</a:t>
            </a:r>
            <a:endParaRPr lang="en-US" sz="2000" i="1" spc="-15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1167" y="5017291"/>
            <a:ext cx="498086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679932" y="1920364"/>
            <a:ext cx="2170738" cy="2170738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94326" y="1920363"/>
            <a:ext cx="2170738" cy="217073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84887" y="1920362"/>
            <a:ext cx="2170738" cy="2170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3732" y="4529289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风格。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553262" y="4525478"/>
            <a:ext cx="45719" cy="130577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9932" y="2733818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创意理念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42652" y="4523581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34" name="Rectangle 33"/>
          <p:cNvSpPr/>
          <p:nvPr/>
        </p:nvSpPr>
        <p:spPr>
          <a:xfrm flipH="1">
            <a:off x="3392184" y="4519770"/>
            <a:ext cx="45719" cy="1305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76002" y="2728110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开发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6937" y="4514973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37" name="Rectangle 36"/>
          <p:cNvSpPr/>
          <p:nvPr/>
        </p:nvSpPr>
        <p:spPr>
          <a:xfrm flipH="1">
            <a:off x="6326469" y="4511162"/>
            <a:ext cx="45719" cy="13057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80657" y="2719502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kern="3000" spc="-150" dirty="0" smtClean="0">
                <a:solidFill>
                  <a:schemeClr val="bg1"/>
                </a:solidFill>
                <a:latin typeface="+mn-ea"/>
              </a:rPr>
              <a:t>交付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260754" y="1920362"/>
            <a:ext cx="2170738" cy="217073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152804" y="4514973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41" name="Rectangle 40"/>
          <p:cNvSpPr/>
          <p:nvPr/>
        </p:nvSpPr>
        <p:spPr>
          <a:xfrm flipH="1">
            <a:off x="9102336" y="4511162"/>
            <a:ext cx="45719" cy="13057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256524" y="2719502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成果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0334" y="572239"/>
            <a:ext cx="2159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流程</a:t>
            </a:r>
            <a:endParaRPr lang="en-US" sz="80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0334" y="350702"/>
            <a:ext cx="144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Our process</a:t>
            </a:r>
            <a:endParaRPr lang="en-US" sz="2000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03732" y="2561002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66452" y="4134434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15012" y="2546686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38504" y="4125826"/>
            <a:ext cx="245860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27" name="Oval 26"/>
          <p:cNvSpPr/>
          <p:nvPr/>
        </p:nvSpPr>
        <p:spPr>
          <a:xfrm>
            <a:off x="679932" y="325862"/>
            <a:ext cx="2170738" cy="2170738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18126" y="1905001"/>
            <a:ext cx="2170738" cy="217073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322962" y="325860"/>
            <a:ext cx="2170738" cy="21707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553262" y="2557191"/>
            <a:ext cx="45719" cy="130577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9932" y="1139316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创意理念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3315984" y="4130623"/>
            <a:ext cx="45719" cy="13057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76002" y="2712748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开发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6164544" y="2466675"/>
            <a:ext cx="45719" cy="13057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8732" y="1125000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kern="3000" spc="-150" dirty="0" smtClean="0">
                <a:solidFill>
                  <a:schemeClr val="bg1"/>
                </a:solidFill>
                <a:latin typeface="+mn-ea"/>
              </a:rPr>
              <a:t>交付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146454" y="1905000"/>
            <a:ext cx="2170738" cy="217073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8988036" y="4122015"/>
            <a:ext cx="45719" cy="13057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42224" y="2704140"/>
            <a:ext cx="220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i="1" spc="-150" dirty="0" smtClean="0">
                <a:solidFill>
                  <a:schemeClr val="bg1"/>
                </a:solidFill>
                <a:latin typeface="+mn-ea"/>
              </a:rPr>
              <a:t>成果</a:t>
            </a:r>
            <a:endParaRPr lang="en-US" sz="3200" i="1" kern="3000" spc="-15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940338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484" y="5126415"/>
            <a:ext cx="2159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8000" b="1" spc="-3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流程</a:t>
            </a:r>
            <a:endParaRPr lang="en-US" altLang="zh-CN" sz="8000" b="1" spc="-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85" y="4901674"/>
            <a:ext cx="144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Our process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604147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688864" y="1926800"/>
            <a:ext cx="502822" cy="502822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6" grpId="0"/>
      <p:bldP spid="40" grpId="0"/>
      <p:bldP spid="27" grpId="0" animBg="1"/>
      <p:bldP spid="28" grpId="0" animBg="1"/>
      <p:bldP spid="29" grpId="0" animBg="1"/>
      <p:bldP spid="31" grpId="0" animBg="1"/>
      <p:bldP spid="32" grpId="0"/>
      <p:bldP spid="34" grpId="0" animBg="1"/>
      <p:bldP spid="35" grpId="0"/>
      <p:bldP spid="37" grpId="0" animBg="1"/>
      <p:bldP spid="38" grpId="0"/>
      <p:bldP spid="39" grpId="0" animBg="1"/>
      <p:bldP spid="41" grpId="0" animBg="1"/>
      <p:bldP spid="4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92411" y="109181"/>
            <a:ext cx="20617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01</a:t>
            </a:r>
            <a:endParaRPr lang="en-US" sz="16600" b="1" spc="-3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6711" y="1385532"/>
            <a:ext cx="1828800" cy="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理念</a:t>
            </a:r>
            <a:endParaRPr lang="en-US" sz="28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59789" y="1399134"/>
            <a:ext cx="231986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02</a:t>
            </a:r>
            <a:endParaRPr lang="en-US" sz="16600" b="1" spc="-3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12188" y="2675485"/>
            <a:ext cx="2078366" cy="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创意</a:t>
            </a:r>
            <a:endParaRPr lang="en-US" sz="28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6028" y="109181"/>
            <a:ext cx="23807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03</a:t>
            </a:r>
            <a:endParaRPr lang="en-US" sz="16600" b="1" spc="-3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68427" y="1385532"/>
            <a:ext cx="2133529" cy="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开发</a:t>
            </a:r>
            <a:endParaRPr lang="en-US" sz="28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01957" y="1399134"/>
            <a:ext cx="231505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04</a:t>
            </a:r>
            <a:endParaRPr lang="en-US" sz="16600" b="1" spc="-3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78157" y="2675485"/>
            <a:ext cx="2238857" cy="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交付</a:t>
            </a:r>
            <a:endParaRPr lang="en-US" sz="28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7654" y="2599462"/>
            <a:ext cx="220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19008" y="3889415"/>
            <a:ext cx="220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32961" y="2599462"/>
            <a:ext cx="220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78157" y="3889415"/>
            <a:ext cx="220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398000" y="109181"/>
            <a:ext cx="23936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05</a:t>
            </a:r>
            <a:endParaRPr lang="en-US" sz="16600" b="1" spc="-3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474200" y="1385532"/>
            <a:ext cx="2317404" cy="31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成果</a:t>
            </a:r>
            <a:endParaRPr lang="en-US" sz="28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74200" y="2599462"/>
            <a:ext cx="2209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分钟之内。此处添加详细文本描述，建议与标题相关并符合整体语言风格。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66867" y="5496720"/>
            <a:ext cx="4134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8000" b="1" spc="-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流程步骤</a:t>
            </a:r>
            <a:endParaRPr lang="en-US" altLang="zh-CN" sz="8000" b="1" spc="-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41314" y="5246340"/>
            <a:ext cx="144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Our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4A8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2D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696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4A8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4A3A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  <p:bldP spid="26" grpId="0" animBg="1"/>
      <p:bldP spid="45" grpId="0"/>
      <p:bldP spid="45" grpId="1"/>
      <p:bldP spid="45" grpId="2"/>
      <p:bldP spid="46" grpId="0" animBg="1"/>
      <p:bldP spid="47" grpId="0"/>
      <p:bldP spid="47" grpId="1"/>
      <p:bldP spid="47" grpId="2"/>
      <p:bldP spid="48" grpId="0" animBg="1"/>
      <p:bldP spid="49" grpId="0"/>
      <p:bldP spid="49" grpId="1"/>
      <p:bldP spid="49" grpId="2"/>
      <p:bldP spid="50" grpId="0" animBg="1"/>
      <p:bldP spid="51" grpId="0"/>
      <p:bldP spid="52" grpId="0"/>
      <p:bldP spid="53" grpId="0"/>
      <p:bldP spid="54" grpId="0"/>
      <p:bldP spid="55" grpId="0"/>
      <p:bldP spid="55" grpId="1"/>
      <p:bldP spid="55" grpId="2"/>
      <p:bldP spid="56" grpId="0" animBg="1"/>
      <p:bldP spid="57" grpId="0"/>
      <p:bldP spid="58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381284" y="2147916"/>
            <a:ext cx="1421319" cy="1421319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96136" y="215172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描述。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3659" y="264416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spc="-150" dirty="0" smtClean="0">
                <a:solidFill>
                  <a:schemeClr val="bg1"/>
                </a:solidFill>
                <a:latin typeface="+mn-ea"/>
              </a:rPr>
              <a:t>创意理念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172234" y="2147916"/>
            <a:ext cx="1421319" cy="1421319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87086" y="215172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分钟之内。此处添加详细文本描述。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24609" y="264416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spc="-150" dirty="0" smtClean="0">
                <a:solidFill>
                  <a:schemeClr val="bg1"/>
                </a:solidFill>
                <a:latin typeface="+mn-ea"/>
              </a:rPr>
              <a:t>开发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7991759" y="2147916"/>
            <a:ext cx="1421319" cy="14213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506611" y="215172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分钟之内。此处添加详细文本描述。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944134" y="264416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kern="3000" spc="-150" dirty="0" smtClean="0">
                <a:solidFill>
                  <a:schemeClr val="bg1"/>
                </a:solidFill>
                <a:latin typeface="+mn-ea"/>
              </a:rPr>
              <a:t>概念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81284" y="4338666"/>
            <a:ext cx="1421319" cy="1421319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96136" y="434247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分钟之内。此处添加详细文本描述。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3659" y="483491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kern="3000" spc="-150" dirty="0" smtClean="0">
                <a:solidFill>
                  <a:schemeClr val="bg1"/>
                </a:solidFill>
                <a:latin typeface="+mn-ea"/>
              </a:rPr>
              <a:t>测试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172234" y="4338666"/>
            <a:ext cx="1421319" cy="14213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87086" y="434247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分钟之内。此处添加详细文本描述。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124609" y="483491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spc="-150" dirty="0" smtClean="0">
                <a:solidFill>
                  <a:schemeClr val="bg1"/>
                </a:solidFill>
                <a:latin typeface="+mn-ea"/>
              </a:rPr>
              <a:t>交付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991759" y="4338666"/>
            <a:ext cx="1421319" cy="1421319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spc="-150" dirty="0">
              <a:latin typeface="+mn-e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06611" y="4342477"/>
            <a:ext cx="20437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分钟之内。此处添加详细文本描述。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944134" y="4834919"/>
            <a:ext cx="151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i="1" kern="3000" spc="-150" dirty="0" smtClean="0">
                <a:solidFill>
                  <a:schemeClr val="bg1"/>
                </a:solidFill>
                <a:latin typeface="+mn-ea"/>
              </a:rPr>
              <a:t>上线</a:t>
            </a:r>
            <a:endParaRPr lang="en-US" sz="2400" i="1" kern="3000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48138" y="634274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7200" b="1" spc="-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分类描述</a:t>
            </a:r>
            <a:endParaRPr lang="en-US" altLang="zh-CN" sz="7200" b="1" spc="-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32" grpId="0"/>
      <p:bldP spid="61" grpId="0" animBg="1"/>
      <p:bldP spid="62" grpId="0"/>
      <p:bldP spid="63" grpId="0"/>
      <p:bldP spid="65" grpId="0" animBg="1"/>
      <p:bldP spid="66" grpId="0"/>
      <p:bldP spid="67" grpId="0"/>
      <p:bldP spid="68" grpId="0" animBg="1"/>
      <p:bldP spid="69" grpId="0"/>
      <p:bldP spid="70" grpId="0"/>
      <p:bldP spid="71" grpId="0" animBg="1"/>
      <p:bldP spid="72" grpId="0"/>
      <p:bldP spid="73" grpId="0"/>
      <p:bldP spid="74" grpId="0" animBg="1"/>
      <p:bldP spid="75" grpId="0"/>
      <p:bldP spid="76" grpId="0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2370151"/>
            <a:ext cx="12192000" cy="237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04534" y="3797300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12345678902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0809" y="-38678882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00234567890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62109" y="3941791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12345678901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2959" y="-38912230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31234567890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7359" y="2084993"/>
            <a:ext cx="2012089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2</a:t>
            </a:r>
            <a:endParaRPr lang="en-US" sz="19900" dirty="0"/>
          </a:p>
        </p:txBody>
      </p:sp>
      <p:sp>
        <p:nvSpPr>
          <p:cNvPr id="10" name="Rectangle 9"/>
          <p:cNvSpPr/>
          <p:nvPr/>
        </p:nvSpPr>
        <p:spPr>
          <a:xfrm>
            <a:off x="4428708" y="2084993"/>
            <a:ext cx="2081019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0</a:t>
            </a:r>
            <a:endParaRPr lang="en-US" sz="19900" dirty="0"/>
          </a:p>
        </p:txBody>
      </p:sp>
      <p:sp>
        <p:nvSpPr>
          <p:cNvPr id="11" name="Rectangle 10"/>
          <p:cNvSpPr/>
          <p:nvPr/>
        </p:nvSpPr>
        <p:spPr>
          <a:xfrm>
            <a:off x="6248502" y="2084993"/>
            <a:ext cx="149111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1</a:t>
            </a:r>
            <a:endParaRPr lang="en-US" sz="19900" dirty="0"/>
          </a:p>
        </p:txBody>
      </p:sp>
      <p:sp>
        <p:nvSpPr>
          <p:cNvPr id="15" name="Rectangle 14"/>
          <p:cNvSpPr/>
          <p:nvPr/>
        </p:nvSpPr>
        <p:spPr>
          <a:xfrm>
            <a:off x="7692281" y="2084993"/>
            <a:ext cx="2075815" cy="3153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X</a:t>
            </a:r>
            <a:endParaRPr lang="en-US" sz="199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37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4740302"/>
            <a:ext cx="12192000" cy="2117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72433" y="1565539"/>
            <a:ext cx="3647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i="1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赢在</a:t>
            </a:r>
            <a:r>
              <a:rPr lang="zh-CN" altLang="en-US" sz="3600" b="1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起点 </a:t>
            </a:r>
            <a:r>
              <a:rPr lang="en-US" altLang="zh-CN" sz="3600" b="1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· </a:t>
            </a:r>
            <a:r>
              <a:rPr lang="zh-CN" altLang="en-US" sz="3600" b="1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聚焦</a:t>
            </a:r>
            <a:endParaRPr lang="en-US" sz="3600" b="1" i="1" kern="3000" dirty="0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67000" y="2357451"/>
            <a:ext cx="68707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67000" y="4786353"/>
            <a:ext cx="68707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1.45833E-6 -6.8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7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2.59259E-6 L 3.125E-6 6.826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3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2.22222E-6 L 4.79167E-6 -6.801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09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3.7037E-7 L -1.04167E-6 6.806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34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18" grpId="0"/>
      <p:bldP spid="26" grpId="0"/>
      <p:bldP spid="27" grpId="0"/>
      <p:bldP spid="2" grpId="0"/>
      <p:bldP spid="10" grpId="0"/>
      <p:bldP spid="11" grpId="0"/>
      <p:bldP spid="15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32628" y="1670092"/>
            <a:ext cx="5663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</a:p>
        </p:txBody>
      </p:sp>
      <p:sp>
        <p:nvSpPr>
          <p:cNvPr id="23" name="Oval 22"/>
          <p:cNvSpPr/>
          <p:nvPr/>
        </p:nvSpPr>
        <p:spPr>
          <a:xfrm>
            <a:off x="6413787" y="1214066"/>
            <a:ext cx="2179880" cy="212461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spc="-300" dirty="0">
              <a:latin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21831" y="2450497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>
                    <a:lumMod val="85000"/>
                  </a:schemeClr>
                </a:solidFill>
                <a:latin typeface="+mn-ea"/>
              </a:rPr>
              <a:t>会议日程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13577" y="1600036"/>
            <a:ext cx="627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  <a:ea typeface="Entypo" pitchFamily="2" charset="0"/>
              </a:rPr>
              <a:t>01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43523" y="243159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产品开发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070348" y="1578718"/>
            <a:ext cx="756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02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21831" y="410867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项目安排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38237" y="3255801"/>
            <a:ext cx="7777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  <a:ea typeface="Entypo" pitchFamily="2" charset="0"/>
              </a:rPr>
              <a:t>03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843523" y="4108437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内容描述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073554" y="3255562"/>
            <a:ext cx="7505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04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21831" y="575839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产品宣讲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41443" y="4938179"/>
            <a:ext cx="771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05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843523" y="575815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宣传效果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059127" y="4970596"/>
            <a:ext cx="779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06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99149" y="4504627"/>
            <a:ext cx="643850" cy="64385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04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99149" y="2450110"/>
            <a:ext cx="643850" cy="64385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01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99149" y="3130155"/>
            <a:ext cx="643850" cy="64385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02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99148" y="3817110"/>
            <a:ext cx="643850" cy="64385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03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99147" y="5193487"/>
            <a:ext cx="643850" cy="64385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05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9147" y="5888061"/>
            <a:ext cx="643850" cy="6438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50" dirty="0" smtClean="0">
                <a:latin typeface="Agency FB" panose="020B0503020202020204" pitchFamily="34" charset="0"/>
              </a:rPr>
              <a:t>06</a:t>
            </a:r>
            <a:endParaRPr lang="en-US" sz="2400" b="1" spc="-150" dirty="0">
              <a:latin typeface="Agency FB" panose="020B0503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52521" y="2456905"/>
            <a:ext cx="47035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52521" y="3297885"/>
            <a:ext cx="47035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</a:t>
            </a:r>
            <a:r>
              <a:rPr lang="zh-CN" altLang="en-US" sz="11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en-US" altLang="zh-CN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52521" y="3923591"/>
            <a:ext cx="47035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52521" y="4526470"/>
            <a:ext cx="47035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52521" y="5293515"/>
            <a:ext cx="47035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152521" y="5918314"/>
            <a:ext cx="47035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0334" y="616382"/>
            <a:ext cx="34163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6600" b="1" spc="-3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分类描述</a:t>
            </a:r>
            <a:endParaRPr lang="en-US" altLang="zh-CN" sz="6600" b="1" spc="-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0334" y="350702"/>
            <a:ext cx="1445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Our process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24154 -4.44444E-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A8B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54 0.00116 L 0.00209 0.26412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1314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26412 L 0.24024 0.2632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4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6963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24 0.2632 L -0.00156 0.49352 " pathEditMode="relative" rAng="0" ptsTypes="AA">
                                      <p:cBhvr>
                                        <p:cTn id="1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15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A3A4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49352 L 0.23907 0.48912 " pathEditMode="relative" rAng="0" ptsTypes="AA">
                                      <p:cBhvr>
                                        <p:cTn id="1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3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8567A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xit" presetSubtype="4" decel="10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/>
      <p:bldP spid="54" grpId="0"/>
      <p:bldP spid="55" grpId="0"/>
      <p:bldP spid="56" grpId="0"/>
      <p:bldP spid="57" grpId="0"/>
      <p:bldP spid="58" grpId="0"/>
      <p:bldP spid="30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00334" y="609506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数据分析</a:t>
            </a:r>
            <a:endParaRPr lang="en-US" sz="72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0" name="Content Placeholder 10"/>
          <p:cNvSpPr txBox="1"/>
          <p:nvPr/>
        </p:nvSpPr>
        <p:spPr>
          <a:xfrm>
            <a:off x="491614" y="5542072"/>
            <a:ext cx="5348747" cy="868558"/>
          </a:xfrm>
          <a:prstGeom prst="rect">
            <a:avLst/>
          </a:prstGeom>
        </p:spPr>
        <p:txBody>
          <a:bodyPr vert="horz" lIns="91440" tIns="45720" rIns="91440" bIns="45720" numCol="1" spcCol="6400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zh-CN" alt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268" y="5129112"/>
            <a:ext cx="146706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i="1" kern="30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项目名称</a:t>
            </a:r>
            <a:endParaRPr lang="en-US" sz="2800" i="1" kern="3000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39" name="Chart 38"/>
          <p:cNvGraphicFramePr/>
          <p:nvPr/>
        </p:nvGraphicFramePr>
        <p:xfrm>
          <a:off x="381284" y="1676400"/>
          <a:ext cx="5459077" cy="3397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6166546" y="493305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项目进度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6546" y="5264244"/>
            <a:ext cx="2828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endParaRPr lang="en-US" altLang="zh-CN" sz="11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59800" y="493305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经验分享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159800" y="5264244"/>
            <a:ext cx="2828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endParaRPr lang="en-US" altLang="zh-CN" sz="1100" b="1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66546" y="198219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实时监控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166546" y="2313380"/>
            <a:ext cx="2828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endParaRPr lang="en-US" altLang="zh-CN" sz="11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159800" y="198219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产品汇报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159800" y="2313380"/>
            <a:ext cx="2828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endParaRPr lang="en-US" altLang="zh-CN" sz="1100" b="1" kern="3000" spc="3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2" name="Snip Diagonal Corner Rectangle 61"/>
          <p:cNvSpPr/>
          <p:nvPr/>
        </p:nvSpPr>
        <p:spPr>
          <a:xfrm>
            <a:off x="6238864" y="1024087"/>
            <a:ext cx="974051" cy="897816"/>
          </a:xfrm>
          <a:prstGeom prst="snip2Diag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en-US" sz="5400" b="1" spc="-300" dirty="0">
              <a:latin typeface="Agency FB" panose="020B0503020202020204" pitchFamily="34" charset="0"/>
            </a:endParaRPr>
          </a:p>
        </p:txBody>
      </p:sp>
      <p:sp>
        <p:nvSpPr>
          <p:cNvPr id="63" name="Snip Diagonal Corner Rectangle 62"/>
          <p:cNvSpPr/>
          <p:nvPr/>
        </p:nvSpPr>
        <p:spPr>
          <a:xfrm>
            <a:off x="9242128" y="1024087"/>
            <a:ext cx="974051" cy="897816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en-US" sz="5400" b="1" spc="-300" dirty="0">
              <a:latin typeface="Agency FB" panose="020B0503020202020204" pitchFamily="34" charset="0"/>
            </a:endParaRPr>
          </a:p>
        </p:txBody>
      </p:sp>
      <p:sp>
        <p:nvSpPr>
          <p:cNvPr id="64" name="Snip Diagonal Corner Rectangle 63"/>
          <p:cNvSpPr/>
          <p:nvPr/>
        </p:nvSpPr>
        <p:spPr>
          <a:xfrm>
            <a:off x="6238864" y="3974951"/>
            <a:ext cx="974051" cy="897816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en-US" sz="5400" b="1" spc="-300" dirty="0">
              <a:latin typeface="Agency FB" panose="020B0503020202020204" pitchFamily="34" charset="0"/>
            </a:endParaRPr>
          </a:p>
        </p:txBody>
      </p:sp>
      <p:sp>
        <p:nvSpPr>
          <p:cNvPr id="65" name="Snip Diagonal Corner Rectangle 64"/>
          <p:cNvSpPr/>
          <p:nvPr/>
        </p:nvSpPr>
        <p:spPr>
          <a:xfrm>
            <a:off x="9242128" y="3974951"/>
            <a:ext cx="974051" cy="897816"/>
          </a:xfrm>
          <a:prstGeom prst="snip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en-US" sz="5400" b="1" spc="-300" dirty="0">
              <a:latin typeface="Agency FB" panose="020B0503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0334" y="350702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Data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0" grpId="0"/>
      <p:bldP spid="32" grpId="0"/>
      <p:bldGraphic spid="39" grpId="0">
        <p:bldSub>
          <a:bldChart bld="series"/>
        </p:bldSub>
      </p:bldGraphic>
      <p:bldP spid="40" grpId="0"/>
      <p:bldP spid="41" grpId="0"/>
      <p:bldP spid="42" grpId="0"/>
      <p:bldP spid="51" grpId="0"/>
      <p:bldP spid="52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/>
        </p:nvGraphicFramePr>
        <p:xfrm>
          <a:off x="409575" y="1270000"/>
          <a:ext cx="11290812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/>
          <p:cNvSpPr/>
          <p:nvPr/>
        </p:nvSpPr>
        <p:spPr>
          <a:xfrm>
            <a:off x="752156" y="2430809"/>
            <a:ext cx="942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58</a:t>
            </a:r>
            <a:r>
              <a:rPr lang="en-US" sz="4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%</a:t>
            </a:r>
            <a:endParaRPr lang="ms-MY" sz="4000" spc="-15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74555" y="2588503"/>
            <a:ext cx="2194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2156" y="3131517"/>
            <a:ext cx="936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28</a:t>
            </a:r>
            <a:r>
              <a:rPr lang="en-US" sz="4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%</a:t>
            </a:r>
            <a:endParaRPr lang="ms-MY" sz="4000" spc="-15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74555" y="3241586"/>
            <a:ext cx="2194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2156" y="3791171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74</a:t>
            </a:r>
            <a:r>
              <a:rPr lang="en-US" sz="4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%</a:t>
            </a:r>
            <a:endParaRPr lang="ms-MY" sz="4000" spc="-15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4555" y="3920290"/>
            <a:ext cx="2194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0544" y="184603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项目标题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7" name="Snip Diagonal Corner Rectangle 26"/>
          <p:cNvSpPr/>
          <p:nvPr/>
        </p:nvSpPr>
        <p:spPr>
          <a:xfrm>
            <a:off x="895943" y="1947289"/>
            <a:ext cx="404601" cy="404601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0" dirty="0">
              <a:latin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2156" y="4487192"/>
            <a:ext cx="8226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15</a:t>
            </a:r>
            <a:r>
              <a:rPr lang="en-US" sz="4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Pacifico" pitchFamily="2" charset="0"/>
              </a:rPr>
              <a:t>%</a:t>
            </a:r>
            <a:endParaRPr lang="ms-MY" sz="4000" spc="-15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74555" y="4616311"/>
            <a:ext cx="21943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0334" y="601125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数据分析</a:t>
            </a:r>
            <a:endParaRPr lang="en-US" sz="7200" b="1" spc="-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334" y="350702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Data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Chart bld="categoryEl"/>
        </p:bldSub>
      </p:bldGraphic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1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/>
        </p:nvGraphicFramePr>
        <p:xfrm>
          <a:off x="409575" y="952501"/>
          <a:ext cx="11231819" cy="364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1791" y="46707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开始</a:t>
            </a:r>
            <a:endParaRPr lang="en-US" sz="36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1791" y="5308981"/>
            <a:ext cx="24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r>
              <a:rPr lang="zh-CN" altLang="en-US" sz="1100" kern="3000" spc="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33749" y="46707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销售</a:t>
            </a:r>
            <a:endParaRPr lang="en-US" sz="36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33749" y="5308981"/>
            <a:ext cx="24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8673" y="46707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推广</a:t>
            </a:r>
            <a:endParaRPr lang="en-US" sz="36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18673" y="5308981"/>
            <a:ext cx="24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03597" y="46707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i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成果</a:t>
            </a:r>
            <a:endParaRPr lang="en-US" sz="3600" b="1" i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03597" y="5308981"/>
            <a:ext cx="2445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单击此处添加副标题或详细文本描述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altLang="zh-CN" sz="1100" kern="3000" spc="3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334" y="649246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7200" b="1" spc="-3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</a:rPr>
              <a:t>数据分析</a:t>
            </a:r>
            <a:endParaRPr lang="en-US" altLang="zh-CN" sz="7200" b="1" spc="-3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0334" y="350702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Data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categoryEl"/>
        </p:bldSub>
      </p:bldGraphic>
      <p:bldP spid="16" grpId="0"/>
      <p:bldP spid="18" grpId="0"/>
      <p:bldP spid="30" grpId="0"/>
      <p:bldP spid="32" grpId="0"/>
      <p:bldP spid="33" grpId="0"/>
      <p:bldP spid="35" grpId="0"/>
      <p:bldP spid="36" grpId="0"/>
      <p:bldP spid="37" grpId="0"/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1293826"/>
            <a:ext cx="12192000" cy="237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61840" y="-39755207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00234567890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74740" y="2865466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12345678901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5590" y="-39988555"/>
            <a:ext cx="4022383" cy="4188403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31234567890</a:t>
            </a:r>
            <a:endParaRPr lang="en-US" sz="199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9739" y="1008668"/>
            <a:ext cx="1978427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9</a:t>
            </a:r>
            <a:endParaRPr lang="en-US" sz="19900" dirty="0"/>
          </a:p>
        </p:txBody>
      </p:sp>
      <p:sp>
        <p:nvSpPr>
          <p:cNvPr id="11" name="Rectangle 10"/>
          <p:cNvSpPr/>
          <p:nvPr/>
        </p:nvSpPr>
        <p:spPr>
          <a:xfrm>
            <a:off x="5361133" y="1008668"/>
            <a:ext cx="149111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1</a:t>
            </a:r>
            <a:endParaRPr lang="en-US" sz="19900" dirty="0"/>
          </a:p>
        </p:txBody>
      </p:sp>
      <p:sp>
        <p:nvSpPr>
          <p:cNvPr id="15" name="Rectangle 14"/>
          <p:cNvSpPr/>
          <p:nvPr/>
        </p:nvSpPr>
        <p:spPr>
          <a:xfrm>
            <a:off x="6804912" y="1008668"/>
            <a:ext cx="2012089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9</a:t>
            </a:r>
            <a:endParaRPr lang="en-US" sz="19900" dirty="0"/>
          </a:p>
        </p:txBody>
      </p:sp>
      <p:sp>
        <p:nvSpPr>
          <p:cNvPr id="3" name="Rectangle 2"/>
          <p:cNvSpPr/>
          <p:nvPr/>
        </p:nvSpPr>
        <p:spPr>
          <a:xfrm>
            <a:off x="0" y="-29914"/>
            <a:ext cx="12192000" cy="1323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3663976"/>
            <a:ext cx="12192000" cy="319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87428" y="3378070"/>
            <a:ext cx="6417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个跨国</a:t>
            </a:r>
            <a:r>
              <a:rPr lang="zh-CN" altLang="en-US" sz="5400" i="1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家庭</a:t>
            </a:r>
            <a:r>
              <a:rPr lang="zh-CN" altLang="en-US" sz="5400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选择我们</a:t>
            </a:r>
            <a:endParaRPr lang="en-US" sz="5400" i="1" kern="300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1170" y="562239"/>
            <a:ext cx="1569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i="1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超过</a:t>
            </a:r>
            <a:endParaRPr lang="en-US" sz="5400" b="1" i="1" kern="300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1108446" y="4442002"/>
          <a:ext cx="1803029" cy="182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 20"/>
          <p:cNvGraphicFramePr/>
          <p:nvPr/>
        </p:nvGraphicFramePr>
        <p:xfrm>
          <a:off x="3156321" y="4442002"/>
          <a:ext cx="1803029" cy="182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Diagram 21"/>
          <p:cNvGraphicFramePr/>
          <p:nvPr/>
        </p:nvGraphicFramePr>
        <p:xfrm>
          <a:off x="5198933" y="4442002"/>
          <a:ext cx="1803029" cy="182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7259508" y="4442002"/>
          <a:ext cx="1803029" cy="182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4" name="Diagram 23"/>
          <p:cNvGraphicFramePr/>
          <p:nvPr/>
        </p:nvGraphicFramePr>
        <p:xfrm>
          <a:off x="9313733" y="4442002"/>
          <a:ext cx="1803029" cy="182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2.96296E-6 L 2.91667E-6 6.826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31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2.22222E-6 L 1.25E-6 -6.8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0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4.81481E-6 L -4.58333E-6 6.806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3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6" grpId="0"/>
      <p:bldP spid="27" grpId="0"/>
      <p:bldP spid="10" grpId="0"/>
      <p:bldP spid="11" grpId="0"/>
      <p:bldP spid="15" grpId="0"/>
      <p:bldP spid="4" grpId="0"/>
      <p:bldP spid="14" grpId="0"/>
      <p:bldGraphic spid="16" grpId="0">
        <p:bldAsOne/>
      </p:bldGraphic>
      <p:bldGraphic spid="21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/>
        </p:nvGraphicFramePr>
        <p:xfrm>
          <a:off x="144479" y="134654"/>
          <a:ext cx="5808646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397809" y="246192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企业简介</a:t>
            </a:r>
            <a:endParaRPr lang="en-US" b="1" spc="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81775" y="2839381"/>
            <a:ext cx="48958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</a:t>
            </a:r>
            <a:r>
              <a:rPr lang="zh-CN" altLang="en-US" sz="12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en-US" altLang="zh-CN" sz="1200" kern="3000" spc="3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endParaRPr lang="en-US" altLang="zh-CN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添加详细文本描述，建议与标题相关并符合整体语言风格，语言描述尽量简洁生动。尽量将每页幻灯片的字数控制在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</a:t>
            </a:r>
            <a:r>
              <a:rPr lang="zh-CN" altLang="en-US" sz="12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en-US" altLang="zh-CN" sz="1200" kern="3000" spc="3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endParaRPr lang="en-US" altLang="zh-CN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r>
              <a:rPr lang="zh-CN" altLang="en-US" sz="12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尽量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将每页幻灯片的字数控制在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</a:t>
            </a:r>
            <a:r>
              <a:rPr lang="zh-CN" altLang="en-US" sz="12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zh-CN" altLang="en-US" sz="12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7134225" y="609601"/>
          <a:ext cx="3752850" cy="161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374" y="3864386"/>
            <a:ext cx="5102794" cy="2566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7250" y="5332371"/>
            <a:ext cx="2912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i="1" spc="-150" dirty="0" err="1" smtClean="0">
                <a:solidFill>
                  <a:schemeClr val="bg1"/>
                </a:solidFill>
                <a:latin typeface="+mn-ea"/>
              </a:rPr>
              <a:t>C</a:t>
            </a:r>
            <a:r>
              <a:rPr lang="en-US" sz="3200" i="1" spc="-150" dirty="0" err="1" smtClean="0">
                <a:solidFill>
                  <a:schemeClr val="bg1"/>
                </a:solidFill>
                <a:latin typeface="+mn-ea"/>
              </a:rPr>
              <a:t>lassica</a:t>
            </a:r>
            <a:r>
              <a:rPr lang="en-US" sz="3200" i="1" spc="-15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zh-CN" sz="3200" i="1" spc="-150" dirty="0" smtClean="0">
                <a:solidFill>
                  <a:schemeClr val="bg1"/>
                </a:solidFill>
                <a:latin typeface="+mn-ea"/>
              </a:rPr>
              <a:t>Design</a:t>
            </a:r>
            <a:endParaRPr lang="en-US" sz="3200" i="1" spc="-15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7" grpId="0"/>
      <p:bldP spid="18" grpId="0"/>
      <p:bldGraphic spid="9" grpId="0">
        <p:bldAsOne/>
      </p:bldGraphic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0" y="-161131"/>
            <a:ext cx="5651482" cy="256663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9072463" y="85725"/>
            <a:ext cx="1502408" cy="274171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+mn-ea"/>
              </a:rPr>
              <a:t>视觉</a:t>
            </a:r>
            <a:endParaRPr lang="en-US" sz="2800" b="1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413" y="3634727"/>
            <a:ext cx="5490444" cy="430887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251" y="2856772"/>
            <a:ext cx="5051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413" y="4156043"/>
            <a:ext cx="5490444" cy="261610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</a:t>
            </a:r>
            <a:r>
              <a:rPr lang="zh-CN" altLang="en-US" sz="11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以内。</a:t>
            </a:r>
            <a:endParaRPr lang="en-US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413" y="4567952"/>
            <a:ext cx="5490444" cy="430887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</a:t>
            </a:r>
            <a:r>
              <a:rPr lang="zh-CN" altLang="en-US" sz="11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en-US" sz="1100" kern="3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2413" y="5117548"/>
            <a:ext cx="5490444" cy="430887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413" y="5706960"/>
            <a:ext cx="5490444" cy="430887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尽量将每页幻灯片的字数控制在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8" name="Oval 7"/>
          <p:cNvSpPr/>
          <p:nvPr/>
        </p:nvSpPr>
        <p:spPr>
          <a:xfrm>
            <a:off x="4739741" y="1691926"/>
            <a:ext cx="1079121" cy="107912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 smtClean="0">
                <a:latin typeface="+mn-ea"/>
              </a:rPr>
              <a:t>05</a:t>
            </a:r>
            <a:endParaRPr lang="en-US" sz="3200" b="1" spc="-150" dirty="0">
              <a:latin typeface="+mn-ea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60620" y="1691926"/>
            <a:ext cx="1079121" cy="107912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 smtClean="0">
                <a:latin typeface="+mn-ea"/>
              </a:rPr>
              <a:t>04</a:t>
            </a:r>
            <a:endParaRPr lang="en-US" sz="3200" b="1" spc="-150" dirty="0">
              <a:latin typeface="+mn-ea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81499" y="1691926"/>
            <a:ext cx="1079121" cy="107912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 smtClean="0">
                <a:latin typeface="+mn-ea"/>
              </a:rPr>
              <a:t>03</a:t>
            </a:r>
            <a:endParaRPr lang="en-US" sz="3200" b="1" spc="-150" dirty="0">
              <a:latin typeface="+mn-e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502378" y="1691926"/>
            <a:ext cx="1079121" cy="107912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 smtClean="0">
                <a:latin typeface="+mn-ea"/>
              </a:rPr>
              <a:t>02</a:t>
            </a:r>
            <a:endParaRPr lang="en-US" sz="3200" b="1" spc="-150" dirty="0">
              <a:latin typeface="+mn-e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3257" y="1691926"/>
            <a:ext cx="1079121" cy="1079121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50" dirty="0" smtClean="0">
                <a:latin typeface="+mn-ea"/>
              </a:rPr>
              <a:t>01</a:t>
            </a:r>
            <a:endParaRPr lang="en-US" sz="3200" b="1" spc="-150" dirty="0">
              <a:latin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84496" y="2841726"/>
            <a:ext cx="1500367" cy="1527614"/>
          </a:xfrm>
          <a:prstGeom prst="rect">
            <a:avLst/>
          </a:prstGeom>
          <a:solidFill>
            <a:srgbClr val="70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+mn-ea"/>
              </a:rPr>
              <a:t>激情</a:t>
            </a:r>
            <a:endParaRPr lang="en-US" sz="2800" b="1" dirty="0">
              <a:latin typeface="+mn-ea"/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6144114" y="78808"/>
          <a:ext cx="2915084" cy="274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Diagram 26"/>
          <p:cNvGraphicFramePr/>
          <p:nvPr/>
        </p:nvGraphicFramePr>
        <p:xfrm>
          <a:off x="10588624" y="1300350"/>
          <a:ext cx="1496239" cy="152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Diagram 27"/>
          <p:cNvGraphicFramePr/>
          <p:nvPr/>
        </p:nvGraphicFramePr>
        <p:xfrm>
          <a:off x="8086725" y="4381664"/>
          <a:ext cx="3998118" cy="231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9" name="Rectangle 28"/>
          <p:cNvSpPr/>
          <p:nvPr/>
        </p:nvSpPr>
        <p:spPr>
          <a:xfrm>
            <a:off x="10594022" y="85725"/>
            <a:ext cx="1490842" cy="11982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+mn-ea"/>
              </a:rPr>
              <a:t>创意</a:t>
            </a:r>
            <a:endParaRPr lang="en-US" sz="2800" b="1" dirty="0">
              <a:latin typeface="+mn-ea"/>
            </a:endParaRPr>
          </a:p>
        </p:txBody>
      </p:sp>
      <p:graphicFrame>
        <p:nvGraphicFramePr>
          <p:cNvPr id="31" name="Diagram 30"/>
          <p:cNvGraphicFramePr/>
          <p:nvPr/>
        </p:nvGraphicFramePr>
        <p:xfrm>
          <a:off x="6196012" y="4381664"/>
          <a:ext cx="1873590" cy="231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173200" y="3097018"/>
            <a:ext cx="4308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i="1" kern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此处添加详细文本描述，建议与标题相关并符合整体语言风格，语言描述尽量简洁生动。</a:t>
            </a:r>
            <a:endParaRPr lang="en-US" sz="2000" i="1" kern="3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14" grpId="0"/>
      <p:bldP spid="15" grpId="0"/>
      <p:bldP spid="16" grpId="0"/>
      <p:bldP spid="19" grpId="0"/>
      <p:bldP spid="20" grpId="0"/>
      <p:bldP spid="8" grpId="0" animBg="1"/>
      <p:bldP spid="21" grpId="0" animBg="1"/>
      <p:bldP spid="22" grpId="0" animBg="1"/>
      <p:bldP spid="23" grpId="0" animBg="1"/>
      <p:bldP spid="24" grpId="0" animBg="1"/>
      <p:bldP spid="17" grpId="0" animBg="1"/>
      <p:bldGraphic spid="18" grpId="0">
        <p:bldAsOne/>
      </p:bldGraphic>
      <p:bldGraphic spid="27" grpId="0">
        <p:bldAsOne/>
      </p:bldGraphic>
      <p:bldGraphic spid="28" grpId="0">
        <p:bldAsOne/>
      </p:bldGraphic>
      <p:bldP spid="29" grpId="0" animBg="1"/>
      <p:bldGraphic spid="31" grpId="0">
        <p:bldAsOne/>
      </p:bldGraphic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52400" y="-85725"/>
          <a:ext cx="1246293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886423" y="197908"/>
            <a:ext cx="5007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9600" spc="-300" dirty="0" smtClean="0">
                <a:solidFill>
                  <a:schemeClr val="bg1"/>
                </a:solidFill>
                <a:latin typeface="Elephant" panose="02020904090505020303" pitchFamily="18" charset="0"/>
              </a:rPr>
              <a:t>Creative</a:t>
            </a:r>
            <a:endParaRPr lang="en-US" sz="9600" spc="-300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59523" y="35638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i="1" spc="-150" dirty="0" smtClean="0">
                <a:solidFill>
                  <a:schemeClr val="bg1"/>
                </a:solidFill>
                <a:latin typeface="+mn-ea"/>
              </a:rPr>
              <a:t>生命有限，创意无限</a:t>
            </a:r>
            <a:endParaRPr lang="en-US" sz="2000" i="1" spc="-1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86424" y="1525824"/>
            <a:ext cx="6042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i="1" dirty="0">
                <a:solidFill>
                  <a:schemeClr val="bg1"/>
                </a:solidFill>
                <a:latin typeface="+mn-ea"/>
              </a:rPr>
              <a:t>室内设计所追求的是包含天、地、墙、家具及陈设品在内的整体环境风格与质量。</a:t>
            </a:r>
            <a:endParaRPr lang="en-US" sz="3200" i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949117" y="3152001"/>
            <a:ext cx="9541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200" i="1" dirty="0" smtClean="0">
                <a:solidFill>
                  <a:schemeClr val="bg1"/>
                </a:solidFill>
                <a:latin typeface="+mn-ea"/>
              </a:rPr>
              <a:t>著名设计师</a:t>
            </a:r>
            <a:endParaRPr lang="en-US" sz="1200" i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0" y="666750"/>
          <a:ext cx="8751871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arallelogram 1"/>
          <p:cNvSpPr/>
          <p:nvPr/>
        </p:nvSpPr>
        <p:spPr>
          <a:xfrm>
            <a:off x="-2151421" y="-39163"/>
            <a:ext cx="4187431" cy="2502644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842436" y="4767262"/>
            <a:ext cx="9334500" cy="4181475"/>
          </a:xfrm>
          <a:prstGeom prst="parallelogram">
            <a:avLst>
              <a:gd name="adj" fmla="val 888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4134730" y="1078947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367012" y="-75303"/>
            <a:ext cx="1864350" cy="408733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arallelogram 27"/>
          <p:cNvSpPr/>
          <p:nvPr/>
        </p:nvSpPr>
        <p:spPr>
          <a:xfrm>
            <a:off x="5859060" y="520701"/>
            <a:ext cx="6996455" cy="4637660"/>
          </a:xfrm>
          <a:prstGeom prst="parallelogram">
            <a:avLst>
              <a:gd name="adj" fmla="val 457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398507" y="6294614"/>
            <a:ext cx="2893196" cy="331231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67394" y="2463481"/>
            <a:ext cx="48372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96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Fashion</a:t>
            </a:r>
            <a:endParaRPr lang="en-US" sz="9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26535" y="3523519"/>
            <a:ext cx="105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design</a:t>
            </a:r>
            <a:endParaRPr lang="en-US" sz="3200" i="1" spc="-3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19" y="5334000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i="1" dirty="0" smtClean="0">
                <a:latin typeface="+mn-ea"/>
              </a:rPr>
              <a:t>设计师</a:t>
            </a:r>
            <a:endParaRPr lang="en-US" sz="1000" i="1" dirty="0">
              <a:latin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036" y="5476160"/>
            <a:ext cx="45339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1" dirty="0" smtClean="0">
                <a:latin typeface="+mn-ea"/>
              </a:rPr>
              <a:t>xxx</a:t>
            </a:r>
            <a:endParaRPr lang="en-US" sz="1400" i="1" dirty="0">
              <a:latin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6550" y="4069335"/>
            <a:ext cx="489585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285280" y="1253748"/>
            <a:ext cx="5344901" cy="60817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-1153243" y="355600"/>
            <a:ext cx="2829643" cy="307340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2" grpId="0" animBg="1"/>
      <p:bldP spid="18" grpId="0" animBg="1"/>
      <p:bldP spid="27" grpId="0" animBg="1"/>
      <p:bldP spid="28" grpId="0" animBg="1"/>
      <p:bldP spid="31" grpId="0"/>
      <p:bldP spid="32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57600" y="30423"/>
            <a:ext cx="1681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“</a:t>
            </a:r>
            <a:endParaRPr lang="en-US" sz="6600" i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26" name="Diagram 25"/>
          <p:cNvGraphicFramePr/>
          <p:nvPr/>
        </p:nvGraphicFramePr>
        <p:xfrm>
          <a:off x="179615" y="3316439"/>
          <a:ext cx="5916386" cy="3237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125187" y="372191"/>
            <a:ext cx="35324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99" y="2008431"/>
            <a:ext cx="3167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Design</a:t>
            </a:r>
            <a:endParaRPr lang="en-US" sz="72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3610" y="1449760"/>
            <a:ext cx="2127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New</a:t>
            </a:r>
            <a:endParaRPr lang="en-US" sz="72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528" y="635953"/>
            <a:ext cx="1681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  <a:endParaRPr lang="en-US" sz="1200" i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275614" y="187780"/>
          <a:ext cx="3586843" cy="637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0025744" y="3024886"/>
          <a:ext cx="1983921" cy="3526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381500" y="584421"/>
            <a:ext cx="158374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028914" y="209550"/>
            <a:ext cx="1983021" cy="2647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84876" y="1376778"/>
            <a:ext cx="1133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pc="-300" dirty="0" smtClean="0">
                <a:solidFill>
                  <a:schemeClr val="bg1"/>
                </a:solidFill>
                <a:latin typeface="+mn-ea"/>
              </a:rPr>
              <a:t>无限</a:t>
            </a:r>
            <a:endParaRPr lang="en-US" sz="4000" spc="-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07660" y="764076"/>
            <a:ext cx="1133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spc="-300" dirty="0" smtClean="0">
                <a:solidFill>
                  <a:schemeClr val="bg1"/>
                </a:solidFill>
                <a:latin typeface="+mn-ea"/>
              </a:rPr>
              <a:t>创意</a:t>
            </a:r>
            <a:endParaRPr lang="en-US" sz="4000" b="1" spc="-3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26" grpId="0">
        <p:bldAsOne/>
      </p:bldGraphic>
      <p:bldP spid="3" grpId="0"/>
      <p:bldP spid="4" grpId="0"/>
      <p:bldP spid="5" grpId="0"/>
      <p:bldP spid="6" grpId="0"/>
      <p:bldGraphic spid="7" grpId="0">
        <p:bldAsOne/>
      </p:bldGraphic>
      <p:bldGraphic spid="8" grpId="0">
        <p:bldAsOne/>
      </p:bldGraphic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2236269" y="314325"/>
            <a:ext cx="2438400" cy="1457325"/>
          </a:xfrm>
          <a:prstGeom prst="parallelogram">
            <a:avLst>
              <a:gd name="adj" fmla="val 91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18" name="Parallelogram 17"/>
          <p:cNvSpPr/>
          <p:nvPr/>
        </p:nvSpPr>
        <p:spPr>
          <a:xfrm>
            <a:off x="4800704" y="4829175"/>
            <a:ext cx="9334500" cy="4181475"/>
          </a:xfrm>
          <a:prstGeom prst="parallelogram">
            <a:avLst>
              <a:gd name="adj" fmla="val 904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6" name="Parallelogram 25"/>
          <p:cNvSpPr/>
          <p:nvPr/>
        </p:nvSpPr>
        <p:spPr>
          <a:xfrm>
            <a:off x="10986110" y="-2109788"/>
            <a:ext cx="6996455" cy="4181475"/>
          </a:xfrm>
          <a:prstGeom prst="parallelogram">
            <a:avLst>
              <a:gd name="adj" fmla="val 86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7592873" y="1771650"/>
            <a:ext cx="10926470" cy="4181475"/>
          </a:xfrm>
          <a:prstGeom prst="parallelogram">
            <a:avLst>
              <a:gd name="adj" fmla="val 87447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08250" y="-634536"/>
            <a:ext cx="13596548" cy="8184686"/>
            <a:chOff x="2508250" y="-634536"/>
            <a:chExt cx="13596548" cy="8184686"/>
          </a:xfrm>
        </p:grpSpPr>
        <p:grpSp>
          <p:nvGrpSpPr>
            <p:cNvPr id="3" name="组合 2"/>
            <p:cNvGrpSpPr/>
            <p:nvPr/>
          </p:nvGrpSpPr>
          <p:grpSpPr>
            <a:xfrm>
              <a:off x="3414213" y="669437"/>
              <a:ext cx="8788843" cy="5497674"/>
              <a:chOff x="3414213" y="669437"/>
              <a:chExt cx="8788843" cy="549767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414213" y="669437"/>
                <a:ext cx="8788843" cy="5497674"/>
              </a:xfrm>
              <a:prstGeom prst="rect">
                <a:avLst/>
              </a:prstGeom>
              <a:blipFill>
                <a:blip r:embed="rId3"/>
                <a:srcRect/>
                <a:stretch>
                  <a:fillRect t="-29933" b="-29933"/>
                </a:stretch>
              </a:blip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4601566" y="4517809"/>
                <a:ext cx="6414137" cy="1319441"/>
              </a:xfrm>
              <a:custGeom>
                <a:avLst/>
                <a:gdLst>
                  <a:gd name="connsiteX0" fmla="*/ 0 w 6414137"/>
                  <a:gd name="connsiteY0" fmla="*/ 0 h 1319441"/>
                  <a:gd name="connsiteX1" fmla="*/ 6414137 w 6414137"/>
                  <a:gd name="connsiteY1" fmla="*/ 0 h 1319441"/>
                  <a:gd name="connsiteX2" fmla="*/ 6414137 w 6414137"/>
                  <a:gd name="connsiteY2" fmla="*/ 1319441 h 1319441"/>
                  <a:gd name="connsiteX3" fmla="*/ 0 w 6414137"/>
                  <a:gd name="connsiteY3" fmla="*/ 1319441 h 1319441"/>
                  <a:gd name="connsiteX4" fmla="*/ 0 w 6414137"/>
                  <a:gd name="connsiteY4" fmla="*/ 0 h 1319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4137" h="1319441">
                    <a:moveTo>
                      <a:pt x="0" y="0"/>
                    </a:moveTo>
                    <a:lnTo>
                      <a:pt x="6414137" y="0"/>
                    </a:lnTo>
                    <a:lnTo>
                      <a:pt x="6414137" y="1319441"/>
                    </a:lnTo>
                    <a:lnTo>
                      <a:pt x="0" y="131944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2080" tIns="132080" rIns="132080" bIns="132080" numCol="1" spcCol="1270" anchor="ctr" anchorCtr="0">
                <a:noAutofit/>
              </a:bodyPr>
              <a:lstStyle/>
              <a:p>
                <a:pPr lvl="0" algn="ctr" defTabSz="2311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200" kern="1200"/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 flipH="1">
              <a:off x="6167501" y="228600"/>
              <a:ext cx="6422445" cy="732155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arallelogram 27"/>
            <p:cNvSpPr/>
            <p:nvPr/>
          </p:nvSpPr>
          <p:spPr>
            <a:xfrm>
              <a:off x="9108343" y="2064111"/>
              <a:ext cx="6996455" cy="4181475"/>
            </a:xfrm>
            <a:prstGeom prst="parallelogram">
              <a:avLst>
                <a:gd name="adj" fmla="val 451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2508250" y="-634536"/>
              <a:ext cx="3039971" cy="3306934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208203" y="2728255"/>
            <a:ext cx="302201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</a:t>
            </a:r>
            <a:r>
              <a:rPr lang="zh-CN" altLang="en-US" sz="11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</a:t>
            </a:r>
            <a:endParaRPr lang="en-US" altLang="zh-CN" sz="1100" kern="3000" spc="3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endParaRPr lang="en-US" altLang="zh-CN" sz="1100" kern="3000" spc="3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/>
            <a:r>
              <a:rPr lang="zh-CN" altLang="en-US" sz="1100" kern="3000" spc="3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此处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添加详细文本描述，建议与标题相关并符合整体语言风格，语言描述尽量简洁生动。尽量将每页幻灯片的字数控制在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200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字以内，据统计每页幻灯片的最好控制在</a:t>
            </a:r>
            <a:r>
              <a:rPr lang="en-US" altLang="zh-CN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</a:t>
            </a:r>
            <a:r>
              <a:rPr lang="zh-CN" altLang="en-US" sz="1100" kern="3000" spc="3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分钟之内。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79385" y="4443300"/>
            <a:ext cx="2853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9600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lephant" panose="02020904090505020303" pitchFamily="18" charset="0"/>
              </a:rPr>
              <a:t>Best</a:t>
            </a:r>
            <a:endParaRPr lang="en-US" sz="9600" spc="-300" dirty="0">
              <a:solidFill>
                <a:schemeClr val="tx1">
                  <a:lumMod val="85000"/>
                  <a:lumOff val="1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26035" y="5455303"/>
            <a:ext cx="105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design</a:t>
            </a:r>
            <a:endParaRPr lang="en-US" sz="3200" i="1" spc="-3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6" grpId="0" animBg="1"/>
      <p:bldP spid="27" grpId="0" animBg="1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5023</Words>
  <Application>Microsoft Office PowerPoint</Application>
  <PresentationFormat>宽屏</PresentationFormat>
  <Paragraphs>391</Paragraphs>
  <Slides>34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Entypo</vt:lpstr>
      <vt:lpstr>Pacifico</vt:lpstr>
      <vt:lpstr>方正姚体</vt:lpstr>
      <vt:lpstr>宋体</vt:lpstr>
      <vt:lpstr>微软雅黑</vt:lpstr>
      <vt:lpstr>Agency FB</vt:lpstr>
      <vt:lpstr>Arial</vt:lpstr>
      <vt:lpstr>Bodoni MT</vt:lpstr>
      <vt:lpstr>Calibri</vt:lpstr>
      <vt:lpstr>Cambria</vt:lpstr>
      <vt:lpstr>Elephant</vt:lpstr>
      <vt:lpstr>Georgia</vt:lpstr>
      <vt:lpstr>Impact</vt:lpstr>
      <vt:lpstr>Wingdings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2021-07-19T00:22:03Z</dcterms:created>
  <dcterms:modified xsi:type="dcterms:W3CDTF">2023-01-10T12:15:34Z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AFE2345D3542497BA639C404B0E87699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