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4" r:id="rId2"/>
    <p:sldId id="299" r:id="rId3"/>
    <p:sldId id="298" r:id="rId4"/>
    <p:sldId id="300" r:id="rId5"/>
    <p:sldId id="349" r:id="rId6"/>
    <p:sldId id="360" r:id="rId7"/>
    <p:sldId id="351" r:id="rId8"/>
    <p:sldId id="355" r:id="rId9"/>
    <p:sldId id="345" r:id="rId10"/>
    <p:sldId id="358" r:id="rId11"/>
    <p:sldId id="352" r:id="rId12"/>
    <p:sldId id="361" r:id="rId13"/>
    <p:sldId id="350" r:id="rId14"/>
    <p:sldId id="346" r:id="rId15"/>
    <p:sldId id="359" r:id="rId16"/>
    <p:sldId id="357" r:id="rId17"/>
    <p:sldId id="353" r:id="rId18"/>
    <p:sldId id="347" r:id="rId19"/>
    <p:sldId id="362" r:id="rId20"/>
    <p:sldId id="354" r:id="rId21"/>
    <p:sldId id="356" r:id="rId22"/>
    <p:sldId id="348" r:id="rId23"/>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2B4C73"/>
    <a:srgbClr val="305480"/>
    <a:srgbClr val="DDDDDD"/>
    <a:srgbClr val="FDFDFD"/>
    <a:srgbClr val="005A9E"/>
    <a:srgbClr val="9C9899"/>
    <a:srgbClr val="DBDBDB"/>
    <a:srgbClr val="F2F2F2"/>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95317" autoAdjust="0"/>
  </p:normalViewPr>
  <p:slideViewPr>
    <p:cSldViewPr>
      <p:cViewPr>
        <p:scale>
          <a:sx n="100" d="100"/>
          <a:sy n="100" d="100"/>
        </p:scale>
        <p:origin x="1872" y="61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5D477-AE64-46E1-9AB5-695E408BAA8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23211-66F3-4E52-BE2E-D8A9E8DA1D0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EECC6B-0D75-40C4-9779-3248489840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391276" y="0"/>
            <a:ext cx="2752724" cy="5143500"/>
          </a:xfrm>
          <a:custGeom>
            <a:avLst/>
            <a:gdLst>
              <a:gd name="connsiteX0" fmla="*/ 0 w 3670299"/>
              <a:gd name="connsiteY0" fmla="*/ 0 h 6858000"/>
              <a:gd name="connsiteX1" fmla="*/ 3670299 w 3670299"/>
              <a:gd name="connsiteY1" fmla="*/ 0 h 6858000"/>
              <a:gd name="connsiteX2" fmla="*/ 3670299 w 3670299"/>
              <a:gd name="connsiteY2" fmla="*/ 6858000 h 6858000"/>
              <a:gd name="connsiteX3" fmla="*/ 0 w 36702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70299" h="6858000">
                <a:moveTo>
                  <a:pt x="0" y="0"/>
                </a:moveTo>
                <a:lnTo>
                  <a:pt x="3670299" y="0"/>
                </a:lnTo>
                <a:lnTo>
                  <a:pt x="3670299" y="6858000"/>
                </a:lnTo>
                <a:lnTo>
                  <a:pt x="0" y="685800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3357563"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4" name="图片占位符 13"/>
          <p:cNvSpPr>
            <a:spLocks noGrp="1"/>
          </p:cNvSpPr>
          <p:nvPr>
            <p:ph type="pic" sz="quarter" idx="11"/>
          </p:nvPr>
        </p:nvSpPr>
        <p:spPr>
          <a:xfrm>
            <a:off x="4680218" y="1734852"/>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6" name="图片占位符 15"/>
          <p:cNvSpPr>
            <a:spLocks noGrp="1"/>
          </p:cNvSpPr>
          <p:nvPr>
            <p:ph type="pic" sz="quarter" idx="12"/>
          </p:nvPr>
        </p:nvSpPr>
        <p:spPr>
          <a:xfrm>
            <a:off x="4680218"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
        <p:nvSpPr>
          <p:cNvPr id="15" name="图片占位符 14"/>
          <p:cNvSpPr>
            <a:spLocks noGrp="1"/>
          </p:cNvSpPr>
          <p:nvPr>
            <p:ph type="pic" sz="quarter" idx="13"/>
          </p:nvPr>
        </p:nvSpPr>
        <p:spPr>
          <a:xfrm>
            <a:off x="3357563" y="3151374"/>
            <a:ext cx="1106220" cy="1283215"/>
          </a:xfrm>
          <a:custGeom>
            <a:avLst/>
            <a:gdLst>
              <a:gd name="connsiteX0" fmla="*/ 737480 w 1474960"/>
              <a:gd name="connsiteY0" fmla="*/ 0 h 1710953"/>
              <a:gd name="connsiteX1" fmla="*/ 1474960 w 1474960"/>
              <a:gd name="connsiteY1" fmla="*/ 368740 h 1710953"/>
              <a:gd name="connsiteX2" fmla="*/ 1474960 w 1474960"/>
              <a:gd name="connsiteY2" fmla="*/ 1342213 h 1710953"/>
              <a:gd name="connsiteX3" fmla="*/ 737480 w 1474960"/>
              <a:gd name="connsiteY3" fmla="*/ 1710953 h 1710953"/>
              <a:gd name="connsiteX4" fmla="*/ 0 w 1474960"/>
              <a:gd name="connsiteY4" fmla="*/ 1342213 h 1710953"/>
              <a:gd name="connsiteX5" fmla="*/ 0 w 1474960"/>
              <a:gd name="connsiteY5" fmla="*/ 368740 h 171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960" h="1710953">
                <a:moveTo>
                  <a:pt x="737480" y="0"/>
                </a:moveTo>
                <a:lnTo>
                  <a:pt x="1474960" y="368740"/>
                </a:lnTo>
                <a:lnTo>
                  <a:pt x="1474960" y="1342213"/>
                </a:lnTo>
                <a:lnTo>
                  <a:pt x="737480" y="1710953"/>
                </a:lnTo>
                <a:lnTo>
                  <a:pt x="0" y="1342213"/>
                </a:lnTo>
                <a:lnTo>
                  <a:pt x="0" y="368740"/>
                </a:lnTo>
                <a:close/>
              </a:path>
            </a:pathLst>
          </a:custGeom>
          <a:noFill/>
          <a:ln w="57150">
            <a:gradFill flip="none" rotWithShape="1">
              <a:gsLst>
                <a:gs pos="0">
                  <a:schemeClr val="accent1"/>
                </a:gs>
                <a:gs pos="100000">
                  <a:schemeClr val="accent1">
                    <a:lumMod val="75000"/>
                  </a:schemeClr>
                </a:gs>
              </a:gsLst>
              <a:lin ang="8100000" scaled="1"/>
              <a:tileRect/>
            </a:grad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350">
                <a:solidFill>
                  <a:schemeClr val="lt1"/>
                </a:solidFill>
                <a:latin typeface="微软雅黑" panose="020B0503020204020204" pitchFamily="34" charset="-122"/>
                <a:ea typeface="微软雅黑" panose="020B0503020204020204" pitchFamily="34" charset="-122"/>
              </a:defRPr>
            </a:lvl1pPr>
          </a:lstStyle>
          <a:p>
            <a:pPr marL="0" lvl="0" algn="ctr" defTabSz="342900"/>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4236723" y="1555414"/>
            <a:ext cx="3958217" cy="2547235"/>
          </a:xfrm>
          <a:custGeom>
            <a:avLst/>
            <a:gdLst>
              <a:gd name="connsiteX0" fmla="*/ 1607919 w 5277623"/>
              <a:gd name="connsiteY0" fmla="*/ 2118233 h 3396313"/>
              <a:gd name="connsiteX1" fmla="*/ 2449386 w 5277623"/>
              <a:gd name="connsiteY1" fmla="*/ 2118233 h 3396313"/>
              <a:gd name="connsiteX2" fmla="*/ 2768905 w 5277623"/>
              <a:gd name="connsiteY2" fmla="*/ 2757273 h 3396313"/>
              <a:gd name="connsiteX3" fmla="*/ 2449386 w 5277623"/>
              <a:gd name="connsiteY3" fmla="*/ 3396313 h 3396313"/>
              <a:gd name="connsiteX4" fmla="*/ 1607919 w 5277623"/>
              <a:gd name="connsiteY4" fmla="*/ 3396313 h 3396313"/>
              <a:gd name="connsiteX5" fmla="*/ 1288399 w 5277623"/>
              <a:gd name="connsiteY5" fmla="*/ 2757273 h 3396313"/>
              <a:gd name="connsiteX6" fmla="*/ 4116637 w 5277623"/>
              <a:gd name="connsiteY6" fmla="*/ 2102903 h 3396313"/>
              <a:gd name="connsiteX7" fmla="*/ 4958103 w 5277623"/>
              <a:gd name="connsiteY7" fmla="*/ 2102903 h 3396313"/>
              <a:gd name="connsiteX8" fmla="*/ 5277623 w 5277623"/>
              <a:gd name="connsiteY8" fmla="*/ 2741943 h 3396313"/>
              <a:gd name="connsiteX9" fmla="*/ 4958103 w 5277623"/>
              <a:gd name="connsiteY9" fmla="*/ 3380983 h 3396313"/>
              <a:gd name="connsiteX10" fmla="*/ 4116637 w 5277623"/>
              <a:gd name="connsiteY10" fmla="*/ 3380983 h 3396313"/>
              <a:gd name="connsiteX11" fmla="*/ 3797116 w 5277623"/>
              <a:gd name="connsiteY11" fmla="*/ 2741943 h 3396313"/>
              <a:gd name="connsiteX12" fmla="*/ 2864649 w 5277623"/>
              <a:gd name="connsiteY12" fmla="*/ 1414667 h 3396313"/>
              <a:gd name="connsiteX13" fmla="*/ 3706117 w 5277623"/>
              <a:gd name="connsiteY13" fmla="*/ 1414667 h 3396313"/>
              <a:gd name="connsiteX14" fmla="*/ 4025636 w 5277623"/>
              <a:gd name="connsiteY14" fmla="*/ 2053707 h 3396313"/>
              <a:gd name="connsiteX15" fmla="*/ 3706117 w 5277623"/>
              <a:gd name="connsiteY15" fmla="*/ 2692747 h 3396313"/>
              <a:gd name="connsiteX16" fmla="*/ 2864649 w 5277623"/>
              <a:gd name="connsiteY16" fmla="*/ 2692747 h 3396313"/>
              <a:gd name="connsiteX17" fmla="*/ 2545129 w 5277623"/>
              <a:gd name="connsiteY17" fmla="*/ 2053707 h 3396313"/>
              <a:gd name="connsiteX18" fmla="*/ 319521 w 5277623"/>
              <a:gd name="connsiteY18" fmla="*/ 1414667 h 3396313"/>
              <a:gd name="connsiteX19" fmla="*/ 1160987 w 5277623"/>
              <a:gd name="connsiteY19" fmla="*/ 1414667 h 3396313"/>
              <a:gd name="connsiteX20" fmla="*/ 1480507 w 5277623"/>
              <a:gd name="connsiteY20" fmla="*/ 2053707 h 3396313"/>
              <a:gd name="connsiteX21" fmla="*/ 1160987 w 5277623"/>
              <a:gd name="connsiteY21" fmla="*/ 2692747 h 3396313"/>
              <a:gd name="connsiteX22" fmla="*/ 319521 w 5277623"/>
              <a:gd name="connsiteY22" fmla="*/ 2692747 h 3396313"/>
              <a:gd name="connsiteX23" fmla="*/ 0 w 5277623"/>
              <a:gd name="connsiteY23" fmla="*/ 2053707 h 3396313"/>
              <a:gd name="connsiteX24" fmla="*/ 1600096 w 5277623"/>
              <a:gd name="connsiteY24" fmla="*/ 711118 h 3396313"/>
              <a:gd name="connsiteX25" fmla="*/ 2441563 w 5277623"/>
              <a:gd name="connsiteY25" fmla="*/ 711118 h 3396313"/>
              <a:gd name="connsiteX26" fmla="*/ 2761082 w 5277623"/>
              <a:gd name="connsiteY26" fmla="*/ 1350157 h 3396313"/>
              <a:gd name="connsiteX27" fmla="*/ 2441563 w 5277623"/>
              <a:gd name="connsiteY27" fmla="*/ 1989197 h 3396313"/>
              <a:gd name="connsiteX28" fmla="*/ 1600096 w 5277623"/>
              <a:gd name="connsiteY28" fmla="*/ 1989197 h 3396313"/>
              <a:gd name="connsiteX29" fmla="*/ 1280575 w 5277623"/>
              <a:gd name="connsiteY29" fmla="*/ 1350157 h 3396313"/>
              <a:gd name="connsiteX30" fmla="*/ 2861777 w 5277623"/>
              <a:gd name="connsiteY30" fmla="*/ 0 h 3396313"/>
              <a:gd name="connsiteX31" fmla="*/ 3703245 w 5277623"/>
              <a:gd name="connsiteY31" fmla="*/ 0 h 3396313"/>
              <a:gd name="connsiteX32" fmla="*/ 4022764 w 5277623"/>
              <a:gd name="connsiteY32" fmla="*/ 639040 h 3396313"/>
              <a:gd name="connsiteX33" fmla="*/ 3703245 w 5277623"/>
              <a:gd name="connsiteY33" fmla="*/ 1278080 h 3396313"/>
              <a:gd name="connsiteX34" fmla="*/ 2861777 w 5277623"/>
              <a:gd name="connsiteY34" fmla="*/ 1278080 h 3396313"/>
              <a:gd name="connsiteX35" fmla="*/ 2542257 w 5277623"/>
              <a:gd name="connsiteY35" fmla="*/ 639040 h 339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77623" h="3396313">
                <a:moveTo>
                  <a:pt x="1607919" y="2118233"/>
                </a:moveTo>
                <a:lnTo>
                  <a:pt x="2449386" y="2118233"/>
                </a:lnTo>
                <a:lnTo>
                  <a:pt x="2768905" y="2757273"/>
                </a:lnTo>
                <a:lnTo>
                  <a:pt x="2449386" y="3396313"/>
                </a:lnTo>
                <a:lnTo>
                  <a:pt x="1607919" y="3396313"/>
                </a:lnTo>
                <a:lnTo>
                  <a:pt x="1288399" y="2757273"/>
                </a:lnTo>
                <a:close/>
                <a:moveTo>
                  <a:pt x="4116637" y="2102903"/>
                </a:moveTo>
                <a:lnTo>
                  <a:pt x="4958103" y="2102903"/>
                </a:lnTo>
                <a:lnTo>
                  <a:pt x="5277623" y="2741943"/>
                </a:lnTo>
                <a:lnTo>
                  <a:pt x="4958103" y="3380983"/>
                </a:lnTo>
                <a:lnTo>
                  <a:pt x="4116637" y="3380983"/>
                </a:lnTo>
                <a:lnTo>
                  <a:pt x="3797116" y="2741943"/>
                </a:lnTo>
                <a:close/>
                <a:moveTo>
                  <a:pt x="2864649" y="1414667"/>
                </a:moveTo>
                <a:lnTo>
                  <a:pt x="3706117" y="1414667"/>
                </a:lnTo>
                <a:lnTo>
                  <a:pt x="4025636" y="2053707"/>
                </a:lnTo>
                <a:lnTo>
                  <a:pt x="3706117" y="2692747"/>
                </a:lnTo>
                <a:lnTo>
                  <a:pt x="2864649" y="2692747"/>
                </a:lnTo>
                <a:lnTo>
                  <a:pt x="2545129" y="2053707"/>
                </a:lnTo>
                <a:close/>
                <a:moveTo>
                  <a:pt x="319521" y="1414667"/>
                </a:moveTo>
                <a:lnTo>
                  <a:pt x="1160987" y="1414667"/>
                </a:lnTo>
                <a:lnTo>
                  <a:pt x="1480507" y="2053707"/>
                </a:lnTo>
                <a:lnTo>
                  <a:pt x="1160987" y="2692747"/>
                </a:lnTo>
                <a:lnTo>
                  <a:pt x="319521" y="2692747"/>
                </a:lnTo>
                <a:lnTo>
                  <a:pt x="0" y="2053707"/>
                </a:lnTo>
                <a:close/>
                <a:moveTo>
                  <a:pt x="1600096" y="711118"/>
                </a:moveTo>
                <a:lnTo>
                  <a:pt x="2441563" y="711118"/>
                </a:lnTo>
                <a:lnTo>
                  <a:pt x="2761082" y="1350157"/>
                </a:lnTo>
                <a:lnTo>
                  <a:pt x="2441563" y="1989197"/>
                </a:lnTo>
                <a:lnTo>
                  <a:pt x="1600096" y="1989197"/>
                </a:lnTo>
                <a:lnTo>
                  <a:pt x="1280575" y="1350157"/>
                </a:lnTo>
                <a:close/>
                <a:moveTo>
                  <a:pt x="2861777" y="0"/>
                </a:moveTo>
                <a:lnTo>
                  <a:pt x="3703245" y="0"/>
                </a:lnTo>
                <a:lnTo>
                  <a:pt x="4022764" y="639040"/>
                </a:lnTo>
                <a:lnTo>
                  <a:pt x="3703245" y="1278080"/>
                </a:lnTo>
                <a:lnTo>
                  <a:pt x="2861777" y="1278080"/>
                </a:lnTo>
                <a:lnTo>
                  <a:pt x="2542257" y="639040"/>
                </a:lnTo>
                <a:close/>
              </a:path>
            </a:pathLst>
          </a:custGeom>
        </p:spPr>
        <p:txBody>
          <a:bodyPr wrap="square">
            <a:noAutofit/>
          </a:bodyPr>
          <a:lstStyle>
            <a:lvl1pPr>
              <a:defRPr>
                <a:ea typeface="微软雅黑" panose="020B0503020204020204" pitchFamily="34"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429D539-5BED-47D2-AAB7-BD075F4C08FC}" type="datetimeFigureOut">
              <a:rPr lang="zh-CN" altLang="en-US" smtClean="0"/>
              <a:t>2023-01-10</a:t>
            </a:fld>
            <a:endParaRPr lang="zh-CN" altLang="en-US" dirty="0"/>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AB6DD878-13B8-4D59-A5A5-EE52F45199EA}"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gradFill>
            <a:gsLst>
              <a:gs pos="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Picture 2" descr="C:\Users\Administrator\Desktop\PPT整理\用途\asf.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1883" cy="5143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xStyles>
    <p:titleStyle>
      <a:lvl1pPr algn="ctr" rtl="0" eaLnBrk="0" fontAlgn="base" hangingPunct="0">
        <a:spcBef>
          <a:spcPct val="0"/>
        </a:spcBef>
        <a:spcAft>
          <a:spcPct val="0"/>
        </a:spcAft>
        <a:defRPr sz="33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6pPr>
      <a:lvl7pPr marL="6858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7pPr>
      <a:lvl8pPr marL="10287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8pPr>
      <a:lvl9pPr marL="1371600" algn="ctr" rtl="0" fontAlgn="base">
        <a:spcBef>
          <a:spcPct val="0"/>
        </a:spcBef>
        <a:spcAft>
          <a:spcPct val="0"/>
        </a:spcAft>
        <a:defRPr sz="3300">
          <a:solidFill>
            <a:schemeClr val="tx1"/>
          </a:solidFill>
          <a:latin typeface="Calibri" panose="020F0502020204030204" pitchFamily="34" charset="0"/>
          <a:ea typeface="宋体" panose="02010600030101010101" pitchFamily="2" charset="-122"/>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100868" y="3469925"/>
            <a:ext cx="1199367" cy="253916"/>
          </a:xfrm>
          <a:prstGeom prst="rect">
            <a:avLst/>
          </a:prstGeom>
        </p:spPr>
        <p:txBody>
          <a:bodyPr wrap="none">
            <a:spAutoFit/>
          </a:bodyPr>
          <a:lstStyle/>
          <a:p>
            <a:pPr algn="l"/>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汇报人：</a:t>
            </a:r>
            <a:r>
              <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PPT818</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1104632" y="3469925"/>
            <a:ext cx="1261884" cy="253916"/>
          </a:xfrm>
          <a:prstGeom prst="rect">
            <a:avLst/>
          </a:prstGeom>
        </p:spPr>
        <p:txBody>
          <a:bodyPr wrap="none">
            <a:spAutoFit/>
          </a:bodyPr>
          <a:lstStyle/>
          <a:p>
            <a:pPr algn="l"/>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汇报部门：市场部</a:t>
            </a:r>
          </a:p>
        </p:txBody>
      </p:sp>
      <p:sp>
        <p:nvSpPr>
          <p:cNvPr id="31" name="矩形 30"/>
          <p:cNvSpPr/>
          <p:nvPr/>
        </p:nvSpPr>
        <p:spPr>
          <a:xfrm>
            <a:off x="755576" y="1721898"/>
            <a:ext cx="7344816" cy="663891"/>
          </a:xfrm>
          <a:prstGeom prst="rect">
            <a:avLst/>
          </a:prstGeom>
        </p:spPr>
        <p:txBody>
          <a:bodyPr wrap="square" lIns="91284" tIns="45642" rIns="91284" bIns="45642">
            <a:spAutoFit/>
          </a:bodyPr>
          <a:lstStyle/>
          <a:p>
            <a:r>
              <a:rPr lang="zh-CN" altLang="en-US" sz="3655" b="1">
                <a:solidFill>
                  <a:srgbClr val="376092"/>
                </a:solidFill>
                <a:latin typeface="微软雅黑" panose="020B0503020204020204" pitchFamily="34" charset="-122"/>
                <a:ea typeface="微软雅黑" panose="020B0503020204020204" pitchFamily="34" charset="-122"/>
                <a:cs typeface="+mn-ea"/>
                <a:sym typeface="+mn-lt"/>
              </a:rPr>
              <a:t>微立体</a:t>
            </a:r>
            <a:r>
              <a:rPr lang="zh-CN" altLang="en-US"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工作总结</a:t>
            </a:r>
            <a:r>
              <a:rPr lang="en-US" altLang="zh-CN"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endParaRPr lang="zh-CN" altLang="en-US" sz="365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788160" y="2815387"/>
            <a:ext cx="4564944" cy="425600"/>
          </a:xfrm>
          <a:prstGeom prst="rect">
            <a:avLst/>
          </a:prstGeom>
        </p:spPr>
        <p:txBody>
          <a:bodyPr wrap="square" lIns="91284" tIns="45642" rIns="91284" bIns="45642">
            <a:spAutoFit/>
          </a:bodyPr>
          <a:lstStyle/>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此处添加您对该年度或季度的总结性描述语言或者一些主题相关的语句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a:p>
            <a:pPr>
              <a:lnSpc>
                <a:spcPts val="1320"/>
              </a:lnSpc>
            </a:pP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mn-ea"/>
                <a:sym typeface="+mn-lt"/>
              </a:rPr>
              <a:t>伟大的人的最明显的标志就是他坚强的意志。</a:t>
            </a:r>
          </a:p>
        </p:txBody>
      </p:sp>
      <p:sp>
        <p:nvSpPr>
          <p:cNvPr id="33" name="矩形 32"/>
          <p:cNvSpPr/>
          <p:nvPr/>
        </p:nvSpPr>
        <p:spPr>
          <a:xfrm>
            <a:off x="755576" y="2355726"/>
            <a:ext cx="7344816" cy="473298"/>
          </a:xfrm>
          <a:prstGeom prst="rect">
            <a:avLst/>
          </a:prstGeom>
        </p:spPr>
        <p:txBody>
          <a:bodyPr wrap="square" lIns="91284" tIns="45642" rIns="91284" bIns="45642">
            <a:spAutoFit/>
          </a:bodyPr>
          <a:lstStyle/>
          <a:p>
            <a:r>
              <a:rPr lang="en-US" altLang="zh-CN" sz="2440" dirty="0">
                <a:solidFill>
                  <a:srgbClr val="376092"/>
                </a:solidFill>
                <a:latin typeface="微软雅黑" panose="020B0503020204020204" pitchFamily="34" charset="-122"/>
                <a:ea typeface="微软雅黑" panose="020B0503020204020204" pitchFamily="34" charset="-122"/>
                <a:cs typeface="+mn-ea"/>
                <a:sym typeface="+mn-lt"/>
              </a:rPr>
              <a:t>BUSINESS POWERPOINT</a:t>
            </a:r>
            <a:endParaRPr lang="zh-CN" altLang="en-US" sz="2440" dirty="0">
              <a:solidFill>
                <a:srgbClr val="376092"/>
              </a:solidFill>
              <a:latin typeface="微软雅黑" panose="020B0503020204020204" pitchFamily="34" charset="-122"/>
              <a:ea typeface="微软雅黑" panose="020B0503020204020204" pitchFamily="34" charset="-122"/>
              <a:cs typeface="+mn-ea"/>
              <a:sym typeface="+mn-lt"/>
            </a:endParaRPr>
          </a:p>
        </p:txBody>
      </p:sp>
      <p:cxnSp>
        <p:nvCxnSpPr>
          <p:cNvPr id="34" name="直接连接符 33"/>
          <p:cNvCxnSpPr/>
          <p:nvPr/>
        </p:nvCxnSpPr>
        <p:spPr>
          <a:xfrm flipH="1">
            <a:off x="869458" y="2815387"/>
            <a:ext cx="4409251" cy="0"/>
          </a:xfrm>
          <a:prstGeom prst="line">
            <a:avLst/>
          </a:prstGeom>
          <a:ln>
            <a:solidFill>
              <a:srgbClr val="376092"/>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grpSp>
          <p:nvGrpSpPr>
            <p:cNvPr id="42" name="Group 17"/>
            <p:cNvGrpSpPr>
              <a:grpSpLocks noChangeAspect="1"/>
            </p:cNvGrpSpPr>
            <p:nvPr/>
          </p:nvGrpSpPr>
          <p:grpSpPr bwMode="auto">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47" name="Freeform 96"/>
            <p:cNvSpPr>
              <a:spLocks noChangeArrowheads="1"/>
            </p:cNvSpPr>
            <p:nvPr/>
          </p:nvSpPr>
          <p:spPr bwMode="auto">
            <a:xfrm>
              <a:off x="3621202" y="4063904"/>
              <a:ext cx="266040" cy="25633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endParaRPr 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9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3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par>
                              <p:cTn id="116" fill="hold">
                                <p:stCondLst>
                                  <p:cond delay="5349"/>
                                </p:stCondLst>
                                <p:childTnLst>
                                  <p:par>
                                    <p:cTn id="117" presetID="53" presetClass="entr" presetSubtype="16"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par>
                                    <p:cTn id="122" presetID="53" presetClass="entr" presetSubtype="16"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 fill="hold"/>
                                            <p:tgtEl>
                                              <p:spTgt spid="45"/>
                                            </p:tgtEl>
                                            <p:attrNameLst>
                                              <p:attrName>ppt_w</p:attrName>
                                            </p:attrNameLst>
                                          </p:cBhvr>
                                          <p:tavLst>
                                            <p:tav tm="0">
                                              <p:val>
                                                <p:fltVal val="0"/>
                                              </p:val>
                                            </p:tav>
                                            <p:tav tm="100000">
                                              <p:val>
                                                <p:strVal val="#ppt_w"/>
                                              </p:val>
                                            </p:tav>
                                          </p:tavLst>
                                        </p:anim>
                                        <p:anim calcmode="lin" valueType="num">
                                          <p:cBhvr>
                                            <p:cTn id="125" dur="500" fill="hold"/>
                                            <p:tgtEl>
                                              <p:spTgt spid="45"/>
                                            </p:tgtEl>
                                            <p:attrNameLst>
                                              <p:attrName>ppt_h</p:attrName>
                                            </p:attrNameLst>
                                          </p:cBhvr>
                                          <p:tavLst>
                                            <p:tav tm="0">
                                              <p:val>
                                                <p:fltVal val="0"/>
                                              </p:val>
                                            </p:tav>
                                            <p:tav tm="100000">
                                              <p:val>
                                                <p:strVal val="#ppt_h"/>
                                              </p:val>
                                            </p:tav>
                                          </p:tavLst>
                                        </p:anim>
                                        <p:animEffect transition="in" filter="fade">
                                          <p:cBhvr>
                                            <p:cTn id="126" dur="500"/>
                                            <p:tgtEl>
                                              <p:spTgt spid="45"/>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right)">
                                          <p:cBhvr>
                                            <p:cTn id="129" dur="1200"/>
                                            <p:tgtEl>
                                              <p:spTgt spid="2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right)">
                                          <p:cBhvr>
                                            <p:cTn id="132"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94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par>
                                    <p:cTn id="105" presetID="22" presetClass="entr" presetSubtype="8"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par>
                              <p:cTn id="108" fill="hold">
                                <p:stCondLst>
                                  <p:cond delay="2349"/>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2"/>
                                            </p:tgtEl>
                                            <p:attrNameLst>
                                              <p:attrName>style.visibility</p:attrName>
                                            </p:attrNameLst>
                                          </p:cBhvr>
                                          <p:to>
                                            <p:strVal val="visible"/>
                                          </p:to>
                                        </p:set>
                                        <p:anim calcmode="lin" valueType="num">
                                          <p:cBhvr>
                                            <p:cTn id="1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2"/>
                                            </p:tgtEl>
                                            <p:attrNameLst>
                                              <p:attrName>ppt_y</p:attrName>
                                            </p:attrNameLst>
                                          </p:cBhvr>
                                          <p:tavLst>
                                            <p:tav tm="0">
                                              <p:val>
                                                <p:strVal val="#ppt_y"/>
                                              </p:val>
                                            </p:tav>
                                            <p:tav tm="100000">
                                              <p:val>
                                                <p:strVal val="#ppt_y"/>
                                              </p:val>
                                            </p:tav>
                                          </p:tavLst>
                                        </p:anim>
                                        <p:anim calcmode="lin" valueType="num">
                                          <p:cBhvr>
                                            <p:cTn id="1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32"/>
                                            </p:tgtEl>
                                          </p:cBhvr>
                                        </p:animEffect>
                                      </p:childTnLst>
                                    </p:cTn>
                                  </p:par>
                                </p:childTnLst>
                              </p:cTn>
                            </p:par>
                            <p:par>
                              <p:cTn id="116" fill="hold">
                                <p:stCondLst>
                                  <p:cond delay="5349"/>
                                </p:stCondLst>
                                <p:childTnLst>
                                  <p:par>
                                    <p:cTn id="117" presetID="53" presetClass="entr" presetSubtype="16"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p:cTn id="119" dur="500" fill="hold"/>
                                            <p:tgtEl>
                                              <p:spTgt spid="40"/>
                                            </p:tgtEl>
                                            <p:attrNameLst>
                                              <p:attrName>ppt_w</p:attrName>
                                            </p:attrNameLst>
                                          </p:cBhvr>
                                          <p:tavLst>
                                            <p:tav tm="0">
                                              <p:val>
                                                <p:fltVal val="0"/>
                                              </p:val>
                                            </p:tav>
                                            <p:tav tm="100000">
                                              <p:val>
                                                <p:strVal val="#ppt_w"/>
                                              </p:val>
                                            </p:tav>
                                          </p:tavLst>
                                        </p:anim>
                                        <p:anim calcmode="lin" valueType="num">
                                          <p:cBhvr>
                                            <p:cTn id="120" dur="500" fill="hold"/>
                                            <p:tgtEl>
                                              <p:spTgt spid="40"/>
                                            </p:tgtEl>
                                            <p:attrNameLst>
                                              <p:attrName>ppt_h</p:attrName>
                                            </p:attrNameLst>
                                          </p:cBhvr>
                                          <p:tavLst>
                                            <p:tav tm="0">
                                              <p:val>
                                                <p:fltVal val="0"/>
                                              </p:val>
                                            </p:tav>
                                            <p:tav tm="100000">
                                              <p:val>
                                                <p:strVal val="#ppt_h"/>
                                              </p:val>
                                            </p:tav>
                                          </p:tavLst>
                                        </p:anim>
                                        <p:animEffect transition="in" filter="fade">
                                          <p:cBhvr>
                                            <p:cTn id="121" dur="500"/>
                                            <p:tgtEl>
                                              <p:spTgt spid="40"/>
                                            </p:tgtEl>
                                          </p:cBhvr>
                                        </p:animEffect>
                                      </p:childTnLst>
                                    </p:cTn>
                                  </p:par>
                                  <p:par>
                                    <p:cTn id="122" presetID="53" presetClass="entr" presetSubtype="16"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 fill="hold"/>
                                            <p:tgtEl>
                                              <p:spTgt spid="45"/>
                                            </p:tgtEl>
                                            <p:attrNameLst>
                                              <p:attrName>ppt_w</p:attrName>
                                            </p:attrNameLst>
                                          </p:cBhvr>
                                          <p:tavLst>
                                            <p:tav tm="0">
                                              <p:val>
                                                <p:fltVal val="0"/>
                                              </p:val>
                                            </p:tav>
                                            <p:tav tm="100000">
                                              <p:val>
                                                <p:strVal val="#ppt_w"/>
                                              </p:val>
                                            </p:tav>
                                          </p:tavLst>
                                        </p:anim>
                                        <p:anim calcmode="lin" valueType="num">
                                          <p:cBhvr>
                                            <p:cTn id="125" dur="500" fill="hold"/>
                                            <p:tgtEl>
                                              <p:spTgt spid="45"/>
                                            </p:tgtEl>
                                            <p:attrNameLst>
                                              <p:attrName>ppt_h</p:attrName>
                                            </p:attrNameLst>
                                          </p:cBhvr>
                                          <p:tavLst>
                                            <p:tav tm="0">
                                              <p:val>
                                                <p:fltVal val="0"/>
                                              </p:val>
                                            </p:tav>
                                            <p:tav tm="100000">
                                              <p:val>
                                                <p:strVal val="#ppt_h"/>
                                              </p:val>
                                            </p:tav>
                                          </p:tavLst>
                                        </p:anim>
                                        <p:animEffect transition="in" filter="fade">
                                          <p:cBhvr>
                                            <p:cTn id="126" dur="500"/>
                                            <p:tgtEl>
                                              <p:spTgt spid="45"/>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right)">
                                          <p:cBhvr>
                                            <p:cTn id="129" dur="1200"/>
                                            <p:tgtEl>
                                              <p:spTgt spid="2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right)">
                                          <p:cBhvr>
                                            <p:cTn id="132"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2"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等腰三角形 12"/>
          <p:cNvSpPr/>
          <p:nvPr/>
        </p:nvSpPr>
        <p:spPr>
          <a:xfrm rot="10800000">
            <a:off x="3706453" y="1780315"/>
            <a:ext cx="1772804" cy="1398895"/>
          </a:xfrm>
          <a:prstGeom prst="triangle">
            <a:avLst/>
          </a:prstGeom>
          <a:gradFill>
            <a:gsLst>
              <a:gs pos="0">
                <a:srgbClr val="FAFAFA"/>
              </a:gs>
              <a:gs pos="100000">
                <a:srgbClr val="DDDDDD"/>
              </a:gs>
            </a:gsLst>
            <a:lin ang="5400000" scaled="0"/>
          </a:gra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4" name="组合 7"/>
          <p:cNvGrpSpPr/>
          <p:nvPr/>
        </p:nvGrpSpPr>
        <p:grpSpPr>
          <a:xfrm>
            <a:off x="4376390" y="2009871"/>
            <a:ext cx="391227" cy="533491"/>
            <a:chOff x="5610726" y="2373750"/>
            <a:chExt cx="970548" cy="1323474"/>
          </a:xfrm>
          <a:solidFill>
            <a:srgbClr val="376092"/>
          </a:solidFill>
        </p:grpSpPr>
        <p:sp>
          <p:nvSpPr>
            <p:cNvPr id="15" name="KSO_Shape"/>
            <p:cNvSpPr/>
            <p:nvPr/>
          </p:nvSpPr>
          <p:spPr bwMode="auto">
            <a:xfrm>
              <a:off x="5610726" y="2373750"/>
              <a:ext cx="970548" cy="1323474"/>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grpFill/>
            <a:ln w="6350">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任意多边形 9"/>
            <p:cNvSpPr/>
            <p:nvPr/>
          </p:nvSpPr>
          <p:spPr bwMode="auto">
            <a:xfrm>
              <a:off x="6042956" y="2919775"/>
              <a:ext cx="193561" cy="299314"/>
            </a:xfrm>
            <a:custGeom>
              <a:avLst/>
              <a:gdLst>
                <a:gd name="connsiteX0" fmla="*/ 79528 w 186010"/>
                <a:gd name="connsiteY0" fmla="*/ 8232 h 290512"/>
                <a:gd name="connsiteX1" fmla="*/ 95621 w 186010"/>
                <a:gd name="connsiteY1" fmla="*/ 36837 h 290512"/>
                <a:gd name="connsiteX2" fmla="*/ 88130 w 186010"/>
                <a:gd name="connsiteY2" fmla="*/ 62386 h 290512"/>
                <a:gd name="connsiteX3" fmla="*/ 113792 w 186010"/>
                <a:gd name="connsiteY3" fmla="*/ 274040 h 290512"/>
                <a:gd name="connsiteX4" fmla="*/ 109451 w 186010"/>
                <a:gd name="connsiteY4" fmla="*/ 290512 h 290512"/>
                <a:gd name="connsiteX5" fmla="*/ 2115 w 186010"/>
                <a:gd name="connsiteY5" fmla="*/ 290512 h 290512"/>
                <a:gd name="connsiteX6" fmla="*/ 0 w 186010"/>
                <a:gd name="connsiteY6" fmla="*/ 282788 h 290512"/>
                <a:gd name="connsiteX7" fmla="*/ 1007 w 186010"/>
                <a:gd name="connsiteY7" fmla="*/ 275391 h 290512"/>
                <a:gd name="connsiteX8" fmla="*/ 32083 w 186010"/>
                <a:gd name="connsiteY8" fmla="*/ 58220 h 290512"/>
                <a:gd name="connsiteX9" fmla="*/ 23204 w 186010"/>
                <a:gd name="connsiteY9" fmla="*/ 36837 h 290512"/>
                <a:gd name="connsiteX10" fmla="*/ 40406 w 186010"/>
                <a:gd name="connsiteY10" fmla="*/ 8510 h 290512"/>
                <a:gd name="connsiteX11" fmla="*/ 184566 w 186010"/>
                <a:gd name="connsiteY11" fmla="*/ 0 h 290512"/>
                <a:gd name="connsiteX12" fmla="*/ 186010 w 186010"/>
                <a:gd name="connsiteY12" fmla="*/ 0 h 290512"/>
                <a:gd name="connsiteX13" fmla="*/ 172250 w 186010"/>
                <a:gd name="connsiteY13" fmla="*/ 52213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010" h="290512">
                  <a:moveTo>
                    <a:pt x="79528" y="8232"/>
                  </a:moveTo>
                  <a:lnTo>
                    <a:pt x="95621" y="36837"/>
                  </a:lnTo>
                  <a:lnTo>
                    <a:pt x="88130" y="62386"/>
                  </a:lnTo>
                  <a:lnTo>
                    <a:pt x="113792" y="274040"/>
                  </a:lnTo>
                  <a:lnTo>
                    <a:pt x="109451" y="290512"/>
                  </a:lnTo>
                  <a:lnTo>
                    <a:pt x="2115" y="290512"/>
                  </a:lnTo>
                  <a:lnTo>
                    <a:pt x="0" y="282788"/>
                  </a:lnTo>
                  <a:lnTo>
                    <a:pt x="1007" y="275391"/>
                  </a:lnTo>
                  <a:lnTo>
                    <a:pt x="32083" y="58220"/>
                  </a:lnTo>
                  <a:lnTo>
                    <a:pt x="23204" y="36837"/>
                  </a:lnTo>
                  <a:lnTo>
                    <a:pt x="40406" y="8510"/>
                  </a:lnTo>
                  <a:close/>
                  <a:moveTo>
                    <a:pt x="184566" y="0"/>
                  </a:moveTo>
                  <a:lnTo>
                    <a:pt x="186010" y="0"/>
                  </a:lnTo>
                  <a:lnTo>
                    <a:pt x="172250" y="52213"/>
                  </a:lnTo>
                  <a:close/>
                </a:path>
              </a:pathLst>
            </a:custGeom>
            <a:grpFill/>
            <a:ln w="6350">
              <a:noFill/>
            </a:ln>
          </p:spPr>
          <p:txBody>
            <a:bodyPr wrap="square" anchor="ctr">
              <a:noAutofit/>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1" name="Freeform 6"/>
          <p:cNvSpPr/>
          <p:nvPr/>
        </p:nvSpPr>
        <p:spPr bwMode="auto">
          <a:xfrm rot="5400000">
            <a:off x="3351468"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6"/>
          <p:cNvSpPr/>
          <p:nvPr/>
        </p:nvSpPr>
        <p:spPr bwMode="auto">
          <a:xfrm rot="5400000">
            <a:off x="5136302" y="1489475"/>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6"/>
          <p:cNvSpPr/>
          <p:nvPr/>
        </p:nvSpPr>
        <p:spPr bwMode="auto">
          <a:xfrm rot="5400000">
            <a:off x="4243885" y="2931251"/>
            <a:ext cx="656233" cy="581676"/>
          </a:xfrm>
          <a:custGeom>
            <a:avLst/>
            <a:gdLst>
              <a:gd name="T0" fmla="*/ 251 w 862"/>
              <a:gd name="T1" fmla="*/ 763 h 763"/>
              <a:gd name="T2" fmla="*/ 191 w 862"/>
              <a:gd name="T3" fmla="*/ 728 h 763"/>
              <a:gd name="T4" fmla="*/ 11 w 862"/>
              <a:gd name="T5" fmla="*/ 416 h 763"/>
              <a:gd name="T6" fmla="*/ 11 w 862"/>
              <a:gd name="T7" fmla="*/ 347 h 763"/>
              <a:gd name="T8" fmla="*/ 191 w 862"/>
              <a:gd name="T9" fmla="*/ 35 h 763"/>
              <a:gd name="T10" fmla="*/ 251 w 862"/>
              <a:gd name="T11" fmla="*/ 0 h 763"/>
              <a:gd name="T12" fmla="*/ 611 w 862"/>
              <a:gd name="T13" fmla="*/ 0 h 763"/>
              <a:gd name="T14" fmla="*/ 671 w 862"/>
              <a:gd name="T15" fmla="*/ 35 h 763"/>
              <a:gd name="T16" fmla="*/ 851 w 862"/>
              <a:gd name="T17" fmla="*/ 347 h 763"/>
              <a:gd name="T18" fmla="*/ 851 w 862"/>
              <a:gd name="T19" fmla="*/ 416 h 763"/>
              <a:gd name="T20" fmla="*/ 671 w 862"/>
              <a:gd name="T21" fmla="*/ 728 h 763"/>
              <a:gd name="T22" fmla="*/ 611 w 862"/>
              <a:gd name="T23" fmla="*/ 763 h 763"/>
              <a:gd name="T24" fmla="*/ 251 w 862"/>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2" h="763">
                <a:moveTo>
                  <a:pt x="251" y="763"/>
                </a:moveTo>
                <a:cubicBezTo>
                  <a:pt x="229" y="763"/>
                  <a:pt x="202" y="747"/>
                  <a:pt x="191" y="728"/>
                </a:cubicBezTo>
                <a:cubicBezTo>
                  <a:pt x="11" y="416"/>
                  <a:pt x="11" y="416"/>
                  <a:pt x="11" y="416"/>
                </a:cubicBezTo>
                <a:cubicBezTo>
                  <a:pt x="0" y="397"/>
                  <a:pt x="0" y="366"/>
                  <a:pt x="11" y="347"/>
                </a:cubicBezTo>
                <a:cubicBezTo>
                  <a:pt x="191" y="35"/>
                  <a:pt x="191" y="35"/>
                  <a:pt x="191" y="35"/>
                </a:cubicBezTo>
                <a:cubicBezTo>
                  <a:pt x="202" y="16"/>
                  <a:pt x="229" y="0"/>
                  <a:pt x="251" y="0"/>
                </a:cubicBezTo>
                <a:cubicBezTo>
                  <a:pt x="611" y="0"/>
                  <a:pt x="611" y="0"/>
                  <a:pt x="611" y="0"/>
                </a:cubicBezTo>
                <a:cubicBezTo>
                  <a:pt x="633" y="0"/>
                  <a:pt x="660" y="16"/>
                  <a:pt x="671" y="35"/>
                </a:cubicBezTo>
                <a:cubicBezTo>
                  <a:pt x="851" y="347"/>
                  <a:pt x="851" y="347"/>
                  <a:pt x="851" y="347"/>
                </a:cubicBezTo>
                <a:cubicBezTo>
                  <a:pt x="862" y="366"/>
                  <a:pt x="862" y="397"/>
                  <a:pt x="851" y="416"/>
                </a:cubicBezTo>
                <a:cubicBezTo>
                  <a:pt x="671" y="728"/>
                  <a:pt x="671" y="728"/>
                  <a:pt x="671" y="728"/>
                </a:cubicBezTo>
                <a:cubicBezTo>
                  <a:pt x="660" y="747"/>
                  <a:pt x="633" y="763"/>
                  <a:pt x="611" y="763"/>
                </a:cubicBezTo>
                <a:lnTo>
                  <a:pt x="251" y="763"/>
                </a:lnTo>
                <a:close/>
              </a:path>
            </a:pathLst>
          </a:custGeom>
          <a:solidFill>
            <a:srgbClr val="376092"/>
          </a:solidFill>
          <a:ln w="127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82"/>
          <p:cNvSpPr>
            <a:spLocks noEditPoints="1"/>
          </p:cNvSpPr>
          <p:nvPr/>
        </p:nvSpPr>
        <p:spPr bwMode="auto">
          <a:xfrm>
            <a:off x="4419674" y="3070737"/>
            <a:ext cx="304661" cy="302708"/>
          </a:xfrm>
          <a:custGeom>
            <a:avLst/>
            <a:gdLst>
              <a:gd name="T0" fmla="*/ 127 w 132"/>
              <a:gd name="T1" fmla="*/ 5 h 131"/>
              <a:gd name="T2" fmla="*/ 108 w 132"/>
              <a:gd name="T3" fmla="*/ 6 h 131"/>
              <a:gd name="T4" fmla="*/ 83 w 132"/>
              <a:gd name="T5" fmla="*/ 32 h 131"/>
              <a:gd name="T6" fmla="*/ 35 w 132"/>
              <a:gd name="T7" fmla="*/ 14 h 131"/>
              <a:gd name="T8" fmla="*/ 21 w 132"/>
              <a:gd name="T9" fmla="*/ 17 h 131"/>
              <a:gd name="T10" fmla="*/ 21 w 132"/>
              <a:gd name="T11" fmla="*/ 35 h 131"/>
              <a:gd name="T12" fmla="*/ 53 w 132"/>
              <a:gd name="T13" fmla="*/ 61 h 131"/>
              <a:gd name="T14" fmla="*/ 32 w 132"/>
              <a:gd name="T15" fmla="*/ 83 h 131"/>
              <a:gd name="T16" fmla="*/ 12 w 132"/>
              <a:gd name="T17" fmla="*/ 78 h 131"/>
              <a:gd name="T18" fmla="*/ 6 w 132"/>
              <a:gd name="T19" fmla="*/ 79 h 131"/>
              <a:gd name="T20" fmla="*/ 3 w 132"/>
              <a:gd name="T21" fmla="*/ 88 h 131"/>
              <a:gd name="T22" fmla="*/ 26 w 132"/>
              <a:gd name="T23" fmla="*/ 106 h 131"/>
              <a:gd name="T24" fmla="*/ 44 w 132"/>
              <a:gd name="T25" fmla="*/ 129 h 131"/>
              <a:gd name="T26" fmla="*/ 53 w 132"/>
              <a:gd name="T27" fmla="*/ 126 h 131"/>
              <a:gd name="T28" fmla="*/ 54 w 132"/>
              <a:gd name="T29" fmla="*/ 120 h 131"/>
              <a:gd name="T30" fmla="*/ 50 w 132"/>
              <a:gd name="T31" fmla="*/ 100 h 131"/>
              <a:gd name="T32" fmla="*/ 71 w 132"/>
              <a:gd name="T33" fmla="*/ 79 h 131"/>
              <a:gd name="T34" fmla="*/ 97 w 132"/>
              <a:gd name="T35" fmla="*/ 112 h 131"/>
              <a:gd name="T36" fmla="*/ 115 w 132"/>
              <a:gd name="T37" fmla="*/ 112 h 131"/>
              <a:gd name="T38" fmla="*/ 118 w 132"/>
              <a:gd name="T39" fmla="*/ 97 h 131"/>
              <a:gd name="T40" fmla="*/ 100 w 132"/>
              <a:gd name="T41" fmla="*/ 49 h 131"/>
              <a:gd name="T42" fmla="*/ 126 w 132"/>
              <a:gd name="T43" fmla="*/ 24 h 131"/>
              <a:gd name="T44" fmla="*/ 127 w 132"/>
              <a:gd name="T45" fmla="*/ 5 h 131"/>
              <a:gd name="T46" fmla="*/ 121 w 132"/>
              <a:gd name="T47" fmla="*/ 19 h 131"/>
              <a:gd name="T48" fmla="*/ 92 w 132"/>
              <a:gd name="T49" fmla="*/ 49 h 131"/>
              <a:gd name="T50" fmla="*/ 110 w 132"/>
              <a:gd name="T51" fmla="*/ 98 h 131"/>
              <a:gd name="T52" fmla="*/ 109 w 132"/>
              <a:gd name="T53" fmla="*/ 106 h 131"/>
              <a:gd name="T54" fmla="*/ 102 w 132"/>
              <a:gd name="T55" fmla="*/ 106 h 131"/>
              <a:gd name="T56" fmla="*/ 73 w 132"/>
              <a:gd name="T57" fmla="*/ 67 h 131"/>
              <a:gd name="T58" fmla="*/ 41 w 132"/>
              <a:gd name="T59" fmla="*/ 99 h 131"/>
              <a:gd name="T60" fmla="*/ 47 w 132"/>
              <a:gd name="T61" fmla="*/ 120 h 131"/>
              <a:gd name="T62" fmla="*/ 31 w 132"/>
              <a:gd name="T63" fmla="*/ 100 h 131"/>
              <a:gd name="T64" fmla="*/ 12 w 132"/>
              <a:gd name="T65" fmla="*/ 85 h 131"/>
              <a:gd name="T66" fmla="*/ 32 w 132"/>
              <a:gd name="T67" fmla="*/ 91 h 131"/>
              <a:gd name="T68" fmla="*/ 65 w 132"/>
              <a:gd name="T69" fmla="*/ 59 h 131"/>
              <a:gd name="T70" fmla="*/ 26 w 132"/>
              <a:gd name="T71" fmla="*/ 30 h 131"/>
              <a:gd name="T72" fmla="*/ 26 w 132"/>
              <a:gd name="T73" fmla="*/ 23 h 131"/>
              <a:gd name="T74" fmla="*/ 34 w 132"/>
              <a:gd name="T75" fmla="*/ 22 h 131"/>
              <a:gd name="T76" fmla="*/ 83 w 132"/>
              <a:gd name="T77" fmla="*/ 40 h 131"/>
              <a:gd name="T78" fmla="*/ 113 w 132"/>
              <a:gd name="T79" fmla="*/ 11 h 131"/>
              <a:gd name="T80" fmla="*/ 122 w 132"/>
              <a:gd name="T81" fmla="*/ 11 h 131"/>
              <a:gd name="T82" fmla="*/ 121 w 132"/>
              <a:gd name="T8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31">
                <a:moveTo>
                  <a:pt x="127" y="5"/>
                </a:moveTo>
                <a:cubicBezTo>
                  <a:pt x="122" y="0"/>
                  <a:pt x="113" y="1"/>
                  <a:pt x="108" y="6"/>
                </a:cubicBezTo>
                <a:cubicBezTo>
                  <a:pt x="83" y="32"/>
                  <a:pt x="83" y="32"/>
                  <a:pt x="83" y="32"/>
                </a:cubicBezTo>
                <a:cubicBezTo>
                  <a:pt x="35" y="14"/>
                  <a:pt x="35" y="14"/>
                  <a:pt x="35" y="14"/>
                </a:cubicBezTo>
                <a:cubicBezTo>
                  <a:pt x="31" y="13"/>
                  <a:pt x="26" y="12"/>
                  <a:pt x="21" y="17"/>
                </a:cubicBezTo>
                <a:cubicBezTo>
                  <a:pt x="18" y="20"/>
                  <a:pt x="12" y="26"/>
                  <a:pt x="21" y="35"/>
                </a:cubicBezTo>
                <a:cubicBezTo>
                  <a:pt x="53" y="61"/>
                  <a:pt x="53" y="61"/>
                  <a:pt x="53" y="61"/>
                </a:cubicBezTo>
                <a:cubicBezTo>
                  <a:pt x="32" y="83"/>
                  <a:pt x="32" y="83"/>
                  <a:pt x="32" y="83"/>
                </a:cubicBezTo>
                <a:cubicBezTo>
                  <a:pt x="12" y="78"/>
                  <a:pt x="12" y="78"/>
                  <a:pt x="12" y="78"/>
                </a:cubicBezTo>
                <a:cubicBezTo>
                  <a:pt x="9" y="77"/>
                  <a:pt x="7" y="77"/>
                  <a:pt x="6" y="79"/>
                </a:cubicBezTo>
                <a:cubicBezTo>
                  <a:pt x="5" y="80"/>
                  <a:pt x="0" y="84"/>
                  <a:pt x="3" y="88"/>
                </a:cubicBezTo>
                <a:cubicBezTo>
                  <a:pt x="26" y="106"/>
                  <a:pt x="26" y="106"/>
                  <a:pt x="26" y="106"/>
                </a:cubicBezTo>
                <a:cubicBezTo>
                  <a:pt x="44" y="129"/>
                  <a:pt x="44" y="129"/>
                  <a:pt x="44" y="129"/>
                </a:cubicBezTo>
                <a:cubicBezTo>
                  <a:pt x="47" y="131"/>
                  <a:pt x="49" y="130"/>
                  <a:pt x="53" y="126"/>
                </a:cubicBezTo>
                <a:cubicBezTo>
                  <a:pt x="55" y="124"/>
                  <a:pt x="55" y="123"/>
                  <a:pt x="54" y="120"/>
                </a:cubicBezTo>
                <a:cubicBezTo>
                  <a:pt x="50" y="100"/>
                  <a:pt x="50" y="100"/>
                  <a:pt x="50" y="100"/>
                </a:cubicBezTo>
                <a:cubicBezTo>
                  <a:pt x="71" y="79"/>
                  <a:pt x="71" y="79"/>
                  <a:pt x="71" y="79"/>
                </a:cubicBezTo>
                <a:cubicBezTo>
                  <a:pt x="97" y="112"/>
                  <a:pt x="97" y="112"/>
                  <a:pt x="97" y="112"/>
                </a:cubicBezTo>
                <a:cubicBezTo>
                  <a:pt x="106" y="120"/>
                  <a:pt x="112" y="114"/>
                  <a:pt x="115" y="112"/>
                </a:cubicBezTo>
                <a:cubicBezTo>
                  <a:pt x="120" y="106"/>
                  <a:pt x="119" y="101"/>
                  <a:pt x="118" y="97"/>
                </a:cubicBezTo>
                <a:cubicBezTo>
                  <a:pt x="100" y="49"/>
                  <a:pt x="100" y="49"/>
                  <a:pt x="100" y="49"/>
                </a:cubicBezTo>
                <a:cubicBezTo>
                  <a:pt x="126" y="24"/>
                  <a:pt x="126" y="24"/>
                  <a:pt x="126" y="24"/>
                </a:cubicBezTo>
                <a:cubicBezTo>
                  <a:pt x="131" y="19"/>
                  <a:pt x="132" y="10"/>
                  <a:pt x="127" y="5"/>
                </a:cubicBezTo>
                <a:close/>
                <a:moveTo>
                  <a:pt x="121" y="19"/>
                </a:moveTo>
                <a:cubicBezTo>
                  <a:pt x="92" y="49"/>
                  <a:pt x="92" y="49"/>
                  <a:pt x="92" y="49"/>
                </a:cubicBezTo>
                <a:cubicBezTo>
                  <a:pt x="110" y="98"/>
                  <a:pt x="110" y="98"/>
                  <a:pt x="110" y="98"/>
                </a:cubicBezTo>
                <a:cubicBezTo>
                  <a:pt x="111" y="101"/>
                  <a:pt x="110" y="105"/>
                  <a:pt x="109" y="106"/>
                </a:cubicBezTo>
                <a:cubicBezTo>
                  <a:pt x="106" y="109"/>
                  <a:pt x="103" y="107"/>
                  <a:pt x="102" y="106"/>
                </a:cubicBezTo>
                <a:cubicBezTo>
                  <a:pt x="73" y="67"/>
                  <a:pt x="73" y="67"/>
                  <a:pt x="73" y="67"/>
                </a:cubicBezTo>
                <a:cubicBezTo>
                  <a:pt x="41" y="99"/>
                  <a:pt x="41" y="99"/>
                  <a:pt x="41" y="99"/>
                </a:cubicBezTo>
                <a:cubicBezTo>
                  <a:pt x="47" y="120"/>
                  <a:pt x="47" y="120"/>
                  <a:pt x="47" y="120"/>
                </a:cubicBezTo>
                <a:cubicBezTo>
                  <a:pt x="45" y="118"/>
                  <a:pt x="32" y="100"/>
                  <a:pt x="31" y="100"/>
                </a:cubicBezTo>
                <a:cubicBezTo>
                  <a:pt x="31" y="100"/>
                  <a:pt x="14" y="87"/>
                  <a:pt x="12" y="85"/>
                </a:cubicBezTo>
                <a:cubicBezTo>
                  <a:pt x="32" y="91"/>
                  <a:pt x="32" y="91"/>
                  <a:pt x="32" y="91"/>
                </a:cubicBezTo>
                <a:cubicBezTo>
                  <a:pt x="65" y="59"/>
                  <a:pt x="65" y="59"/>
                  <a:pt x="65" y="59"/>
                </a:cubicBezTo>
                <a:cubicBezTo>
                  <a:pt x="26" y="30"/>
                  <a:pt x="26" y="30"/>
                  <a:pt x="26" y="30"/>
                </a:cubicBezTo>
                <a:cubicBezTo>
                  <a:pt x="25" y="29"/>
                  <a:pt x="23" y="26"/>
                  <a:pt x="26" y="23"/>
                </a:cubicBezTo>
                <a:cubicBezTo>
                  <a:pt x="28" y="22"/>
                  <a:pt x="31" y="22"/>
                  <a:pt x="34" y="22"/>
                </a:cubicBezTo>
                <a:cubicBezTo>
                  <a:pt x="83" y="40"/>
                  <a:pt x="83" y="40"/>
                  <a:pt x="83" y="40"/>
                </a:cubicBezTo>
                <a:cubicBezTo>
                  <a:pt x="113" y="11"/>
                  <a:pt x="113" y="11"/>
                  <a:pt x="113" y="11"/>
                </a:cubicBezTo>
                <a:cubicBezTo>
                  <a:pt x="116" y="9"/>
                  <a:pt x="120" y="9"/>
                  <a:pt x="122" y="11"/>
                </a:cubicBezTo>
                <a:cubicBezTo>
                  <a:pt x="123" y="13"/>
                  <a:pt x="124" y="17"/>
                  <a:pt x="121" y="19"/>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207"/>
          <p:cNvSpPr>
            <a:spLocks noEditPoints="1"/>
          </p:cNvSpPr>
          <p:nvPr/>
        </p:nvSpPr>
        <p:spPr bwMode="auto">
          <a:xfrm>
            <a:off x="5316484" y="1650930"/>
            <a:ext cx="295873" cy="258766"/>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217"/>
          <p:cNvSpPr>
            <a:spLocks noEditPoints="1"/>
          </p:cNvSpPr>
          <p:nvPr/>
        </p:nvSpPr>
        <p:spPr bwMode="auto">
          <a:xfrm>
            <a:off x="3530670" y="1638235"/>
            <a:ext cx="297826" cy="284154"/>
          </a:xfrm>
          <a:custGeom>
            <a:avLst/>
            <a:gdLst>
              <a:gd name="T0" fmla="*/ 125 w 129"/>
              <a:gd name="T1" fmla="*/ 4 h 123"/>
              <a:gd name="T2" fmla="*/ 108 w 129"/>
              <a:gd name="T3" fmla="*/ 4 h 123"/>
              <a:gd name="T4" fmla="*/ 39 w 129"/>
              <a:gd name="T5" fmla="*/ 72 h 123"/>
              <a:gd name="T6" fmla="*/ 14 w 129"/>
              <a:gd name="T7" fmla="*/ 91 h 123"/>
              <a:gd name="T8" fmla="*/ 0 w 129"/>
              <a:gd name="T9" fmla="*/ 100 h 123"/>
              <a:gd name="T10" fmla="*/ 51 w 129"/>
              <a:gd name="T11" fmla="*/ 104 h 123"/>
              <a:gd name="T12" fmla="*/ 57 w 129"/>
              <a:gd name="T13" fmla="*/ 88 h 123"/>
              <a:gd name="T14" fmla="*/ 125 w 129"/>
              <a:gd name="T15" fmla="*/ 21 h 123"/>
              <a:gd name="T16" fmla="*/ 125 w 129"/>
              <a:gd name="T17" fmla="*/ 4 h 123"/>
              <a:gd name="T18" fmla="*/ 46 w 129"/>
              <a:gd name="T19" fmla="*/ 99 h 123"/>
              <a:gd name="T20" fmla="*/ 14 w 129"/>
              <a:gd name="T21" fmla="*/ 102 h 123"/>
              <a:gd name="T22" fmla="*/ 20 w 129"/>
              <a:gd name="T23" fmla="*/ 94 h 123"/>
              <a:gd name="T24" fmla="*/ 43 w 129"/>
              <a:gd name="T25" fmla="*/ 79 h 123"/>
              <a:gd name="T26" fmla="*/ 49 w 129"/>
              <a:gd name="T27" fmla="*/ 85 h 123"/>
              <a:gd name="T28" fmla="*/ 46 w 129"/>
              <a:gd name="T29" fmla="*/ 99 h 123"/>
              <a:gd name="T30" fmla="*/ 54 w 129"/>
              <a:gd name="T31" fmla="*/ 79 h 123"/>
              <a:gd name="T32" fmla="*/ 49 w 129"/>
              <a:gd name="T33" fmla="*/ 74 h 123"/>
              <a:gd name="T34" fmla="*/ 57 w 129"/>
              <a:gd name="T35" fmla="*/ 65 h 123"/>
              <a:gd name="T36" fmla="*/ 63 w 129"/>
              <a:gd name="T37" fmla="*/ 71 h 123"/>
              <a:gd name="T38" fmla="*/ 54 w 129"/>
              <a:gd name="T39" fmla="*/ 79 h 123"/>
              <a:gd name="T40" fmla="*/ 119 w 129"/>
              <a:gd name="T41" fmla="*/ 15 h 123"/>
              <a:gd name="T42" fmla="*/ 68 w 129"/>
              <a:gd name="T43" fmla="*/ 65 h 123"/>
              <a:gd name="T44" fmla="*/ 63 w 129"/>
              <a:gd name="T45" fmla="*/ 60 h 123"/>
              <a:gd name="T46" fmla="*/ 113 w 129"/>
              <a:gd name="T47" fmla="*/ 10 h 123"/>
              <a:gd name="T48" fmla="*/ 119 w 129"/>
              <a:gd name="T49" fmla="*/ 10 h 123"/>
              <a:gd name="T50" fmla="*/ 119 w 129"/>
              <a:gd name="T51"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123">
                <a:moveTo>
                  <a:pt x="125" y="4"/>
                </a:moveTo>
                <a:cubicBezTo>
                  <a:pt x="120" y="0"/>
                  <a:pt x="112" y="0"/>
                  <a:pt x="108" y="4"/>
                </a:cubicBezTo>
                <a:cubicBezTo>
                  <a:pt x="39" y="72"/>
                  <a:pt x="39" y="72"/>
                  <a:pt x="39" y="72"/>
                </a:cubicBezTo>
                <a:cubicBezTo>
                  <a:pt x="31" y="72"/>
                  <a:pt x="19" y="75"/>
                  <a:pt x="14" y="91"/>
                </a:cubicBezTo>
                <a:cubicBezTo>
                  <a:pt x="10" y="100"/>
                  <a:pt x="0" y="100"/>
                  <a:pt x="0" y="100"/>
                </a:cubicBezTo>
                <a:cubicBezTo>
                  <a:pt x="21" y="123"/>
                  <a:pt x="46" y="110"/>
                  <a:pt x="51" y="104"/>
                </a:cubicBezTo>
                <a:cubicBezTo>
                  <a:pt x="56" y="99"/>
                  <a:pt x="57" y="93"/>
                  <a:pt x="57" y="88"/>
                </a:cubicBezTo>
                <a:cubicBezTo>
                  <a:pt x="125" y="21"/>
                  <a:pt x="125" y="21"/>
                  <a:pt x="125" y="21"/>
                </a:cubicBezTo>
                <a:cubicBezTo>
                  <a:pt x="129" y="16"/>
                  <a:pt x="129" y="9"/>
                  <a:pt x="125" y="4"/>
                </a:cubicBezTo>
                <a:close/>
                <a:moveTo>
                  <a:pt x="46" y="99"/>
                </a:moveTo>
                <a:cubicBezTo>
                  <a:pt x="42" y="102"/>
                  <a:pt x="24" y="110"/>
                  <a:pt x="14" y="102"/>
                </a:cubicBezTo>
                <a:cubicBezTo>
                  <a:pt x="14" y="102"/>
                  <a:pt x="18" y="100"/>
                  <a:pt x="20" y="94"/>
                </a:cubicBezTo>
                <a:cubicBezTo>
                  <a:pt x="27" y="77"/>
                  <a:pt x="43" y="79"/>
                  <a:pt x="43" y="79"/>
                </a:cubicBezTo>
                <a:cubicBezTo>
                  <a:pt x="49" y="85"/>
                  <a:pt x="49" y="85"/>
                  <a:pt x="49" y="85"/>
                </a:cubicBezTo>
                <a:cubicBezTo>
                  <a:pt x="49" y="85"/>
                  <a:pt x="53" y="92"/>
                  <a:pt x="46" y="99"/>
                </a:cubicBezTo>
                <a:close/>
                <a:moveTo>
                  <a:pt x="54" y="79"/>
                </a:moveTo>
                <a:cubicBezTo>
                  <a:pt x="54" y="79"/>
                  <a:pt x="49" y="74"/>
                  <a:pt x="49" y="74"/>
                </a:cubicBezTo>
                <a:cubicBezTo>
                  <a:pt x="57" y="65"/>
                  <a:pt x="57" y="65"/>
                  <a:pt x="57" y="65"/>
                </a:cubicBezTo>
                <a:cubicBezTo>
                  <a:pt x="63" y="71"/>
                  <a:pt x="63" y="71"/>
                  <a:pt x="63" y="71"/>
                </a:cubicBezTo>
                <a:lnTo>
                  <a:pt x="54" y="79"/>
                </a:lnTo>
                <a:close/>
                <a:moveTo>
                  <a:pt x="119" y="15"/>
                </a:moveTo>
                <a:cubicBezTo>
                  <a:pt x="68" y="65"/>
                  <a:pt x="68" y="65"/>
                  <a:pt x="68" y="65"/>
                </a:cubicBezTo>
                <a:cubicBezTo>
                  <a:pt x="63" y="60"/>
                  <a:pt x="63" y="60"/>
                  <a:pt x="63" y="60"/>
                </a:cubicBezTo>
                <a:cubicBezTo>
                  <a:pt x="113" y="10"/>
                  <a:pt x="113" y="10"/>
                  <a:pt x="113" y="10"/>
                </a:cubicBezTo>
                <a:cubicBezTo>
                  <a:pt x="115" y="8"/>
                  <a:pt x="117" y="8"/>
                  <a:pt x="119" y="10"/>
                </a:cubicBezTo>
                <a:cubicBezTo>
                  <a:pt x="120" y="11"/>
                  <a:pt x="120" y="14"/>
                  <a:pt x="119" y="15"/>
                </a:cubicBezTo>
                <a:close/>
              </a:path>
            </a:pathLst>
          </a:custGeom>
          <a:solidFill>
            <a:schemeClr val="bg1"/>
          </a:solidFill>
          <a:ln>
            <a:noFill/>
          </a:ln>
        </p:spPr>
        <p:txBody>
          <a:bodyPr vert="horz" wrap="square" lIns="68580" tIns="34290" rIns="68580" bIns="3429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6371281"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594995" y="2376598"/>
            <a:ext cx="2726843" cy="723275"/>
          </a:xfrm>
          <a:prstGeom prst="rect">
            <a:avLst/>
          </a:prstGeom>
        </p:spPr>
        <p:txBody>
          <a:bodyPr wrap="square" lIns="68580" tIns="34290" rIns="68580" bIns="34290">
            <a:spAutoFit/>
          </a:body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任意多边形 26"/>
          <p:cNvSpPr/>
          <p:nvPr/>
        </p:nvSpPr>
        <p:spPr>
          <a:xfrm>
            <a:off x="5479543" y="2160271"/>
            <a:ext cx="279173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任意多边形 27"/>
          <p:cNvSpPr/>
          <p:nvPr/>
        </p:nvSpPr>
        <p:spPr>
          <a:xfrm flipH="1">
            <a:off x="866087" y="2160271"/>
            <a:ext cx="2791800" cy="185166"/>
          </a:xfrm>
          <a:custGeom>
            <a:avLst/>
            <a:gdLst>
              <a:gd name="connsiteX0" fmla="*/ 0 w 3547872"/>
              <a:gd name="connsiteY0" fmla="*/ 0 h 246888"/>
              <a:gd name="connsiteX1" fmla="*/ 27432 w 3547872"/>
              <a:gd name="connsiteY1" fmla="*/ 246888 h 246888"/>
              <a:gd name="connsiteX2" fmla="*/ 3547872 w 3547872"/>
              <a:gd name="connsiteY2" fmla="*/ 246888 h 246888"/>
            </a:gdLst>
            <a:ahLst/>
            <a:cxnLst>
              <a:cxn ang="0">
                <a:pos x="connsiteX0" y="connsiteY0"/>
              </a:cxn>
              <a:cxn ang="0">
                <a:pos x="connsiteX1" y="connsiteY1"/>
              </a:cxn>
              <a:cxn ang="0">
                <a:pos x="connsiteX2" y="connsiteY2"/>
              </a:cxn>
            </a:cxnLst>
            <a:rect l="l" t="t" r="r" b="b"/>
            <a:pathLst>
              <a:path w="3547872" h="246888">
                <a:moveTo>
                  <a:pt x="0" y="0"/>
                </a:moveTo>
                <a:lnTo>
                  <a:pt x="27432" y="246888"/>
                </a:lnTo>
                <a:lnTo>
                  <a:pt x="3547872" y="246888"/>
                </a:lnTo>
              </a:path>
            </a:pathLst>
          </a:cu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25936" y="2091521"/>
            <a:ext cx="1950554"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817093" y="2376598"/>
            <a:ext cx="2726843" cy="723275"/>
          </a:xfrm>
          <a:prstGeom prst="rect">
            <a:avLst/>
          </a:prstGeom>
        </p:spPr>
        <p:txBody>
          <a:bodyPr wrap="square" lIns="68580" tIns="34290" rIns="68580" bIns="34290">
            <a:spAutoFit/>
          </a:body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3530671" y="3674671"/>
            <a:ext cx="1596986" cy="253916"/>
          </a:xfrm>
          <a:prstGeom prst="rect">
            <a:avLst/>
          </a:prstGeom>
          <a:noFill/>
        </p:spPr>
        <p:txBody>
          <a:bodyPr wrap="square" lIns="68580" tIns="34290" rIns="68580" bIns="34290" rtlCol="0">
            <a:spAutoFit/>
          </a:bodyPr>
          <a:lstStyle/>
          <a:p>
            <a:pPr algn="r"/>
            <a:r>
              <a:rPr lang="zh-CN" altLang="en-US" sz="1200" spc="50" dirty="0">
                <a:ln w="11430"/>
                <a:solidFill>
                  <a:srgbClr val="376092"/>
                </a:solidFill>
                <a:latin typeface="微软雅黑" panose="020B0503020204020204" pitchFamily="34" charset="-122"/>
                <a:ea typeface="微软雅黑" panose="020B0503020204020204" pitchFamily="34" charset="-122"/>
                <a:cs typeface="+mn-ea"/>
                <a:sym typeface="+mn-lt"/>
              </a:rPr>
              <a:t>单击添加标题</a:t>
            </a:r>
            <a:endParaRPr lang="en-US" altLang="zh-CN" sz="1200" spc="50" dirty="0">
              <a:ln w="1143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34" name="矩形 33"/>
          <p:cNvSpPr/>
          <p:nvPr/>
        </p:nvSpPr>
        <p:spPr>
          <a:xfrm>
            <a:off x="3340474" y="3916867"/>
            <a:ext cx="2463052" cy="723275"/>
          </a:xfrm>
          <a:prstGeom prst="rect">
            <a:avLst/>
          </a:prstGeom>
        </p:spPr>
        <p:txBody>
          <a:bodyPr wrap="square" lIns="68580" tIns="34290" rIns="68580" bIns="34290">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请在此处添加具体内容，文字尽量言简意赅，简单说明即可，不必过于繁琐，注意版面得美观度，请在此处添加具体内容。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251900" y="155730"/>
            <a:ext cx="8568572" cy="625338"/>
            <a:chOff x="251900" y="155730"/>
            <a:chExt cx="8568572" cy="625338"/>
          </a:xfrm>
        </p:grpSpPr>
        <p:cxnSp>
          <p:nvCxnSpPr>
            <p:cNvPr id="36" name="直接连接符 35"/>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38" name="组合 37"/>
            <p:cNvGrpSpPr/>
            <p:nvPr/>
          </p:nvGrpSpPr>
          <p:grpSpPr>
            <a:xfrm>
              <a:off x="251900" y="195486"/>
              <a:ext cx="887938" cy="585582"/>
              <a:chOff x="562441" y="531294"/>
              <a:chExt cx="2322326" cy="1531540"/>
            </a:xfrm>
          </p:grpSpPr>
          <p:sp>
            <p:nvSpPr>
              <p:cNvPr id="40" name="圆角矩形 39"/>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1" name="圆角矩形 40"/>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9" name="矩形 38"/>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64" presetClass="path" presetSubtype="0" decel="30000" fill="hold" grpId="1" nodeType="afterEffect">
                                  <p:stCondLst>
                                    <p:cond delay="0"/>
                                  </p:stCondLst>
                                  <p:childTnLst>
                                    <p:animMotion origin="layout" path="M 1.45833E-6 0.03889 L 1.45833E-6 -0.14815 " pathEditMode="relative" rAng="0" ptsTypes="AA">
                                      <p:cBhvr>
                                        <p:cTn id="10" dur="750" spd="-100000" fill="hold"/>
                                        <p:tgtEl>
                                          <p:spTgt spid="13"/>
                                        </p:tgtEl>
                                        <p:attrNameLst>
                                          <p:attrName>ppt_x</p:attrName>
                                          <p:attrName>ppt_y</p:attrName>
                                        </p:attrNameLst>
                                      </p:cBhvr>
                                      <p:rCtr x="0" y="-9352"/>
                                    </p:animMotion>
                                  </p:childTnLst>
                                </p:cTn>
                              </p:par>
                            </p:childTnLst>
                          </p:cTn>
                        </p:par>
                        <p:par>
                          <p:cTn id="11" fill="hold">
                            <p:stCondLst>
                              <p:cond delay="1500"/>
                            </p:stCondLst>
                            <p:childTnLst>
                              <p:par>
                                <p:cTn id="12" presetID="64" presetClass="path" presetSubtype="0" accel="30000" decel="30000" fill="hold" grpId="2" nodeType="afterEffect">
                                  <p:stCondLst>
                                    <p:cond delay="0"/>
                                  </p:stCondLst>
                                  <p:childTnLst>
                                    <p:animMotion origin="layout" path="M 1.45833E-6 0.03842 L 1.45833E-6 3.7037E-6 " pathEditMode="relative" rAng="0" ptsTypes="AA">
                                      <p:cBhvr>
                                        <p:cTn id="13" dur="750" fill="hold"/>
                                        <p:tgtEl>
                                          <p:spTgt spid="13"/>
                                        </p:tgtEl>
                                        <p:attrNameLst>
                                          <p:attrName>ppt_x</p:attrName>
                                          <p:attrName>ppt_y</p:attrName>
                                        </p:attrNameLst>
                                      </p:cBhvr>
                                      <p:rCtr x="0" y="-1921"/>
                                    </p:animMotion>
                                  </p:childTnLst>
                                </p:cTn>
                              </p:par>
                              <p:par>
                                <p:cTn id="14" presetID="53" presetClass="entr" presetSubtype="16" fill="hold" nodeType="withEffect">
                                  <p:stCondLst>
                                    <p:cond delay="1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Effect transition="in" filter="fade">
                                      <p:cBhvr>
                                        <p:cTn id="18" dur="750"/>
                                        <p:tgtEl>
                                          <p:spTgt spid="14"/>
                                        </p:tgtEl>
                                      </p:cBhvr>
                                    </p:animEffect>
                                  </p:childTnLst>
                                </p:cTn>
                              </p:par>
                              <p:par>
                                <p:cTn id="19" presetID="53" presetClass="entr" presetSubtype="16" fill="hold" grpId="0" nodeType="withEffect">
                                  <p:stCondLst>
                                    <p:cond delay="125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grpId="0" nodeType="withEffect">
                                  <p:stCondLst>
                                    <p:cond delay="1250"/>
                                  </p:stCondLst>
                                  <p:childTnLst>
                                    <p:set>
                                      <p:cBhvr>
                                        <p:cTn id="25" dur="1" fill="hold">
                                          <p:stCondLst>
                                            <p:cond delay="0"/>
                                          </p:stCondLst>
                                        </p:cTn>
                                        <p:tgtEl>
                                          <p:spTgt spid="22"/>
                                        </p:tgtEl>
                                        <p:attrNameLst>
                                          <p:attrName>style.visibility</p:attrName>
                                        </p:attrNameLst>
                                      </p:cBhvr>
                                      <p:to>
                                        <p:strVal val="visible"/>
                                      </p:to>
                                    </p:set>
                                    <p:anim calcmode="lin" valueType="num">
                                      <p:cBhvr>
                                        <p:cTn id="26" dur="750" fill="hold"/>
                                        <p:tgtEl>
                                          <p:spTgt spid="22"/>
                                        </p:tgtEl>
                                        <p:attrNameLst>
                                          <p:attrName>ppt_w</p:attrName>
                                        </p:attrNameLst>
                                      </p:cBhvr>
                                      <p:tavLst>
                                        <p:tav tm="0">
                                          <p:val>
                                            <p:fltVal val="0"/>
                                          </p:val>
                                        </p:tav>
                                        <p:tav tm="100000">
                                          <p:val>
                                            <p:strVal val="#ppt_w"/>
                                          </p:val>
                                        </p:tav>
                                      </p:tavLst>
                                    </p:anim>
                                    <p:anim calcmode="lin" valueType="num">
                                      <p:cBhvr>
                                        <p:cTn id="27" dur="750" fill="hold"/>
                                        <p:tgtEl>
                                          <p:spTgt spid="22"/>
                                        </p:tgtEl>
                                        <p:attrNameLst>
                                          <p:attrName>ppt_h</p:attrName>
                                        </p:attrNameLst>
                                      </p:cBhvr>
                                      <p:tavLst>
                                        <p:tav tm="0">
                                          <p:val>
                                            <p:fltVal val="0"/>
                                          </p:val>
                                        </p:tav>
                                        <p:tav tm="100000">
                                          <p:val>
                                            <p:strVal val="#ppt_h"/>
                                          </p:val>
                                        </p:tav>
                                      </p:tavLst>
                                    </p:anim>
                                    <p:animEffect transition="in" filter="fade">
                                      <p:cBhvr>
                                        <p:cTn id="28" dur="750"/>
                                        <p:tgtEl>
                                          <p:spTgt spid="2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750" fill="hold"/>
                                        <p:tgtEl>
                                          <p:spTgt spid="23"/>
                                        </p:tgtEl>
                                        <p:attrNameLst>
                                          <p:attrName>ppt_w</p:attrName>
                                        </p:attrNameLst>
                                      </p:cBhvr>
                                      <p:tavLst>
                                        <p:tav tm="0">
                                          <p:val>
                                            <p:fltVal val="0"/>
                                          </p:val>
                                        </p:tav>
                                        <p:tav tm="100000">
                                          <p:val>
                                            <p:strVal val="#ppt_w"/>
                                          </p:val>
                                        </p:tav>
                                      </p:tavLst>
                                    </p:anim>
                                    <p:anim calcmode="lin" valueType="num">
                                      <p:cBhvr>
                                        <p:cTn id="32" dur="750" fill="hold"/>
                                        <p:tgtEl>
                                          <p:spTgt spid="23"/>
                                        </p:tgtEl>
                                        <p:attrNameLst>
                                          <p:attrName>ppt_h</p:attrName>
                                        </p:attrNameLst>
                                      </p:cBhvr>
                                      <p:tavLst>
                                        <p:tav tm="0">
                                          <p:val>
                                            <p:fltVal val="0"/>
                                          </p:val>
                                        </p:tav>
                                        <p:tav tm="100000">
                                          <p:val>
                                            <p:strVal val="#ppt_h"/>
                                          </p:val>
                                        </p:tav>
                                      </p:tavLst>
                                    </p:anim>
                                    <p:animEffect transition="in" filter="fade">
                                      <p:cBhvr>
                                        <p:cTn id="33" dur="750"/>
                                        <p:tgtEl>
                                          <p:spTgt spid="23"/>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25"/>
                                        </p:tgtEl>
                                        <p:attrNameLst>
                                          <p:attrName>style.visibility</p:attrName>
                                        </p:attrNameLst>
                                      </p:cBhvr>
                                      <p:to>
                                        <p:strVal val="visible"/>
                                      </p:to>
                                    </p:set>
                                    <p:anim calcmode="lin" valueType="num">
                                      <p:cBhvr>
                                        <p:cTn id="36" dur="750" fill="hold"/>
                                        <p:tgtEl>
                                          <p:spTgt spid="25"/>
                                        </p:tgtEl>
                                        <p:attrNameLst>
                                          <p:attrName>ppt_w</p:attrName>
                                        </p:attrNameLst>
                                      </p:cBhvr>
                                      <p:tavLst>
                                        <p:tav tm="0">
                                          <p:val>
                                            <p:fltVal val="0"/>
                                          </p:val>
                                        </p:tav>
                                        <p:tav tm="100000">
                                          <p:val>
                                            <p:strVal val="#ppt_w"/>
                                          </p:val>
                                        </p:tav>
                                      </p:tavLst>
                                    </p:anim>
                                    <p:anim calcmode="lin" valueType="num">
                                      <p:cBhvr>
                                        <p:cTn id="37" dur="750" fill="hold"/>
                                        <p:tgtEl>
                                          <p:spTgt spid="25"/>
                                        </p:tgtEl>
                                        <p:attrNameLst>
                                          <p:attrName>ppt_h</p:attrName>
                                        </p:attrNameLst>
                                      </p:cBhvr>
                                      <p:tavLst>
                                        <p:tav tm="0">
                                          <p:val>
                                            <p:fltVal val="0"/>
                                          </p:val>
                                        </p:tav>
                                        <p:tav tm="100000">
                                          <p:val>
                                            <p:strVal val="#ppt_h"/>
                                          </p:val>
                                        </p:tav>
                                      </p:tavLst>
                                    </p:anim>
                                    <p:animEffect transition="in" filter="fade">
                                      <p:cBhvr>
                                        <p:cTn id="38" dur="750"/>
                                        <p:tgtEl>
                                          <p:spTgt spid="25"/>
                                        </p:tgtEl>
                                      </p:cBhvr>
                                    </p:animEffect>
                                  </p:childTnLst>
                                </p:cTn>
                              </p:par>
                              <p:par>
                                <p:cTn id="39" presetID="53" presetClass="entr" presetSubtype="16" fill="hold" grpId="0" nodeType="withEffect">
                                  <p:stCondLst>
                                    <p:cond delay="1250"/>
                                  </p:stCondLst>
                                  <p:childTnLst>
                                    <p:set>
                                      <p:cBhvr>
                                        <p:cTn id="40" dur="1" fill="hold">
                                          <p:stCondLst>
                                            <p:cond delay="0"/>
                                          </p:stCondLst>
                                        </p:cTn>
                                        <p:tgtEl>
                                          <p:spTgt spid="26"/>
                                        </p:tgtEl>
                                        <p:attrNameLst>
                                          <p:attrName>style.visibility</p:attrName>
                                        </p:attrNameLst>
                                      </p:cBhvr>
                                      <p:to>
                                        <p:strVal val="visible"/>
                                      </p:to>
                                    </p:set>
                                    <p:anim calcmode="lin" valueType="num">
                                      <p:cBhvr>
                                        <p:cTn id="41" dur="750" fill="hold"/>
                                        <p:tgtEl>
                                          <p:spTgt spid="26"/>
                                        </p:tgtEl>
                                        <p:attrNameLst>
                                          <p:attrName>ppt_w</p:attrName>
                                        </p:attrNameLst>
                                      </p:cBhvr>
                                      <p:tavLst>
                                        <p:tav tm="0">
                                          <p:val>
                                            <p:fltVal val="0"/>
                                          </p:val>
                                        </p:tav>
                                        <p:tav tm="100000">
                                          <p:val>
                                            <p:strVal val="#ppt_w"/>
                                          </p:val>
                                        </p:tav>
                                      </p:tavLst>
                                    </p:anim>
                                    <p:anim calcmode="lin" valueType="num">
                                      <p:cBhvr>
                                        <p:cTn id="42" dur="750" fill="hold"/>
                                        <p:tgtEl>
                                          <p:spTgt spid="26"/>
                                        </p:tgtEl>
                                        <p:attrNameLst>
                                          <p:attrName>ppt_h</p:attrName>
                                        </p:attrNameLst>
                                      </p:cBhvr>
                                      <p:tavLst>
                                        <p:tav tm="0">
                                          <p:val>
                                            <p:fltVal val="0"/>
                                          </p:val>
                                        </p:tav>
                                        <p:tav tm="100000">
                                          <p:val>
                                            <p:strVal val="#ppt_h"/>
                                          </p:val>
                                        </p:tav>
                                      </p:tavLst>
                                    </p:anim>
                                    <p:animEffect transition="in" filter="fade">
                                      <p:cBhvr>
                                        <p:cTn id="43" dur="750"/>
                                        <p:tgtEl>
                                          <p:spTgt spid="26"/>
                                        </p:tgtEl>
                                      </p:cBhvr>
                                    </p:animEffect>
                                  </p:childTnLst>
                                </p:cTn>
                              </p:par>
                              <p:par>
                                <p:cTn id="44" presetID="53" presetClass="entr" presetSubtype="16" fill="hold" grpId="0" nodeType="withEffect">
                                  <p:stCondLst>
                                    <p:cond delay="1250"/>
                                  </p:stCondLst>
                                  <p:childTnLst>
                                    <p:set>
                                      <p:cBhvr>
                                        <p:cTn id="45" dur="1" fill="hold">
                                          <p:stCondLst>
                                            <p:cond delay="0"/>
                                          </p:stCondLst>
                                        </p:cTn>
                                        <p:tgtEl>
                                          <p:spTgt spid="24"/>
                                        </p:tgtEl>
                                        <p:attrNameLst>
                                          <p:attrName>style.visibility</p:attrName>
                                        </p:attrNameLst>
                                      </p:cBhvr>
                                      <p:to>
                                        <p:strVal val="visible"/>
                                      </p:to>
                                    </p:set>
                                    <p:anim calcmode="lin" valueType="num">
                                      <p:cBhvr>
                                        <p:cTn id="46" dur="750" fill="hold"/>
                                        <p:tgtEl>
                                          <p:spTgt spid="24"/>
                                        </p:tgtEl>
                                        <p:attrNameLst>
                                          <p:attrName>ppt_w</p:attrName>
                                        </p:attrNameLst>
                                      </p:cBhvr>
                                      <p:tavLst>
                                        <p:tav tm="0">
                                          <p:val>
                                            <p:fltVal val="0"/>
                                          </p:val>
                                        </p:tav>
                                        <p:tav tm="100000">
                                          <p:val>
                                            <p:strVal val="#ppt_w"/>
                                          </p:val>
                                        </p:tav>
                                      </p:tavLst>
                                    </p:anim>
                                    <p:anim calcmode="lin" valueType="num">
                                      <p:cBhvr>
                                        <p:cTn id="47" dur="750" fill="hold"/>
                                        <p:tgtEl>
                                          <p:spTgt spid="24"/>
                                        </p:tgtEl>
                                        <p:attrNameLst>
                                          <p:attrName>ppt_h</p:attrName>
                                        </p:attrNameLst>
                                      </p:cBhvr>
                                      <p:tavLst>
                                        <p:tav tm="0">
                                          <p:val>
                                            <p:fltVal val="0"/>
                                          </p:val>
                                        </p:tav>
                                        <p:tav tm="100000">
                                          <p:val>
                                            <p:strVal val="#ppt_h"/>
                                          </p:val>
                                        </p:tav>
                                      </p:tavLst>
                                    </p:anim>
                                    <p:animEffect transition="in" filter="fade">
                                      <p:cBhvr>
                                        <p:cTn id="48" dur="750"/>
                                        <p:tgtEl>
                                          <p:spTgt spid="24"/>
                                        </p:tgtEl>
                                      </p:cBhvr>
                                    </p:animEffect>
                                  </p:childTnLst>
                                </p:cTn>
                              </p:par>
                              <p:par>
                                <p:cTn id="49" presetID="22" presetClass="entr" presetSubtype="8" fill="hold" grpId="0" nodeType="withEffect">
                                  <p:stCondLst>
                                    <p:cond delay="175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par>
                                <p:cTn id="52" presetID="22" presetClass="entr" presetSubtype="2" fill="hold" grpId="0" nodeType="withEffect">
                                  <p:stCondLst>
                                    <p:cond delay="1750"/>
                                  </p:stCondLst>
                                  <p:childTnLst>
                                    <p:set>
                                      <p:cBhvr>
                                        <p:cTn id="53" dur="1" fill="hold">
                                          <p:stCondLst>
                                            <p:cond delay="0"/>
                                          </p:stCondLst>
                                        </p:cTn>
                                        <p:tgtEl>
                                          <p:spTgt spid="30"/>
                                        </p:tgtEl>
                                        <p:attrNameLst>
                                          <p:attrName>style.visibility</p:attrName>
                                        </p:attrNameLst>
                                      </p:cBhvr>
                                      <p:to>
                                        <p:strVal val="visible"/>
                                      </p:to>
                                    </p:set>
                                    <p:animEffect transition="in" filter="wipe(right)">
                                      <p:cBhvr>
                                        <p:cTn id="54" dur="1000"/>
                                        <p:tgtEl>
                                          <p:spTgt spid="30"/>
                                        </p:tgtEl>
                                      </p:cBhvr>
                                    </p:animEffect>
                                  </p:childTnLst>
                                </p:cTn>
                              </p:par>
                              <p:par>
                                <p:cTn id="55" presetID="22" presetClass="entr" presetSubtype="2" fill="hold" grpId="0" nodeType="withEffect">
                                  <p:stCondLst>
                                    <p:cond delay="175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750"/>
                                        <p:tgtEl>
                                          <p:spTgt spid="31"/>
                                        </p:tgtEl>
                                      </p:cBhvr>
                                    </p:animEffect>
                                  </p:childTnLst>
                                </p:cTn>
                              </p:par>
                              <p:par>
                                <p:cTn id="58" presetID="22" presetClass="entr" presetSubtype="2" fill="hold" grpId="0" nodeType="withEffect">
                                  <p:stCondLst>
                                    <p:cond delay="175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1000"/>
                                        <p:tgtEl>
                                          <p:spTgt spid="32"/>
                                        </p:tgtEl>
                                      </p:cBhvr>
                                    </p:animEffect>
                                  </p:childTnLst>
                                </p:cTn>
                              </p:par>
                              <p:par>
                                <p:cTn id="61" presetID="22" presetClass="entr" presetSubtype="8" fill="hold" grpId="0" nodeType="withEffect">
                                  <p:stCondLst>
                                    <p:cond delay="17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28"/>
                                        </p:tgtEl>
                                        <p:attrNameLst>
                                          <p:attrName>style.visibility</p:attrName>
                                        </p:attrNameLst>
                                      </p:cBhvr>
                                      <p:to>
                                        <p:strVal val="visible"/>
                                      </p:to>
                                    </p:set>
                                    <p:animEffect transition="in" filter="wipe(left)">
                                      <p:cBhvr>
                                        <p:cTn id="66" dur="1000"/>
                                        <p:tgtEl>
                                          <p:spTgt spid="28"/>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Effect transition="in" filter="wipe(left)">
                                      <p:cBhvr>
                                        <p:cTn id="69" dur="750"/>
                                        <p:tgtEl>
                                          <p:spTgt spid="33"/>
                                        </p:tgtEl>
                                      </p:cBhvr>
                                    </p:animEffect>
                                  </p:childTnLst>
                                </p:cTn>
                              </p:par>
                              <p:par>
                                <p:cTn id="70" presetID="22" presetClass="entr" presetSubtype="8" fill="hold" grpId="0" nodeType="withEffect">
                                  <p:stCondLst>
                                    <p:cond delay="175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244796" y="2127770"/>
            <a:ext cx="2197036" cy="2115105"/>
            <a:chOff x="4204410" y="2237647"/>
            <a:chExt cx="3727081" cy="3588093"/>
          </a:xfrm>
        </p:grpSpPr>
        <p:cxnSp>
          <p:nvCxnSpPr>
            <p:cNvPr id="3" name="直接连接符 2"/>
            <p:cNvCxnSpPr/>
            <p:nvPr/>
          </p:nvCxnSpPr>
          <p:spPr>
            <a:xfrm flipV="1">
              <a:off x="4259847" y="2237647"/>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66133" y="2237647"/>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65045" y="3274062"/>
              <a:ext cx="366446" cy="732891"/>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65445" y="4997319"/>
              <a:ext cx="1072365" cy="0"/>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959519" y="5013168"/>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204410" y="4991396"/>
              <a:ext cx="406286" cy="812572"/>
            </a:xfrm>
            <a:prstGeom prst="line">
              <a:avLst/>
            </a:prstGeom>
            <a:ln w="1270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63954" y="1619762"/>
            <a:ext cx="2688896" cy="742774"/>
            <a:chOff x="6818242" y="1725490"/>
            <a:chExt cx="3585194" cy="990364"/>
          </a:xfrm>
        </p:grpSpPr>
        <p:sp>
          <p:nvSpPr>
            <p:cNvPr id="26" name="文本框 6"/>
            <p:cNvSpPr txBox="1"/>
            <p:nvPr/>
          </p:nvSpPr>
          <p:spPr>
            <a:xfrm>
              <a:off x="6818242" y="2046868"/>
              <a:ext cx="3585194" cy="6689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8" name="组合 27"/>
          <p:cNvGrpSpPr/>
          <p:nvPr/>
        </p:nvGrpSpPr>
        <p:grpSpPr>
          <a:xfrm>
            <a:off x="1063954" y="2699656"/>
            <a:ext cx="2688896" cy="742710"/>
            <a:chOff x="6818242" y="1725490"/>
            <a:chExt cx="3585194" cy="990280"/>
          </a:xfrm>
        </p:grpSpPr>
        <p:sp>
          <p:nvSpPr>
            <p:cNvPr id="29"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1" name="组合 30"/>
          <p:cNvGrpSpPr/>
          <p:nvPr/>
        </p:nvGrpSpPr>
        <p:grpSpPr>
          <a:xfrm>
            <a:off x="1063954" y="3665673"/>
            <a:ext cx="2688896" cy="742710"/>
            <a:chOff x="6818242" y="1725490"/>
            <a:chExt cx="3585194" cy="990280"/>
          </a:xfrm>
        </p:grpSpPr>
        <p:sp>
          <p:nvSpPr>
            <p:cNvPr id="32" name="文本框 6"/>
            <p:cNvSpPr txBox="1"/>
            <p:nvPr/>
          </p:nvSpPr>
          <p:spPr>
            <a:xfrm>
              <a:off x="6818242" y="2046869"/>
              <a:ext cx="3585194" cy="6689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文本框 7"/>
            <p:cNvSpPr txBox="1"/>
            <p:nvPr/>
          </p:nvSpPr>
          <p:spPr>
            <a:xfrm>
              <a:off x="6818243" y="1725490"/>
              <a:ext cx="18133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36" name="图片占位符 3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a:stretch>
            <a:fillRect/>
          </a:stretch>
        </p:blipFill>
        <p:spPr>
          <a:xfrm>
            <a:off x="4445666" y="1689251"/>
            <a:ext cx="3726734" cy="2547235"/>
          </a:xfrm>
          <a:effectLst>
            <a:outerShdw blurRad="254000" dist="63500" dir="2700000" algn="tl" rotWithShape="0">
              <a:prstClr val="black">
                <a:alpha val="40000"/>
              </a:prstClr>
            </a:outerShdw>
          </a:effectLst>
        </p:spPr>
      </p:pic>
      <p:grpSp>
        <p:nvGrpSpPr>
          <p:cNvPr id="49" name="组合 48"/>
          <p:cNvGrpSpPr/>
          <p:nvPr/>
        </p:nvGrpSpPr>
        <p:grpSpPr>
          <a:xfrm>
            <a:off x="251900" y="155730"/>
            <a:ext cx="8568572" cy="625338"/>
            <a:chOff x="251900" y="155730"/>
            <a:chExt cx="8568572" cy="625338"/>
          </a:xfrm>
        </p:grpSpPr>
        <p:cxnSp>
          <p:nvCxnSpPr>
            <p:cNvPr id="50" name="直接连接符 49"/>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2" name="组合 51"/>
            <p:cNvGrpSpPr/>
            <p:nvPr/>
          </p:nvGrpSpPr>
          <p:grpSpPr>
            <a:xfrm>
              <a:off x="251900" y="195486"/>
              <a:ext cx="887938" cy="585582"/>
              <a:chOff x="562441" y="531294"/>
              <a:chExt cx="2322326" cy="1531540"/>
            </a:xfrm>
          </p:grpSpPr>
          <p:sp>
            <p:nvSpPr>
              <p:cNvPr id="54" name="圆角矩形 53"/>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5" name="圆角矩形 54"/>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rot="16200000">
            <a:off x="8116022" y="4109350"/>
            <a:ext cx="1639610" cy="428692"/>
            <a:chOff x="3137036" y="4286161"/>
            <a:chExt cx="2186146" cy="571589"/>
          </a:xfrm>
        </p:grpSpPr>
        <p:sp>
          <p:nvSpPr>
            <p:cNvPr id="17" name="等腰三角形 16"/>
            <p:cNvSpPr/>
            <p:nvPr/>
          </p:nvSpPr>
          <p:spPr>
            <a:xfrm>
              <a:off x="3137036" y="428616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8" name="等腰三角形 17"/>
            <p:cNvSpPr/>
            <p:nvPr/>
          </p:nvSpPr>
          <p:spPr>
            <a:xfrm>
              <a:off x="3903070" y="4295331"/>
              <a:ext cx="654077" cy="562419"/>
            </a:xfrm>
            <a:prstGeom prst="triangle">
              <a:avLst>
                <a:gd name="adj" fmla="val 50391"/>
              </a:avLst>
            </a:prstGeom>
            <a:gradFill flip="none" rotWithShape="1">
              <a:gsLst>
                <a:gs pos="7000">
                  <a:schemeClr val="tx1">
                    <a:lumMod val="95000"/>
                    <a:lumOff val="5000"/>
                  </a:schemeClr>
                </a:gs>
                <a:gs pos="87000">
                  <a:schemeClr val="tx1">
                    <a:lumMod val="65000"/>
                    <a:lumOff val="35000"/>
                  </a:schemeClr>
                </a:gs>
              </a:gsLst>
              <a:lin ang="2700000" scaled="1"/>
              <a:tileRect/>
            </a:gradFill>
            <a:ln>
              <a:noFill/>
            </a:ln>
            <a:effectLst>
              <a:outerShdw blurRad="127000" dist="38100" sx="103000" sy="103000" algn="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9" name="等腰三角形 18"/>
            <p:cNvSpPr/>
            <p:nvPr/>
          </p:nvSpPr>
          <p:spPr>
            <a:xfrm>
              <a:off x="4669105" y="4295331"/>
              <a:ext cx="654077" cy="562419"/>
            </a:xfrm>
            <a:prstGeom prst="triangle">
              <a:avLst>
                <a:gd name="adj" fmla="val 50391"/>
              </a:avLst>
            </a:prstGeom>
            <a:gradFill>
              <a:gsLst>
                <a:gs pos="12000">
                  <a:srgbClr val="FF6600"/>
                </a:gs>
                <a:gs pos="91000">
                  <a:srgbClr val="FF9600"/>
                </a:gs>
              </a:gsLst>
              <a:lin ang="2700000" scaled="1"/>
            </a:gradFill>
            <a:ln>
              <a:noFill/>
            </a:ln>
            <a:effectLst>
              <a:outerShdw blurRad="139700" dist="38100" sx="103000" sy="103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3" name="Group 49"/>
          <p:cNvGrpSpPr/>
          <p:nvPr/>
        </p:nvGrpSpPr>
        <p:grpSpPr>
          <a:xfrm>
            <a:off x="3606854" y="1795506"/>
            <a:ext cx="928637" cy="1141351"/>
            <a:chOff x="3606801" y="1795463"/>
            <a:chExt cx="928688" cy="1141413"/>
          </a:xfrm>
        </p:grpSpPr>
        <p:sp>
          <p:nvSpPr>
            <p:cNvPr id="14"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Group 50"/>
          <p:cNvGrpSpPr/>
          <p:nvPr/>
        </p:nvGrpSpPr>
        <p:grpSpPr>
          <a:xfrm>
            <a:off x="4595812" y="1792330"/>
            <a:ext cx="927050" cy="1144526"/>
            <a:chOff x="4595813" y="1792288"/>
            <a:chExt cx="927100" cy="1144588"/>
          </a:xfrm>
          <a:effectLst>
            <a:outerShdw blurRad="254000" dist="63500" dir="2700000" algn="tl" rotWithShape="0">
              <a:prstClr val="black">
                <a:alpha val="40000"/>
              </a:prstClr>
            </a:outerShdw>
          </a:effectLst>
        </p:grpSpPr>
        <p:sp>
          <p:nvSpPr>
            <p:cNvPr id="21"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376092"/>
            </a:solidFill>
            <a:ln w="9525">
              <a:noFill/>
              <a:round/>
            </a:ln>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Group 51"/>
          <p:cNvGrpSpPr/>
          <p:nvPr/>
        </p:nvGrpSpPr>
        <p:grpSpPr>
          <a:xfrm>
            <a:off x="3703686" y="3000352"/>
            <a:ext cx="831805" cy="1023882"/>
            <a:chOff x="3703638" y="3000375"/>
            <a:chExt cx="831850" cy="1023938"/>
          </a:xfrm>
        </p:grpSpPr>
        <p:sp>
          <p:nvSpPr>
            <p:cNvPr id="24"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6" name="Group 52"/>
          <p:cNvGrpSpPr/>
          <p:nvPr/>
        </p:nvGrpSpPr>
        <p:grpSpPr>
          <a:xfrm>
            <a:off x="4595812" y="3000352"/>
            <a:ext cx="814343" cy="1028644"/>
            <a:chOff x="4595813" y="3000375"/>
            <a:chExt cx="814388" cy="1028700"/>
          </a:xfrm>
        </p:grpSpPr>
        <p:sp>
          <p:nvSpPr>
            <p:cNvPr id="27"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rgbClr val="376092"/>
            </a:solidFill>
            <a:ln w="9525">
              <a:noFill/>
              <a:round/>
            </a:ln>
            <a:effectLst>
              <a:outerShdw blurRad="254000" dist="63500" dir="2700000" algn="tl" rotWithShape="0">
                <a:prstClr val="black">
                  <a:alpha val="40000"/>
                </a:prstClr>
              </a:outerShdw>
            </a:effectLst>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35" tIns="45717" rIns="91435" bIns="45717" numCol="1" anchor="t" anchorCtr="0" compatLnSpc="1"/>
            <a:lstStyle/>
            <a:p>
              <a:pPr>
                <a:lnSpc>
                  <a:spcPct val="120000"/>
                </a:lnSpc>
              </a:pPr>
              <a:endParaRPr 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9" name="Group 17"/>
          <p:cNvGrpSpPr/>
          <p:nvPr/>
        </p:nvGrpSpPr>
        <p:grpSpPr>
          <a:xfrm>
            <a:off x="1152485" y="1483271"/>
            <a:ext cx="1514123" cy="810730"/>
            <a:chOff x="844734" y="1938785"/>
            <a:chExt cx="2292700" cy="616538"/>
          </a:xfrm>
        </p:grpSpPr>
        <p:sp>
          <p:nvSpPr>
            <p:cNvPr id="30" name="Footer Text"/>
            <p:cNvSpPr txBox="1"/>
            <p:nvPr/>
          </p:nvSpPr>
          <p:spPr>
            <a:xfrm>
              <a:off x="844734" y="2099987"/>
              <a:ext cx="2287091" cy="455336"/>
            </a:xfrm>
            <a:prstGeom prst="rect">
              <a:avLst/>
            </a:prstGeom>
            <a:noFill/>
          </p:spPr>
          <p:txBody>
            <a:bodyPr wrap="square" lIns="0" tIns="0" rIns="0" bIns="0" rtlCol="0">
              <a:spAutoFit/>
            </a:bodyPr>
            <a:lstStyle>
              <a:defPPr>
                <a:defRPr lang="zh-CN"/>
              </a:defPPr>
              <a:lvl1pPr algn="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26"/>
            <p:cNvSpPr txBox="1"/>
            <p:nvPr/>
          </p:nvSpPr>
          <p:spPr>
            <a:xfrm>
              <a:off x="1506300" y="1938785"/>
              <a:ext cx="1631134" cy="154574"/>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2" name="Group 32"/>
          <p:cNvGrpSpPr/>
          <p:nvPr/>
        </p:nvGrpSpPr>
        <p:grpSpPr>
          <a:xfrm>
            <a:off x="1265949" y="3519276"/>
            <a:ext cx="1528015" cy="821262"/>
            <a:chOff x="844734" y="1945210"/>
            <a:chExt cx="2313735" cy="572260"/>
          </a:xfrm>
        </p:grpSpPr>
        <p:sp>
          <p:nvSpPr>
            <p:cNvPr id="33" name="Footer Text"/>
            <p:cNvSpPr txBox="1"/>
            <p:nvPr/>
          </p:nvSpPr>
          <p:spPr>
            <a:xfrm>
              <a:off x="844734" y="2099987"/>
              <a:ext cx="2287091" cy="417483"/>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29"/>
            <p:cNvSpPr txBox="1"/>
            <p:nvPr/>
          </p:nvSpPr>
          <p:spPr>
            <a:xfrm>
              <a:off x="1527335" y="1945210"/>
              <a:ext cx="1631134" cy="141723"/>
            </a:xfrm>
            <a:prstGeom prst="rect">
              <a:avLst/>
            </a:prstGeom>
            <a:noFill/>
          </p:spPr>
          <p:txBody>
            <a:bodyPr wrap="none" lIns="0" tIns="0" rIns="0" bIns="0" rtlCol="0" anchor="ctr">
              <a:spAutoFit/>
            </a:bodyPr>
            <a:lstStyle>
              <a:defPPr>
                <a:defRPr lang="zh-CN"/>
              </a:defPPr>
              <a:lvl1pPr>
                <a:lnSpc>
                  <a:spcPct val="120000"/>
                </a:lnSpc>
                <a:defRPr sz="1325">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endParaRPr lang="en-US" sz="1200" dirty="0">
                <a:solidFill>
                  <a:srgbClr val="376092"/>
                </a:solidFill>
                <a:latin typeface="微软雅黑" panose="020B0503020204020204" pitchFamily="34" charset="-122"/>
                <a:sym typeface="+mn-lt"/>
              </a:endParaRPr>
            </a:p>
          </p:txBody>
        </p:sp>
      </p:grpSp>
      <p:grpSp>
        <p:nvGrpSpPr>
          <p:cNvPr id="35" name="Group 38"/>
          <p:cNvGrpSpPr/>
          <p:nvPr/>
        </p:nvGrpSpPr>
        <p:grpSpPr>
          <a:xfrm>
            <a:off x="6407416" y="1462514"/>
            <a:ext cx="1510418" cy="784809"/>
            <a:chOff x="844734" y="1914369"/>
            <a:chExt cx="2287091" cy="784854"/>
          </a:xfrm>
        </p:grpSpPr>
        <p:sp>
          <p:nvSpPr>
            <p:cNvPr id="36" name="Footer Text"/>
            <p:cNvSpPr txBox="1"/>
            <p:nvPr/>
          </p:nvSpPr>
          <p:spPr>
            <a:xfrm>
              <a:off x="844734" y="2099986"/>
              <a:ext cx="2287091" cy="599237"/>
            </a:xfrm>
            <a:prstGeom prst="rect">
              <a:avLst/>
            </a:prstGeom>
            <a:noFill/>
          </p:spPr>
          <p:txBody>
            <a:bodyPr wrap="square" lIns="0" tIns="0" rIns="0" bIns="0" rtlCol="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32"/>
            <p:cNvSpPr txBox="1"/>
            <p:nvPr/>
          </p:nvSpPr>
          <p:spPr>
            <a:xfrm>
              <a:off x="844734" y="1914369"/>
              <a:ext cx="1631135" cy="203401"/>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38" name="Group 44"/>
          <p:cNvGrpSpPr/>
          <p:nvPr/>
        </p:nvGrpSpPr>
        <p:grpSpPr>
          <a:xfrm>
            <a:off x="6255025" y="3519342"/>
            <a:ext cx="1510418" cy="821261"/>
            <a:chOff x="844734" y="1945254"/>
            <a:chExt cx="2287091" cy="572258"/>
          </a:xfrm>
        </p:grpSpPr>
        <p:sp>
          <p:nvSpPr>
            <p:cNvPr id="39" name="Footer Text"/>
            <p:cNvSpPr txBox="1"/>
            <p:nvPr/>
          </p:nvSpPr>
          <p:spPr>
            <a:xfrm>
              <a:off x="844734" y="2099985"/>
              <a:ext cx="2287091" cy="417527"/>
            </a:xfrm>
            <a:prstGeom prst="rect">
              <a:avLst/>
            </a:prstGeom>
            <a:noFill/>
          </p:spPr>
          <p:txBody>
            <a:bodyPr wrap="square" lIns="0" tIns="0" rIns="0" bIns="0" rtlCol="0">
              <a:spAutoFit/>
            </a:bodyPr>
            <a:lstStyle>
              <a:defPPr>
                <a:defRPr lang="zh-CN"/>
              </a:defPPr>
              <a:lvl1pPr>
                <a:lnSpc>
                  <a:spcPts val="2000"/>
                </a:lnSpc>
                <a:defRPr sz="1100">
                  <a:solidFill>
                    <a:schemeClr val="tx1">
                      <a:lumMod val="85000"/>
                      <a:lumOff val="15000"/>
                    </a:schemeClr>
                  </a:solidFill>
                  <a:latin typeface="+mn-ea"/>
                </a:defRPr>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5"/>
            <p:cNvSpPr txBox="1"/>
            <p:nvPr/>
          </p:nvSpPr>
          <p:spPr>
            <a:xfrm>
              <a:off x="844734" y="1945254"/>
              <a:ext cx="1631135" cy="141633"/>
            </a:xfrm>
            <a:prstGeom prst="rect">
              <a:avLst/>
            </a:prstGeom>
            <a:noFill/>
          </p:spPr>
          <p:txBody>
            <a:bodyPr wrap="none" lIns="0" tIns="0" rIns="0" bIns="0" rtlCol="0" anchor="ctr">
              <a:spAutoFit/>
            </a:bodyPr>
            <a:lstStyle/>
            <a:p>
              <a:pPr>
                <a:lnSpc>
                  <a:spcPct val="120000"/>
                </a:lnSpc>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endParaRPr lang="en-US"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grpSp>
        <p:nvGrpSpPr>
          <p:cNvPr id="41" name="Group 81"/>
          <p:cNvGrpSpPr/>
          <p:nvPr/>
        </p:nvGrpSpPr>
        <p:grpSpPr>
          <a:xfrm flipV="1">
            <a:off x="2918843" y="3687961"/>
            <a:ext cx="1118861" cy="219335"/>
            <a:chOff x="2712812" y="1457456"/>
            <a:chExt cx="1118923" cy="223062"/>
          </a:xfrm>
        </p:grpSpPr>
        <p:cxnSp>
          <p:nvCxnSpPr>
            <p:cNvPr id="42" name="Straight Connector 37"/>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8"/>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81"/>
          <p:cNvGrpSpPr/>
          <p:nvPr/>
        </p:nvGrpSpPr>
        <p:grpSpPr>
          <a:xfrm flipH="1" flipV="1">
            <a:off x="5044759" y="3688754"/>
            <a:ext cx="1061258" cy="217748"/>
            <a:chOff x="2770419" y="1459071"/>
            <a:chExt cx="1061316" cy="221447"/>
          </a:xfrm>
        </p:grpSpPr>
        <p:cxnSp>
          <p:nvCxnSpPr>
            <p:cNvPr id="45" name="Straight Connector 40"/>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1"/>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7" name="Group 81"/>
          <p:cNvGrpSpPr/>
          <p:nvPr/>
        </p:nvGrpSpPr>
        <p:grpSpPr>
          <a:xfrm>
            <a:off x="2819497" y="1867768"/>
            <a:ext cx="1118861" cy="219335"/>
            <a:chOff x="2712812" y="1457456"/>
            <a:chExt cx="1118923" cy="223062"/>
          </a:xfrm>
        </p:grpSpPr>
        <p:cxnSp>
          <p:nvCxnSpPr>
            <p:cNvPr id="48" name="Straight Connector 43"/>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4"/>
            <p:cNvCxnSpPr/>
            <p:nvPr/>
          </p:nvCxnSpPr>
          <p:spPr>
            <a:xfrm rot="10800000" flipV="1">
              <a:off x="2712812" y="1457456"/>
              <a:ext cx="879870" cy="1615"/>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81"/>
          <p:cNvGrpSpPr/>
          <p:nvPr/>
        </p:nvGrpSpPr>
        <p:grpSpPr>
          <a:xfrm flipH="1">
            <a:off x="5203616" y="1868560"/>
            <a:ext cx="1061258" cy="217748"/>
            <a:chOff x="2770419" y="1459071"/>
            <a:chExt cx="1061316" cy="221447"/>
          </a:xfrm>
        </p:grpSpPr>
        <p:cxnSp>
          <p:nvCxnSpPr>
            <p:cNvPr id="51" name="Straight Connector 46"/>
            <p:cNvCxnSpPr/>
            <p:nvPr/>
          </p:nvCxnSpPr>
          <p:spPr>
            <a:xfrm flipH="1" flipV="1">
              <a:off x="3592681" y="1460250"/>
              <a:ext cx="239054" cy="220268"/>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47"/>
            <p:cNvCxnSpPr/>
            <p:nvPr/>
          </p:nvCxnSpPr>
          <p:spPr>
            <a:xfrm flipH="1" flipV="1">
              <a:off x="2770419" y="1459071"/>
              <a:ext cx="822263" cy="2"/>
            </a:xfrm>
            <a:prstGeom prst="line">
              <a:avLst/>
            </a:prstGeom>
            <a:ln w="19050" cap="rnd">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251900" y="155730"/>
            <a:ext cx="8568572" cy="625338"/>
            <a:chOff x="251900" y="155730"/>
            <a:chExt cx="8568572" cy="625338"/>
          </a:xfrm>
        </p:grpSpPr>
        <p:cxnSp>
          <p:nvCxnSpPr>
            <p:cNvPr id="54" name="直接连接符 53"/>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6" name="组合 55"/>
            <p:cNvGrpSpPr/>
            <p:nvPr/>
          </p:nvGrpSpPr>
          <p:grpSpPr>
            <a:xfrm>
              <a:off x="251900" y="195486"/>
              <a:ext cx="887938" cy="585582"/>
              <a:chOff x="562441" y="531294"/>
              <a:chExt cx="2322326" cy="1531540"/>
            </a:xfrm>
          </p:grpSpPr>
          <p:sp>
            <p:nvSpPr>
              <p:cNvPr id="58" name="圆角矩形 5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7" name="矩形 56"/>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right)">
                                      <p:cBhvr>
                                        <p:cTn id="21" dur="500"/>
                                        <p:tgtEl>
                                          <p:spTgt spid="2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right)">
                                      <p:cBhvr>
                                        <p:cTn id="45" dur="500"/>
                                        <p:tgtEl>
                                          <p:spTgt spid="41"/>
                                        </p:tgtEl>
                                      </p:cBhvr>
                                    </p:animEffect>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3948478" y="168656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 name="矩形: 圆角 3"/>
          <p:cNvSpPr/>
          <p:nvPr/>
        </p:nvSpPr>
        <p:spPr>
          <a:xfrm>
            <a:off x="3948478" y="2625424"/>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 name="矩形: 圆角 4"/>
          <p:cNvSpPr/>
          <p:nvPr/>
        </p:nvSpPr>
        <p:spPr>
          <a:xfrm>
            <a:off x="3948478" y="3564285"/>
            <a:ext cx="90122" cy="682948"/>
          </a:xfrm>
          <a:prstGeom prst="roundRect">
            <a:avLst>
              <a:gd name="adj" fmla="val 50000"/>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 name="组合 7"/>
          <p:cNvGrpSpPr/>
          <p:nvPr/>
        </p:nvGrpSpPr>
        <p:grpSpPr>
          <a:xfrm>
            <a:off x="1158478" y="1621984"/>
            <a:ext cx="2095500" cy="2664478"/>
            <a:chOff x="3060478" y="2286376"/>
            <a:chExt cx="1756254" cy="2233118"/>
          </a:xfrm>
          <a:solidFill>
            <a:srgbClr val="376092"/>
          </a:solidFill>
          <a:effectLst>
            <a:outerShdw blurRad="254000" dist="63500" dir="2700000" algn="tl" rotWithShape="0">
              <a:prstClr val="black">
                <a:alpha val="40000"/>
              </a:prstClr>
            </a:outerShdw>
          </a:effectLst>
        </p:grpSpPr>
        <p:sp>
          <p:nvSpPr>
            <p:cNvPr id="9" name="ExtraShape"/>
            <p:cNvSpPr/>
            <p:nvPr/>
          </p:nvSpPr>
          <p:spPr>
            <a:xfrm flipH="1">
              <a:off x="3695215" y="4036227"/>
              <a:ext cx="760395" cy="483267"/>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0" name="ExtraShape"/>
            <p:cNvSpPr/>
            <p:nvPr/>
          </p:nvSpPr>
          <p:spPr>
            <a:xfrm flipH="1">
              <a:off x="3060478" y="2286376"/>
              <a:ext cx="1419031" cy="1704711"/>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1" name="ExtraShape"/>
            <p:cNvSpPr/>
            <p:nvPr/>
          </p:nvSpPr>
          <p:spPr>
            <a:xfrm flipH="1">
              <a:off x="3537561" y="2443924"/>
              <a:ext cx="1097724" cy="109930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12" name="ExtraShape"/>
            <p:cNvSpPr/>
            <p:nvPr/>
          </p:nvSpPr>
          <p:spPr>
            <a:xfrm flipH="1">
              <a:off x="3798332" y="2350988"/>
              <a:ext cx="1018400" cy="1009019"/>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grpSp>
      <p:grpSp>
        <p:nvGrpSpPr>
          <p:cNvPr id="13" name="组合 12"/>
          <p:cNvGrpSpPr/>
          <p:nvPr/>
        </p:nvGrpSpPr>
        <p:grpSpPr>
          <a:xfrm>
            <a:off x="4372470" y="1723047"/>
            <a:ext cx="3752355" cy="724371"/>
            <a:chOff x="6818242" y="1725490"/>
            <a:chExt cx="4118594" cy="965826"/>
          </a:xfrm>
        </p:grpSpPr>
        <p:sp>
          <p:nvSpPr>
            <p:cNvPr id="14" name="文本框 6"/>
            <p:cNvSpPr txBox="1"/>
            <p:nvPr/>
          </p:nvSpPr>
          <p:spPr>
            <a:xfrm>
              <a:off x="6818242" y="2046868"/>
              <a:ext cx="4118594" cy="6444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4372470" y="2661977"/>
            <a:ext cx="3752355" cy="724821"/>
            <a:chOff x="6818242" y="1725490"/>
            <a:chExt cx="4118594" cy="966428"/>
          </a:xfrm>
        </p:grpSpPr>
        <p:sp>
          <p:nvSpPr>
            <p:cNvPr id="17"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4372470" y="3600837"/>
            <a:ext cx="3752355" cy="724821"/>
            <a:chOff x="6818242" y="1725490"/>
            <a:chExt cx="4118594" cy="966428"/>
          </a:xfrm>
        </p:grpSpPr>
        <p:sp>
          <p:nvSpPr>
            <p:cNvPr id="20" name="文本框 6"/>
            <p:cNvSpPr txBox="1"/>
            <p:nvPr/>
          </p:nvSpPr>
          <p:spPr>
            <a:xfrm>
              <a:off x="6818242" y="2046869"/>
              <a:ext cx="4118594" cy="645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请在此处添加具体内容，文字尽量言简意赅，简单说明即可不必过于繁琐请在此处添加具体内容，文字尽量言简意赅，简单说明即</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6818243" y="1725490"/>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251900" y="155730"/>
            <a:ext cx="8568572" cy="625338"/>
            <a:chOff x="251900" y="155730"/>
            <a:chExt cx="8568572" cy="625338"/>
          </a:xfrm>
        </p:grpSpPr>
        <p:cxnSp>
          <p:nvCxnSpPr>
            <p:cNvPr id="38" name="直接连接符 3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40" name="组合 39"/>
            <p:cNvGrpSpPr/>
            <p:nvPr/>
          </p:nvGrpSpPr>
          <p:grpSpPr>
            <a:xfrm>
              <a:off x="251900" y="195486"/>
              <a:ext cx="887938" cy="585582"/>
              <a:chOff x="562441" y="531294"/>
              <a:chExt cx="2322326" cy="1531540"/>
            </a:xfrm>
          </p:grpSpPr>
          <p:sp>
            <p:nvSpPr>
              <p:cNvPr id="42" name="圆角矩形 4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圆角矩形 4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1" name="矩形 4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1319"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03</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444947"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THREE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077446" y="1599651"/>
            <a:ext cx="1178884" cy="1158793"/>
            <a:chOff x="1077445" y="1599650"/>
            <a:chExt cx="1178884" cy="1158793"/>
          </a:xfrm>
        </p:grpSpPr>
        <p:sp>
          <p:nvSpPr>
            <p:cNvPr id="42" name="Rectangle: Rounded Corners 2"/>
            <p:cNvSpPr/>
            <p:nvPr/>
          </p:nvSpPr>
          <p:spPr>
            <a:xfrm rot="2702816">
              <a:off x="1077445"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3" name="Freeform: Shape 8"/>
            <p:cNvSpPr/>
            <p:nvPr/>
          </p:nvSpPr>
          <p:spPr>
            <a:xfrm rot="2702816">
              <a:off x="1142491"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4" name="TextBox 9"/>
            <p:cNvSpPr txBox="1"/>
            <p:nvPr/>
          </p:nvSpPr>
          <p:spPr>
            <a:xfrm>
              <a:off x="1860547"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45" name="组合 44"/>
          <p:cNvGrpSpPr/>
          <p:nvPr/>
        </p:nvGrpSpPr>
        <p:grpSpPr>
          <a:xfrm>
            <a:off x="2532248" y="1599650"/>
            <a:ext cx="1178885" cy="1158793"/>
            <a:chOff x="2532247" y="1599649"/>
            <a:chExt cx="1178885" cy="1158793"/>
          </a:xfrm>
          <a:effectLst>
            <a:outerShdw blurRad="254000" dist="63500" dir="2700000" algn="tl" rotWithShape="0">
              <a:prstClr val="black">
                <a:alpha val="30000"/>
              </a:prstClr>
            </a:outerShdw>
          </a:effectLst>
        </p:grpSpPr>
        <p:sp>
          <p:nvSpPr>
            <p:cNvPr id="46" name="Rectangle: Rounded Corners 3"/>
            <p:cNvSpPr/>
            <p:nvPr/>
          </p:nvSpPr>
          <p:spPr>
            <a:xfrm rot="2702816">
              <a:off x="2532247"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7" name="Freeform: Shape 10"/>
            <p:cNvSpPr/>
            <p:nvPr/>
          </p:nvSpPr>
          <p:spPr>
            <a:xfrm rot="2702816">
              <a:off x="2597294" y="1664700"/>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48" name="TextBox 11"/>
            <p:cNvSpPr txBox="1"/>
            <p:nvPr/>
          </p:nvSpPr>
          <p:spPr>
            <a:xfrm>
              <a:off x="3315350" y="2005925"/>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49" name="组合 48"/>
          <p:cNvGrpSpPr/>
          <p:nvPr/>
        </p:nvGrpSpPr>
        <p:grpSpPr>
          <a:xfrm>
            <a:off x="3987051" y="1599649"/>
            <a:ext cx="1178885" cy="1158793"/>
            <a:chOff x="3987050" y="1599648"/>
            <a:chExt cx="1178885" cy="1158793"/>
          </a:xfrm>
          <a:effectLst>
            <a:outerShdw blurRad="254000" dist="63500" dir="2700000" algn="tl" rotWithShape="0">
              <a:prstClr val="black">
                <a:alpha val="30000"/>
              </a:prstClr>
            </a:outerShdw>
          </a:effectLst>
        </p:grpSpPr>
        <p:sp>
          <p:nvSpPr>
            <p:cNvPr id="50" name="Rectangle: Rounded Corners 4"/>
            <p:cNvSpPr/>
            <p:nvPr/>
          </p:nvSpPr>
          <p:spPr>
            <a:xfrm rot="2702816">
              <a:off x="3987050" y="1599648"/>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1" name="Freeform: Shape 12"/>
            <p:cNvSpPr/>
            <p:nvPr/>
          </p:nvSpPr>
          <p:spPr>
            <a:xfrm rot="2702816">
              <a:off x="4052097" y="1664699"/>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2" name="TextBox 13"/>
            <p:cNvSpPr txBox="1"/>
            <p:nvPr/>
          </p:nvSpPr>
          <p:spPr>
            <a:xfrm>
              <a:off x="4770153" y="2005924"/>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53" name="组合 52"/>
          <p:cNvGrpSpPr/>
          <p:nvPr/>
        </p:nvGrpSpPr>
        <p:grpSpPr>
          <a:xfrm>
            <a:off x="5441852" y="1599647"/>
            <a:ext cx="1178886" cy="1158793"/>
            <a:chOff x="5441852" y="1599646"/>
            <a:chExt cx="1178886" cy="1158793"/>
          </a:xfrm>
        </p:grpSpPr>
        <p:sp>
          <p:nvSpPr>
            <p:cNvPr id="54" name="Rectangle: Rounded Corners 5"/>
            <p:cNvSpPr/>
            <p:nvPr/>
          </p:nvSpPr>
          <p:spPr>
            <a:xfrm rot="2702816">
              <a:off x="5441852" y="1599646"/>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5" name="Freeform: Shape 14"/>
            <p:cNvSpPr/>
            <p:nvPr/>
          </p:nvSpPr>
          <p:spPr>
            <a:xfrm rot="2702816">
              <a:off x="5506900" y="1664697"/>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6" name="TextBox 15"/>
            <p:cNvSpPr txBox="1"/>
            <p:nvPr/>
          </p:nvSpPr>
          <p:spPr>
            <a:xfrm>
              <a:off x="6224956" y="2005922"/>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57" name="组合 56"/>
          <p:cNvGrpSpPr/>
          <p:nvPr/>
        </p:nvGrpSpPr>
        <p:grpSpPr>
          <a:xfrm>
            <a:off x="6887671" y="1599643"/>
            <a:ext cx="1178886" cy="1158793"/>
            <a:chOff x="6887671" y="1599642"/>
            <a:chExt cx="1178886" cy="1158793"/>
          </a:xfrm>
        </p:grpSpPr>
        <p:sp>
          <p:nvSpPr>
            <p:cNvPr id="58" name="Freeform: Shape 16"/>
            <p:cNvSpPr/>
            <p:nvPr/>
          </p:nvSpPr>
          <p:spPr>
            <a:xfrm rot="2702816">
              <a:off x="6952719" y="1664693"/>
              <a:ext cx="1028701" cy="10287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59" name="TextBox 17"/>
            <p:cNvSpPr txBox="1"/>
            <p:nvPr/>
          </p:nvSpPr>
          <p:spPr>
            <a:xfrm>
              <a:off x="7670775" y="2005918"/>
              <a:ext cx="395782" cy="346249"/>
            </a:xfrm>
            <a:prstGeom prst="rect">
              <a:avLst/>
            </a:prstGeom>
            <a:noFill/>
          </p:spPr>
          <p:txBody>
            <a:bodyPr wrap="none">
              <a:normAutofit fontScale="85000" lnSpcReduction="20000"/>
            </a:bodyPr>
            <a:lstStyle/>
            <a:p>
              <a:r>
                <a:rPr lang="en-US" sz="2400" b="1" dirty="0">
                  <a:solidFill>
                    <a:schemeClr val="bg1"/>
                  </a:solidFill>
                  <a:latin typeface="微软雅黑" panose="020B0503020204020204" pitchFamily="34" charset="-122"/>
                  <a:ea typeface="微软雅黑" panose="020B0503020204020204" pitchFamily="34" charset="-122"/>
                  <a:cs typeface="+mn-ea"/>
                  <a:sym typeface="+mn-lt"/>
                </a:rPr>
                <a:t>05</a:t>
              </a:r>
            </a:p>
          </p:txBody>
        </p:sp>
        <p:sp>
          <p:nvSpPr>
            <p:cNvPr id="60" name="Rectangle: Rounded Corners 7"/>
            <p:cNvSpPr/>
            <p:nvPr/>
          </p:nvSpPr>
          <p:spPr>
            <a:xfrm rot="2702816">
              <a:off x="6887671" y="1599642"/>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grpSp>
      <p:grpSp>
        <p:nvGrpSpPr>
          <p:cNvPr id="61" name="Group 18"/>
          <p:cNvGrpSpPr/>
          <p:nvPr/>
        </p:nvGrpSpPr>
        <p:grpSpPr>
          <a:xfrm>
            <a:off x="824791" y="3068403"/>
            <a:ext cx="7494422" cy="868558"/>
            <a:chOff x="1395236" y="2161845"/>
            <a:chExt cx="11763384" cy="1158077"/>
          </a:xfrm>
        </p:grpSpPr>
        <p:grpSp>
          <p:nvGrpSpPr>
            <p:cNvPr id="62" name="Group 19"/>
            <p:cNvGrpSpPr/>
            <p:nvPr/>
          </p:nvGrpSpPr>
          <p:grpSpPr>
            <a:xfrm>
              <a:off x="1395236" y="2161845"/>
              <a:ext cx="2315968" cy="1144374"/>
              <a:chOff x="1681446" y="5001250"/>
              <a:chExt cx="2315968" cy="1144374"/>
            </a:xfrm>
          </p:grpSpPr>
          <p:sp>
            <p:nvSpPr>
              <p:cNvPr id="75"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6" name="TextBox 33"/>
              <p:cNvSpPr txBox="1"/>
              <p:nvPr/>
            </p:nvSpPr>
            <p:spPr bwMode="auto">
              <a:xfrm>
                <a:off x="1879599" y="5571395"/>
                <a:ext cx="2015683" cy="574229"/>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3" name="Group 20"/>
            <p:cNvGrpSpPr/>
            <p:nvPr/>
          </p:nvGrpSpPr>
          <p:grpSpPr>
            <a:xfrm>
              <a:off x="3757090" y="2161845"/>
              <a:ext cx="2315968" cy="1154880"/>
              <a:chOff x="1681446" y="5001250"/>
              <a:chExt cx="2315968" cy="1154880"/>
            </a:xfrm>
          </p:grpSpPr>
          <p:sp>
            <p:nvSpPr>
              <p:cNvPr id="73"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4" name="TextBox 31"/>
              <p:cNvSpPr txBox="1"/>
              <p:nvPr/>
            </p:nvSpPr>
            <p:spPr bwMode="auto">
              <a:xfrm>
                <a:off x="1854355" y="5581900"/>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Group 21"/>
            <p:cNvGrpSpPr/>
            <p:nvPr/>
          </p:nvGrpSpPr>
          <p:grpSpPr>
            <a:xfrm>
              <a:off x="6118944" y="2161845"/>
              <a:ext cx="2315968" cy="1144375"/>
              <a:chOff x="1681446" y="5001250"/>
              <a:chExt cx="2315968" cy="1144375"/>
            </a:xfrm>
          </p:grpSpPr>
          <p:sp>
            <p:nvSpPr>
              <p:cNvPr id="71"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2" name="TextBox 29"/>
              <p:cNvSpPr txBox="1"/>
              <p:nvPr/>
            </p:nvSpPr>
            <p:spPr bwMode="auto">
              <a:xfrm>
                <a:off x="1785593" y="5571395"/>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5" name="Group 22"/>
            <p:cNvGrpSpPr/>
            <p:nvPr/>
          </p:nvGrpSpPr>
          <p:grpSpPr>
            <a:xfrm>
              <a:off x="8480798" y="2161845"/>
              <a:ext cx="2315968" cy="1154880"/>
              <a:chOff x="1681446" y="5001250"/>
              <a:chExt cx="2315968" cy="1154880"/>
            </a:xfrm>
          </p:grpSpPr>
          <p:sp>
            <p:nvSpPr>
              <p:cNvPr id="69"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70" name="TextBox 27"/>
              <p:cNvSpPr txBox="1"/>
              <p:nvPr/>
            </p:nvSpPr>
            <p:spPr bwMode="auto">
              <a:xfrm>
                <a:off x="1754988" y="5581900"/>
                <a:ext cx="2090234"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6" name="Group 23"/>
            <p:cNvGrpSpPr/>
            <p:nvPr/>
          </p:nvGrpSpPr>
          <p:grpSpPr>
            <a:xfrm>
              <a:off x="10842652" y="2161845"/>
              <a:ext cx="2315968" cy="1158077"/>
              <a:chOff x="1681446" y="5001250"/>
              <a:chExt cx="2315968" cy="1158077"/>
            </a:xfrm>
          </p:grpSpPr>
          <p:sp>
            <p:nvSpPr>
              <p:cNvPr id="67"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200" b="1" dirty="0">
                    <a:solidFill>
                      <a:srgbClr val="376092"/>
                    </a:solidFill>
                    <a:latin typeface="微软雅黑" panose="020B0503020204020204" pitchFamily="34" charset="-122"/>
                    <a:ea typeface="微软雅黑" panose="020B0503020204020204" pitchFamily="34" charset="-122"/>
                    <a:cs typeface="+mn-ea"/>
                    <a:sym typeface="+mn-lt"/>
                  </a:rPr>
                  <a:t>标题文本预设</a:t>
                </a:r>
              </a:p>
            </p:txBody>
          </p:sp>
          <p:sp>
            <p:nvSpPr>
              <p:cNvPr id="68" name="TextBox 25"/>
              <p:cNvSpPr txBox="1"/>
              <p:nvPr/>
            </p:nvSpPr>
            <p:spPr bwMode="auto">
              <a:xfrm>
                <a:off x="1831588" y="5585097"/>
                <a:ext cx="2015683"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0-#ppt_w/2"/>
                                          </p:val>
                                        </p:tav>
                                        <p:tav tm="100000">
                                          <p:val>
                                            <p:strVal val="#ppt_x"/>
                                          </p:val>
                                        </p:tav>
                                      </p:tavLst>
                                    </p:anim>
                                    <p:anim calcmode="lin" valueType="num">
                                      <p:cBhvr additive="base">
                                        <p:cTn id="18" dur="500" fill="hold"/>
                                        <p:tgtEl>
                                          <p:spTgt spid="4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504309" y="3622859"/>
            <a:ext cx="1808311" cy="932570"/>
            <a:chOff x="6818242" y="1725490"/>
            <a:chExt cx="2411081" cy="1243425"/>
          </a:xfrm>
        </p:grpSpPr>
        <p:sp>
          <p:nvSpPr>
            <p:cNvPr id="53"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4"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5" name="组合 54"/>
          <p:cNvGrpSpPr/>
          <p:nvPr/>
        </p:nvGrpSpPr>
        <p:grpSpPr>
          <a:xfrm>
            <a:off x="3667845" y="3622859"/>
            <a:ext cx="1808311" cy="932570"/>
            <a:chOff x="6818242" y="1725490"/>
            <a:chExt cx="2411081" cy="1243425"/>
          </a:xfrm>
        </p:grpSpPr>
        <p:sp>
          <p:nvSpPr>
            <p:cNvPr id="56"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7"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8" name="组合 57"/>
          <p:cNvGrpSpPr/>
          <p:nvPr/>
        </p:nvGrpSpPr>
        <p:grpSpPr>
          <a:xfrm>
            <a:off x="5831379" y="3622859"/>
            <a:ext cx="1808311" cy="932570"/>
            <a:chOff x="6818242" y="1725490"/>
            <a:chExt cx="2411081" cy="1243425"/>
          </a:xfrm>
        </p:grpSpPr>
        <p:sp>
          <p:nvSpPr>
            <p:cNvPr id="59"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60" name="文本框 7"/>
            <p:cNvSpPr txBox="1"/>
            <p:nvPr/>
          </p:nvSpPr>
          <p:spPr>
            <a:xfrm>
              <a:off x="711709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67" name="组合 66"/>
          <p:cNvGrpSpPr/>
          <p:nvPr/>
        </p:nvGrpSpPr>
        <p:grpSpPr>
          <a:xfrm>
            <a:off x="5965584" y="1513026"/>
            <a:ext cx="1539902" cy="1539900"/>
            <a:chOff x="7954112" y="2017368"/>
            <a:chExt cx="2053202" cy="2053200"/>
          </a:xfrm>
        </p:grpSpPr>
        <p:sp>
          <p:nvSpPr>
            <p:cNvPr id="23" name="ValueBack3"/>
            <p:cNvSpPr/>
            <p:nvPr/>
          </p:nvSpPr>
          <p:spPr>
            <a:xfrm rot="8100000">
              <a:off x="7954112"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4" name="ValueText3"/>
            <p:cNvSpPr txBox="1"/>
            <p:nvPr/>
          </p:nvSpPr>
          <p:spPr>
            <a:xfrm>
              <a:off x="8630813"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22%</a:t>
              </a:r>
            </a:p>
          </p:txBody>
        </p:sp>
        <p:sp>
          <p:nvSpPr>
            <p:cNvPr id="49" name="任意多边形: 形状 48"/>
            <p:cNvSpPr/>
            <p:nvPr/>
          </p:nvSpPr>
          <p:spPr>
            <a:xfrm>
              <a:off x="8169383" y="2232171"/>
              <a:ext cx="1622658" cy="1622656"/>
            </a:xfrm>
            <a:custGeom>
              <a:avLst/>
              <a:gdLst>
                <a:gd name="connsiteX0" fmla="*/ 1605023 w 1622658"/>
                <a:gd name="connsiteY0" fmla="*/ 647803 h 1622656"/>
                <a:gd name="connsiteX1" fmla="*/ 1606171 w 1622658"/>
                <a:gd name="connsiteY1" fmla="*/ 647803 h 1622656"/>
                <a:gd name="connsiteX2" fmla="*/ 1606175 w 1622658"/>
                <a:gd name="connsiteY2" fmla="*/ 647817 h 1622656"/>
                <a:gd name="connsiteX3" fmla="*/ 1607509 w 1622658"/>
                <a:gd name="connsiteY3" fmla="*/ 656559 h 1622656"/>
                <a:gd name="connsiteX4" fmla="*/ 811329 w 1622658"/>
                <a:gd name="connsiteY4" fmla="*/ 0 h 1622656"/>
                <a:gd name="connsiteX5" fmla="*/ 811329 w 1622658"/>
                <a:gd name="connsiteY5" fmla="*/ 241256 h 1622656"/>
                <a:gd name="connsiteX6" fmla="*/ 241256 w 1622658"/>
                <a:gd name="connsiteY6" fmla="*/ 811328 h 1622656"/>
                <a:gd name="connsiteX7" fmla="*/ 811329 w 1622658"/>
                <a:gd name="connsiteY7" fmla="*/ 1381400 h 1622656"/>
                <a:gd name="connsiteX8" fmla="*/ 1381402 w 1622658"/>
                <a:gd name="connsiteY8" fmla="*/ 811328 h 1622656"/>
                <a:gd name="connsiteX9" fmla="*/ 1370646 w 1622658"/>
                <a:gd name="connsiteY9" fmla="*/ 704633 h 1622656"/>
                <a:gd name="connsiteX10" fmla="*/ 1607937 w 1622658"/>
                <a:gd name="connsiteY10" fmla="*/ 659367 h 1622656"/>
                <a:gd name="connsiteX11" fmla="*/ 1618469 w 1622658"/>
                <a:gd name="connsiteY11" fmla="*/ 728375 h 1622656"/>
                <a:gd name="connsiteX12" fmla="*/ 1622658 w 1622658"/>
                <a:gd name="connsiteY12" fmla="*/ 811328 h 1622656"/>
                <a:gd name="connsiteX13" fmla="*/ 811329 w 1622658"/>
                <a:gd name="connsiteY13" fmla="*/ 1622656 h 1622656"/>
                <a:gd name="connsiteX14" fmla="*/ 0 w 1622658"/>
                <a:gd name="connsiteY14" fmla="*/ 811328 h 1622656"/>
                <a:gd name="connsiteX15" fmla="*/ 811329 w 1622658"/>
                <a:gd name="connsiteY15" fmla="*/ 0 h 1622656"/>
                <a:gd name="connsiteX16" fmla="*/ 811329 w 1622658"/>
                <a:gd name="connsiteY16" fmla="*/ 0 h 1622656"/>
                <a:gd name="connsiteX17" fmla="*/ 839915 w 1622658"/>
                <a:gd name="connsiteY17" fmla="*/ 1444 h 1622656"/>
                <a:gd name="connsiteX18" fmla="*/ 839915 w 1622658"/>
                <a:gd name="connsiteY18" fmla="*/ 2526 h 1622656"/>
                <a:gd name="connsiteX0-1" fmla="*/ 1605023 w 1622658"/>
                <a:gd name="connsiteY0-2" fmla="*/ 647803 h 1622656"/>
                <a:gd name="connsiteX1-3" fmla="*/ 1606171 w 1622658"/>
                <a:gd name="connsiteY1-4" fmla="*/ 647803 h 1622656"/>
                <a:gd name="connsiteX2-5" fmla="*/ 1606175 w 1622658"/>
                <a:gd name="connsiteY2-6" fmla="*/ 647817 h 1622656"/>
                <a:gd name="connsiteX3-7" fmla="*/ 1607509 w 1622658"/>
                <a:gd name="connsiteY3-8" fmla="*/ 656559 h 1622656"/>
                <a:gd name="connsiteX4-9" fmla="*/ 1605023 w 1622658"/>
                <a:gd name="connsiteY4-10" fmla="*/ 647803 h 1622656"/>
                <a:gd name="connsiteX5-11" fmla="*/ 811329 w 1622658"/>
                <a:gd name="connsiteY5-12" fmla="*/ 0 h 1622656"/>
                <a:gd name="connsiteX6-13" fmla="*/ 811329 w 1622658"/>
                <a:gd name="connsiteY6-14" fmla="*/ 241256 h 1622656"/>
                <a:gd name="connsiteX7-15" fmla="*/ 241256 w 1622658"/>
                <a:gd name="connsiteY7-16" fmla="*/ 811328 h 1622656"/>
                <a:gd name="connsiteX8-17" fmla="*/ 811329 w 1622658"/>
                <a:gd name="connsiteY8-18" fmla="*/ 1381400 h 1622656"/>
                <a:gd name="connsiteX9-19" fmla="*/ 1381402 w 1622658"/>
                <a:gd name="connsiteY9-20" fmla="*/ 811328 h 1622656"/>
                <a:gd name="connsiteX10-21" fmla="*/ 1370646 w 1622658"/>
                <a:gd name="connsiteY10-22" fmla="*/ 704633 h 1622656"/>
                <a:gd name="connsiteX11-23" fmla="*/ 1607937 w 1622658"/>
                <a:gd name="connsiteY11-24" fmla="*/ 659367 h 1622656"/>
                <a:gd name="connsiteX12-25" fmla="*/ 1618469 w 1622658"/>
                <a:gd name="connsiteY12-26" fmla="*/ 728375 h 1622656"/>
                <a:gd name="connsiteX13-27" fmla="*/ 1622658 w 1622658"/>
                <a:gd name="connsiteY13-28" fmla="*/ 811328 h 1622656"/>
                <a:gd name="connsiteX14-29" fmla="*/ 811329 w 1622658"/>
                <a:gd name="connsiteY14-30" fmla="*/ 1622656 h 1622656"/>
                <a:gd name="connsiteX15-31" fmla="*/ 0 w 1622658"/>
                <a:gd name="connsiteY15-32" fmla="*/ 811328 h 1622656"/>
                <a:gd name="connsiteX16-33" fmla="*/ 811329 w 1622658"/>
                <a:gd name="connsiteY16-34" fmla="*/ 0 h 1622656"/>
                <a:gd name="connsiteX17-35" fmla="*/ 811329 w 1622658"/>
                <a:gd name="connsiteY17-36" fmla="*/ 0 h 1622656"/>
                <a:gd name="connsiteX18-37" fmla="*/ 839915 w 1622658"/>
                <a:gd name="connsiteY18-38" fmla="*/ 1444 h 1622656"/>
                <a:gd name="connsiteX19" fmla="*/ 811329 w 1622658"/>
                <a:gd name="connsiteY19" fmla="*/ 0 h 1622656"/>
                <a:gd name="connsiteX0-39" fmla="*/ 1605023 w 1622658"/>
                <a:gd name="connsiteY0-40" fmla="*/ 647803 h 1622656"/>
                <a:gd name="connsiteX1-41" fmla="*/ 1606171 w 1622658"/>
                <a:gd name="connsiteY1-42" fmla="*/ 647803 h 1622656"/>
                <a:gd name="connsiteX2-43" fmla="*/ 1606175 w 1622658"/>
                <a:gd name="connsiteY2-44" fmla="*/ 647817 h 1622656"/>
                <a:gd name="connsiteX3-45" fmla="*/ 1607509 w 1622658"/>
                <a:gd name="connsiteY3-46" fmla="*/ 656559 h 1622656"/>
                <a:gd name="connsiteX4-47" fmla="*/ 1605023 w 1622658"/>
                <a:gd name="connsiteY4-48" fmla="*/ 647803 h 1622656"/>
                <a:gd name="connsiteX5-49" fmla="*/ 811329 w 1622658"/>
                <a:gd name="connsiteY5-50" fmla="*/ 0 h 1622656"/>
                <a:gd name="connsiteX6-51" fmla="*/ 811329 w 1622658"/>
                <a:gd name="connsiteY6-52" fmla="*/ 241256 h 1622656"/>
                <a:gd name="connsiteX7-53" fmla="*/ 241256 w 1622658"/>
                <a:gd name="connsiteY7-54" fmla="*/ 811328 h 1622656"/>
                <a:gd name="connsiteX8-55" fmla="*/ 811329 w 1622658"/>
                <a:gd name="connsiteY8-56" fmla="*/ 1381400 h 1622656"/>
                <a:gd name="connsiteX9-57" fmla="*/ 1381402 w 1622658"/>
                <a:gd name="connsiteY9-58" fmla="*/ 811328 h 1622656"/>
                <a:gd name="connsiteX10-59" fmla="*/ 1370646 w 1622658"/>
                <a:gd name="connsiteY10-60" fmla="*/ 704633 h 1622656"/>
                <a:gd name="connsiteX11-61" fmla="*/ 1607937 w 1622658"/>
                <a:gd name="connsiteY11-62" fmla="*/ 659367 h 1622656"/>
                <a:gd name="connsiteX12-63" fmla="*/ 1618469 w 1622658"/>
                <a:gd name="connsiteY12-64" fmla="*/ 728375 h 1622656"/>
                <a:gd name="connsiteX13-65" fmla="*/ 1622658 w 1622658"/>
                <a:gd name="connsiteY13-66" fmla="*/ 811328 h 1622656"/>
                <a:gd name="connsiteX14-67" fmla="*/ 811329 w 1622658"/>
                <a:gd name="connsiteY14-68" fmla="*/ 1622656 h 1622656"/>
                <a:gd name="connsiteX15-69" fmla="*/ 0 w 1622658"/>
                <a:gd name="connsiteY15-70" fmla="*/ 811328 h 1622656"/>
                <a:gd name="connsiteX16-71" fmla="*/ 811329 w 1622658"/>
                <a:gd name="connsiteY16-72" fmla="*/ 0 h 1622656"/>
                <a:gd name="connsiteX0-73" fmla="*/ 1607509 w 1622658"/>
                <a:gd name="connsiteY0-74" fmla="*/ 656559 h 1622656"/>
                <a:gd name="connsiteX1-75" fmla="*/ 1606171 w 1622658"/>
                <a:gd name="connsiteY1-76" fmla="*/ 647803 h 1622656"/>
                <a:gd name="connsiteX2-77" fmla="*/ 1606175 w 1622658"/>
                <a:gd name="connsiteY2-78" fmla="*/ 647817 h 1622656"/>
                <a:gd name="connsiteX3-79" fmla="*/ 1607509 w 1622658"/>
                <a:gd name="connsiteY3-80" fmla="*/ 656559 h 1622656"/>
                <a:gd name="connsiteX4-81" fmla="*/ 811329 w 1622658"/>
                <a:gd name="connsiteY4-82" fmla="*/ 0 h 1622656"/>
                <a:gd name="connsiteX5-83" fmla="*/ 811329 w 1622658"/>
                <a:gd name="connsiteY5-84" fmla="*/ 241256 h 1622656"/>
                <a:gd name="connsiteX6-85" fmla="*/ 241256 w 1622658"/>
                <a:gd name="connsiteY6-86" fmla="*/ 811328 h 1622656"/>
                <a:gd name="connsiteX7-87" fmla="*/ 811329 w 1622658"/>
                <a:gd name="connsiteY7-88" fmla="*/ 1381400 h 1622656"/>
                <a:gd name="connsiteX8-89" fmla="*/ 1381402 w 1622658"/>
                <a:gd name="connsiteY8-90" fmla="*/ 811328 h 1622656"/>
                <a:gd name="connsiteX9-91" fmla="*/ 1370646 w 1622658"/>
                <a:gd name="connsiteY9-92" fmla="*/ 704633 h 1622656"/>
                <a:gd name="connsiteX10-93" fmla="*/ 1607937 w 1622658"/>
                <a:gd name="connsiteY10-94" fmla="*/ 659367 h 1622656"/>
                <a:gd name="connsiteX11-95" fmla="*/ 1618469 w 1622658"/>
                <a:gd name="connsiteY11-96" fmla="*/ 728375 h 1622656"/>
                <a:gd name="connsiteX12-97" fmla="*/ 1622658 w 1622658"/>
                <a:gd name="connsiteY12-98" fmla="*/ 811328 h 1622656"/>
                <a:gd name="connsiteX13-99" fmla="*/ 811329 w 1622658"/>
                <a:gd name="connsiteY13-100" fmla="*/ 1622656 h 1622656"/>
                <a:gd name="connsiteX14-101" fmla="*/ 0 w 1622658"/>
                <a:gd name="connsiteY14-102" fmla="*/ 811328 h 1622656"/>
                <a:gd name="connsiteX15-103" fmla="*/ 811329 w 1622658"/>
                <a:gd name="connsiteY15-104" fmla="*/ 0 h 1622656"/>
                <a:gd name="connsiteX0-105" fmla="*/ 1607509 w 1622658"/>
                <a:gd name="connsiteY0-106" fmla="*/ 656559 h 1622656"/>
                <a:gd name="connsiteX1-107" fmla="*/ 1606171 w 1622658"/>
                <a:gd name="connsiteY1-108" fmla="*/ 647803 h 1622656"/>
                <a:gd name="connsiteX2-109" fmla="*/ 1607509 w 1622658"/>
                <a:gd name="connsiteY2-110" fmla="*/ 656559 h 1622656"/>
                <a:gd name="connsiteX3-111" fmla="*/ 811329 w 1622658"/>
                <a:gd name="connsiteY3-112" fmla="*/ 0 h 1622656"/>
                <a:gd name="connsiteX4-113" fmla="*/ 811329 w 1622658"/>
                <a:gd name="connsiteY4-114" fmla="*/ 241256 h 1622656"/>
                <a:gd name="connsiteX5-115" fmla="*/ 241256 w 1622658"/>
                <a:gd name="connsiteY5-116" fmla="*/ 811328 h 1622656"/>
                <a:gd name="connsiteX6-117" fmla="*/ 811329 w 1622658"/>
                <a:gd name="connsiteY6-118" fmla="*/ 1381400 h 1622656"/>
                <a:gd name="connsiteX7-119" fmla="*/ 1381402 w 1622658"/>
                <a:gd name="connsiteY7-120" fmla="*/ 811328 h 1622656"/>
                <a:gd name="connsiteX8-121" fmla="*/ 1370646 w 1622658"/>
                <a:gd name="connsiteY8-122" fmla="*/ 704633 h 1622656"/>
                <a:gd name="connsiteX9-123" fmla="*/ 1607937 w 1622658"/>
                <a:gd name="connsiteY9-124" fmla="*/ 659367 h 1622656"/>
                <a:gd name="connsiteX10-125" fmla="*/ 1618469 w 1622658"/>
                <a:gd name="connsiteY10-126" fmla="*/ 728375 h 1622656"/>
                <a:gd name="connsiteX11-127" fmla="*/ 1622658 w 1622658"/>
                <a:gd name="connsiteY11-128" fmla="*/ 811328 h 1622656"/>
                <a:gd name="connsiteX12-129" fmla="*/ 811329 w 1622658"/>
                <a:gd name="connsiteY12-130" fmla="*/ 1622656 h 1622656"/>
                <a:gd name="connsiteX13-131" fmla="*/ 0 w 1622658"/>
                <a:gd name="connsiteY13-132" fmla="*/ 811328 h 1622656"/>
                <a:gd name="connsiteX14-133" fmla="*/ 811329 w 1622658"/>
                <a:gd name="connsiteY14-134" fmla="*/ 0 h 1622656"/>
                <a:gd name="connsiteX0-135" fmla="*/ 811329 w 1622658"/>
                <a:gd name="connsiteY0-136" fmla="*/ 0 h 1622656"/>
                <a:gd name="connsiteX1-137" fmla="*/ 811329 w 1622658"/>
                <a:gd name="connsiteY1-138" fmla="*/ 241256 h 1622656"/>
                <a:gd name="connsiteX2-139" fmla="*/ 241256 w 1622658"/>
                <a:gd name="connsiteY2-140" fmla="*/ 811328 h 1622656"/>
                <a:gd name="connsiteX3-141" fmla="*/ 811329 w 1622658"/>
                <a:gd name="connsiteY3-142" fmla="*/ 1381400 h 1622656"/>
                <a:gd name="connsiteX4-143" fmla="*/ 1381402 w 1622658"/>
                <a:gd name="connsiteY4-144" fmla="*/ 811328 h 1622656"/>
                <a:gd name="connsiteX5-145" fmla="*/ 1370646 w 1622658"/>
                <a:gd name="connsiteY5-146" fmla="*/ 704633 h 1622656"/>
                <a:gd name="connsiteX6-147" fmla="*/ 1607937 w 1622658"/>
                <a:gd name="connsiteY6-148" fmla="*/ 659367 h 1622656"/>
                <a:gd name="connsiteX7-149" fmla="*/ 1618469 w 1622658"/>
                <a:gd name="connsiteY7-150" fmla="*/ 728375 h 1622656"/>
                <a:gd name="connsiteX8-151" fmla="*/ 1622658 w 1622658"/>
                <a:gd name="connsiteY8-152" fmla="*/ 811328 h 1622656"/>
                <a:gd name="connsiteX9-153" fmla="*/ 811329 w 1622658"/>
                <a:gd name="connsiteY9-154" fmla="*/ 1622656 h 1622656"/>
                <a:gd name="connsiteX10-155" fmla="*/ 0 w 1622658"/>
                <a:gd name="connsiteY10-156" fmla="*/ 811328 h 1622656"/>
                <a:gd name="connsiteX11-157" fmla="*/ 811329 w 1622658"/>
                <a:gd name="connsiteY11-158" fmla="*/ 0 h 16226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622658" h="1622656">
                  <a:moveTo>
                    <a:pt x="811329" y="0"/>
                  </a:moveTo>
                  <a:lnTo>
                    <a:pt x="811329" y="241256"/>
                  </a:lnTo>
                  <a:cubicBezTo>
                    <a:pt x="496486" y="241256"/>
                    <a:pt x="241256" y="496486"/>
                    <a:pt x="241256" y="811328"/>
                  </a:cubicBezTo>
                  <a:cubicBezTo>
                    <a:pt x="241256" y="1126170"/>
                    <a:pt x="496486" y="1381400"/>
                    <a:pt x="811329" y="1381400"/>
                  </a:cubicBezTo>
                  <a:cubicBezTo>
                    <a:pt x="1126172" y="1381400"/>
                    <a:pt x="1381402" y="1126170"/>
                    <a:pt x="1381402" y="811328"/>
                  </a:cubicBezTo>
                  <a:lnTo>
                    <a:pt x="1370646" y="704633"/>
                  </a:lnTo>
                  <a:lnTo>
                    <a:pt x="1607937" y="659367"/>
                  </a:lnTo>
                  <a:lnTo>
                    <a:pt x="1618469" y="728375"/>
                  </a:lnTo>
                  <a:cubicBezTo>
                    <a:pt x="1621239" y="755649"/>
                    <a:pt x="1622658" y="783323"/>
                    <a:pt x="1622658" y="811328"/>
                  </a:cubicBezTo>
                  <a:cubicBezTo>
                    <a:pt x="1622658" y="1259412"/>
                    <a:pt x="1259414" y="1622656"/>
                    <a:pt x="811329" y="1622656"/>
                  </a:cubicBez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6" name="ValueShape3"/>
            <p:cNvSpPr/>
            <p:nvPr/>
          </p:nvSpPr>
          <p:spPr>
            <a:xfrm>
              <a:off x="8169383" y="2232171"/>
              <a:ext cx="1622658" cy="1622656"/>
            </a:xfrm>
            <a:prstGeom prst="blockArc">
              <a:avLst>
                <a:gd name="adj1" fmla="val 16200000"/>
                <a:gd name="adj2" fmla="val 20952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6" name="组合 65"/>
          <p:cNvGrpSpPr/>
          <p:nvPr/>
        </p:nvGrpSpPr>
        <p:grpSpPr>
          <a:xfrm>
            <a:off x="3802050" y="1513026"/>
            <a:ext cx="1539902" cy="1539900"/>
            <a:chOff x="5069400" y="2017368"/>
            <a:chExt cx="2053202" cy="2053200"/>
          </a:xfrm>
        </p:grpSpPr>
        <p:sp>
          <p:nvSpPr>
            <p:cNvPr id="14" name="ValueBack2"/>
            <p:cNvSpPr/>
            <p:nvPr/>
          </p:nvSpPr>
          <p:spPr>
            <a:xfrm rot="8100000">
              <a:off x="5069400"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 name="ValueText2"/>
            <p:cNvSpPr txBox="1"/>
            <p:nvPr/>
          </p:nvSpPr>
          <p:spPr>
            <a:xfrm>
              <a:off x="5746100" y="2811394"/>
              <a:ext cx="699800" cy="524850"/>
            </a:xfrm>
            <a:prstGeom prst="rect">
              <a:avLst/>
            </a:prstGeom>
            <a:noFill/>
          </p:spPr>
          <p:txBody>
            <a:bodyPr wrap="none" anchor="ctr" anchorCtr="0">
              <a:prstTxWarp prst="textPlain">
                <a:avLst/>
              </a:prstTxWarp>
              <a:normAutofit fontScale="47500" lnSpcReduction="20000"/>
            </a:bodyPr>
            <a:lstStyle/>
            <a:p>
              <a:r>
                <a:rPr lang="en-US" sz="4500" dirty="0">
                  <a:solidFill>
                    <a:srgbClr val="376092"/>
                  </a:solidFill>
                  <a:latin typeface="微软雅黑" panose="020B0503020204020204" pitchFamily="34" charset="-122"/>
                  <a:ea typeface="微软雅黑" panose="020B0503020204020204" pitchFamily="34" charset="-122"/>
                  <a:cs typeface="+mn-ea"/>
                  <a:sym typeface="+mn-lt"/>
                </a:rPr>
                <a:t>74%</a:t>
              </a:r>
            </a:p>
          </p:txBody>
        </p:sp>
        <p:sp>
          <p:nvSpPr>
            <p:cNvPr id="51" name="任意多边形: 形状 50"/>
            <p:cNvSpPr/>
            <p:nvPr/>
          </p:nvSpPr>
          <p:spPr>
            <a:xfrm>
              <a:off x="5284672" y="2232171"/>
              <a:ext cx="811330" cy="862211"/>
            </a:xfrm>
            <a:custGeom>
              <a:avLst/>
              <a:gdLst>
                <a:gd name="connsiteX0" fmla="*/ 3357 w 895149"/>
                <a:gd name="connsiteY0" fmla="*/ 877796 h 903730"/>
                <a:gd name="connsiteX1" fmla="*/ 6289 w 895149"/>
                <a:gd name="connsiteY1" fmla="*/ 903730 h 903730"/>
                <a:gd name="connsiteX2" fmla="*/ 5631 w 895149"/>
                <a:gd name="connsiteY2" fmla="*/ 903730 h 903730"/>
                <a:gd name="connsiteX3" fmla="*/ 4189 w 895149"/>
                <a:gd name="connsiteY3" fmla="*/ 894282 h 903730"/>
                <a:gd name="connsiteX4" fmla="*/ 893655 w 895149"/>
                <a:gd name="connsiteY4" fmla="*/ 4157 h 903730"/>
                <a:gd name="connsiteX5" fmla="*/ 894283 w 895149"/>
                <a:gd name="connsiteY5" fmla="*/ 4189 h 903730"/>
                <a:gd name="connsiteX6" fmla="*/ 895149 w 895149"/>
                <a:gd name="connsiteY6" fmla="*/ 4321 h 903730"/>
                <a:gd name="connsiteX7" fmla="*/ 895149 w 895149"/>
                <a:gd name="connsiteY7" fmla="*/ 4382 h 903730"/>
                <a:gd name="connsiteX8" fmla="*/ 811329 w 895149"/>
                <a:gd name="connsiteY8" fmla="*/ 0 h 903730"/>
                <a:gd name="connsiteX9" fmla="*/ 811330 w 895149"/>
                <a:gd name="connsiteY9" fmla="*/ 241256 h 903730"/>
                <a:gd name="connsiteX10" fmla="*/ 811329 w 895149"/>
                <a:gd name="connsiteY10" fmla="*/ 241256 h 903730"/>
                <a:gd name="connsiteX11" fmla="*/ 241256 w 895149"/>
                <a:gd name="connsiteY11" fmla="*/ 811328 h 903730"/>
                <a:gd name="connsiteX12" fmla="*/ 246941 w 895149"/>
                <a:gd name="connsiteY12" fmla="*/ 867721 h 903730"/>
                <a:gd name="connsiteX13" fmla="*/ 243564 w 895149"/>
                <a:gd name="connsiteY13" fmla="*/ 847049 h 903730"/>
                <a:gd name="connsiteX14" fmla="*/ 2570 w 895149"/>
                <a:gd name="connsiteY14" fmla="*/ 862211 h 903730"/>
                <a:gd name="connsiteX15" fmla="*/ 0 w 895149"/>
                <a:gd name="connsiteY15" fmla="*/ 811328 h 903730"/>
                <a:gd name="connsiteX16" fmla="*/ 811329 w 895149"/>
                <a:gd name="connsiteY16" fmla="*/ 0 h 903730"/>
                <a:gd name="connsiteX0-1" fmla="*/ 3357 w 895149"/>
                <a:gd name="connsiteY0-2" fmla="*/ 877796 h 903730"/>
                <a:gd name="connsiteX1-3" fmla="*/ 6289 w 895149"/>
                <a:gd name="connsiteY1-4" fmla="*/ 903730 h 903730"/>
                <a:gd name="connsiteX2-5" fmla="*/ 5631 w 895149"/>
                <a:gd name="connsiteY2-6" fmla="*/ 903730 h 903730"/>
                <a:gd name="connsiteX3-7" fmla="*/ 4189 w 895149"/>
                <a:gd name="connsiteY3-8" fmla="*/ 894282 h 903730"/>
                <a:gd name="connsiteX4-9" fmla="*/ 3357 w 895149"/>
                <a:gd name="connsiteY4-10" fmla="*/ 877796 h 903730"/>
                <a:gd name="connsiteX5-11" fmla="*/ 895149 w 895149"/>
                <a:gd name="connsiteY5-12" fmla="*/ 4382 h 903730"/>
                <a:gd name="connsiteX6-13" fmla="*/ 894283 w 895149"/>
                <a:gd name="connsiteY6-14" fmla="*/ 4189 h 903730"/>
                <a:gd name="connsiteX7-15" fmla="*/ 895149 w 895149"/>
                <a:gd name="connsiteY7-16" fmla="*/ 4321 h 903730"/>
                <a:gd name="connsiteX8-17" fmla="*/ 895149 w 895149"/>
                <a:gd name="connsiteY8-18" fmla="*/ 4382 h 903730"/>
                <a:gd name="connsiteX9-19" fmla="*/ 811329 w 895149"/>
                <a:gd name="connsiteY9-20" fmla="*/ 0 h 903730"/>
                <a:gd name="connsiteX10-21" fmla="*/ 811330 w 895149"/>
                <a:gd name="connsiteY10-22" fmla="*/ 241256 h 903730"/>
                <a:gd name="connsiteX11-23" fmla="*/ 811329 w 895149"/>
                <a:gd name="connsiteY11-24" fmla="*/ 241256 h 903730"/>
                <a:gd name="connsiteX12-25" fmla="*/ 241256 w 895149"/>
                <a:gd name="connsiteY12-26" fmla="*/ 811328 h 903730"/>
                <a:gd name="connsiteX13-27" fmla="*/ 246941 w 895149"/>
                <a:gd name="connsiteY13-28" fmla="*/ 867721 h 903730"/>
                <a:gd name="connsiteX14-29" fmla="*/ 243564 w 895149"/>
                <a:gd name="connsiteY14-30" fmla="*/ 847049 h 903730"/>
                <a:gd name="connsiteX15-31" fmla="*/ 2570 w 895149"/>
                <a:gd name="connsiteY15-32" fmla="*/ 862211 h 903730"/>
                <a:gd name="connsiteX16-33" fmla="*/ 0 w 895149"/>
                <a:gd name="connsiteY16-34" fmla="*/ 811328 h 903730"/>
                <a:gd name="connsiteX17" fmla="*/ 811329 w 895149"/>
                <a:gd name="connsiteY17" fmla="*/ 0 h 903730"/>
                <a:gd name="connsiteX0-35" fmla="*/ 3357 w 895149"/>
                <a:gd name="connsiteY0-36" fmla="*/ 877796 h 903730"/>
                <a:gd name="connsiteX1-37" fmla="*/ 6289 w 895149"/>
                <a:gd name="connsiteY1-38" fmla="*/ 903730 h 903730"/>
                <a:gd name="connsiteX2-39" fmla="*/ 5631 w 895149"/>
                <a:gd name="connsiteY2-40" fmla="*/ 903730 h 903730"/>
                <a:gd name="connsiteX3-41" fmla="*/ 4189 w 895149"/>
                <a:gd name="connsiteY3-42" fmla="*/ 894282 h 903730"/>
                <a:gd name="connsiteX4-43" fmla="*/ 3357 w 895149"/>
                <a:gd name="connsiteY4-44" fmla="*/ 877796 h 903730"/>
                <a:gd name="connsiteX5-45" fmla="*/ 895149 w 895149"/>
                <a:gd name="connsiteY5-46" fmla="*/ 4321 h 903730"/>
                <a:gd name="connsiteX6-47" fmla="*/ 894283 w 895149"/>
                <a:gd name="connsiteY6-48" fmla="*/ 4189 h 903730"/>
                <a:gd name="connsiteX7-49" fmla="*/ 895149 w 895149"/>
                <a:gd name="connsiteY7-50" fmla="*/ 4321 h 903730"/>
                <a:gd name="connsiteX8-51" fmla="*/ 811329 w 895149"/>
                <a:gd name="connsiteY8-52" fmla="*/ 0 h 903730"/>
                <a:gd name="connsiteX9-53" fmla="*/ 811330 w 895149"/>
                <a:gd name="connsiteY9-54" fmla="*/ 241256 h 903730"/>
                <a:gd name="connsiteX10-55" fmla="*/ 811329 w 895149"/>
                <a:gd name="connsiteY10-56" fmla="*/ 241256 h 903730"/>
                <a:gd name="connsiteX11-57" fmla="*/ 241256 w 895149"/>
                <a:gd name="connsiteY11-58" fmla="*/ 811328 h 903730"/>
                <a:gd name="connsiteX12-59" fmla="*/ 246941 w 895149"/>
                <a:gd name="connsiteY12-60" fmla="*/ 867721 h 903730"/>
                <a:gd name="connsiteX13-61" fmla="*/ 243564 w 895149"/>
                <a:gd name="connsiteY13-62" fmla="*/ 847049 h 903730"/>
                <a:gd name="connsiteX14-63" fmla="*/ 2570 w 895149"/>
                <a:gd name="connsiteY14-64" fmla="*/ 862211 h 903730"/>
                <a:gd name="connsiteX15-65" fmla="*/ 0 w 895149"/>
                <a:gd name="connsiteY15-66" fmla="*/ 811328 h 903730"/>
                <a:gd name="connsiteX16-67" fmla="*/ 811329 w 895149"/>
                <a:gd name="connsiteY16-68" fmla="*/ 0 h 903730"/>
                <a:gd name="connsiteX0-69" fmla="*/ 3357 w 811330"/>
                <a:gd name="connsiteY0-70" fmla="*/ 877796 h 903730"/>
                <a:gd name="connsiteX1-71" fmla="*/ 6289 w 811330"/>
                <a:gd name="connsiteY1-72" fmla="*/ 903730 h 903730"/>
                <a:gd name="connsiteX2-73" fmla="*/ 5631 w 811330"/>
                <a:gd name="connsiteY2-74" fmla="*/ 903730 h 903730"/>
                <a:gd name="connsiteX3-75" fmla="*/ 4189 w 811330"/>
                <a:gd name="connsiteY3-76" fmla="*/ 894282 h 903730"/>
                <a:gd name="connsiteX4-77" fmla="*/ 3357 w 811330"/>
                <a:gd name="connsiteY4-78" fmla="*/ 877796 h 903730"/>
                <a:gd name="connsiteX5-79" fmla="*/ 811329 w 811330"/>
                <a:gd name="connsiteY5-80" fmla="*/ 0 h 903730"/>
                <a:gd name="connsiteX6-81" fmla="*/ 811330 w 811330"/>
                <a:gd name="connsiteY6-82" fmla="*/ 241256 h 903730"/>
                <a:gd name="connsiteX7-83" fmla="*/ 811329 w 811330"/>
                <a:gd name="connsiteY7-84" fmla="*/ 241256 h 903730"/>
                <a:gd name="connsiteX8-85" fmla="*/ 241256 w 811330"/>
                <a:gd name="connsiteY8-86" fmla="*/ 811328 h 903730"/>
                <a:gd name="connsiteX9-87" fmla="*/ 246941 w 811330"/>
                <a:gd name="connsiteY9-88" fmla="*/ 867721 h 903730"/>
                <a:gd name="connsiteX10-89" fmla="*/ 243564 w 811330"/>
                <a:gd name="connsiteY10-90" fmla="*/ 847049 h 903730"/>
                <a:gd name="connsiteX11-91" fmla="*/ 2570 w 811330"/>
                <a:gd name="connsiteY11-92" fmla="*/ 862211 h 903730"/>
                <a:gd name="connsiteX12-93" fmla="*/ 0 w 811330"/>
                <a:gd name="connsiteY12-94" fmla="*/ 811328 h 903730"/>
                <a:gd name="connsiteX13-95" fmla="*/ 811329 w 811330"/>
                <a:gd name="connsiteY13-96" fmla="*/ 0 h 903730"/>
                <a:gd name="connsiteX0-97" fmla="*/ 3357 w 811330"/>
                <a:gd name="connsiteY0-98" fmla="*/ 877796 h 903730"/>
                <a:gd name="connsiteX1-99" fmla="*/ 6289 w 811330"/>
                <a:gd name="connsiteY1-100" fmla="*/ 903730 h 903730"/>
                <a:gd name="connsiteX2-101" fmla="*/ 5631 w 811330"/>
                <a:gd name="connsiteY2-102" fmla="*/ 903730 h 903730"/>
                <a:gd name="connsiteX3-103" fmla="*/ 4189 w 811330"/>
                <a:gd name="connsiteY3-104" fmla="*/ 894282 h 903730"/>
                <a:gd name="connsiteX4-105" fmla="*/ 3357 w 811330"/>
                <a:gd name="connsiteY4-106" fmla="*/ 877796 h 903730"/>
                <a:gd name="connsiteX5-107" fmla="*/ 811329 w 811330"/>
                <a:gd name="connsiteY5-108" fmla="*/ 0 h 903730"/>
                <a:gd name="connsiteX6-109" fmla="*/ 811330 w 811330"/>
                <a:gd name="connsiteY6-110" fmla="*/ 241256 h 903730"/>
                <a:gd name="connsiteX7-111" fmla="*/ 811329 w 811330"/>
                <a:gd name="connsiteY7-112" fmla="*/ 241256 h 903730"/>
                <a:gd name="connsiteX8-113" fmla="*/ 241256 w 811330"/>
                <a:gd name="connsiteY8-114" fmla="*/ 811328 h 903730"/>
                <a:gd name="connsiteX9-115" fmla="*/ 243564 w 811330"/>
                <a:gd name="connsiteY9-116" fmla="*/ 847049 h 903730"/>
                <a:gd name="connsiteX10-117" fmla="*/ 2570 w 811330"/>
                <a:gd name="connsiteY10-118" fmla="*/ 862211 h 903730"/>
                <a:gd name="connsiteX11-119" fmla="*/ 0 w 811330"/>
                <a:gd name="connsiteY11-120" fmla="*/ 811328 h 903730"/>
                <a:gd name="connsiteX12-121" fmla="*/ 811329 w 811330"/>
                <a:gd name="connsiteY12-122" fmla="*/ 0 h 903730"/>
                <a:gd name="connsiteX0-123" fmla="*/ 3357 w 811330"/>
                <a:gd name="connsiteY0-124" fmla="*/ 877796 h 903730"/>
                <a:gd name="connsiteX1-125" fmla="*/ 6289 w 811330"/>
                <a:gd name="connsiteY1-126" fmla="*/ 903730 h 903730"/>
                <a:gd name="connsiteX2-127" fmla="*/ 5631 w 811330"/>
                <a:gd name="connsiteY2-128" fmla="*/ 903730 h 903730"/>
                <a:gd name="connsiteX3-129" fmla="*/ 3357 w 811330"/>
                <a:gd name="connsiteY3-130" fmla="*/ 877796 h 903730"/>
                <a:gd name="connsiteX4-131" fmla="*/ 811329 w 811330"/>
                <a:gd name="connsiteY4-132" fmla="*/ 0 h 903730"/>
                <a:gd name="connsiteX5-133" fmla="*/ 811330 w 811330"/>
                <a:gd name="connsiteY5-134" fmla="*/ 241256 h 903730"/>
                <a:gd name="connsiteX6-135" fmla="*/ 811329 w 811330"/>
                <a:gd name="connsiteY6-136" fmla="*/ 241256 h 903730"/>
                <a:gd name="connsiteX7-137" fmla="*/ 241256 w 811330"/>
                <a:gd name="connsiteY7-138" fmla="*/ 811328 h 903730"/>
                <a:gd name="connsiteX8-139" fmla="*/ 243564 w 811330"/>
                <a:gd name="connsiteY8-140" fmla="*/ 847049 h 903730"/>
                <a:gd name="connsiteX9-141" fmla="*/ 2570 w 811330"/>
                <a:gd name="connsiteY9-142" fmla="*/ 862211 h 903730"/>
                <a:gd name="connsiteX10-143" fmla="*/ 0 w 811330"/>
                <a:gd name="connsiteY10-144" fmla="*/ 811328 h 903730"/>
                <a:gd name="connsiteX11-145" fmla="*/ 811329 w 811330"/>
                <a:gd name="connsiteY11-146" fmla="*/ 0 h 903730"/>
                <a:gd name="connsiteX0-147" fmla="*/ 3357 w 811330"/>
                <a:gd name="connsiteY0-148" fmla="*/ 877796 h 903730"/>
                <a:gd name="connsiteX1-149" fmla="*/ 6289 w 811330"/>
                <a:gd name="connsiteY1-150" fmla="*/ 903730 h 903730"/>
                <a:gd name="connsiteX2-151" fmla="*/ 3357 w 811330"/>
                <a:gd name="connsiteY2-152" fmla="*/ 877796 h 903730"/>
                <a:gd name="connsiteX3-153" fmla="*/ 811329 w 811330"/>
                <a:gd name="connsiteY3-154" fmla="*/ 0 h 903730"/>
                <a:gd name="connsiteX4-155" fmla="*/ 811330 w 811330"/>
                <a:gd name="connsiteY4-156" fmla="*/ 241256 h 903730"/>
                <a:gd name="connsiteX5-157" fmla="*/ 811329 w 811330"/>
                <a:gd name="connsiteY5-158" fmla="*/ 241256 h 903730"/>
                <a:gd name="connsiteX6-159" fmla="*/ 241256 w 811330"/>
                <a:gd name="connsiteY6-160" fmla="*/ 811328 h 903730"/>
                <a:gd name="connsiteX7-161" fmla="*/ 243564 w 811330"/>
                <a:gd name="connsiteY7-162" fmla="*/ 847049 h 903730"/>
                <a:gd name="connsiteX8-163" fmla="*/ 2570 w 811330"/>
                <a:gd name="connsiteY8-164" fmla="*/ 862211 h 903730"/>
                <a:gd name="connsiteX9-165" fmla="*/ 0 w 811330"/>
                <a:gd name="connsiteY9-166" fmla="*/ 811328 h 903730"/>
                <a:gd name="connsiteX10-167" fmla="*/ 811329 w 811330"/>
                <a:gd name="connsiteY10-168" fmla="*/ 0 h 903730"/>
                <a:gd name="connsiteX0-169" fmla="*/ 811329 w 811330"/>
                <a:gd name="connsiteY0-170" fmla="*/ 0 h 862211"/>
                <a:gd name="connsiteX1-171" fmla="*/ 811330 w 811330"/>
                <a:gd name="connsiteY1-172" fmla="*/ 241256 h 862211"/>
                <a:gd name="connsiteX2-173" fmla="*/ 811329 w 811330"/>
                <a:gd name="connsiteY2-174" fmla="*/ 241256 h 862211"/>
                <a:gd name="connsiteX3-175" fmla="*/ 241256 w 811330"/>
                <a:gd name="connsiteY3-176" fmla="*/ 811328 h 862211"/>
                <a:gd name="connsiteX4-177" fmla="*/ 243564 w 811330"/>
                <a:gd name="connsiteY4-178" fmla="*/ 847049 h 862211"/>
                <a:gd name="connsiteX5-179" fmla="*/ 2570 w 811330"/>
                <a:gd name="connsiteY5-180" fmla="*/ 862211 h 862211"/>
                <a:gd name="connsiteX6-181" fmla="*/ 0 w 811330"/>
                <a:gd name="connsiteY6-182" fmla="*/ 811328 h 862211"/>
                <a:gd name="connsiteX7-183" fmla="*/ 811329 w 811330"/>
                <a:gd name="connsiteY7-184" fmla="*/ 0 h 8622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1330" h="862211">
                  <a:moveTo>
                    <a:pt x="811329" y="0"/>
                  </a:moveTo>
                  <a:cubicBezTo>
                    <a:pt x="811329" y="80419"/>
                    <a:pt x="811330" y="160837"/>
                    <a:pt x="811330" y="241256"/>
                  </a:cubicBezTo>
                  <a:lnTo>
                    <a:pt x="811329" y="241256"/>
                  </a:lnTo>
                  <a:cubicBezTo>
                    <a:pt x="496486" y="241256"/>
                    <a:pt x="241256" y="496486"/>
                    <a:pt x="241256" y="811328"/>
                  </a:cubicBezTo>
                  <a:lnTo>
                    <a:pt x="243564" y="847049"/>
                  </a:lnTo>
                  <a:lnTo>
                    <a:pt x="2570" y="862211"/>
                  </a:lnTo>
                  <a:lnTo>
                    <a:pt x="0" y="811328"/>
                  </a:ln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7" name="ValueShape2"/>
            <p:cNvSpPr/>
            <p:nvPr/>
          </p:nvSpPr>
          <p:spPr>
            <a:xfrm>
              <a:off x="5284671" y="2232171"/>
              <a:ext cx="1622658" cy="1622656"/>
            </a:xfrm>
            <a:prstGeom prst="blockArc">
              <a:avLst>
                <a:gd name="adj1" fmla="val 16200000"/>
                <a:gd name="adj2" fmla="val 10584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65" name="组合 64"/>
          <p:cNvGrpSpPr/>
          <p:nvPr/>
        </p:nvGrpSpPr>
        <p:grpSpPr>
          <a:xfrm>
            <a:off x="1638514" y="1513026"/>
            <a:ext cx="1539902" cy="1539900"/>
            <a:chOff x="2184686" y="2017368"/>
            <a:chExt cx="2053202" cy="2053200"/>
          </a:xfrm>
        </p:grpSpPr>
        <p:sp>
          <p:nvSpPr>
            <p:cNvPr id="5" name="ValueBack1"/>
            <p:cNvSpPr/>
            <p:nvPr/>
          </p:nvSpPr>
          <p:spPr>
            <a:xfrm rot="8100000">
              <a:off x="2184686" y="2017368"/>
              <a:ext cx="2053202" cy="2053200"/>
            </a:xfrm>
            <a:prstGeom prst="teardrop">
              <a:avLst>
                <a:gd name="adj" fmla="val 101095"/>
              </a:avLst>
            </a:prstGeom>
            <a:gradFill flip="none" rotWithShape="0">
              <a:gsLst>
                <a:gs pos="0">
                  <a:schemeClr val="bg1">
                    <a:lumMod val="85000"/>
                  </a:schemeClr>
                </a:gs>
                <a:gs pos="100000">
                  <a:schemeClr val="bg1"/>
                </a:gs>
              </a:gsLst>
              <a:lin ang="8100000" scaled="1"/>
              <a:tileRect/>
            </a:gradFill>
            <a:ln w="57150">
              <a:gradFill flip="none" rotWithShape="1">
                <a:gsLst>
                  <a:gs pos="0">
                    <a:schemeClr val="bg1"/>
                  </a:gs>
                  <a:gs pos="100000">
                    <a:schemeClr val="bg1">
                      <a:lumMod val="85000"/>
                    </a:schemeClr>
                  </a:gs>
                </a:gsLst>
                <a:lin ang="8100000" scaled="1"/>
                <a:tileRect/>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 name="ValueText1"/>
            <p:cNvSpPr txBox="1"/>
            <p:nvPr/>
          </p:nvSpPr>
          <p:spPr>
            <a:xfrm>
              <a:off x="2861387" y="2811394"/>
              <a:ext cx="699800" cy="524850"/>
            </a:xfrm>
            <a:prstGeom prst="rect">
              <a:avLst/>
            </a:prstGeom>
            <a:noFill/>
          </p:spPr>
          <p:txBody>
            <a:bodyPr wrap="none" anchor="ctr" anchorCtr="0">
              <a:prstTxWarp prst="textPlain">
                <a:avLst/>
              </a:prstTxWarp>
              <a:noAutofit/>
            </a:bodyPr>
            <a:lstStyle/>
            <a:p>
              <a:pPr algn="ctr"/>
              <a:r>
                <a:rPr lang="en-US" sz="1100" dirty="0">
                  <a:solidFill>
                    <a:srgbClr val="376092"/>
                  </a:solidFill>
                  <a:latin typeface="微软雅黑" panose="020B0503020204020204" pitchFamily="34" charset="-122"/>
                  <a:ea typeface="微软雅黑" panose="020B0503020204020204" pitchFamily="34" charset="-122"/>
                  <a:cs typeface="+mn-ea"/>
                  <a:sym typeface="+mn-lt"/>
                </a:rPr>
                <a:t>20%</a:t>
              </a:r>
            </a:p>
          </p:txBody>
        </p:sp>
        <p:sp>
          <p:nvSpPr>
            <p:cNvPr id="43" name="任意多边形: 形状 42"/>
            <p:cNvSpPr/>
            <p:nvPr/>
          </p:nvSpPr>
          <p:spPr>
            <a:xfrm>
              <a:off x="2399958" y="2232171"/>
              <a:ext cx="811329" cy="1622656"/>
            </a:xfrm>
            <a:custGeom>
              <a:avLst/>
              <a:gdLst>
                <a:gd name="connsiteX0" fmla="*/ 811329 w 811329"/>
                <a:gd name="connsiteY0" fmla="*/ 0 h 1622656"/>
                <a:gd name="connsiteX1" fmla="*/ 811329 w 811329"/>
                <a:gd name="connsiteY1" fmla="*/ 241256 h 1622656"/>
                <a:gd name="connsiteX2" fmla="*/ 241256 w 811329"/>
                <a:gd name="connsiteY2" fmla="*/ 811328 h 1622656"/>
                <a:gd name="connsiteX3" fmla="*/ 811329 w 811329"/>
                <a:gd name="connsiteY3" fmla="*/ 1381400 h 1622656"/>
                <a:gd name="connsiteX4" fmla="*/ 811329 w 811329"/>
                <a:gd name="connsiteY4" fmla="*/ 1622656 h 1622656"/>
                <a:gd name="connsiteX5" fmla="*/ 0 w 811329"/>
                <a:gd name="connsiteY5" fmla="*/ 811328 h 1622656"/>
                <a:gd name="connsiteX6" fmla="*/ 811329 w 811329"/>
                <a:gd name="connsiteY6" fmla="*/ 0 h 162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329" h="1622656">
                  <a:moveTo>
                    <a:pt x="811329" y="0"/>
                  </a:moveTo>
                  <a:lnTo>
                    <a:pt x="811329" y="241256"/>
                  </a:lnTo>
                  <a:cubicBezTo>
                    <a:pt x="496486" y="241256"/>
                    <a:pt x="241256" y="496486"/>
                    <a:pt x="241256" y="811328"/>
                  </a:cubicBezTo>
                  <a:cubicBezTo>
                    <a:pt x="241256" y="1126170"/>
                    <a:pt x="496486" y="1381400"/>
                    <a:pt x="811329" y="1381400"/>
                  </a:cubicBezTo>
                  <a:lnTo>
                    <a:pt x="811329" y="1622656"/>
                  </a:lnTo>
                  <a:cubicBezTo>
                    <a:pt x="363244" y="1622656"/>
                    <a:pt x="0" y="1259412"/>
                    <a:pt x="0" y="811328"/>
                  </a:cubicBezTo>
                  <a:cubicBezTo>
                    <a:pt x="0" y="363244"/>
                    <a:pt x="363244" y="0"/>
                    <a:pt x="811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8" name="ValueShape1"/>
            <p:cNvSpPr/>
            <p:nvPr/>
          </p:nvSpPr>
          <p:spPr>
            <a:xfrm>
              <a:off x="2399957" y="2232171"/>
              <a:ext cx="1622658" cy="1622656"/>
            </a:xfrm>
            <a:prstGeom prst="blockArc">
              <a:avLst>
                <a:gd name="adj1" fmla="val 16200000"/>
                <a:gd name="adj2" fmla="val 5400000"/>
                <a:gd name="adj3" fmla="val 14941"/>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251900" y="155730"/>
            <a:ext cx="8568572" cy="625338"/>
            <a:chOff x="251900" y="155730"/>
            <a:chExt cx="8568572" cy="625338"/>
          </a:xfrm>
        </p:grpSpPr>
        <p:cxnSp>
          <p:nvCxnSpPr>
            <p:cNvPr id="42" name="直接连接符 41"/>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45" name="组合 44"/>
            <p:cNvGrpSpPr/>
            <p:nvPr/>
          </p:nvGrpSpPr>
          <p:grpSpPr>
            <a:xfrm>
              <a:off x="251900" y="195486"/>
              <a:ext cx="887938" cy="585582"/>
              <a:chOff x="562441" y="531294"/>
              <a:chExt cx="2322326" cy="1531540"/>
            </a:xfrm>
          </p:grpSpPr>
          <p:sp>
            <p:nvSpPr>
              <p:cNvPr id="47" name="圆角矩形 4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8" name="圆角矩形 4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0" name="圆角矩形 49"/>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6" name="矩形 4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3022904" y="1416656"/>
            <a:ext cx="3098942" cy="3098008"/>
            <a:chOff x="4030538" y="1888874"/>
            <a:chExt cx="4131923" cy="4130677"/>
          </a:xfrm>
        </p:grpSpPr>
        <p:grpSp>
          <p:nvGrpSpPr>
            <p:cNvPr id="73" name="组合 72"/>
            <p:cNvGrpSpPr/>
            <p:nvPr/>
          </p:nvGrpSpPr>
          <p:grpSpPr>
            <a:xfrm>
              <a:off x="4030538" y="1888874"/>
              <a:ext cx="4131923" cy="4130677"/>
              <a:chOff x="3184524" y="454870"/>
              <a:chExt cx="5822951" cy="5821196"/>
            </a:xfrm>
          </p:grpSpPr>
          <p:sp>
            <p:nvSpPr>
              <p:cNvPr id="74" name="椭圆 73"/>
              <p:cNvSpPr/>
              <p:nvPr/>
            </p:nvSpPr>
            <p:spPr>
              <a:xfrm>
                <a:off x="5264181" y="454870"/>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5" name="椭圆 74"/>
              <p:cNvSpPr/>
              <p:nvPr/>
            </p:nvSpPr>
            <p:spPr>
              <a:xfrm>
                <a:off x="7343839"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6" name="椭圆 75"/>
              <p:cNvSpPr/>
              <p:nvPr/>
            </p:nvSpPr>
            <p:spPr>
              <a:xfrm>
                <a:off x="5264182" y="4614184"/>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7" name="椭圆 76"/>
              <p:cNvSpPr/>
              <p:nvPr/>
            </p:nvSpPr>
            <p:spPr>
              <a:xfrm>
                <a:off x="3184524" y="2534527"/>
                <a:ext cx="1663636" cy="1661882"/>
              </a:xfrm>
              <a:prstGeom prst="ellipse">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8" name="椭圆 50"/>
              <p:cNvSpPr/>
              <p:nvPr/>
            </p:nvSpPr>
            <p:spPr>
              <a:xfrm>
                <a:off x="5706657" y="850409"/>
                <a:ext cx="778682" cy="870804"/>
              </a:xfrm>
              <a:custGeom>
                <a:avLst/>
                <a:gdLst>
                  <a:gd name="T0" fmla="*/ 814 w 935"/>
                  <a:gd name="T1" fmla="*/ 682 h 1047"/>
                  <a:gd name="T2" fmla="*/ 814 w 935"/>
                  <a:gd name="T3" fmla="*/ 562 h 1047"/>
                  <a:gd name="T4" fmla="*/ 664 w 935"/>
                  <a:gd name="T5" fmla="*/ 562 h 1047"/>
                  <a:gd name="T6" fmla="*/ 653 w 935"/>
                  <a:gd name="T7" fmla="*/ 273 h 1047"/>
                  <a:gd name="T8" fmla="*/ 107 w 935"/>
                  <a:gd name="T9" fmla="*/ 273 h 1047"/>
                  <a:gd name="T10" fmla="*/ 0 w 935"/>
                  <a:gd name="T11" fmla="*/ 857 h 1047"/>
                  <a:gd name="T12" fmla="*/ 450 w 935"/>
                  <a:gd name="T13" fmla="*/ 897 h 1047"/>
                  <a:gd name="T14" fmla="*/ 530 w 935"/>
                  <a:gd name="T15" fmla="*/ 926 h 1047"/>
                  <a:gd name="T16" fmla="*/ 570 w 935"/>
                  <a:gd name="T17" fmla="*/ 967 h 1047"/>
                  <a:gd name="T18" fmla="*/ 650 w 935"/>
                  <a:gd name="T19" fmla="*/ 1047 h 1047"/>
                  <a:gd name="T20" fmla="*/ 814 w 935"/>
                  <a:gd name="T21" fmla="*/ 1047 h 1047"/>
                  <a:gd name="T22" fmla="*/ 814 w 935"/>
                  <a:gd name="T23" fmla="*/ 926 h 1047"/>
                  <a:gd name="T24" fmla="*/ 935 w 935"/>
                  <a:gd name="T25" fmla="*/ 926 h 1047"/>
                  <a:gd name="T26" fmla="*/ 935 w 935"/>
                  <a:gd name="T27" fmla="*/ 762 h 1047"/>
                  <a:gd name="T28" fmla="*/ 855 w 935"/>
                  <a:gd name="T29" fmla="*/ 682 h 1047"/>
                  <a:gd name="T30" fmla="*/ 187 w 935"/>
                  <a:gd name="T31" fmla="*/ 273 h 1047"/>
                  <a:gd name="T32" fmla="*/ 573 w 935"/>
                  <a:gd name="T33" fmla="*/ 273 h 1047"/>
                  <a:gd name="T34" fmla="*/ 398 w 935"/>
                  <a:gd name="T35" fmla="*/ 465 h 1047"/>
                  <a:gd name="T36" fmla="*/ 380 w 935"/>
                  <a:gd name="T37" fmla="*/ 466 h 1047"/>
                  <a:gd name="T38" fmla="*/ 363 w 935"/>
                  <a:gd name="T39" fmla="*/ 465 h 1047"/>
                  <a:gd name="T40" fmla="*/ 187 w 935"/>
                  <a:gd name="T41" fmla="*/ 273 h 1047"/>
                  <a:gd name="T42" fmla="*/ 253 w 935"/>
                  <a:gd name="T43" fmla="*/ 520 h 1047"/>
                  <a:gd name="T44" fmla="*/ 357 w 935"/>
                  <a:gd name="T45" fmla="*/ 545 h 1047"/>
                  <a:gd name="T46" fmla="*/ 380 w 935"/>
                  <a:gd name="T47" fmla="*/ 546 h 1047"/>
                  <a:gd name="T48" fmla="*/ 404 w 935"/>
                  <a:gd name="T49" fmla="*/ 545 h 1047"/>
                  <a:gd name="T50" fmla="*/ 507 w 935"/>
                  <a:gd name="T51" fmla="*/ 520 h 1047"/>
                  <a:gd name="T52" fmla="*/ 570 w 935"/>
                  <a:gd name="T53" fmla="*/ 577 h 1047"/>
                  <a:gd name="T54" fmla="*/ 570 w 935"/>
                  <a:gd name="T55" fmla="*/ 682 h 1047"/>
                  <a:gd name="T56" fmla="*/ 449 w 935"/>
                  <a:gd name="T57" fmla="*/ 682 h 1047"/>
                  <a:gd name="T58" fmla="*/ 449 w 935"/>
                  <a:gd name="T59" fmla="*/ 817 h 1047"/>
                  <a:gd name="T60" fmla="*/ 247 w 935"/>
                  <a:gd name="T61" fmla="*/ 525 h 1047"/>
                  <a:gd name="T62" fmla="*/ 734 w 935"/>
                  <a:gd name="T63" fmla="*/ 846 h 1047"/>
                  <a:gd name="T64" fmla="*/ 650 w 935"/>
                  <a:gd name="T65" fmla="*/ 967 h 1047"/>
                  <a:gd name="T66" fmla="*/ 530 w 935"/>
                  <a:gd name="T67" fmla="*/ 846 h 1047"/>
                  <a:gd name="T68" fmla="*/ 650 w 935"/>
                  <a:gd name="T69" fmla="*/ 762 h 1047"/>
                  <a:gd name="T70" fmla="*/ 734 w 935"/>
                  <a:gd name="T71" fmla="*/ 642 h 1047"/>
                  <a:gd name="T72" fmla="*/ 855 w 935"/>
                  <a:gd name="T73" fmla="*/ 76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5" h="1047">
                    <a:moveTo>
                      <a:pt x="855" y="682"/>
                    </a:moveTo>
                    <a:lnTo>
                      <a:pt x="814" y="682"/>
                    </a:lnTo>
                    <a:lnTo>
                      <a:pt x="814" y="642"/>
                    </a:lnTo>
                    <a:lnTo>
                      <a:pt x="814" y="562"/>
                    </a:lnTo>
                    <a:lnTo>
                      <a:pt x="734" y="562"/>
                    </a:lnTo>
                    <a:lnTo>
                      <a:pt x="664" y="562"/>
                    </a:lnTo>
                    <a:cubicBezTo>
                      <a:pt x="633" y="524"/>
                      <a:pt x="600" y="494"/>
                      <a:pt x="570" y="469"/>
                    </a:cubicBezTo>
                    <a:cubicBezTo>
                      <a:pt x="621" y="419"/>
                      <a:pt x="653" y="350"/>
                      <a:pt x="653" y="273"/>
                    </a:cubicBezTo>
                    <a:cubicBezTo>
                      <a:pt x="653" y="122"/>
                      <a:pt x="531" y="0"/>
                      <a:pt x="380" y="0"/>
                    </a:cubicBezTo>
                    <a:cubicBezTo>
                      <a:pt x="230" y="0"/>
                      <a:pt x="107" y="122"/>
                      <a:pt x="107" y="273"/>
                    </a:cubicBezTo>
                    <a:cubicBezTo>
                      <a:pt x="107" y="350"/>
                      <a:pt x="139" y="419"/>
                      <a:pt x="190" y="469"/>
                    </a:cubicBezTo>
                    <a:cubicBezTo>
                      <a:pt x="108" y="539"/>
                      <a:pt x="0" y="636"/>
                      <a:pt x="0" y="857"/>
                    </a:cubicBezTo>
                    <a:lnTo>
                      <a:pt x="0" y="897"/>
                    </a:lnTo>
                    <a:lnTo>
                      <a:pt x="450" y="897"/>
                    </a:lnTo>
                    <a:lnTo>
                      <a:pt x="450" y="926"/>
                    </a:lnTo>
                    <a:lnTo>
                      <a:pt x="530" y="926"/>
                    </a:lnTo>
                    <a:lnTo>
                      <a:pt x="570" y="926"/>
                    </a:lnTo>
                    <a:lnTo>
                      <a:pt x="570" y="967"/>
                    </a:lnTo>
                    <a:lnTo>
                      <a:pt x="570" y="1047"/>
                    </a:lnTo>
                    <a:lnTo>
                      <a:pt x="650" y="1047"/>
                    </a:lnTo>
                    <a:lnTo>
                      <a:pt x="734" y="1047"/>
                    </a:lnTo>
                    <a:lnTo>
                      <a:pt x="814" y="1047"/>
                    </a:lnTo>
                    <a:lnTo>
                      <a:pt x="814" y="967"/>
                    </a:lnTo>
                    <a:lnTo>
                      <a:pt x="814" y="926"/>
                    </a:lnTo>
                    <a:lnTo>
                      <a:pt x="855" y="926"/>
                    </a:lnTo>
                    <a:lnTo>
                      <a:pt x="935" y="926"/>
                    </a:lnTo>
                    <a:lnTo>
                      <a:pt x="935" y="846"/>
                    </a:lnTo>
                    <a:lnTo>
                      <a:pt x="935" y="762"/>
                    </a:lnTo>
                    <a:lnTo>
                      <a:pt x="935" y="682"/>
                    </a:lnTo>
                    <a:lnTo>
                      <a:pt x="855" y="682"/>
                    </a:lnTo>
                    <a:lnTo>
                      <a:pt x="855" y="682"/>
                    </a:lnTo>
                    <a:close/>
                    <a:moveTo>
                      <a:pt x="187" y="273"/>
                    </a:moveTo>
                    <a:cubicBezTo>
                      <a:pt x="187" y="167"/>
                      <a:pt x="274" y="80"/>
                      <a:pt x="380" y="80"/>
                    </a:cubicBezTo>
                    <a:cubicBezTo>
                      <a:pt x="486" y="80"/>
                      <a:pt x="573" y="167"/>
                      <a:pt x="573" y="273"/>
                    </a:cubicBezTo>
                    <a:cubicBezTo>
                      <a:pt x="573" y="372"/>
                      <a:pt x="498" y="454"/>
                      <a:pt x="401" y="465"/>
                    </a:cubicBezTo>
                    <a:cubicBezTo>
                      <a:pt x="400" y="465"/>
                      <a:pt x="399" y="465"/>
                      <a:pt x="398" y="465"/>
                    </a:cubicBezTo>
                    <a:cubicBezTo>
                      <a:pt x="394" y="466"/>
                      <a:pt x="389" y="466"/>
                      <a:pt x="384" y="466"/>
                    </a:cubicBezTo>
                    <a:cubicBezTo>
                      <a:pt x="383" y="466"/>
                      <a:pt x="382" y="466"/>
                      <a:pt x="380" y="466"/>
                    </a:cubicBezTo>
                    <a:cubicBezTo>
                      <a:pt x="378" y="466"/>
                      <a:pt x="376" y="466"/>
                      <a:pt x="374" y="466"/>
                    </a:cubicBezTo>
                    <a:cubicBezTo>
                      <a:pt x="370" y="466"/>
                      <a:pt x="367" y="466"/>
                      <a:pt x="363" y="465"/>
                    </a:cubicBezTo>
                    <a:cubicBezTo>
                      <a:pt x="361" y="465"/>
                      <a:pt x="360" y="465"/>
                      <a:pt x="358" y="465"/>
                    </a:cubicBezTo>
                    <a:cubicBezTo>
                      <a:pt x="262" y="454"/>
                      <a:pt x="187" y="372"/>
                      <a:pt x="187" y="273"/>
                    </a:cubicBezTo>
                    <a:close/>
                    <a:moveTo>
                      <a:pt x="247" y="525"/>
                    </a:moveTo>
                    <a:cubicBezTo>
                      <a:pt x="249" y="523"/>
                      <a:pt x="251" y="521"/>
                      <a:pt x="253" y="520"/>
                    </a:cubicBezTo>
                    <a:cubicBezTo>
                      <a:pt x="284" y="533"/>
                      <a:pt x="317" y="541"/>
                      <a:pt x="350" y="544"/>
                    </a:cubicBezTo>
                    <a:cubicBezTo>
                      <a:pt x="352" y="545"/>
                      <a:pt x="355" y="545"/>
                      <a:pt x="357" y="545"/>
                    </a:cubicBezTo>
                    <a:cubicBezTo>
                      <a:pt x="363" y="545"/>
                      <a:pt x="370" y="546"/>
                      <a:pt x="376" y="546"/>
                    </a:cubicBezTo>
                    <a:cubicBezTo>
                      <a:pt x="377" y="546"/>
                      <a:pt x="379" y="546"/>
                      <a:pt x="380" y="546"/>
                    </a:cubicBezTo>
                    <a:cubicBezTo>
                      <a:pt x="381" y="546"/>
                      <a:pt x="382" y="546"/>
                      <a:pt x="383" y="546"/>
                    </a:cubicBezTo>
                    <a:cubicBezTo>
                      <a:pt x="390" y="546"/>
                      <a:pt x="397" y="545"/>
                      <a:pt x="404" y="545"/>
                    </a:cubicBezTo>
                    <a:cubicBezTo>
                      <a:pt x="406" y="545"/>
                      <a:pt x="408" y="545"/>
                      <a:pt x="410" y="544"/>
                    </a:cubicBezTo>
                    <a:cubicBezTo>
                      <a:pt x="443" y="541"/>
                      <a:pt x="476" y="533"/>
                      <a:pt x="507" y="520"/>
                    </a:cubicBezTo>
                    <a:cubicBezTo>
                      <a:pt x="509" y="521"/>
                      <a:pt x="511" y="523"/>
                      <a:pt x="513" y="525"/>
                    </a:cubicBezTo>
                    <a:cubicBezTo>
                      <a:pt x="532" y="541"/>
                      <a:pt x="551" y="558"/>
                      <a:pt x="570" y="577"/>
                    </a:cubicBezTo>
                    <a:lnTo>
                      <a:pt x="570" y="642"/>
                    </a:lnTo>
                    <a:lnTo>
                      <a:pt x="570" y="682"/>
                    </a:lnTo>
                    <a:lnTo>
                      <a:pt x="529" y="682"/>
                    </a:lnTo>
                    <a:lnTo>
                      <a:pt x="449" y="682"/>
                    </a:lnTo>
                    <a:lnTo>
                      <a:pt x="449" y="762"/>
                    </a:lnTo>
                    <a:lnTo>
                      <a:pt x="449" y="817"/>
                    </a:lnTo>
                    <a:lnTo>
                      <a:pt x="81" y="817"/>
                    </a:lnTo>
                    <a:cubicBezTo>
                      <a:pt x="93" y="657"/>
                      <a:pt x="175" y="587"/>
                      <a:pt x="247" y="525"/>
                    </a:cubicBezTo>
                    <a:close/>
                    <a:moveTo>
                      <a:pt x="855" y="846"/>
                    </a:moveTo>
                    <a:lnTo>
                      <a:pt x="734" y="846"/>
                    </a:lnTo>
                    <a:lnTo>
                      <a:pt x="734" y="967"/>
                    </a:lnTo>
                    <a:lnTo>
                      <a:pt x="650" y="967"/>
                    </a:lnTo>
                    <a:lnTo>
                      <a:pt x="650" y="846"/>
                    </a:lnTo>
                    <a:lnTo>
                      <a:pt x="530" y="846"/>
                    </a:lnTo>
                    <a:lnTo>
                      <a:pt x="530" y="762"/>
                    </a:lnTo>
                    <a:lnTo>
                      <a:pt x="650" y="762"/>
                    </a:lnTo>
                    <a:lnTo>
                      <a:pt x="650" y="642"/>
                    </a:lnTo>
                    <a:lnTo>
                      <a:pt x="734" y="642"/>
                    </a:lnTo>
                    <a:lnTo>
                      <a:pt x="734" y="762"/>
                    </a:lnTo>
                    <a:lnTo>
                      <a:pt x="855" y="762"/>
                    </a:lnTo>
                    <a:lnTo>
                      <a:pt x="855" y="846"/>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79" name="椭圆 69"/>
              <p:cNvSpPr/>
              <p:nvPr/>
            </p:nvSpPr>
            <p:spPr>
              <a:xfrm>
                <a:off x="7740255" y="2983775"/>
                <a:ext cx="870804" cy="763385"/>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0" name="椭圆 61"/>
              <p:cNvSpPr/>
              <p:nvPr/>
            </p:nvSpPr>
            <p:spPr>
              <a:xfrm>
                <a:off x="5660598" y="5010402"/>
                <a:ext cx="870804" cy="869444"/>
              </a:xfrm>
              <a:custGeom>
                <a:avLst/>
                <a:gdLst>
                  <a:gd name="T0" fmla="*/ 7158 w 7616"/>
                  <a:gd name="T1" fmla="*/ 3139 h 7616"/>
                  <a:gd name="T2" fmla="*/ 4477 w 7616"/>
                  <a:gd name="T3" fmla="*/ 459 h 7616"/>
                  <a:gd name="T4" fmla="*/ 459 w 7616"/>
                  <a:gd name="T5" fmla="*/ 4477 h 7616"/>
                  <a:gd name="T6" fmla="*/ 3139 w 7616"/>
                  <a:gd name="T7" fmla="*/ 7158 h 7616"/>
                  <a:gd name="T8" fmla="*/ 7158 w 7616"/>
                  <a:gd name="T9" fmla="*/ 3139 h 7616"/>
                  <a:gd name="T10" fmla="*/ 5390 w 7616"/>
                  <a:gd name="T11" fmla="*/ 5390 h 7616"/>
                  <a:gd name="T12" fmla="*/ 5088 w 7616"/>
                  <a:gd name="T13" fmla="*/ 5515 h 7616"/>
                  <a:gd name="T14" fmla="*/ 4787 w 7616"/>
                  <a:gd name="T15" fmla="*/ 5390 h 7616"/>
                  <a:gd name="T16" fmla="*/ 3507 w 7616"/>
                  <a:gd name="T17" fmla="*/ 4110 h 7616"/>
                  <a:gd name="T18" fmla="*/ 3382 w 7616"/>
                  <a:gd name="T19" fmla="*/ 3808 h 7616"/>
                  <a:gd name="T20" fmla="*/ 3382 w 7616"/>
                  <a:gd name="T21" fmla="*/ 2102 h 7616"/>
                  <a:gd name="T22" fmla="*/ 3808 w 7616"/>
                  <a:gd name="T23" fmla="*/ 1675 h 7616"/>
                  <a:gd name="T24" fmla="*/ 4235 w 7616"/>
                  <a:gd name="T25" fmla="*/ 2102 h 7616"/>
                  <a:gd name="T26" fmla="*/ 4235 w 7616"/>
                  <a:gd name="T27" fmla="*/ 3632 h 7616"/>
                  <a:gd name="T28" fmla="*/ 5390 w 7616"/>
                  <a:gd name="T29" fmla="*/ 4787 h 7616"/>
                  <a:gd name="T30" fmla="*/ 5390 w 7616"/>
                  <a:gd name="T31" fmla="*/ 5390 h 7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16" h="7616">
                    <a:moveTo>
                      <a:pt x="7158" y="3139"/>
                    </a:moveTo>
                    <a:cubicBezTo>
                      <a:pt x="6901" y="1797"/>
                      <a:pt x="5819" y="715"/>
                      <a:pt x="4477" y="459"/>
                    </a:cubicBezTo>
                    <a:cubicBezTo>
                      <a:pt x="2077" y="0"/>
                      <a:pt x="0" y="2077"/>
                      <a:pt x="459" y="4477"/>
                    </a:cubicBezTo>
                    <a:cubicBezTo>
                      <a:pt x="715" y="5819"/>
                      <a:pt x="1798" y="6901"/>
                      <a:pt x="3139" y="7158"/>
                    </a:cubicBezTo>
                    <a:cubicBezTo>
                      <a:pt x="5540" y="7616"/>
                      <a:pt x="7616" y="5540"/>
                      <a:pt x="7158" y="3139"/>
                    </a:cubicBezTo>
                    <a:close/>
                    <a:moveTo>
                      <a:pt x="5390" y="5390"/>
                    </a:moveTo>
                    <a:cubicBezTo>
                      <a:pt x="5307" y="5473"/>
                      <a:pt x="5198" y="5515"/>
                      <a:pt x="5088" y="5515"/>
                    </a:cubicBezTo>
                    <a:cubicBezTo>
                      <a:pt x="4979" y="5515"/>
                      <a:pt x="4870" y="5473"/>
                      <a:pt x="4787" y="5390"/>
                    </a:cubicBezTo>
                    <a:lnTo>
                      <a:pt x="3507" y="4110"/>
                    </a:lnTo>
                    <a:cubicBezTo>
                      <a:pt x="3427" y="4030"/>
                      <a:pt x="3382" y="3922"/>
                      <a:pt x="3382" y="3808"/>
                    </a:cubicBezTo>
                    <a:lnTo>
                      <a:pt x="3382" y="2102"/>
                    </a:lnTo>
                    <a:cubicBezTo>
                      <a:pt x="3382" y="1866"/>
                      <a:pt x="3573" y="1675"/>
                      <a:pt x="3808" y="1675"/>
                    </a:cubicBezTo>
                    <a:cubicBezTo>
                      <a:pt x="4044" y="1675"/>
                      <a:pt x="4235" y="1866"/>
                      <a:pt x="4235" y="2102"/>
                    </a:cubicBezTo>
                    <a:lnTo>
                      <a:pt x="4235" y="3632"/>
                    </a:lnTo>
                    <a:lnTo>
                      <a:pt x="5390" y="4787"/>
                    </a:lnTo>
                    <a:cubicBezTo>
                      <a:pt x="5557" y="4953"/>
                      <a:pt x="5557" y="5223"/>
                      <a:pt x="5390" y="539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sp>
            <p:nvSpPr>
              <p:cNvPr id="81" name="椭圆 16"/>
              <p:cNvSpPr/>
              <p:nvPr/>
            </p:nvSpPr>
            <p:spPr>
              <a:xfrm>
                <a:off x="3580940" y="2971483"/>
                <a:ext cx="870804" cy="78796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391" tIns="160391" rIns="160391" bIns="16039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333500">
                  <a:lnSpc>
                    <a:spcPct val="90000"/>
                  </a:lnSpc>
                  <a:spcBef>
                    <a:spcPct val="0"/>
                  </a:spcBef>
                  <a:spcAft>
                    <a:spcPct val="35000"/>
                  </a:spcAft>
                </a:pPr>
                <a:endParaRPr lang="zh-CN" altLang="en-US" sz="3000" dirty="0">
                  <a:latin typeface="微软雅黑" panose="020B0503020204020204" pitchFamily="34" charset="-122"/>
                  <a:ea typeface="微软雅黑" panose="020B0503020204020204" pitchFamily="34" charset="-122"/>
                  <a:cs typeface="+mn-ea"/>
                  <a:sym typeface="+mn-lt"/>
                </a:endParaRPr>
              </a:p>
            </p:txBody>
          </p:sp>
        </p:grpSp>
        <p:sp>
          <p:nvSpPr>
            <p:cNvPr id="18" name="弧形 17"/>
            <p:cNvSpPr/>
            <p:nvPr/>
          </p:nvSpPr>
          <p:spPr>
            <a:xfrm>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0" name="弧形 19"/>
            <p:cNvSpPr/>
            <p:nvPr/>
          </p:nvSpPr>
          <p:spPr>
            <a:xfrm rot="162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21" name="弧形 20"/>
            <p:cNvSpPr/>
            <p:nvPr/>
          </p:nvSpPr>
          <p:spPr>
            <a:xfrm rot="108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2" name="弧形 31"/>
            <p:cNvSpPr/>
            <p:nvPr/>
          </p:nvSpPr>
          <p:spPr>
            <a:xfrm rot="5400000">
              <a:off x="4623693" y="2447231"/>
              <a:ext cx="2944614" cy="2944614"/>
            </a:xfrm>
            <a:prstGeom prst="arc">
              <a:avLst>
                <a:gd name="adj1" fmla="val 18019189"/>
                <a:gd name="adj2" fmla="val 1977688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6092226" y="1601395"/>
            <a:ext cx="1808311" cy="932570"/>
            <a:chOff x="6818242" y="1725490"/>
            <a:chExt cx="2411081" cy="1243428"/>
          </a:xfrm>
        </p:grpSpPr>
        <p:sp>
          <p:nvSpPr>
            <p:cNvPr id="35" name="文本框 6"/>
            <p:cNvSpPr txBox="1"/>
            <p:nvPr/>
          </p:nvSpPr>
          <p:spPr>
            <a:xfrm>
              <a:off x="6818242" y="2046869"/>
              <a:ext cx="2411081" cy="9220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7" name="组合 36"/>
          <p:cNvGrpSpPr/>
          <p:nvPr/>
        </p:nvGrpSpPr>
        <p:grpSpPr>
          <a:xfrm>
            <a:off x="6092226" y="3562542"/>
            <a:ext cx="1808311" cy="956615"/>
            <a:chOff x="6818242" y="1725490"/>
            <a:chExt cx="2411081" cy="1275485"/>
          </a:xfrm>
        </p:grpSpPr>
        <p:sp>
          <p:nvSpPr>
            <p:cNvPr id="38"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0" name="组合 39"/>
          <p:cNvGrpSpPr/>
          <p:nvPr/>
        </p:nvGrpSpPr>
        <p:grpSpPr>
          <a:xfrm>
            <a:off x="1244214" y="1601399"/>
            <a:ext cx="1808311" cy="956615"/>
            <a:chOff x="6818242" y="1725490"/>
            <a:chExt cx="2411081" cy="1275485"/>
          </a:xfrm>
        </p:grpSpPr>
        <p:sp>
          <p:nvSpPr>
            <p:cNvPr id="41" name="文本框 6"/>
            <p:cNvSpPr txBox="1"/>
            <p:nvPr/>
          </p:nvSpPr>
          <p:spPr>
            <a:xfrm>
              <a:off x="6818242" y="2046868"/>
              <a:ext cx="2411081"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43" name="组合 42"/>
          <p:cNvGrpSpPr/>
          <p:nvPr/>
        </p:nvGrpSpPr>
        <p:grpSpPr>
          <a:xfrm>
            <a:off x="1244214" y="3562542"/>
            <a:ext cx="1808311" cy="932570"/>
            <a:chOff x="6818242" y="1725490"/>
            <a:chExt cx="2411081" cy="1243425"/>
          </a:xfrm>
        </p:grpSpPr>
        <p:sp>
          <p:nvSpPr>
            <p:cNvPr id="44" name="文本框 6"/>
            <p:cNvSpPr txBox="1"/>
            <p:nvPr/>
          </p:nvSpPr>
          <p:spPr>
            <a:xfrm>
              <a:off x="6818242" y="2046868"/>
              <a:ext cx="2411081" cy="922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9" name="组合 58"/>
            <p:cNvGrpSpPr/>
            <p:nvPr/>
          </p:nvGrpSpPr>
          <p:grpSpPr>
            <a:xfrm>
              <a:off x="251900" y="195486"/>
              <a:ext cx="887938" cy="585582"/>
              <a:chOff x="562441" y="531294"/>
              <a:chExt cx="2322326" cy="1531540"/>
            </a:xfrm>
          </p:grpSpPr>
          <p:sp>
            <p:nvSpPr>
              <p:cNvPr id="61" name="圆角矩形 6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圆角矩形 6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3" name="圆角矩形 6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4" name="圆角矩形 6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5" name="圆角矩形 6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6"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0" name="矩形 5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ppt_w</p:attrName>
                                        </p:attrNameLst>
                                      </p:cBhvr>
                                      <p:tavLst>
                                        <p:tav tm="0">
                                          <p:val>
                                            <p:fltVal val="0"/>
                                          </p:val>
                                        </p:tav>
                                        <p:tav tm="100000">
                                          <p:val>
                                            <p:strVal val="#ppt_w"/>
                                          </p:val>
                                        </p:tav>
                                      </p:tavLst>
                                    </p:anim>
                                    <p:anim calcmode="lin" valueType="num">
                                      <p:cBhvr>
                                        <p:cTn id="8" dur="1000" fill="hold"/>
                                        <p:tgtEl>
                                          <p:spTgt spid="86"/>
                                        </p:tgtEl>
                                        <p:attrNameLst>
                                          <p:attrName>ppt_h</p:attrName>
                                        </p:attrNameLst>
                                      </p:cBhvr>
                                      <p:tavLst>
                                        <p:tav tm="0">
                                          <p:val>
                                            <p:fltVal val="0"/>
                                          </p:val>
                                        </p:tav>
                                        <p:tav tm="100000">
                                          <p:val>
                                            <p:strVal val="#ppt_h"/>
                                          </p:val>
                                        </p:tav>
                                      </p:tavLst>
                                    </p:anim>
                                    <p:anim calcmode="lin" valueType="num">
                                      <p:cBhvr>
                                        <p:cTn id="9" dur="1000" fill="hold"/>
                                        <p:tgtEl>
                                          <p:spTgt spid="86"/>
                                        </p:tgtEl>
                                        <p:attrNameLst>
                                          <p:attrName>style.rotation</p:attrName>
                                        </p:attrNameLst>
                                      </p:cBhvr>
                                      <p:tavLst>
                                        <p:tav tm="0">
                                          <p:val>
                                            <p:fltVal val="90"/>
                                          </p:val>
                                        </p:tav>
                                        <p:tav tm="100000">
                                          <p:val>
                                            <p:fltVal val="0"/>
                                          </p:val>
                                        </p:tav>
                                      </p:tavLst>
                                    </p:anim>
                                    <p:animEffect transition="in" filter="fade">
                                      <p:cBhvr>
                                        <p:cTn id="10" dur="1000"/>
                                        <p:tgtEl>
                                          <p:spTgt spid="8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1+#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59598" b="-493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04</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329531"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FOUR</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31"/>
          <p:cNvGrpSpPr/>
          <p:nvPr/>
        </p:nvGrpSpPr>
        <p:grpSpPr bwMode="auto">
          <a:xfrm>
            <a:off x="6039882" y="2755531"/>
            <a:ext cx="297623" cy="297623"/>
            <a:chOff x="0" y="0"/>
            <a:chExt cx="812800" cy="812800"/>
          </a:xfrm>
          <a:effectLst>
            <a:outerShdw blurRad="254000" dist="63500" dir="2700000" algn="tl" rotWithShape="0">
              <a:prstClr val="black">
                <a:alpha val="30000"/>
              </a:prstClr>
            </a:outerShdw>
          </a:effectLst>
        </p:grpSpPr>
        <p:sp>
          <p:nvSpPr>
            <p:cNvPr id="14" name="椭圆 32"/>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0" name="组合 34"/>
          <p:cNvGrpSpPr/>
          <p:nvPr/>
        </p:nvGrpSpPr>
        <p:grpSpPr bwMode="auto">
          <a:xfrm>
            <a:off x="2839833" y="2755531"/>
            <a:ext cx="297623" cy="297623"/>
            <a:chOff x="0" y="0"/>
            <a:chExt cx="812800" cy="812800"/>
          </a:xfrm>
          <a:effectLst>
            <a:outerShdw blurRad="254000" dist="63500" dir="2700000" algn="tl" rotWithShape="0">
              <a:prstClr val="black">
                <a:alpha val="30000"/>
              </a:prstClr>
            </a:outerShdw>
          </a:effectLst>
        </p:grpSpPr>
        <p:sp>
          <p:nvSpPr>
            <p:cNvPr id="21" name="椭圆 35"/>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37"/>
          <p:cNvGrpSpPr/>
          <p:nvPr/>
        </p:nvGrpSpPr>
        <p:grpSpPr bwMode="auto">
          <a:xfrm>
            <a:off x="4423190" y="1185268"/>
            <a:ext cx="297623" cy="297623"/>
            <a:chOff x="0" y="0"/>
            <a:chExt cx="812800" cy="812800"/>
          </a:xfrm>
          <a:effectLst>
            <a:outerShdw blurRad="254000" dist="63500" dir="2700000" algn="tl" rotWithShape="0">
              <a:prstClr val="black">
                <a:alpha val="30000"/>
              </a:prstClr>
            </a:outerShdw>
          </a:effectLst>
        </p:grpSpPr>
        <p:sp>
          <p:nvSpPr>
            <p:cNvPr id="24" name="椭圆 38"/>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5"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6" name="组合 40"/>
          <p:cNvGrpSpPr/>
          <p:nvPr/>
        </p:nvGrpSpPr>
        <p:grpSpPr bwMode="auto">
          <a:xfrm>
            <a:off x="4423190" y="4356746"/>
            <a:ext cx="297623" cy="297623"/>
            <a:chOff x="0" y="0"/>
            <a:chExt cx="812800" cy="812800"/>
          </a:xfrm>
          <a:effectLst>
            <a:outerShdw blurRad="254000" dist="63500" dir="2700000" algn="tl" rotWithShape="0">
              <a:prstClr val="black">
                <a:alpha val="30000"/>
              </a:prstClr>
            </a:outerShdw>
          </a:effectLst>
        </p:grpSpPr>
        <p:sp>
          <p:nvSpPr>
            <p:cNvPr id="27" name="椭圆 41"/>
            <p:cNvSpPr>
              <a:spLocks noChangeArrowheads="1"/>
            </p:cNvSpPr>
            <p:nvPr/>
          </p:nvSpPr>
          <p:spPr bwMode="auto">
            <a:xfrm>
              <a:off x="0" y="0"/>
              <a:ext cx="812800" cy="812800"/>
            </a:xfrm>
            <a:prstGeom prst="ellipse">
              <a:avLst/>
            </a:pr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lnSpc>
                  <a:spcPct val="120000"/>
                </a:lnSpc>
                <a:buFont typeface="Arial" panose="020B0604020202020204" pitchFamily="34" charset="0"/>
                <a:buNone/>
              </a:pPr>
              <a:endParaRPr lang="zh-CN" altLang="en-US" sz="1140"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8"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grpSp>
        <p:nvGrpSpPr>
          <p:cNvPr id="29" name="组合 66"/>
          <p:cNvGrpSpPr/>
          <p:nvPr/>
        </p:nvGrpSpPr>
        <p:grpSpPr bwMode="auto">
          <a:xfrm>
            <a:off x="3067377" y="1403391"/>
            <a:ext cx="3009249" cy="3011426"/>
            <a:chOff x="0" y="0"/>
            <a:chExt cx="4392474" cy="4393594"/>
          </a:xfrm>
          <a:effectLst>
            <a:outerShdw blurRad="254000" dist="63500" dir="2700000" algn="tl" rotWithShape="0">
              <a:prstClr val="black">
                <a:alpha val="30000"/>
              </a:prstClr>
            </a:outerShdw>
          </a:effectLst>
        </p:grpSpPr>
        <p:grpSp>
          <p:nvGrpSpPr>
            <p:cNvPr id="30" name="组合 44"/>
            <p:cNvGrpSpPr/>
            <p:nvPr/>
          </p:nvGrpSpPr>
          <p:grpSpPr bwMode="auto">
            <a:xfrm>
              <a:off x="0" y="0"/>
              <a:ext cx="4392474" cy="4393594"/>
              <a:chOff x="0" y="0"/>
              <a:chExt cx="4392474" cy="4393594"/>
            </a:xfrm>
          </p:grpSpPr>
          <p:grpSp>
            <p:nvGrpSpPr>
              <p:cNvPr id="35" name="组合 30"/>
              <p:cNvGrpSpPr/>
              <p:nvPr/>
            </p:nvGrpSpPr>
            <p:grpSpPr bwMode="auto">
              <a:xfrm>
                <a:off x="0" y="0"/>
                <a:ext cx="4392474" cy="4393594"/>
                <a:chOff x="0" y="0"/>
                <a:chExt cx="4392474" cy="4393594"/>
              </a:xfrm>
            </p:grpSpPr>
            <p:sp>
              <p:nvSpPr>
                <p:cNvPr id="37"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8"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39"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0"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1"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2"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2B4C73"/>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sp>
              <p:nvSpPr>
                <p:cNvPr id="43"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6"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37609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140" dirty="0">
                  <a:latin typeface="微软雅黑" panose="020B0503020204020204" pitchFamily="34" charset="-122"/>
                  <a:ea typeface="微软雅黑" panose="020B0503020204020204" pitchFamily="34" charset="-122"/>
                  <a:cs typeface="+mn-ea"/>
                  <a:sym typeface="+mn-lt"/>
                </a:endParaRPr>
              </a:p>
            </p:txBody>
          </p:sp>
        </p:grpSp>
        <p:sp>
          <p:nvSpPr>
            <p:cNvPr id="31" name="文本框 62"/>
            <p:cNvSpPr txBox="1">
              <a:spLocks noChangeArrowheads="1"/>
            </p:cNvSpPr>
            <p:nvPr/>
          </p:nvSpPr>
          <p:spPr bwMode="auto">
            <a:xfrm>
              <a:off x="1194650" y="92309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文本框 63"/>
            <p:cNvSpPr txBox="1">
              <a:spLocks noChangeArrowheads="1"/>
            </p:cNvSpPr>
            <p:nvPr/>
          </p:nvSpPr>
          <p:spPr bwMode="auto">
            <a:xfrm>
              <a:off x="939877" y="2659859"/>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文本框 64"/>
            <p:cNvSpPr txBox="1">
              <a:spLocks noChangeArrowheads="1"/>
            </p:cNvSpPr>
            <p:nvPr/>
          </p:nvSpPr>
          <p:spPr bwMode="auto">
            <a:xfrm>
              <a:off x="2599880" y="289469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65"/>
            <p:cNvSpPr txBox="1">
              <a:spLocks noChangeArrowheads="1"/>
            </p:cNvSpPr>
            <p:nvPr/>
          </p:nvSpPr>
          <p:spPr bwMode="auto">
            <a:xfrm>
              <a:off x="2913359" y="1212606"/>
              <a:ext cx="643922" cy="55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lnSpc>
                  <a:spcPct val="120000"/>
                </a:lnSpc>
                <a:buFont typeface="Arial" panose="020B0604020202020204" pitchFamily="34" charset="0"/>
                <a:buNone/>
              </a:pPr>
              <a:r>
                <a:rPr lang="en-US" altLang="zh-CN" sz="1705" dirty="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1705"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44" name="TextBox 23"/>
          <p:cNvSpPr txBox="1"/>
          <p:nvPr/>
        </p:nvSpPr>
        <p:spPr>
          <a:xfrm>
            <a:off x="1797489" y="1117973"/>
            <a:ext cx="2528192" cy="821427"/>
          </a:xfrm>
          <a:prstGeom prst="rect">
            <a:avLst/>
          </a:prstGeom>
          <a:noFill/>
          <a:ln>
            <a:noFill/>
          </a:ln>
        </p:spPr>
        <p:txBody>
          <a:bodyPr wrap="square" lIns="68580" tIns="34290" rIns="68580" bIns="34290" anchor="t" anchorCtr="0">
            <a:normAutofit/>
          </a:bodyPr>
          <a:lstStyle>
            <a:defPPr>
              <a:defRPr lang="zh-CN"/>
            </a:defPPr>
            <a:lvl1pPr algn="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24"/>
          <p:cNvSpPr txBox="1"/>
          <p:nvPr/>
        </p:nvSpPr>
        <p:spPr>
          <a:xfrm>
            <a:off x="3031499" y="885801"/>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6" name="TextBox 23"/>
          <p:cNvSpPr txBox="1"/>
          <p:nvPr/>
        </p:nvSpPr>
        <p:spPr>
          <a:xfrm>
            <a:off x="596616" y="2711748"/>
            <a:ext cx="2202945"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gn="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24"/>
          <p:cNvSpPr txBox="1"/>
          <p:nvPr/>
        </p:nvSpPr>
        <p:spPr>
          <a:xfrm>
            <a:off x="1572480" y="2499964"/>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sp>
        <p:nvSpPr>
          <p:cNvPr id="48" name="TextBox 23"/>
          <p:cNvSpPr txBox="1"/>
          <p:nvPr/>
        </p:nvSpPr>
        <p:spPr>
          <a:xfrm>
            <a:off x="6391576" y="2695060"/>
            <a:ext cx="2212872"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24"/>
          <p:cNvSpPr txBox="1"/>
          <p:nvPr/>
        </p:nvSpPr>
        <p:spPr>
          <a:xfrm>
            <a:off x="6391577" y="2464446"/>
            <a:ext cx="1261884" cy="295722"/>
          </a:xfrm>
          <a:prstGeom prst="rect">
            <a:avLst/>
          </a:prstGeom>
          <a:noFill/>
        </p:spPr>
        <p:txBody>
          <a:bodyPr wrap="none" rtlCol="0">
            <a:spAutoFit/>
          </a:bodyPr>
          <a:lstStyle/>
          <a:p>
            <a:pPr>
              <a:lnSpc>
                <a:spcPct val="120000"/>
              </a:lnSpc>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请替换文字内容</a:t>
            </a:r>
          </a:p>
        </p:txBody>
      </p:sp>
      <p:sp>
        <p:nvSpPr>
          <p:cNvPr id="50" name="TextBox 23"/>
          <p:cNvSpPr txBox="1"/>
          <p:nvPr/>
        </p:nvSpPr>
        <p:spPr>
          <a:xfrm>
            <a:off x="4849709" y="4443362"/>
            <a:ext cx="2757586" cy="821427"/>
          </a:xfrm>
          <a:prstGeom prst="rect">
            <a:avLst/>
          </a:prstGeom>
          <a:noFill/>
          <a:ln>
            <a:noFill/>
          </a:ln>
        </p:spPr>
        <p:txBody>
          <a:bodyPr wrap="square" lIns="68580" tIns="34290" rIns="68580" bIns="34290" anchor="t" anchorCtr="0">
            <a:normAutofit/>
          </a:bodyPr>
          <a:lstStyle>
            <a:defPPr>
              <a:defRPr lang="zh-CN"/>
            </a:defPPr>
            <a:lvl1pPr>
              <a:lnSpc>
                <a:spcPts val="2000"/>
              </a:lnSpc>
              <a:defRPr sz="1200"/>
            </a:lvl1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24"/>
          <p:cNvSpPr txBox="1"/>
          <p:nvPr/>
        </p:nvSpPr>
        <p:spPr>
          <a:xfrm>
            <a:off x="4849708" y="4223189"/>
            <a:ext cx="1261884" cy="295722"/>
          </a:xfrm>
          <a:prstGeom prst="rect">
            <a:avLst/>
          </a:prstGeom>
          <a:noFill/>
        </p:spPr>
        <p:txBody>
          <a:bodyPr wrap="none" rtlCol="0">
            <a:spAutoFit/>
          </a:bodyPr>
          <a:lstStyle>
            <a:defPPr>
              <a:defRPr lang="zh-CN"/>
            </a:defPPr>
            <a:lvl1pPr>
              <a:lnSpc>
                <a:spcPct val="120000"/>
              </a:lnSpc>
              <a:defRPr sz="1600">
                <a:solidFill>
                  <a:schemeClr val="tx1">
                    <a:lumMod val="85000"/>
                    <a:lumOff val="15000"/>
                  </a:schemeClr>
                </a:solidFill>
                <a:latin typeface="Arial" panose="020B0604020202020204" pitchFamily="34" charset="0"/>
                <a:ea typeface="微软雅黑" panose="020B0503020204020204" pitchFamily="34" charset="-122"/>
                <a:cs typeface="+mn-ea"/>
              </a:defRPr>
            </a:lvl1pPr>
          </a:lstStyle>
          <a:p>
            <a:r>
              <a:rPr lang="zh-CN" altLang="en-US" sz="1200" dirty="0">
                <a:solidFill>
                  <a:srgbClr val="376092"/>
                </a:solidFill>
                <a:latin typeface="微软雅黑" panose="020B0503020204020204" pitchFamily="34" charset="-122"/>
                <a:sym typeface="+mn-lt"/>
              </a:rPr>
              <a:t>请替换文字内容</a:t>
            </a:r>
          </a:p>
        </p:txBody>
      </p:sp>
      <p:grpSp>
        <p:nvGrpSpPr>
          <p:cNvPr id="52" name="组合 51"/>
          <p:cNvGrpSpPr/>
          <p:nvPr/>
        </p:nvGrpSpPr>
        <p:grpSpPr>
          <a:xfrm>
            <a:off x="251900" y="155730"/>
            <a:ext cx="8568572" cy="625338"/>
            <a:chOff x="251900" y="155730"/>
            <a:chExt cx="8568572" cy="625338"/>
          </a:xfrm>
        </p:grpSpPr>
        <p:cxnSp>
          <p:nvCxnSpPr>
            <p:cNvPr id="53" name="直接连接符 5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5" name="组合 54"/>
            <p:cNvGrpSpPr/>
            <p:nvPr/>
          </p:nvGrpSpPr>
          <p:grpSpPr>
            <a:xfrm>
              <a:off x="251900" y="195486"/>
              <a:ext cx="887938" cy="585582"/>
              <a:chOff x="562441" y="531294"/>
              <a:chExt cx="2322326" cy="1531540"/>
            </a:xfrm>
          </p:grpSpPr>
          <p:sp>
            <p:nvSpPr>
              <p:cNvPr id="57" name="圆角矩形 56"/>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圆角矩形 59"/>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1" name="圆角矩形 60"/>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2"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6" name="矩形 5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250" fill="hold"/>
                                        <p:tgtEl>
                                          <p:spTgt spid="26"/>
                                        </p:tgtEl>
                                        <p:attrNameLst>
                                          <p:attrName>ppt_w</p:attrName>
                                        </p:attrNameLst>
                                      </p:cBhvr>
                                      <p:tavLst>
                                        <p:tav tm="0">
                                          <p:val>
                                            <p:fltVal val="0"/>
                                          </p:val>
                                        </p:tav>
                                        <p:tav tm="100000">
                                          <p:val>
                                            <p:strVal val="#ppt_w"/>
                                          </p:val>
                                        </p:tav>
                                      </p:tavLst>
                                    </p:anim>
                                    <p:anim calcmode="lin" valueType="num">
                                      <p:cBhvr>
                                        <p:cTn id="24" dur="250" fill="hold"/>
                                        <p:tgtEl>
                                          <p:spTgt spid="26"/>
                                        </p:tgtEl>
                                        <p:attrNameLst>
                                          <p:attrName>ppt_h</p:attrName>
                                        </p:attrNameLst>
                                      </p:cBhvr>
                                      <p:tavLst>
                                        <p:tav tm="0">
                                          <p:val>
                                            <p:fltVal val="0"/>
                                          </p:val>
                                        </p:tav>
                                        <p:tav tm="100000">
                                          <p:val>
                                            <p:strVal val="#ppt_h"/>
                                          </p:val>
                                        </p:tav>
                                      </p:tavLst>
                                    </p:anim>
                                    <p:animEffect transition="in" filter="fade">
                                      <p:cBhvr>
                                        <p:cTn id="25" dur="250"/>
                                        <p:tgtEl>
                                          <p:spTgt spid="2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250" fill="hold"/>
                                        <p:tgtEl>
                                          <p:spTgt spid="20"/>
                                        </p:tgtEl>
                                        <p:attrNameLst>
                                          <p:attrName>ppt_w</p:attrName>
                                        </p:attrNameLst>
                                      </p:cBhvr>
                                      <p:tavLst>
                                        <p:tav tm="0">
                                          <p:val>
                                            <p:fltVal val="0"/>
                                          </p:val>
                                        </p:tav>
                                        <p:tav tm="100000">
                                          <p:val>
                                            <p:strVal val="#ppt_w"/>
                                          </p:val>
                                        </p:tav>
                                      </p:tavLst>
                                    </p:anim>
                                    <p:anim calcmode="lin" valueType="num">
                                      <p:cBhvr>
                                        <p:cTn id="30" dur="250" fill="hold"/>
                                        <p:tgtEl>
                                          <p:spTgt spid="20"/>
                                        </p:tgtEl>
                                        <p:attrNameLst>
                                          <p:attrName>ppt_h</p:attrName>
                                        </p:attrNameLst>
                                      </p:cBhvr>
                                      <p:tavLst>
                                        <p:tav tm="0">
                                          <p:val>
                                            <p:fltVal val="0"/>
                                          </p:val>
                                        </p:tav>
                                        <p:tav tm="100000">
                                          <p:val>
                                            <p:strVal val="#ppt_h"/>
                                          </p:val>
                                        </p:tav>
                                      </p:tavLst>
                                    </p:anim>
                                    <p:animEffect transition="in" filter="fade">
                                      <p:cBhvr>
                                        <p:cTn id="31" dur="250"/>
                                        <p:tgtEl>
                                          <p:spTgt spid="20"/>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ppt_y</p:attrName>
                                        </p:attrNameLst>
                                      </p:cBhvr>
                                      <p:tavLst>
                                        <p:tav tm="0">
                                          <p:val>
                                            <p:strVal val="#ppt_y-#ppt_h*1.125000"/>
                                          </p:val>
                                        </p:tav>
                                        <p:tav tm="100000">
                                          <p:val>
                                            <p:strVal val="#ppt_y"/>
                                          </p:val>
                                        </p:tav>
                                      </p:tavLst>
                                    </p:anim>
                                    <p:animEffect transition="in" filter="wipe(down)">
                                      <p:cBhvr>
                                        <p:cTn id="40" dur="500"/>
                                        <p:tgtEl>
                                          <p:spTgt spid="45"/>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p:tgtEl>
                                          <p:spTgt spid="48"/>
                                        </p:tgtEl>
                                        <p:attrNameLst>
                                          <p:attrName>ppt_y</p:attrName>
                                        </p:attrNameLst>
                                      </p:cBhvr>
                                      <p:tavLst>
                                        <p:tav tm="0">
                                          <p:val>
                                            <p:strVal val="#ppt_y+#ppt_h*1.125000"/>
                                          </p:val>
                                        </p:tav>
                                        <p:tav tm="100000">
                                          <p:val>
                                            <p:strVal val="#ppt_y"/>
                                          </p:val>
                                        </p:tav>
                                      </p:tavLst>
                                    </p:anim>
                                    <p:animEffect transition="in" filter="wipe(up)">
                                      <p:cBhvr>
                                        <p:cTn id="45" dur="500"/>
                                        <p:tgtEl>
                                          <p:spTgt spid="48"/>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p:tgtEl>
                                          <p:spTgt spid="49"/>
                                        </p:tgtEl>
                                        <p:attrNameLst>
                                          <p:attrName>ppt_y</p:attrName>
                                        </p:attrNameLst>
                                      </p:cBhvr>
                                      <p:tavLst>
                                        <p:tav tm="0">
                                          <p:val>
                                            <p:strVal val="#ppt_y-#ppt_h*1.125000"/>
                                          </p:val>
                                        </p:tav>
                                        <p:tav tm="100000">
                                          <p:val>
                                            <p:strVal val="#ppt_y"/>
                                          </p:val>
                                        </p:tav>
                                      </p:tavLst>
                                    </p:anim>
                                    <p:animEffect transition="in" filter="wipe(down)">
                                      <p:cBhvr>
                                        <p:cTn id="49" dur="500"/>
                                        <p:tgtEl>
                                          <p:spTgt spid="49"/>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p:tgtEl>
                                          <p:spTgt spid="50"/>
                                        </p:tgtEl>
                                        <p:attrNameLst>
                                          <p:attrName>ppt_y</p:attrName>
                                        </p:attrNameLst>
                                      </p:cBhvr>
                                      <p:tavLst>
                                        <p:tav tm="0">
                                          <p:val>
                                            <p:strVal val="#ppt_y+#ppt_h*1.125000"/>
                                          </p:val>
                                        </p:tav>
                                        <p:tav tm="100000">
                                          <p:val>
                                            <p:strVal val="#ppt_y"/>
                                          </p:val>
                                        </p:tav>
                                      </p:tavLst>
                                    </p:anim>
                                    <p:animEffect transition="in" filter="wipe(up)">
                                      <p:cBhvr>
                                        <p:cTn id="54" dur="500"/>
                                        <p:tgtEl>
                                          <p:spTgt spid="50"/>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p:tgtEl>
                                          <p:spTgt spid="51"/>
                                        </p:tgtEl>
                                        <p:attrNameLst>
                                          <p:attrName>ppt_y</p:attrName>
                                        </p:attrNameLst>
                                      </p:cBhvr>
                                      <p:tavLst>
                                        <p:tav tm="0">
                                          <p:val>
                                            <p:strVal val="#ppt_y-#ppt_h*1.125000"/>
                                          </p:val>
                                        </p:tav>
                                        <p:tav tm="100000">
                                          <p:val>
                                            <p:strVal val="#ppt_y"/>
                                          </p:val>
                                        </p:tav>
                                      </p:tavLst>
                                    </p:anim>
                                    <p:animEffect transition="in" filter="wipe(down)">
                                      <p:cBhvr>
                                        <p:cTn id="58" dur="500"/>
                                        <p:tgtEl>
                                          <p:spTgt spid="51"/>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ppt_y</p:attrName>
                                        </p:attrNameLst>
                                      </p:cBhvr>
                                      <p:tavLst>
                                        <p:tav tm="0">
                                          <p:val>
                                            <p:strVal val="#ppt_y+#ppt_h*1.125000"/>
                                          </p:val>
                                        </p:tav>
                                        <p:tav tm="100000">
                                          <p:val>
                                            <p:strVal val="#ppt_y"/>
                                          </p:val>
                                        </p:tav>
                                      </p:tavLst>
                                    </p:anim>
                                    <p:animEffect transition="in" filter="wipe(up)">
                                      <p:cBhvr>
                                        <p:cTn id="63" dur="500"/>
                                        <p:tgtEl>
                                          <p:spTgt spid="46"/>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p:tgtEl>
                                          <p:spTgt spid="47"/>
                                        </p:tgtEl>
                                        <p:attrNameLst>
                                          <p:attrName>ppt_y</p:attrName>
                                        </p:attrNameLst>
                                      </p:cBhvr>
                                      <p:tavLst>
                                        <p:tav tm="0">
                                          <p:val>
                                            <p:strVal val="#ppt_y-#ppt_h*1.125000"/>
                                          </p:val>
                                        </p:tav>
                                        <p:tav tm="100000">
                                          <p:val>
                                            <p:strVal val="#ppt_y"/>
                                          </p:val>
                                        </p:tav>
                                      </p:tavLst>
                                    </p:anim>
                                    <p:animEffect transition="in" filter="wipe(down)">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9"/>
          <p:cNvSpPr txBox="1"/>
          <p:nvPr/>
        </p:nvSpPr>
        <p:spPr>
          <a:xfrm>
            <a:off x="870585" y="2207036"/>
            <a:ext cx="4133463" cy="2285241"/>
          </a:xfrm>
          <a:prstGeom prst="rect">
            <a:avLst/>
          </a:prstGeom>
          <a:noFill/>
        </p:spPr>
        <p:txBody>
          <a:bodyPr wrap="square" lIns="68580" tIns="34290" rIns="68580" bIns="34290" rtlCol="0">
            <a:spAutoFit/>
          </a:bodyPr>
          <a:lstStyle/>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岁月流转，时光飞逝，转眼间</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2018</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年的工作又接近尾声</a:t>
            </a:r>
          </a:p>
          <a:p>
            <a:pPr lvl="0" algn="just" fontAlgn="base">
              <a:lnSpc>
                <a:spcPct val="150000"/>
              </a:lnSpc>
              <a:spcBef>
                <a:spcPct val="0"/>
              </a:spcBef>
              <a:spcAft>
                <a:spcPct val="0"/>
              </a:spcAft>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3</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亿元，标志着公司迈上了一个新台阶，步入了一个新的发展阶段。</a:t>
            </a:r>
          </a:p>
        </p:txBody>
      </p:sp>
      <p:sp>
        <p:nvSpPr>
          <p:cNvPr id="17" name="圆角矩形 16"/>
          <p:cNvSpPr/>
          <p:nvPr/>
        </p:nvSpPr>
        <p:spPr>
          <a:xfrm rot="2700000">
            <a:off x="5796136" y="2355726"/>
            <a:ext cx="1823899" cy="1823899"/>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6394121" y="2431779"/>
            <a:ext cx="1704529" cy="1704529"/>
            <a:chOff x="6297172" y="1925450"/>
            <a:chExt cx="1971063" cy="1971063"/>
          </a:xfrm>
        </p:grpSpPr>
        <p:sp>
          <p:nvSpPr>
            <p:cNvPr id="18" name="圆角矩形 17"/>
            <p:cNvSpPr/>
            <p:nvPr/>
          </p:nvSpPr>
          <p:spPr>
            <a:xfrm rot="2700000">
              <a:off x="6297172" y="1925450"/>
              <a:ext cx="1971063" cy="1971063"/>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3" cstate="print">
                <a:extLst>
                  <a:ext uri="{28A0092B-C50C-407E-A947-70E740481C1C}">
                    <a14:useLocalDpi xmlns:a14="http://schemas.microsoft.com/office/drawing/2010/main" val="0"/>
                  </a:ext>
                </a:extLst>
              </a:blip>
              <a:srcRect/>
              <a:stretch>
                <a:fillRect l="-30689" t="-1" r="-19375" b="-1273"/>
              </a:stretch>
            </a:blipFill>
            <a:ln w="95250">
              <a:solidFill>
                <a:schemeClr val="bg1">
                  <a:lumMod val="95000"/>
                </a:schemeClr>
              </a:solid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17"/>
            <p:cNvSpPr/>
            <p:nvPr/>
          </p:nvSpPr>
          <p:spPr>
            <a:xfrm rot="2700000">
              <a:off x="6358833" y="1993331"/>
              <a:ext cx="1847741" cy="1847741"/>
            </a:xfrm>
            <a:custGeom>
              <a:avLst/>
              <a:gdLst>
                <a:gd name="connsiteX0" fmla="*/ 0 w 1971063"/>
                <a:gd name="connsiteY0" fmla="*/ 94808 h 1971063"/>
                <a:gd name="connsiteX1" fmla="*/ 94808 w 1971063"/>
                <a:gd name="connsiteY1" fmla="*/ 0 h 1971063"/>
                <a:gd name="connsiteX2" fmla="*/ 1876255 w 1971063"/>
                <a:gd name="connsiteY2" fmla="*/ 0 h 1971063"/>
                <a:gd name="connsiteX3" fmla="*/ 1971063 w 1971063"/>
                <a:gd name="connsiteY3" fmla="*/ 94808 h 1971063"/>
                <a:gd name="connsiteX4" fmla="*/ 1971063 w 1971063"/>
                <a:gd name="connsiteY4" fmla="*/ 1876255 h 1971063"/>
                <a:gd name="connsiteX5" fmla="*/ 1876255 w 1971063"/>
                <a:gd name="connsiteY5" fmla="*/ 1971063 h 1971063"/>
                <a:gd name="connsiteX6" fmla="*/ 94808 w 1971063"/>
                <a:gd name="connsiteY6" fmla="*/ 1971063 h 1971063"/>
                <a:gd name="connsiteX7" fmla="*/ 0 w 1971063"/>
                <a:gd name="connsiteY7" fmla="*/ 1876255 h 1971063"/>
                <a:gd name="connsiteX8" fmla="*/ 0 w 1971063"/>
                <a:gd name="connsiteY8" fmla="*/ 94808 h 1971063"/>
                <a:gd name="connsiteX0-1" fmla="*/ 0 w 1971063"/>
                <a:gd name="connsiteY0-2" fmla="*/ 94808 h 1971063"/>
                <a:gd name="connsiteX1-3" fmla="*/ 94808 w 1971063"/>
                <a:gd name="connsiteY1-4" fmla="*/ 0 h 1971063"/>
                <a:gd name="connsiteX2-5" fmla="*/ 517253 w 1971063"/>
                <a:gd name="connsiteY2-6" fmla="*/ 14656 h 1971063"/>
                <a:gd name="connsiteX3-7" fmla="*/ 1876255 w 1971063"/>
                <a:gd name="connsiteY3-8" fmla="*/ 0 h 1971063"/>
                <a:gd name="connsiteX4-9" fmla="*/ 1971063 w 1971063"/>
                <a:gd name="connsiteY4-10" fmla="*/ 94808 h 1971063"/>
                <a:gd name="connsiteX5-11" fmla="*/ 1971063 w 1971063"/>
                <a:gd name="connsiteY5-12" fmla="*/ 1876255 h 1971063"/>
                <a:gd name="connsiteX6-13" fmla="*/ 1876255 w 1971063"/>
                <a:gd name="connsiteY6-14" fmla="*/ 1971063 h 1971063"/>
                <a:gd name="connsiteX7-15" fmla="*/ 94808 w 1971063"/>
                <a:gd name="connsiteY7-16" fmla="*/ 1971063 h 1971063"/>
                <a:gd name="connsiteX8-17" fmla="*/ 0 w 1971063"/>
                <a:gd name="connsiteY8-18" fmla="*/ 1876255 h 1971063"/>
                <a:gd name="connsiteX9" fmla="*/ 0 w 1971063"/>
                <a:gd name="connsiteY9" fmla="*/ 94808 h 19710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971063" h="1971063">
                  <a:moveTo>
                    <a:pt x="0" y="94808"/>
                  </a:moveTo>
                  <a:cubicBezTo>
                    <a:pt x="0" y="42447"/>
                    <a:pt x="42447" y="0"/>
                    <a:pt x="94808" y="0"/>
                  </a:cubicBezTo>
                  <a:lnTo>
                    <a:pt x="517253" y="14656"/>
                  </a:lnTo>
                  <a:lnTo>
                    <a:pt x="1876255" y="0"/>
                  </a:lnTo>
                  <a:cubicBezTo>
                    <a:pt x="1928616" y="0"/>
                    <a:pt x="1971063" y="42447"/>
                    <a:pt x="1971063" y="94808"/>
                  </a:cubicBezTo>
                  <a:lnTo>
                    <a:pt x="1971063" y="1876255"/>
                  </a:lnTo>
                  <a:cubicBezTo>
                    <a:pt x="1971063" y="1928616"/>
                    <a:pt x="1928616" y="1971063"/>
                    <a:pt x="1876255" y="1971063"/>
                  </a:cubicBezTo>
                  <a:lnTo>
                    <a:pt x="94808" y="1971063"/>
                  </a:lnTo>
                  <a:cubicBezTo>
                    <a:pt x="42447" y="1971063"/>
                    <a:pt x="0" y="1928616"/>
                    <a:pt x="0" y="1876255"/>
                  </a:cubicBezTo>
                  <a:lnTo>
                    <a:pt x="0" y="94808"/>
                  </a:lnTo>
                  <a:close/>
                </a:path>
              </a:pathLst>
            </a:custGeom>
            <a:blipFill dpi="0" rotWithShape="0">
              <a:blip r:embed="rId4" cstate="print">
                <a:extLst>
                  <a:ext uri="{28A0092B-C50C-407E-A947-70E740481C1C}">
                    <a14:useLocalDpi xmlns:a14="http://schemas.microsoft.com/office/drawing/2010/main" val="0"/>
                  </a:ext>
                </a:extLst>
              </a:blip>
              <a:srcRect/>
              <a:stretch>
                <a:fillRect/>
              </a:stretch>
            </a:blipFill>
            <a:ln w="95250">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a:off x="982967" y="776410"/>
            <a:ext cx="1848830" cy="1219276"/>
            <a:chOff x="562441" y="531294"/>
            <a:chExt cx="2322326" cy="1531540"/>
          </a:xfrm>
        </p:grpSpPr>
        <p:sp>
          <p:nvSpPr>
            <p:cNvPr id="25" name="圆角矩形 2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4" name="圆角矩形 2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8" name="文本框 4"/>
            <p:cNvSpPr txBox="1"/>
            <p:nvPr/>
          </p:nvSpPr>
          <p:spPr>
            <a:xfrm>
              <a:off x="1121021" y="823252"/>
              <a:ext cx="876293" cy="50258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序言</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7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200"/>
                                      </p:stCondLst>
                                      <p:iterate type="lt">
                                        <p:tmPct val="10000"/>
                                      </p:iterate>
                                      <p:childTnLst>
                                        <p:set>
                                          <p:cBhvr>
                                            <p:cTn id="18" dur="1" fill="hold">
                                              <p:stCondLst>
                                                <p:cond delay="0"/>
                                              </p:stCondLst>
                                            </p:cTn>
                                            <p:tgtEl>
                                              <p:spTgt spid="38"/>
                                            </p:tgtEl>
                                            <p:attrNameLst>
                                              <p:attrName>style.visibility</p:attrName>
                                            </p:attrNameLst>
                                          </p:cBhvr>
                                          <p:to>
                                            <p:strVal val="visible"/>
                                          </p:to>
                                        </p:set>
                                        <p:animEffect transition="in" filter="fade">
                                          <p:cBhvr>
                                            <p:cTn id="19"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2388054" y="1552236"/>
            <a:ext cx="4005944" cy="2803656"/>
            <a:chOff x="3257096" y="2279423"/>
            <a:chExt cx="5570537" cy="3898674"/>
          </a:xfrm>
          <a:effectLst>
            <a:outerShdw blurRad="254000" dist="63500" dir="2700000" algn="tl" rotWithShape="0">
              <a:prstClr val="black">
                <a:alpha val="30000"/>
              </a:prstClr>
            </a:outerShdw>
          </a:effectLst>
        </p:grpSpPr>
        <p:grpSp>
          <p:nvGrpSpPr>
            <p:cNvPr id="140" name="组合 139"/>
            <p:cNvGrpSpPr/>
            <p:nvPr/>
          </p:nvGrpSpPr>
          <p:grpSpPr>
            <a:xfrm>
              <a:off x="3257096" y="3655446"/>
              <a:ext cx="1146629" cy="1146629"/>
              <a:chOff x="4093028" y="-698246"/>
              <a:chExt cx="1799772" cy="1799772"/>
            </a:xfrm>
          </p:grpSpPr>
          <p:sp>
            <p:nvSpPr>
              <p:cNvPr id="157" name="椭圆 156"/>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8" name="椭圆 3"/>
              <p:cNvSpPr/>
              <p:nvPr/>
            </p:nvSpPr>
            <p:spPr>
              <a:xfrm>
                <a:off x="4619959" y="-248303"/>
                <a:ext cx="745908" cy="899886"/>
              </a:xfrm>
              <a:custGeom>
                <a:avLst/>
                <a:gdLst>
                  <a:gd name="T0" fmla="*/ 1401 w 2249"/>
                  <a:gd name="T1" fmla="*/ 2064 h 2717"/>
                  <a:gd name="T2" fmla="*/ 1270 w 2249"/>
                  <a:gd name="T3" fmla="*/ 2195 h 2717"/>
                  <a:gd name="T4" fmla="*/ 1204 w 2249"/>
                  <a:gd name="T5" fmla="*/ 2195 h 2717"/>
                  <a:gd name="T6" fmla="*/ 1204 w 2249"/>
                  <a:gd name="T7" fmla="*/ 1934 h 2717"/>
                  <a:gd name="T8" fmla="*/ 1270 w 2249"/>
                  <a:gd name="T9" fmla="*/ 1934 h 2717"/>
                  <a:gd name="T10" fmla="*/ 1401 w 2249"/>
                  <a:gd name="T11" fmla="*/ 2064 h 2717"/>
                  <a:gd name="T12" fmla="*/ 1071 w 2249"/>
                  <a:gd name="T13" fmla="*/ 1540 h 2717"/>
                  <a:gd name="T14" fmla="*/ 992 w 2249"/>
                  <a:gd name="T15" fmla="*/ 1540 h 2717"/>
                  <a:gd name="T16" fmla="*/ 861 w 2249"/>
                  <a:gd name="T17" fmla="*/ 1670 h 2717"/>
                  <a:gd name="T18" fmla="*/ 992 w 2249"/>
                  <a:gd name="T19" fmla="*/ 1801 h 2717"/>
                  <a:gd name="T20" fmla="*/ 1071 w 2249"/>
                  <a:gd name="T21" fmla="*/ 1801 h 2717"/>
                  <a:gd name="T22" fmla="*/ 1071 w 2249"/>
                  <a:gd name="T23" fmla="*/ 1540 h 2717"/>
                  <a:gd name="T24" fmla="*/ 2249 w 2249"/>
                  <a:gd name="T25" fmla="*/ 1267 h 2717"/>
                  <a:gd name="T26" fmla="*/ 2249 w 2249"/>
                  <a:gd name="T27" fmla="*/ 2523 h 2717"/>
                  <a:gd name="T28" fmla="*/ 2055 w 2249"/>
                  <a:gd name="T29" fmla="*/ 2717 h 2717"/>
                  <a:gd name="T30" fmla="*/ 194 w 2249"/>
                  <a:gd name="T31" fmla="*/ 2717 h 2717"/>
                  <a:gd name="T32" fmla="*/ 0 w 2249"/>
                  <a:gd name="T33" fmla="*/ 2523 h 2717"/>
                  <a:gd name="T34" fmla="*/ 0 w 2249"/>
                  <a:gd name="T35" fmla="*/ 1267 h 2717"/>
                  <a:gd name="T36" fmla="*/ 194 w 2249"/>
                  <a:gd name="T37" fmla="*/ 1073 h 2717"/>
                  <a:gd name="T38" fmla="*/ 261 w 2249"/>
                  <a:gd name="T39" fmla="*/ 1073 h 2717"/>
                  <a:gd name="T40" fmla="*/ 261 w 2249"/>
                  <a:gd name="T41" fmla="*/ 863 h 2717"/>
                  <a:gd name="T42" fmla="*/ 1124 w 2249"/>
                  <a:gd name="T43" fmla="*/ 0 h 2717"/>
                  <a:gd name="T44" fmla="*/ 1988 w 2249"/>
                  <a:gd name="T45" fmla="*/ 863 h 2717"/>
                  <a:gd name="T46" fmla="*/ 1988 w 2249"/>
                  <a:gd name="T47" fmla="*/ 1073 h 2717"/>
                  <a:gd name="T48" fmla="*/ 2055 w 2249"/>
                  <a:gd name="T49" fmla="*/ 1073 h 2717"/>
                  <a:gd name="T50" fmla="*/ 2249 w 2249"/>
                  <a:gd name="T51" fmla="*/ 1267 h 2717"/>
                  <a:gd name="T52" fmla="*/ 1534 w 2249"/>
                  <a:gd name="T53" fmla="*/ 2064 h 2717"/>
                  <a:gd name="T54" fmla="*/ 1270 w 2249"/>
                  <a:gd name="T55" fmla="*/ 1801 h 2717"/>
                  <a:gd name="T56" fmla="*/ 1204 w 2249"/>
                  <a:gd name="T57" fmla="*/ 1801 h 2717"/>
                  <a:gd name="T58" fmla="*/ 1204 w 2249"/>
                  <a:gd name="T59" fmla="*/ 1540 h 2717"/>
                  <a:gd name="T60" fmla="*/ 1454 w 2249"/>
                  <a:gd name="T61" fmla="*/ 1540 h 2717"/>
                  <a:gd name="T62" fmla="*/ 1521 w 2249"/>
                  <a:gd name="T63" fmla="*/ 1473 h 2717"/>
                  <a:gd name="T64" fmla="*/ 1454 w 2249"/>
                  <a:gd name="T65" fmla="*/ 1406 h 2717"/>
                  <a:gd name="T66" fmla="*/ 1204 w 2249"/>
                  <a:gd name="T67" fmla="*/ 1406 h 2717"/>
                  <a:gd name="T68" fmla="*/ 1204 w 2249"/>
                  <a:gd name="T69" fmla="*/ 1358 h 2717"/>
                  <a:gd name="T70" fmla="*/ 1138 w 2249"/>
                  <a:gd name="T71" fmla="*/ 1292 h 2717"/>
                  <a:gd name="T72" fmla="*/ 1071 w 2249"/>
                  <a:gd name="T73" fmla="*/ 1358 h 2717"/>
                  <a:gd name="T74" fmla="*/ 1071 w 2249"/>
                  <a:gd name="T75" fmla="*/ 1406 h 2717"/>
                  <a:gd name="T76" fmla="*/ 992 w 2249"/>
                  <a:gd name="T77" fmla="*/ 1406 h 2717"/>
                  <a:gd name="T78" fmla="*/ 728 w 2249"/>
                  <a:gd name="T79" fmla="*/ 1670 h 2717"/>
                  <a:gd name="T80" fmla="*/ 992 w 2249"/>
                  <a:gd name="T81" fmla="*/ 1934 h 2717"/>
                  <a:gd name="T82" fmla="*/ 1071 w 2249"/>
                  <a:gd name="T83" fmla="*/ 1934 h 2717"/>
                  <a:gd name="T84" fmla="*/ 1071 w 2249"/>
                  <a:gd name="T85" fmla="*/ 2195 h 2717"/>
                  <a:gd name="T86" fmla="*/ 808 w 2249"/>
                  <a:gd name="T87" fmla="*/ 2195 h 2717"/>
                  <a:gd name="T88" fmla="*/ 741 w 2249"/>
                  <a:gd name="T89" fmla="*/ 2261 h 2717"/>
                  <a:gd name="T90" fmla="*/ 808 w 2249"/>
                  <a:gd name="T91" fmla="*/ 2328 h 2717"/>
                  <a:gd name="T92" fmla="*/ 1071 w 2249"/>
                  <a:gd name="T93" fmla="*/ 2328 h 2717"/>
                  <a:gd name="T94" fmla="*/ 1071 w 2249"/>
                  <a:gd name="T95" fmla="*/ 2397 h 2717"/>
                  <a:gd name="T96" fmla="*/ 1138 w 2249"/>
                  <a:gd name="T97" fmla="*/ 2464 h 2717"/>
                  <a:gd name="T98" fmla="*/ 1204 w 2249"/>
                  <a:gd name="T99" fmla="*/ 2397 h 2717"/>
                  <a:gd name="T100" fmla="*/ 1204 w 2249"/>
                  <a:gd name="T101" fmla="*/ 2328 h 2717"/>
                  <a:gd name="T102" fmla="*/ 1270 w 2249"/>
                  <a:gd name="T103" fmla="*/ 2328 h 2717"/>
                  <a:gd name="T104" fmla="*/ 1534 w 2249"/>
                  <a:gd name="T105" fmla="*/ 2064 h 2717"/>
                  <a:gd name="T106" fmla="*/ 1854 w 2249"/>
                  <a:gd name="T107" fmla="*/ 863 h 2717"/>
                  <a:gd name="T108" fmla="*/ 1124 w 2249"/>
                  <a:gd name="T109" fmla="*/ 133 h 2717"/>
                  <a:gd name="T110" fmla="*/ 394 w 2249"/>
                  <a:gd name="T111" fmla="*/ 863 h 2717"/>
                  <a:gd name="T112" fmla="*/ 394 w 2249"/>
                  <a:gd name="T113" fmla="*/ 1073 h 2717"/>
                  <a:gd name="T114" fmla="*/ 1854 w 2249"/>
                  <a:gd name="T115" fmla="*/ 1073 h 2717"/>
                  <a:gd name="T116" fmla="*/ 1854 w 2249"/>
                  <a:gd name="T117" fmla="*/ 863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9" h="2717">
                    <a:moveTo>
                      <a:pt x="1401" y="2064"/>
                    </a:moveTo>
                    <a:cubicBezTo>
                      <a:pt x="1401" y="2136"/>
                      <a:pt x="1342" y="2195"/>
                      <a:pt x="1270" y="2195"/>
                    </a:cubicBezTo>
                    <a:lnTo>
                      <a:pt x="1204" y="2195"/>
                    </a:lnTo>
                    <a:lnTo>
                      <a:pt x="1204" y="1934"/>
                    </a:lnTo>
                    <a:lnTo>
                      <a:pt x="1270" y="1934"/>
                    </a:lnTo>
                    <a:cubicBezTo>
                      <a:pt x="1342" y="1934"/>
                      <a:pt x="1401" y="1992"/>
                      <a:pt x="1401" y="2064"/>
                    </a:cubicBezTo>
                    <a:close/>
                    <a:moveTo>
                      <a:pt x="1071" y="1540"/>
                    </a:moveTo>
                    <a:lnTo>
                      <a:pt x="992" y="1540"/>
                    </a:lnTo>
                    <a:cubicBezTo>
                      <a:pt x="920" y="1540"/>
                      <a:pt x="861" y="1598"/>
                      <a:pt x="861" y="1670"/>
                    </a:cubicBezTo>
                    <a:cubicBezTo>
                      <a:pt x="861" y="1742"/>
                      <a:pt x="920" y="1801"/>
                      <a:pt x="992" y="1801"/>
                    </a:cubicBezTo>
                    <a:lnTo>
                      <a:pt x="1071" y="1801"/>
                    </a:lnTo>
                    <a:lnTo>
                      <a:pt x="1071" y="1540"/>
                    </a:lnTo>
                    <a:close/>
                    <a:moveTo>
                      <a:pt x="2249" y="1267"/>
                    </a:moveTo>
                    <a:lnTo>
                      <a:pt x="2249" y="2523"/>
                    </a:lnTo>
                    <a:cubicBezTo>
                      <a:pt x="2249" y="2630"/>
                      <a:pt x="2162" y="2717"/>
                      <a:pt x="2055" y="2717"/>
                    </a:cubicBezTo>
                    <a:lnTo>
                      <a:pt x="194" y="2717"/>
                    </a:lnTo>
                    <a:cubicBezTo>
                      <a:pt x="87" y="2717"/>
                      <a:pt x="0" y="2630"/>
                      <a:pt x="0" y="2523"/>
                    </a:cubicBezTo>
                    <a:lnTo>
                      <a:pt x="0" y="1267"/>
                    </a:lnTo>
                    <a:cubicBezTo>
                      <a:pt x="0" y="1160"/>
                      <a:pt x="87" y="1073"/>
                      <a:pt x="194" y="1073"/>
                    </a:cubicBezTo>
                    <a:lnTo>
                      <a:pt x="261" y="1073"/>
                    </a:lnTo>
                    <a:lnTo>
                      <a:pt x="261" y="863"/>
                    </a:lnTo>
                    <a:cubicBezTo>
                      <a:pt x="261" y="387"/>
                      <a:pt x="648" y="0"/>
                      <a:pt x="1124" y="0"/>
                    </a:cubicBezTo>
                    <a:cubicBezTo>
                      <a:pt x="1600" y="0"/>
                      <a:pt x="1988" y="387"/>
                      <a:pt x="1988" y="863"/>
                    </a:cubicBezTo>
                    <a:lnTo>
                      <a:pt x="1988" y="1073"/>
                    </a:lnTo>
                    <a:lnTo>
                      <a:pt x="2055" y="1073"/>
                    </a:lnTo>
                    <a:cubicBezTo>
                      <a:pt x="2162" y="1073"/>
                      <a:pt x="2249" y="1160"/>
                      <a:pt x="2249" y="1267"/>
                    </a:cubicBezTo>
                    <a:close/>
                    <a:moveTo>
                      <a:pt x="1534" y="2064"/>
                    </a:moveTo>
                    <a:cubicBezTo>
                      <a:pt x="1534" y="1919"/>
                      <a:pt x="1416" y="1801"/>
                      <a:pt x="1270" y="1801"/>
                    </a:cubicBezTo>
                    <a:lnTo>
                      <a:pt x="1204" y="1801"/>
                    </a:lnTo>
                    <a:lnTo>
                      <a:pt x="1204" y="1540"/>
                    </a:lnTo>
                    <a:lnTo>
                      <a:pt x="1454" y="1540"/>
                    </a:lnTo>
                    <a:cubicBezTo>
                      <a:pt x="1491" y="1540"/>
                      <a:pt x="1521" y="1510"/>
                      <a:pt x="1521" y="1473"/>
                    </a:cubicBezTo>
                    <a:cubicBezTo>
                      <a:pt x="1521" y="1436"/>
                      <a:pt x="1491" y="1406"/>
                      <a:pt x="1454" y="1406"/>
                    </a:cubicBezTo>
                    <a:lnTo>
                      <a:pt x="1204" y="1406"/>
                    </a:lnTo>
                    <a:lnTo>
                      <a:pt x="1204" y="1358"/>
                    </a:lnTo>
                    <a:cubicBezTo>
                      <a:pt x="1204" y="1322"/>
                      <a:pt x="1175" y="1292"/>
                      <a:pt x="1138" y="1292"/>
                    </a:cubicBezTo>
                    <a:cubicBezTo>
                      <a:pt x="1101" y="1292"/>
                      <a:pt x="1071" y="1322"/>
                      <a:pt x="1071" y="1358"/>
                    </a:cubicBezTo>
                    <a:lnTo>
                      <a:pt x="1071" y="1406"/>
                    </a:lnTo>
                    <a:lnTo>
                      <a:pt x="992" y="1406"/>
                    </a:lnTo>
                    <a:cubicBezTo>
                      <a:pt x="846" y="1406"/>
                      <a:pt x="728" y="1525"/>
                      <a:pt x="728" y="1670"/>
                    </a:cubicBezTo>
                    <a:cubicBezTo>
                      <a:pt x="728" y="1816"/>
                      <a:pt x="846" y="1934"/>
                      <a:pt x="992" y="1934"/>
                    </a:cubicBezTo>
                    <a:lnTo>
                      <a:pt x="1071" y="1934"/>
                    </a:lnTo>
                    <a:lnTo>
                      <a:pt x="1071" y="2195"/>
                    </a:lnTo>
                    <a:lnTo>
                      <a:pt x="808" y="2195"/>
                    </a:lnTo>
                    <a:cubicBezTo>
                      <a:pt x="771" y="2195"/>
                      <a:pt x="741" y="2225"/>
                      <a:pt x="741" y="2261"/>
                    </a:cubicBezTo>
                    <a:cubicBezTo>
                      <a:pt x="741" y="2298"/>
                      <a:pt x="771" y="2328"/>
                      <a:pt x="808" y="2328"/>
                    </a:cubicBezTo>
                    <a:lnTo>
                      <a:pt x="1071" y="2328"/>
                    </a:lnTo>
                    <a:lnTo>
                      <a:pt x="1071" y="2397"/>
                    </a:lnTo>
                    <a:cubicBezTo>
                      <a:pt x="1071" y="2434"/>
                      <a:pt x="1101" y="2464"/>
                      <a:pt x="1138" y="2464"/>
                    </a:cubicBezTo>
                    <a:cubicBezTo>
                      <a:pt x="1175" y="2464"/>
                      <a:pt x="1204" y="2434"/>
                      <a:pt x="1204" y="2397"/>
                    </a:cubicBezTo>
                    <a:lnTo>
                      <a:pt x="1204" y="2328"/>
                    </a:lnTo>
                    <a:lnTo>
                      <a:pt x="1270" y="2328"/>
                    </a:lnTo>
                    <a:cubicBezTo>
                      <a:pt x="1416" y="2328"/>
                      <a:pt x="1534" y="2210"/>
                      <a:pt x="1534" y="2064"/>
                    </a:cubicBezTo>
                    <a:close/>
                    <a:moveTo>
                      <a:pt x="1854" y="863"/>
                    </a:moveTo>
                    <a:cubicBezTo>
                      <a:pt x="1854" y="461"/>
                      <a:pt x="1527" y="133"/>
                      <a:pt x="1124" y="133"/>
                    </a:cubicBezTo>
                    <a:cubicBezTo>
                      <a:pt x="722" y="133"/>
                      <a:pt x="394" y="461"/>
                      <a:pt x="394" y="863"/>
                    </a:cubicBezTo>
                    <a:lnTo>
                      <a:pt x="394" y="1073"/>
                    </a:lnTo>
                    <a:lnTo>
                      <a:pt x="1854" y="1073"/>
                    </a:lnTo>
                    <a:lnTo>
                      <a:pt x="1854" y="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1" name="组合 140"/>
            <p:cNvGrpSpPr/>
            <p:nvPr/>
          </p:nvGrpSpPr>
          <p:grpSpPr>
            <a:xfrm>
              <a:off x="6798581" y="2279423"/>
              <a:ext cx="1146629" cy="1146629"/>
              <a:chOff x="4093028" y="-698246"/>
              <a:chExt cx="1799772" cy="1799772"/>
            </a:xfrm>
          </p:grpSpPr>
          <p:sp>
            <p:nvSpPr>
              <p:cNvPr id="155" name="椭圆 154"/>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6" name="椭圆 75"/>
              <p:cNvSpPr/>
              <p:nvPr/>
            </p:nvSpPr>
            <p:spPr>
              <a:xfrm>
                <a:off x="4542971" y="-247622"/>
                <a:ext cx="899886" cy="898525"/>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2" name="组合 141"/>
            <p:cNvGrpSpPr/>
            <p:nvPr/>
          </p:nvGrpSpPr>
          <p:grpSpPr>
            <a:xfrm>
              <a:off x="7681004" y="3655447"/>
              <a:ext cx="1146629" cy="1146629"/>
              <a:chOff x="4093028" y="-698246"/>
              <a:chExt cx="1799772" cy="1799772"/>
            </a:xfrm>
          </p:grpSpPr>
          <p:sp>
            <p:nvSpPr>
              <p:cNvPr id="153" name="椭圆 152"/>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4" name="椭圆 93"/>
              <p:cNvSpPr/>
              <p:nvPr/>
            </p:nvSpPr>
            <p:spPr>
              <a:xfrm>
                <a:off x="4542971" y="-176821"/>
                <a:ext cx="899886" cy="756923"/>
              </a:xfrm>
              <a:custGeom>
                <a:avLst/>
                <a:gdLst>
                  <a:gd name="connsiteX0" fmla="*/ 0 w 607639"/>
                  <a:gd name="connsiteY0" fmla="*/ 381265 h 511105"/>
                  <a:gd name="connsiteX1" fmla="*/ 44043 w 607639"/>
                  <a:gd name="connsiteY1" fmla="*/ 381265 h 511105"/>
                  <a:gd name="connsiteX2" fmla="*/ 110153 w 607639"/>
                  <a:gd name="connsiteY2" fmla="*/ 447289 h 511105"/>
                  <a:gd name="connsiteX3" fmla="*/ 110153 w 607639"/>
                  <a:gd name="connsiteY3" fmla="*/ 491276 h 511105"/>
                  <a:gd name="connsiteX4" fmla="*/ 0 w 607639"/>
                  <a:gd name="connsiteY4" fmla="*/ 381265 h 511105"/>
                  <a:gd name="connsiteX5" fmla="*/ 34436 w 607639"/>
                  <a:gd name="connsiteY5" fmla="*/ 253894 h 511105"/>
                  <a:gd name="connsiteX6" fmla="*/ 153833 w 607639"/>
                  <a:gd name="connsiteY6" fmla="*/ 297616 h 511105"/>
                  <a:gd name="connsiteX7" fmla="*/ 147779 w 607639"/>
                  <a:gd name="connsiteY7" fmla="*/ 304281 h 511105"/>
                  <a:gd name="connsiteX8" fmla="*/ 114479 w 607639"/>
                  <a:gd name="connsiteY8" fmla="*/ 370397 h 511105"/>
                  <a:gd name="connsiteX9" fmla="*/ 75927 w 607639"/>
                  <a:gd name="connsiteY9" fmla="*/ 354135 h 511105"/>
                  <a:gd name="connsiteX10" fmla="*/ 34436 w 607639"/>
                  <a:gd name="connsiteY10" fmla="*/ 300815 h 511105"/>
                  <a:gd name="connsiteX11" fmla="*/ 392346 w 607639"/>
                  <a:gd name="connsiteY11" fmla="*/ 173732 h 511105"/>
                  <a:gd name="connsiteX12" fmla="*/ 522999 w 607639"/>
                  <a:gd name="connsiteY12" fmla="*/ 297981 h 511105"/>
                  <a:gd name="connsiteX13" fmla="*/ 523711 w 607639"/>
                  <a:gd name="connsiteY13" fmla="*/ 313267 h 511105"/>
                  <a:gd name="connsiteX14" fmla="*/ 538307 w 607639"/>
                  <a:gd name="connsiteY14" fmla="*/ 317889 h 511105"/>
                  <a:gd name="connsiteX15" fmla="*/ 607639 w 607639"/>
                  <a:gd name="connsiteY15" fmla="*/ 412186 h 511105"/>
                  <a:gd name="connsiteX16" fmla="*/ 508581 w 607639"/>
                  <a:gd name="connsiteY16" fmla="*/ 511105 h 511105"/>
                  <a:gd name="connsiteX17" fmla="*/ 263027 w 607639"/>
                  <a:gd name="connsiteY17" fmla="*/ 511105 h 511105"/>
                  <a:gd name="connsiteX18" fmla="*/ 154891 w 607639"/>
                  <a:gd name="connsiteY18" fmla="*/ 403121 h 511105"/>
                  <a:gd name="connsiteX19" fmla="*/ 245850 w 607639"/>
                  <a:gd name="connsiteY19" fmla="*/ 296647 h 511105"/>
                  <a:gd name="connsiteX20" fmla="*/ 260980 w 607639"/>
                  <a:gd name="connsiteY20" fmla="*/ 294159 h 511105"/>
                  <a:gd name="connsiteX21" fmla="*/ 264006 w 607639"/>
                  <a:gd name="connsiteY21" fmla="*/ 279139 h 511105"/>
                  <a:gd name="connsiteX22" fmla="*/ 392346 w 607639"/>
                  <a:gd name="connsiteY22" fmla="*/ 173732 h 511105"/>
                  <a:gd name="connsiteX23" fmla="*/ 34436 w 607639"/>
                  <a:gd name="connsiteY23" fmla="*/ 139296 h 511105"/>
                  <a:gd name="connsiteX24" fmla="*/ 60690 w 607639"/>
                  <a:gd name="connsiteY24" fmla="*/ 157072 h 511105"/>
                  <a:gd name="connsiteX25" fmla="*/ 191871 w 607639"/>
                  <a:gd name="connsiteY25" fmla="*/ 187291 h 511105"/>
                  <a:gd name="connsiteX26" fmla="*/ 272947 w 607639"/>
                  <a:gd name="connsiteY26" fmla="*/ 176892 h 511105"/>
                  <a:gd name="connsiteX27" fmla="*/ 224889 w 607639"/>
                  <a:gd name="connsiteY27" fmla="*/ 253951 h 511105"/>
                  <a:gd name="connsiteX28" fmla="*/ 191871 w 607639"/>
                  <a:gd name="connsiteY28" fmla="*/ 255729 h 511105"/>
                  <a:gd name="connsiteX29" fmla="*/ 75908 w 607639"/>
                  <a:gd name="connsiteY29" fmla="*/ 228621 h 511105"/>
                  <a:gd name="connsiteX30" fmla="*/ 34436 w 607639"/>
                  <a:gd name="connsiteY30" fmla="*/ 175292 h 511105"/>
                  <a:gd name="connsiteX31" fmla="*/ 34436 w 607639"/>
                  <a:gd name="connsiteY31" fmla="*/ 172804 h 511105"/>
                  <a:gd name="connsiteX32" fmla="*/ 389239 w 607639"/>
                  <a:gd name="connsiteY32" fmla="*/ 22016 h 511105"/>
                  <a:gd name="connsiteX33" fmla="*/ 499321 w 607639"/>
                  <a:gd name="connsiteY33" fmla="*/ 131957 h 511105"/>
                  <a:gd name="connsiteX34" fmla="*/ 455270 w 607639"/>
                  <a:gd name="connsiteY34" fmla="*/ 131957 h 511105"/>
                  <a:gd name="connsiteX35" fmla="*/ 389239 w 607639"/>
                  <a:gd name="connsiteY35" fmla="*/ 66010 h 511105"/>
                  <a:gd name="connsiteX36" fmla="*/ 191938 w 607639"/>
                  <a:gd name="connsiteY36" fmla="*/ 0 h 511105"/>
                  <a:gd name="connsiteX37" fmla="*/ 340408 w 607639"/>
                  <a:gd name="connsiteY37" fmla="*/ 71659 h 511105"/>
                  <a:gd name="connsiteX38" fmla="*/ 191938 w 607639"/>
                  <a:gd name="connsiteY38" fmla="*/ 143318 h 511105"/>
                  <a:gd name="connsiteX39" fmla="*/ 43468 w 607639"/>
                  <a:gd name="connsiteY39" fmla="*/ 71659 h 511105"/>
                  <a:gd name="connsiteX40" fmla="*/ 191938 w 607639"/>
                  <a:gd name="connsiteY40" fmla="*/ 0 h 5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639" h="511105">
                    <a:moveTo>
                      <a:pt x="0" y="381265"/>
                    </a:moveTo>
                    <a:lnTo>
                      <a:pt x="44043" y="381265"/>
                    </a:lnTo>
                    <a:cubicBezTo>
                      <a:pt x="44043" y="417698"/>
                      <a:pt x="73673" y="447289"/>
                      <a:pt x="110153" y="447289"/>
                    </a:cubicBezTo>
                    <a:lnTo>
                      <a:pt x="110153" y="491276"/>
                    </a:lnTo>
                    <a:cubicBezTo>
                      <a:pt x="49382" y="491276"/>
                      <a:pt x="0" y="441958"/>
                      <a:pt x="0" y="381265"/>
                    </a:cubicBezTo>
                    <a:close/>
                    <a:moveTo>
                      <a:pt x="34436" y="253894"/>
                    </a:moveTo>
                    <a:cubicBezTo>
                      <a:pt x="63640" y="276288"/>
                      <a:pt x="105487" y="292106"/>
                      <a:pt x="153833" y="297616"/>
                    </a:cubicBezTo>
                    <a:cubicBezTo>
                      <a:pt x="151785" y="299838"/>
                      <a:pt x="149737" y="301970"/>
                      <a:pt x="147779" y="304281"/>
                    </a:cubicBezTo>
                    <a:cubicBezTo>
                      <a:pt x="131218" y="323387"/>
                      <a:pt x="119910" y="346225"/>
                      <a:pt x="114479" y="370397"/>
                    </a:cubicBezTo>
                    <a:cubicBezTo>
                      <a:pt x="100412" y="366131"/>
                      <a:pt x="87412" y="360711"/>
                      <a:pt x="75927" y="354135"/>
                    </a:cubicBezTo>
                    <a:cubicBezTo>
                      <a:pt x="49572" y="339116"/>
                      <a:pt x="34436" y="319655"/>
                      <a:pt x="34436" y="300815"/>
                    </a:cubicBezTo>
                    <a:close/>
                    <a:moveTo>
                      <a:pt x="392346" y="173732"/>
                    </a:moveTo>
                    <a:cubicBezTo>
                      <a:pt x="462211" y="173732"/>
                      <a:pt x="519617" y="228302"/>
                      <a:pt x="522999" y="297981"/>
                    </a:cubicBezTo>
                    <a:lnTo>
                      <a:pt x="523711" y="313267"/>
                    </a:lnTo>
                    <a:lnTo>
                      <a:pt x="538307" y="317889"/>
                    </a:lnTo>
                    <a:cubicBezTo>
                      <a:pt x="579159" y="330865"/>
                      <a:pt x="607639" y="369615"/>
                      <a:pt x="607639" y="412186"/>
                    </a:cubicBezTo>
                    <a:cubicBezTo>
                      <a:pt x="607639" y="466756"/>
                      <a:pt x="563228" y="511105"/>
                      <a:pt x="508581" y="511105"/>
                    </a:cubicBezTo>
                    <a:lnTo>
                      <a:pt x="263027" y="511105"/>
                    </a:lnTo>
                    <a:cubicBezTo>
                      <a:pt x="203397" y="511105"/>
                      <a:pt x="154891" y="462668"/>
                      <a:pt x="154891" y="403121"/>
                    </a:cubicBezTo>
                    <a:cubicBezTo>
                      <a:pt x="154891" y="350773"/>
                      <a:pt x="194051" y="305002"/>
                      <a:pt x="245850" y="296647"/>
                    </a:cubicBezTo>
                    <a:lnTo>
                      <a:pt x="260980" y="294159"/>
                    </a:lnTo>
                    <a:lnTo>
                      <a:pt x="264006" y="279139"/>
                    </a:lnTo>
                    <a:cubicBezTo>
                      <a:pt x="276021" y="218081"/>
                      <a:pt x="329956" y="173732"/>
                      <a:pt x="392346" y="173732"/>
                    </a:cubicBezTo>
                    <a:close/>
                    <a:moveTo>
                      <a:pt x="34436" y="139296"/>
                    </a:moveTo>
                    <a:cubicBezTo>
                      <a:pt x="42001" y="145695"/>
                      <a:pt x="50811" y="151650"/>
                      <a:pt x="60690" y="157072"/>
                    </a:cubicBezTo>
                    <a:cubicBezTo>
                      <a:pt x="96111" y="176537"/>
                      <a:pt x="142656" y="187291"/>
                      <a:pt x="191871" y="187291"/>
                    </a:cubicBezTo>
                    <a:cubicBezTo>
                      <a:pt x="220350" y="187291"/>
                      <a:pt x="247850" y="183647"/>
                      <a:pt x="272947" y="176892"/>
                    </a:cubicBezTo>
                    <a:cubicBezTo>
                      <a:pt x="250787" y="197512"/>
                      <a:pt x="233966" y="223910"/>
                      <a:pt x="224889" y="253951"/>
                    </a:cubicBezTo>
                    <a:cubicBezTo>
                      <a:pt x="214120" y="255107"/>
                      <a:pt x="203085" y="255729"/>
                      <a:pt x="191871" y="255729"/>
                    </a:cubicBezTo>
                    <a:cubicBezTo>
                      <a:pt x="147729" y="255729"/>
                      <a:pt x="106523" y="246130"/>
                      <a:pt x="75908" y="228621"/>
                    </a:cubicBezTo>
                    <a:cubicBezTo>
                      <a:pt x="49565" y="213600"/>
                      <a:pt x="34436" y="194135"/>
                      <a:pt x="34436" y="175292"/>
                    </a:cubicBezTo>
                    <a:lnTo>
                      <a:pt x="34436" y="172804"/>
                    </a:lnTo>
                    <a:close/>
                    <a:moveTo>
                      <a:pt x="389239" y="22016"/>
                    </a:moveTo>
                    <a:cubicBezTo>
                      <a:pt x="449931" y="22016"/>
                      <a:pt x="499321" y="71343"/>
                      <a:pt x="499321" y="131957"/>
                    </a:cubicBezTo>
                    <a:lnTo>
                      <a:pt x="455270" y="131957"/>
                    </a:lnTo>
                    <a:cubicBezTo>
                      <a:pt x="455270" y="95606"/>
                      <a:pt x="425636" y="66010"/>
                      <a:pt x="389239" y="66010"/>
                    </a:cubicBezTo>
                    <a:close/>
                    <a:moveTo>
                      <a:pt x="191938" y="0"/>
                    </a:moveTo>
                    <a:cubicBezTo>
                      <a:pt x="273936" y="0"/>
                      <a:pt x="340408" y="32083"/>
                      <a:pt x="340408" y="71659"/>
                    </a:cubicBezTo>
                    <a:cubicBezTo>
                      <a:pt x="340408" y="111235"/>
                      <a:pt x="273936" y="143318"/>
                      <a:pt x="191938" y="143318"/>
                    </a:cubicBezTo>
                    <a:cubicBezTo>
                      <a:pt x="109940" y="143318"/>
                      <a:pt x="43468" y="111235"/>
                      <a:pt x="43468" y="71659"/>
                    </a:cubicBezTo>
                    <a:cubicBezTo>
                      <a:pt x="43468" y="32083"/>
                      <a:pt x="109940" y="0"/>
                      <a:pt x="1919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3" name="组合 142"/>
            <p:cNvGrpSpPr/>
            <p:nvPr/>
          </p:nvGrpSpPr>
          <p:grpSpPr>
            <a:xfrm>
              <a:off x="6798581" y="5031468"/>
              <a:ext cx="1146629" cy="1146629"/>
              <a:chOff x="4093028" y="-698246"/>
              <a:chExt cx="1799772" cy="1799772"/>
            </a:xfrm>
          </p:grpSpPr>
          <p:sp>
            <p:nvSpPr>
              <p:cNvPr id="151" name="椭圆 150"/>
              <p:cNvSpPr/>
              <p:nvPr/>
            </p:nvSpPr>
            <p:spPr>
              <a:xfrm>
                <a:off x="4093028" y="-698246"/>
                <a:ext cx="1799772" cy="1799772"/>
              </a:xfrm>
              <a:prstGeom prst="ellipse">
                <a:avLst/>
              </a:prstGeom>
              <a:solidFill>
                <a:srgbClr val="376092"/>
              </a:solid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2" name="椭圆 111"/>
              <p:cNvSpPr/>
              <p:nvPr/>
            </p:nvSpPr>
            <p:spPr>
              <a:xfrm>
                <a:off x="4604961" y="-248303"/>
                <a:ext cx="775904" cy="899886"/>
              </a:xfrm>
              <a:custGeom>
                <a:avLst/>
                <a:gdLst>
                  <a:gd name="connsiteX0" fmla="*/ 232301 w 523313"/>
                  <a:gd name="connsiteY0" fmla="*/ 453100 h 606933"/>
                  <a:gd name="connsiteX1" fmla="*/ 443362 w 523313"/>
                  <a:gd name="connsiteY1" fmla="*/ 453100 h 606933"/>
                  <a:gd name="connsiteX2" fmla="*/ 443362 w 523313"/>
                  <a:gd name="connsiteY2" fmla="*/ 496498 h 606933"/>
                  <a:gd name="connsiteX3" fmla="*/ 232301 w 523313"/>
                  <a:gd name="connsiteY3" fmla="*/ 496498 h 606933"/>
                  <a:gd name="connsiteX4" fmla="*/ 166906 w 523313"/>
                  <a:gd name="connsiteY4" fmla="*/ 405116 h 606933"/>
                  <a:gd name="connsiteX5" fmla="*/ 197654 w 523313"/>
                  <a:gd name="connsiteY5" fmla="*/ 435818 h 606933"/>
                  <a:gd name="connsiteX6" fmla="*/ 118601 w 523313"/>
                  <a:gd name="connsiteY6" fmla="*/ 514704 h 606933"/>
                  <a:gd name="connsiteX7" fmla="*/ 70777 w 523313"/>
                  <a:gd name="connsiteY7" fmla="*/ 466951 h 606933"/>
                  <a:gd name="connsiteX8" fmla="*/ 101525 w 523313"/>
                  <a:gd name="connsiteY8" fmla="*/ 436249 h 606933"/>
                  <a:gd name="connsiteX9" fmla="*/ 118601 w 523313"/>
                  <a:gd name="connsiteY9" fmla="*/ 453300 h 606933"/>
                  <a:gd name="connsiteX10" fmla="*/ 232301 w 523313"/>
                  <a:gd name="connsiteY10" fmla="*/ 344783 h 606933"/>
                  <a:gd name="connsiteX11" fmla="*/ 443362 w 523313"/>
                  <a:gd name="connsiteY11" fmla="*/ 344783 h 606933"/>
                  <a:gd name="connsiteX12" fmla="*/ 443362 w 523313"/>
                  <a:gd name="connsiteY12" fmla="*/ 388251 h 606933"/>
                  <a:gd name="connsiteX13" fmla="*/ 232301 w 523313"/>
                  <a:gd name="connsiteY13" fmla="*/ 388251 h 606933"/>
                  <a:gd name="connsiteX14" fmla="*/ 166906 w 523313"/>
                  <a:gd name="connsiteY14" fmla="*/ 296939 h 606933"/>
                  <a:gd name="connsiteX15" fmla="*/ 197654 w 523313"/>
                  <a:gd name="connsiteY15" fmla="*/ 327627 h 606933"/>
                  <a:gd name="connsiteX16" fmla="*/ 118601 w 523313"/>
                  <a:gd name="connsiteY16" fmla="*/ 406527 h 606933"/>
                  <a:gd name="connsiteX17" fmla="*/ 70777 w 523313"/>
                  <a:gd name="connsiteY17" fmla="*/ 358795 h 606933"/>
                  <a:gd name="connsiteX18" fmla="*/ 101525 w 523313"/>
                  <a:gd name="connsiteY18" fmla="*/ 328106 h 606933"/>
                  <a:gd name="connsiteX19" fmla="*/ 118601 w 523313"/>
                  <a:gd name="connsiteY19" fmla="*/ 345150 h 606933"/>
                  <a:gd name="connsiteX20" fmla="*/ 232301 w 523313"/>
                  <a:gd name="connsiteY20" fmla="*/ 236606 h 606933"/>
                  <a:gd name="connsiteX21" fmla="*/ 443362 w 523313"/>
                  <a:gd name="connsiteY21" fmla="*/ 236606 h 606933"/>
                  <a:gd name="connsiteX22" fmla="*/ 443362 w 523313"/>
                  <a:gd name="connsiteY22" fmla="*/ 280004 h 606933"/>
                  <a:gd name="connsiteX23" fmla="*/ 232301 w 523313"/>
                  <a:gd name="connsiteY23" fmla="*/ 280004 h 606933"/>
                  <a:gd name="connsiteX24" fmla="*/ 166906 w 523313"/>
                  <a:gd name="connsiteY24" fmla="*/ 188762 h 606933"/>
                  <a:gd name="connsiteX25" fmla="*/ 197654 w 523313"/>
                  <a:gd name="connsiteY25" fmla="*/ 219470 h 606933"/>
                  <a:gd name="connsiteX26" fmla="*/ 118601 w 523313"/>
                  <a:gd name="connsiteY26" fmla="*/ 298421 h 606933"/>
                  <a:gd name="connsiteX27" fmla="*/ 70777 w 523313"/>
                  <a:gd name="connsiteY27" fmla="*/ 250610 h 606933"/>
                  <a:gd name="connsiteX28" fmla="*/ 101525 w 523313"/>
                  <a:gd name="connsiteY28" fmla="*/ 219902 h 606933"/>
                  <a:gd name="connsiteX29" fmla="*/ 118601 w 523313"/>
                  <a:gd name="connsiteY29" fmla="*/ 236956 h 606933"/>
                  <a:gd name="connsiteX30" fmla="*/ 393684 w 523313"/>
                  <a:gd name="connsiteY30" fmla="*/ 74154 h 606933"/>
                  <a:gd name="connsiteX31" fmla="*/ 393684 w 523313"/>
                  <a:gd name="connsiteY31" fmla="*/ 129434 h 606933"/>
                  <a:gd name="connsiteX32" fmla="*/ 449096 w 523313"/>
                  <a:gd name="connsiteY32" fmla="*/ 129434 h 606933"/>
                  <a:gd name="connsiteX33" fmla="*/ 43513 w 523313"/>
                  <a:gd name="connsiteY33" fmla="*/ 43448 h 606933"/>
                  <a:gd name="connsiteX34" fmla="*/ 43513 w 523313"/>
                  <a:gd name="connsiteY34" fmla="*/ 563533 h 606933"/>
                  <a:gd name="connsiteX35" fmla="*/ 479848 w 523313"/>
                  <a:gd name="connsiteY35" fmla="*/ 563533 h 606933"/>
                  <a:gd name="connsiteX36" fmla="*/ 479848 w 523313"/>
                  <a:gd name="connsiteY36" fmla="*/ 172883 h 606933"/>
                  <a:gd name="connsiteX37" fmla="*/ 350219 w 523313"/>
                  <a:gd name="connsiteY37" fmla="*/ 172883 h 606933"/>
                  <a:gd name="connsiteX38" fmla="*/ 350219 w 523313"/>
                  <a:gd name="connsiteY38" fmla="*/ 43448 h 606933"/>
                  <a:gd name="connsiteX39" fmla="*/ 0 w 523313"/>
                  <a:gd name="connsiteY39" fmla="*/ 0 h 606933"/>
                  <a:gd name="connsiteX40" fmla="*/ 380971 w 523313"/>
                  <a:gd name="connsiteY40" fmla="*/ 0 h 606933"/>
                  <a:gd name="connsiteX41" fmla="*/ 523313 w 523313"/>
                  <a:gd name="connsiteY41" fmla="*/ 142177 h 606933"/>
                  <a:gd name="connsiteX42" fmla="*/ 523313 w 523313"/>
                  <a:gd name="connsiteY42" fmla="*/ 606933 h 606933"/>
                  <a:gd name="connsiteX43" fmla="*/ 0 w 523313"/>
                  <a:gd name="connsiteY43" fmla="*/ 606933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3313" h="606933">
                    <a:moveTo>
                      <a:pt x="232301" y="453100"/>
                    </a:moveTo>
                    <a:lnTo>
                      <a:pt x="443362" y="453100"/>
                    </a:lnTo>
                    <a:lnTo>
                      <a:pt x="443362" y="496498"/>
                    </a:lnTo>
                    <a:lnTo>
                      <a:pt x="232301" y="496498"/>
                    </a:lnTo>
                    <a:close/>
                    <a:moveTo>
                      <a:pt x="166906" y="405116"/>
                    </a:moveTo>
                    <a:lnTo>
                      <a:pt x="197654" y="435818"/>
                    </a:lnTo>
                    <a:lnTo>
                      <a:pt x="118601" y="514704"/>
                    </a:lnTo>
                    <a:lnTo>
                      <a:pt x="70777" y="466951"/>
                    </a:lnTo>
                    <a:lnTo>
                      <a:pt x="101525" y="436249"/>
                    </a:lnTo>
                    <a:lnTo>
                      <a:pt x="118601" y="453300"/>
                    </a:lnTo>
                    <a:close/>
                    <a:moveTo>
                      <a:pt x="232301" y="344783"/>
                    </a:moveTo>
                    <a:lnTo>
                      <a:pt x="443362" y="344783"/>
                    </a:lnTo>
                    <a:lnTo>
                      <a:pt x="443362" y="388251"/>
                    </a:lnTo>
                    <a:lnTo>
                      <a:pt x="232301" y="388251"/>
                    </a:lnTo>
                    <a:close/>
                    <a:moveTo>
                      <a:pt x="166906" y="296939"/>
                    </a:moveTo>
                    <a:lnTo>
                      <a:pt x="197654" y="327627"/>
                    </a:lnTo>
                    <a:lnTo>
                      <a:pt x="118601" y="406527"/>
                    </a:lnTo>
                    <a:lnTo>
                      <a:pt x="70777" y="358795"/>
                    </a:lnTo>
                    <a:lnTo>
                      <a:pt x="101525" y="328106"/>
                    </a:lnTo>
                    <a:lnTo>
                      <a:pt x="118601" y="345150"/>
                    </a:lnTo>
                    <a:close/>
                    <a:moveTo>
                      <a:pt x="232301" y="236606"/>
                    </a:moveTo>
                    <a:lnTo>
                      <a:pt x="443362" y="236606"/>
                    </a:lnTo>
                    <a:lnTo>
                      <a:pt x="443362" y="280004"/>
                    </a:lnTo>
                    <a:lnTo>
                      <a:pt x="232301" y="280004"/>
                    </a:lnTo>
                    <a:close/>
                    <a:moveTo>
                      <a:pt x="166906" y="188762"/>
                    </a:moveTo>
                    <a:lnTo>
                      <a:pt x="197654" y="219470"/>
                    </a:lnTo>
                    <a:lnTo>
                      <a:pt x="118601" y="298421"/>
                    </a:lnTo>
                    <a:lnTo>
                      <a:pt x="70777" y="250610"/>
                    </a:lnTo>
                    <a:lnTo>
                      <a:pt x="101525" y="219902"/>
                    </a:lnTo>
                    <a:lnTo>
                      <a:pt x="118601" y="236956"/>
                    </a:lnTo>
                    <a:close/>
                    <a:moveTo>
                      <a:pt x="393684" y="74154"/>
                    </a:moveTo>
                    <a:lnTo>
                      <a:pt x="393684" y="129434"/>
                    </a:lnTo>
                    <a:lnTo>
                      <a:pt x="449096" y="129434"/>
                    </a:lnTo>
                    <a:close/>
                    <a:moveTo>
                      <a:pt x="43513" y="43448"/>
                    </a:moveTo>
                    <a:lnTo>
                      <a:pt x="43513" y="563533"/>
                    </a:lnTo>
                    <a:lnTo>
                      <a:pt x="479848" y="563533"/>
                    </a:lnTo>
                    <a:lnTo>
                      <a:pt x="479848" y="172883"/>
                    </a:lnTo>
                    <a:lnTo>
                      <a:pt x="350219" y="172883"/>
                    </a:lnTo>
                    <a:lnTo>
                      <a:pt x="350219" y="43448"/>
                    </a:lnTo>
                    <a:close/>
                    <a:moveTo>
                      <a:pt x="0" y="0"/>
                    </a:moveTo>
                    <a:lnTo>
                      <a:pt x="380971" y="0"/>
                    </a:lnTo>
                    <a:lnTo>
                      <a:pt x="523313" y="142177"/>
                    </a:lnTo>
                    <a:lnTo>
                      <a:pt x="523313" y="606933"/>
                    </a:lnTo>
                    <a:lnTo>
                      <a:pt x="0" y="6069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144" name="组合 143"/>
            <p:cNvGrpSpPr/>
            <p:nvPr/>
          </p:nvGrpSpPr>
          <p:grpSpPr>
            <a:xfrm>
              <a:off x="5330936" y="3474926"/>
              <a:ext cx="1507672" cy="1507670"/>
              <a:chOff x="4093028" y="-698246"/>
              <a:chExt cx="1799772" cy="1799772"/>
            </a:xfrm>
          </p:grpSpPr>
          <p:sp>
            <p:nvSpPr>
              <p:cNvPr id="149" name="椭圆 148"/>
              <p:cNvSpPr/>
              <p:nvPr/>
            </p:nvSpPr>
            <p:spPr>
              <a:xfrm>
                <a:off x="4093028" y="-698246"/>
                <a:ext cx="1799772" cy="1799772"/>
              </a:xfrm>
              <a:prstGeom prst="ellipse">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50" name="椭圆 49"/>
              <p:cNvSpPr/>
              <p:nvPr/>
            </p:nvSpPr>
            <p:spPr>
              <a:xfrm>
                <a:off x="4542970" y="-247361"/>
                <a:ext cx="899886" cy="898002"/>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cxnSp>
          <p:nvCxnSpPr>
            <p:cNvPr id="145" name="直接箭头连接符 144"/>
            <p:cNvCxnSpPr/>
            <p:nvPr/>
          </p:nvCxnSpPr>
          <p:spPr>
            <a:xfrm>
              <a:off x="6668747" y="4229338"/>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p:nvPr/>
          </p:nvCxnSpPr>
          <p:spPr>
            <a:xfrm flipH="1">
              <a:off x="4667815" y="4228761"/>
              <a:ext cx="832981" cy="0"/>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p:cNvCxnSpPr/>
            <p:nvPr/>
          </p:nvCxnSpPr>
          <p:spPr>
            <a:xfrm>
              <a:off x="6467516" y="473033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p:cNvCxnSpPr/>
            <p:nvPr/>
          </p:nvCxnSpPr>
          <p:spPr>
            <a:xfrm flipV="1">
              <a:off x="6467516" y="3293981"/>
              <a:ext cx="434363" cy="434363"/>
            </a:xfrm>
            <a:prstGeom prst="straightConnector1">
              <a:avLst/>
            </a:prstGeom>
            <a:ln w="76200">
              <a:solidFill>
                <a:srgbClr val="37609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915034" y="1666557"/>
            <a:ext cx="1808311" cy="932570"/>
            <a:chOff x="6818242" y="1725490"/>
            <a:chExt cx="2411081" cy="1243427"/>
          </a:xfrm>
        </p:grpSpPr>
        <p:sp>
          <p:nvSpPr>
            <p:cNvPr id="28"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0" name="组合 29"/>
          <p:cNvGrpSpPr/>
          <p:nvPr/>
        </p:nvGrpSpPr>
        <p:grpSpPr>
          <a:xfrm>
            <a:off x="5915034" y="3645637"/>
            <a:ext cx="1808311" cy="932570"/>
            <a:chOff x="6818242" y="1725490"/>
            <a:chExt cx="2411081" cy="1243427"/>
          </a:xfrm>
        </p:grpSpPr>
        <p:sp>
          <p:nvSpPr>
            <p:cNvPr id="31"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3" name="组合 32"/>
          <p:cNvGrpSpPr/>
          <p:nvPr/>
        </p:nvGrpSpPr>
        <p:grpSpPr>
          <a:xfrm>
            <a:off x="6537219" y="2656097"/>
            <a:ext cx="1808311" cy="932570"/>
            <a:chOff x="6818242" y="1725490"/>
            <a:chExt cx="2411081" cy="1243427"/>
          </a:xfrm>
        </p:grpSpPr>
        <p:sp>
          <p:nvSpPr>
            <p:cNvPr id="34" name="文本框 6"/>
            <p:cNvSpPr txBox="1"/>
            <p:nvPr/>
          </p:nvSpPr>
          <p:spPr>
            <a:xfrm>
              <a:off x="6818242" y="2046869"/>
              <a:ext cx="2411081" cy="92204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36" name="组合 35"/>
          <p:cNvGrpSpPr/>
          <p:nvPr/>
        </p:nvGrpSpPr>
        <p:grpSpPr>
          <a:xfrm>
            <a:off x="807177" y="2491604"/>
            <a:ext cx="1466641" cy="932570"/>
            <a:chOff x="6818242" y="1725490"/>
            <a:chExt cx="1955521" cy="1243424"/>
          </a:xfrm>
        </p:grpSpPr>
        <p:sp>
          <p:nvSpPr>
            <p:cNvPr id="37" name="文本框 6"/>
            <p:cNvSpPr txBox="1"/>
            <p:nvPr/>
          </p:nvSpPr>
          <p:spPr>
            <a:xfrm>
              <a:off x="6818242" y="2046868"/>
              <a:ext cx="1955521" cy="9220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50" name="组合 49"/>
          <p:cNvGrpSpPr/>
          <p:nvPr/>
        </p:nvGrpSpPr>
        <p:grpSpPr>
          <a:xfrm>
            <a:off x="251900" y="155730"/>
            <a:ext cx="8568572" cy="625338"/>
            <a:chOff x="251900" y="155730"/>
            <a:chExt cx="8568572" cy="625338"/>
          </a:xfrm>
        </p:grpSpPr>
        <p:cxnSp>
          <p:nvCxnSpPr>
            <p:cNvPr id="51" name="直接连接符 50"/>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53" name="组合 52"/>
            <p:cNvGrpSpPr/>
            <p:nvPr/>
          </p:nvGrpSpPr>
          <p:grpSpPr>
            <a:xfrm>
              <a:off x="251900" y="195486"/>
              <a:ext cx="887938" cy="585582"/>
              <a:chOff x="562441" y="531294"/>
              <a:chExt cx="2322326" cy="1531540"/>
            </a:xfrm>
          </p:grpSpPr>
          <p:sp>
            <p:nvSpPr>
              <p:cNvPr id="55" name="圆角矩形 54"/>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6" name="圆角矩形 55"/>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7" name="圆角矩形 56"/>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8" name="圆角矩形 5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59" name="圆角矩形 5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0"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4" name="矩形 53"/>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wipe(left)">
                                      <p:cBhvr>
                                        <p:cTn id="12" dur="500"/>
                                        <p:tgtEl>
                                          <p:spTgt spid="139"/>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764381"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4" name="椭圆 7"/>
          <p:cNvSpPr/>
          <p:nvPr/>
        </p:nvSpPr>
        <p:spPr>
          <a:xfrm>
            <a:off x="958095" y="1638978"/>
            <a:ext cx="312661" cy="405392"/>
          </a:xfrm>
          <a:custGeom>
            <a:avLst/>
            <a:gdLst>
              <a:gd name="connsiteX0" fmla="*/ 258685 w 463474"/>
              <a:gd name="connsiteY0" fmla="*/ 467637 h 600935"/>
              <a:gd name="connsiteX1" fmla="*/ 345002 w 463474"/>
              <a:gd name="connsiteY1" fmla="*/ 467637 h 600935"/>
              <a:gd name="connsiteX2" fmla="*/ 345002 w 463474"/>
              <a:gd name="connsiteY2" fmla="*/ 501085 h 600935"/>
              <a:gd name="connsiteX3" fmla="*/ 258685 w 463474"/>
              <a:gd name="connsiteY3" fmla="*/ 501085 h 600935"/>
              <a:gd name="connsiteX4" fmla="*/ 258685 w 463474"/>
              <a:gd name="connsiteY4" fmla="*/ 467637 h 600935"/>
              <a:gd name="connsiteX5" fmla="*/ 98427 w 463474"/>
              <a:gd name="connsiteY5" fmla="*/ 380841 h 600935"/>
              <a:gd name="connsiteX6" fmla="*/ 345006 w 463474"/>
              <a:gd name="connsiteY6" fmla="*/ 380841 h 600935"/>
              <a:gd name="connsiteX7" fmla="*/ 345006 w 463474"/>
              <a:gd name="connsiteY7" fmla="*/ 414148 h 600935"/>
              <a:gd name="connsiteX8" fmla="*/ 98427 w 463474"/>
              <a:gd name="connsiteY8" fmla="*/ 414148 h 600935"/>
              <a:gd name="connsiteX9" fmla="*/ 98427 w 463474"/>
              <a:gd name="connsiteY9" fmla="*/ 380841 h 600935"/>
              <a:gd name="connsiteX10" fmla="*/ 98427 w 463474"/>
              <a:gd name="connsiteY10" fmla="*/ 321002 h 600935"/>
              <a:gd name="connsiteX11" fmla="*/ 345006 w 463474"/>
              <a:gd name="connsiteY11" fmla="*/ 321002 h 600935"/>
              <a:gd name="connsiteX12" fmla="*/ 345006 w 463474"/>
              <a:gd name="connsiteY12" fmla="*/ 354309 h 600935"/>
              <a:gd name="connsiteX13" fmla="*/ 98427 w 463474"/>
              <a:gd name="connsiteY13" fmla="*/ 354309 h 600935"/>
              <a:gd name="connsiteX14" fmla="*/ 98427 w 463474"/>
              <a:gd name="connsiteY14" fmla="*/ 321002 h 600935"/>
              <a:gd name="connsiteX15" fmla="*/ 98427 w 463474"/>
              <a:gd name="connsiteY15" fmla="*/ 267161 h 600935"/>
              <a:gd name="connsiteX16" fmla="*/ 345006 w 463474"/>
              <a:gd name="connsiteY16" fmla="*/ 267161 h 600935"/>
              <a:gd name="connsiteX17" fmla="*/ 345006 w 463474"/>
              <a:gd name="connsiteY17" fmla="*/ 300468 h 600935"/>
              <a:gd name="connsiteX18" fmla="*/ 98427 w 463474"/>
              <a:gd name="connsiteY18" fmla="*/ 300468 h 600935"/>
              <a:gd name="connsiteX19" fmla="*/ 98427 w 463474"/>
              <a:gd name="connsiteY19" fmla="*/ 267161 h 600935"/>
              <a:gd name="connsiteX20" fmla="*/ 102892 w 463474"/>
              <a:gd name="connsiteY20" fmla="*/ 181353 h 600935"/>
              <a:gd name="connsiteX21" fmla="*/ 189389 w 463474"/>
              <a:gd name="connsiteY21" fmla="*/ 181353 h 600935"/>
              <a:gd name="connsiteX22" fmla="*/ 189389 w 463474"/>
              <a:gd name="connsiteY22" fmla="*/ 214872 h 600935"/>
              <a:gd name="connsiteX23" fmla="*/ 102892 w 463474"/>
              <a:gd name="connsiteY23" fmla="*/ 214872 h 600935"/>
              <a:gd name="connsiteX24" fmla="*/ 102892 w 463474"/>
              <a:gd name="connsiteY24" fmla="*/ 181353 h 600935"/>
              <a:gd name="connsiteX25" fmla="*/ 102892 w 463474"/>
              <a:gd name="connsiteY25" fmla="*/ 127512 h 600935"/>
              <a:gd name="connsiteX26" fmla="*/ 189389 w 463474"/>
              <a:gd name="connsiteY26" fmla="*/ 127512 h 600935"/>
              <a:gd name="connsiteX27" fmla="*/ 189389 w 463474"/>
              <a:gd name="connsiteY27" fmla="*/ 160819 h 600935"/>
              <a:gd name="connsiteX28" fmla="*/ 102892 w 463474"/>
              <a:gd name="connsiteY28" fmla="*/ 160819 h 600935"/>
              <a:gd name="connsiteX29" fmla="*/ 102892 w 463474"/>
              <a:gd name="connsiteY29" fmla="*/ 127512 h 600935"/>
              <a:gd name="connsiteX30" fmla="*/ 40068 w 463474"/>
              <a:gd name="connsiteY30" fmla="*/ 40011 h 600935"/>
              <a:gd name="connsiteX31" fmla="*/ 40068 w 463474"/>
              <a:gd name="connsiteY31" fmla="*/ 560924 h 600935"/>
              <a:gd name="connsiteX32" fmla="*/ 423407 w 463474"/>
              <a:gd name="connsiteY32" fmla="*/ 560924 h 600935"/>
              <a:gd name="connsiteX33" fmla="*/ 423407 w 463474"/>
              <a:gd name="connsiteY33" fmla="*/ 103490 h 600935"/>
              <a:gd name="connsiteX34" fmla="*/ 356756 w 463474"/>
              <a:gd name="connsiteY34" fmla="*/ 103490 h 600935"/>
              <a:gd name="connsiteX35" fmla="*/ 356756 w 463474"/>
              <a:gd name="connsiteY35" fmla="*/ 40011 h 600935"/>
              <a:gd name="connsiteX36" fmla="*/ 0 w 463474"/>
              <a:gd name="connsiteY36" fmla="*/ 0 h 600935"/>
              <a:gd name="connsiteX37" fmla="*/ 377367 w 463474"/>
              <a:gd name="connsiteY37" fmla="*/ 0 h 600935"/>
              <a:gd name="connsiteX38" fmla="*/ 463474 w 463474"/>
              <a:gd name="connsiteY38" fmla="*/ 83292 h 600935"/>
              <a:gd name="connsiteX39" fmla="*/ 463474 w 463474"/>
              <a:gd name="connsiteY39" fmla="*/ 600935 h 600935"/>
              <a:gd name="connsiteX40" fmla="*/ 0 w 463474"/>
              <a:gd name="connsiteY40" fmla="*/ 600935 h 60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3474" h="600935">
                <a:moveTo>
                  <a:pt x="258685" y="467637"/>
                </a:moveTo>
                <a:lnTo>
                  <a:pt x="345002" y="467637"/>
                </a:lnTo>
                <a:cubicBezTo>
                  <a:pt x="365811" y="467637"/>
                  <a:pt x="365811" y="501085"/>
                  <a:pt x="345002" y="501085"/>
                </a:cubicBezTo>
                <a:lnTo>
                  <a:pt x="258685" y="501085"/>
                </a:lnTo>
                <a:cubicBezTo>
                  <a:pt x="237876" y="501085"/>
                  <a:pt x="237876" y="467637"/>
                  <a:pt x="258685" y="467637"/>
                </a:cubicBezTo>
                <a:close/>
                <a:moveTo>
                  <a:pt x="98427" y="380841"/>
                </a:moveTo>
                <a:lnTo>
                  <a:pt x="345006" y="380841"/>
                </a:lnTo>
                <a:cubicBezTo>
                  <a:pt x="365811" y="380841"/>
                  <a:pt x="365811" y="414148"/>
                  <a:pt x="345006" y="414148"/>
                </a:cubicBezTo>
                <a:lnTo>
                  <a:pt x="98427" y="414148"/>
                </a:lnTo>
                <a:cubicBezTo>
                  <a:pt x="77622" y="414148"/>
                  <a:pt x="77622" y="380841"/>
                  <a:pt x="98427" y="380841"/>
                </a:cubicBezTo>
                <a:close/>
                <a:moveTo>
                  <a:pt x="98427" y="321002"/>
                </a:moveTo>
                <a:lnTo>
                  <a:pt x="345006" y="321002"/>
                </a:lnTo>
                <a:cubicBezTo>
                  <a:pt x="365811" y="321002"/>
                  <a:pt x="365811" y="354309"/>
                  <a:pt x="345006" y="354309"/>
                </a:cubicBezTo>
                <a:lnTo>
                  <a:pt x="98427" y="354309"/>
                </a:lnTo>
                <a:cubicBezTo>
                  <a:pt x="77622" y="354309"/>
                  <a:pt x="77622" y="321002"/>
                  <a:pt x="98427" y="321002"/>
                </a:cubicBezTo>
                <a:close/>
                <a:moveTo>
                  <a:pt x="98427" y="267161"/>
                </a:moveTo>
                <a:lnTo>
                  <a:pt x="345006" y="267161"/>
                </a:lnTo>
                <a:cubicBezTo>
                  <a:pt x="365811" y="267161"/>
                  <a:pt x="365811" y="300468"/>
                  <a:pt x="345006" y="300468"/>
                </a:cubicBezTo>
                <a:lnTo>
                  <a:pt x="98427" y="300468"/>
                </a:lnTo>
                <a:cubicBezTo>
                  <a:pt x="77622" y="300468"/>
                  <a:pt x="77622" y="267161"/>
                  <a:pt x="98427" y="267161"/>
                </a:cubicBezTo>
                <a:close/>
                <a:moveTo>
                  <a:pt x="102892" y="181353"/>
                </a:moveTo>
                <a:lnTo>
                  <a:pt x="189389" y="181353"/>
                </a:lnTo>
                <a:cubicBezTo>
                  <a:pt x="210002" y="181353"/>
                  <a:pt x="210002" y="214872"/>
                  <a:pt x="189389" y="214872"/>
                </a:cubicBezTo>
                <a:lnTo>
                  <a:pt x="102892" y="214872"/>
                </a:lnTo>
                <a:cubicBezTo>
                  <a:pt x="82279" y="214872"/>
                  <a:pt x="82279" y="181353"/>
                  <a:pt x="102892" y="181353"/>
                </a:cubicBezTo>
                <a:close/>
                <a:moveTo>
                  <a:pt x="102892" y="127512"/>
                </a:moveTo>
                <a:lnTo>
                  <a:pt x="189389" y="127512"/>
                </a:lnTo>
                <a:cubicBezTo>
                  <a:pt x="210002" y="127512"/>
                  <a:pt x="210002" y="160819"/>
                  <a:pt x="189389" y="160819"/>
                </a:cubicBezTo>
                <a:lnTo>
                  <a:pt x="102892" y="160819"/>
                </a:lnTo>
                <a:cubicBezTo>
                  <a:pt x="82279" y="160819"/>
                  <a:pt x="82279" y="127512"/>
                  <a:pt x="102892" y="127512"/>
                </a:cubicBezTo>
                <a:close/>
                <a:moveTo>
                  <a:pt x="40068" y="40011"/>
                </a:moveTo>
                <a:lnTo>
                  <a:pt x="40068" y="560924"/>
                </a:lnTo>
                <a:lnTo>
                  <a:pt x="423407" y="560924"/>
                </a:lnTo>
                <a:lnTo>
                  <a:pt x="423407" y="103490"/>
                </a:lnTo>
                <a:lnTo>
                  <a:pt x="356756" y="103490"/>
                </a:lnTo>
                <a:lnTo>
                  <a:pt x="356756" y="40011"/>
                </a:lnTo>
                <a:close/>
                <a:moveTo>
                  <a:pt x="0" y="0"/>
                </a:moveTo>
                <a:lnTo>
                  <a:pt x="377367" y="0"/>
                </a:lnTo>
                <a:lnTo>
                  <a:pt x="463474" y="83292"/>
                </a:lnTo>
                <a:lnTo>
                  <a:pt x="463474" y="600935"/>
                </a:lnTo>
                <a:lnTo>
                  <a:pt x="0" y="600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764381"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8" name="椭圆 11"/>
          <p:cNvSpPr/>
          <p:nvPr/>
        </p:nvSpPr>
        <p:spPr>
          <a:xfrm>
            <a:off x="911730" y="2687550"/>
            <a:ext cx="405392" cy="404936"/>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180 w 427"/>
              <a:gd name="T11" fmla="*/ 312 h 427"/>
              <a:gd name="T12" fmla="*/ 82 w 427"/>
              <a:gd name="T13" fmla="*/ 214 h 427"/>
              <a:gd name="T14" fmla="*/ 120 w 427"/>
              <a:gd name="T15" fmla="*/ 176 h 427"/>
              <a:gd name="T16" fmla="*/ 180 w 427"/>
              <a:gd name="T17" fmla="*/ 236 h 427"/>
              <a:gd name="T18" fmla="*/ 308 w 427"/>
              <a:gd name="T19" fmla="*/ 108 h 427"/>
              <a:gd name="T20" fmla="*/ 346 w 427"/>
              <a:gd name="T21" fmla="*/ 146 h 427"/>
              <a:gd name="T22" fmla="*/ 180 w 427"/>
              <a:gd name="T23" fmla="*/ 3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180" y="312"/>
                </a:moveTo>
                <a:lnTo>
                  <a:pt x="82" y="214"/>
                </a:lnTo>
                <a:lnTo>
                  <a:pt x="120" y="176"/>
                </a:lnTo>
                <a:lnTo>
                  <a:pt x="180" y="236"/>
                </a:lnTo>
                <a:lnTo>
                  <a:pt x="308" y="108"/>
                </a:lnTo>
                <a:lnTo>
                  <a:pt x="346" y="146"/>
                </a:lnTo>
                <a:lnTo>
                  <a:pt x="180" y="3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1" name="矩形 60"/>
          <p:cNvSpPr/>
          <p:nvPr/>
        </p:nvSpPr>
        <p:spPr>
          <a:xfrm>
            <a:off x="764381"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2" name="椭圆 15"/>
          <p:cNvSpPr/>
          <p:nvPr/>
        </p:nvSpPr>
        <p:spPr>
          <a:xfrm>
            <a:off x="911730" y="3741770"/>
            <a:ext cx="405392" cy="393188"/>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5" name="矩形 64"/>
          <p:cNvSpPr/>
          <p:nvPr/>
        </p:nvSpPr>
        <p:spPr>
          <a:xfrm>
            <a:off x="4660106" y="149163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6" name="椭圆 23"/>
          <p:cNvSpPr/>
          <p:nvPr/>
        </p:nvSpPr>
        <p:spPr>
          <a:xfrm>
            <a:off x="4807455" y="1659284"/>
            <a:ext cx="405392" cy="364778"/>
          </a:xfrm>
          <a:custGeom>
            <a:avLst/>
            <a:gdLst>
              <a:gd name="connsiteX0" fmla="*/ 465730 w 609191"/>
              <a:gd name="connsiteY0" fmla="*/ 360460 h 548159"/>
              <a:gd name="connsiteX1" fmla="*/ 465730 w 609191"/>
              <a:gd name="connsiteY1" fmla="*/ 404898 h 548159"/>
              <a:gd name="connsiteX2" fmla="*/ 421230 w 609191"/>
              <a:gd name="connsiteY2" fmla="*/ 404898 h 548159"/>
              <a:gd name="connsiteX3" fmla="*/ 421230 w 609191"/>
              <a:gd name="connsiteY3" fmla="*/ 439197 h 548159"/>
              <a:gd name="connsiteX4" fmla="*/ 465730 w 609191"/>
              <a:gd name="connsiteY4" fmla="*/ 439197 h 548159"/>
              <a:gd name="connsiteX5" fmla="*/ 465730 w 609191"/>
              <a:gd name="connsiteY5" fmla="*/ 483635 h 548159"/>
              <a:gd name="connsiteX6" fmla="*/ 499982 w 609191"/>
              <a:gd name="connsiteY6" fmla="*/ 483635 h 548159"/>
              <a:gd name="connsiteX7" fmla="*/ 499982 w 609191"/>
              <a:gd name="connsiteY7" fmla="*/ 439197 h 548159"/>
              <a:gd name="connsiteX8" fmla="*/ 544577 w 609191"/>
              <a:gd name="connsiteY8" fmla="*/ 439197 h 548159"/>
              <a:gd name="connsiteX9" fmla="*/ 544577 w 609191"/>
              <a:gd name="connsiteY9" fmla="*/ 404898 h 548159"/>
              <a:gd name="connsiteX10" fmla="*/ 499982 w 609191"/>
              <a:gd name="connsiteY10" fmla="*/ 404898 h 548159"/>
              <a:gd name="connsiteX11" fmla="*/ 499982 w 609191"/>
              <a:gd name="connsiteY11" fmla="*/ 360460 h 548159"/>
              <a:gd name="connsiteX12" fmla="*/ 482809 w 609191"/>
              <a:gd name="connsiteY12" fmla="*/ 295746 h 548159"/>
              <a:gd name="connsiteX13" fmla="*/ 609191 w 609191"/>
              <a:gd name="connsiteY13" fmla="*/ 421953 h 548159"/>
              <a:gd name="connsiteX14" fmla="*/ 482809 w 609191"/>
              <a:gd name="connsiteY14" fmla="*/ 548159 h 548159"/>
              <a:gd name="connsiteX15" fmla="*/ 356426 w 609191"/>
              <a:gd name="connsiteY15" fmla="*/ 421953 h 548159"/>
              <a:gd name="connsiteX16" fmla="*/ 482809 w 609191"/>
              <a:gd name="connsiteY16" fmla="*/ 295746 h 548159"/>
              <a:gd name="connsiteX17" fmla="*/ 256102 w 609191"/>
              <a:gd name="connsiteY17" fmla="*/ 446 h 548159"/>
              <a:gd name="connsiteX18" fmla="*/ 318064 w 609191"/>
              <a:gd name="connsiteY18" fmla="*/ 13618 h 548159"/>
              <a:gd name="connsiteX19" fmla="*/ 348333 w 609191"/>
              <a:gd name="connsiteY19" fmla="*/ 41667 h 548159"/>
              <a:gd name="connsiteX20" fmla="*/ 381544 w 609191"/>
              <a:gd name="connsiteY20" fmla="*/ 146945 h 548159"/>
              <a:gd name="connsiteX21" fmla="*/ 379267 w 609191"/>
              <a:gd name="connsiteY21" fmla="*/ 156232 h 548159"/>
              <a:gd name="connsiteX22" fmla="*/ 388186 w 609191"/>
              <a:gd name="connsiteY22" fmla="*/ 200485 h 548159"/>
              <a:gd name="connsiteX23" fmla="*/ 366742 w 609191"/>
              <a:gd name="connsiteY23" fmla="*/ 237725 h 548159"/>
              <a:gd name="connsiteX24" fmla="*/ 351749 w 609191"/>
              <a:gd name="connsiteY24" fmla="*/ 278851 h 548159"/>
              <a:gd name="connsiteX25" fmla="*/ 351749 w 609191"/>
              <a:gd name="connsiteY25" fmla="*/ 322915 h 548159"/>
              <a:gd name="connsiteX26" fmla="*/ 317969 w 609191"/>
              <a:gd name="connsiteY26" fmla="*/ 422507 h 548159"/>
              <a:gd name="connsiteX27" fmla="*/ 376800 w 609191"/>
              <a:gd name="connsiteY27" fmla="*/ 548159 h 548159"/>
              <a:gd name="connsiteX28" fmla="*/ 26853 w 609191"/>
              <a:gd name="connsiteY28" fmla="*/ 548159 h 548159"/>
              <a:gd name="connsiteX29" fmla="*/ 0 w 609191"/>
              <a:gd name="connsiteY29" fmla="*/ 521437 h 548159"/>
              <a:gd name="connsiteX30" fmla="*/ 0 w 609191"/>
              <a:gd name="connsiteY30" fmla="*/ 473867 h 548159"/>
              <a:gd name="connsiteX31" fmla="*/ 19452 w 609191"/>
              <a:gd name="connsiteY31" fmla="*/ 433120 h 548159"/>
              <a:gd name="connsiteX32" fmla="*/ 173740 w 609191"/>
              <a:gd name="connsiteY32" fmla="*/ 334286 h 548159"/>
              <a:gd name="connsiteX33" fmla="*/ 176586 w 609191"/>
              <a:gd name="connsiteY33" fmla="*/ 330021 h 548159"/>
              <a:gd name="connsiteX34" fmla="*/ 176586 w 609191"/>
              <a:gd name="connsiteY34" fmla="*/ 278851 h 548159"/>
              <a:gd name="connsiteX35" fmla="*/ 161594 w 609191"/>
              <a:gd name="connsiteY35" fmla="*/ 237725 h 548159"/>
              <a:gd name="connsiteX36" fmla="*/ 140149 w 609191"/>
              <a:gd name="connsiteY36" fmla="*/ 200485 h 548159"/>
              <a:gd name="connsiteX37" fmla="*/ 148499 w 609191"/>
              <a:gd name="connsiteY37" fmla="*/ 156232 h 548159"/>
              <a:gd name="connsiteX38" fmla="*/ 146222 w 609191"/>
              <a:gd name="connsiteY38" fmla="*/ 146756 h 548159"/>
              <a:gd name="connsiteX39" fmla="*/ 146032 w 609191"/>
              <a:gd name="connsiteY39" fmla="*/ 95111 h 548159"/>
              <a:gd name="connsiteX40" fmla="*/ 176207 w 609191"/>
              <a:gd name="connsiteY40" fmla="*/ 42141 h 548159"/>
              <a:gd name="connsiteX41" fmla="*/ 204199 w 609191"/>
              <a:gd name="connsiteY41" fmla="*/ 19019 h 548159"/>
              <a:gd name="connsiteX42" fmla="*/ 231431 w 609191"/>
              <a:gd name="connsiteY42" fmla="*/ 5184 h 548159"/>
              <a:gd name="connsiteX43" fmla="*/ 256102 w 609191"/>
              <a:gd name="connsiteY43" fmla="*/ 446 h 5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191" h="548159">
                <a:moveTo>
                  <a:pt x="465730" y="360460"/>
                </a:moveTo>
                <a:lnTo>
                  <a:pt x="465730" y="404898"/>
                </a:lnTo>
                <a:lnTo>
                  <a:pt x="421230" y="404898"/>
                </a:lnTo>
                <a:lnTo>
                  <a:pt x="421230" y="439197"/>
                </a:lnTo>
                <a:lnTo>
                  <a:pt x="465730" y="439197"/>
                </a:lnTo>
                <a:lnTo>
                  <a:pt x="465730" y="483635"/>
                </a:lnTo>
                <a:lnTo>
                  <a:pt x="499982" y="483635"/>
                </a:lnTo>
                <a:lnTo>
                  <a:pt x="499982" y="439197"/>
                </a:lnTo>
                <a:lnTo>
                  <a:pt x="544577" y="439197"/>
                </a:lnTo>
                <a:lnTo>
                  <a:pt x="544577" y="404898"/>
                </a:lnTo>
                <a:lnTo>
                  <a:pt x="499982" y="404898"/>
                </a:lnTo>
                <a:lnTo>
                  <a:pt x="499982" y="360460"/>
                </a:lnTo>
                <a:close/>
                <a:moveTo>
                  <a:pt x="482809" y="295746"/>
                </a:moveTo>
                <a:cubicBezTo>
                  <a:pt x="552642" y="295746"/>
                  <a:pt x="609191" y="352217"/>
                  <a:pt x="609191" y="421953"/>
                </a:cubicBezTo>
                <a:cubicBezTo>
                  <a:pt x="609191" y="491688"/>
                  <a:pt x="552642" y="548159"/>
                  <a:pt x="482809" y="548159"/>
                </a:cubicBezTo>
                <a:cubicBezTo>
                  <a:pt x="413071" y="548159"/>
                  <a:pt x="356426" y="491688"/>
                  <a:pt x="356426" y="421953"/>
                </a:cubicBezTo>
                <a:cubicBezTo>
                  <a:pt x="356426" y="352217"/>
                  <a:pt x="412976" y="295746"/>
                  <a:pt x="482809" y="295746"/>
                </a:cubicBezTo>
                <a:close/>
                <a:moveTo>
                  <a:pt x="256102" y="446"/>
                </a:moveTo>
                <a:cubicBezTo>
                  <a:pt x="283050" y="-1828"/>
                  <a:pt x="303356" y="4900"/>
                  <a:pt x="318064" y="13618"/>
                </a:cubicBezTo>
                <a:cubicBezTo>
                  <a:pt x="339983" y="25747"/>
                  <a:pt x="348333" y="41667"/>
                  <a:pt x="348333" y="41667"/>
                </a:cubicBezTo>
                <a:cubicBezTo>
                  <a:pt x="348333" y="41667"/>
                  <a:pt x="398434" y="45173"/>
                  <a:pt x="381544" y="146945"/>
                </a:cubicBezTo>
                <a:cubicBezTo>
                  <a:pt x="380975" y="149978"/>
                  <a:pt x="380216" y="153105"/>
                  <a:pt x="379267" y="156232"/>
                </a:cubicBezTo>
                <a:cubicBezTo>
                  <a:pt x="388946" y="156232"/>
                  <a:pt x="398624" y="163623"/>
                  <a:pt x="388186" y="200485"/>
                </a:cubicBezTo>
                <a:cubicBezTo>
                  <a:pt x="380026" y="229292"/>
                  <a:pt x="372435" y="237251"/>
                  <a:pt x="366742" y="237725"/>
                </a:cubicBezTo>
                <a:cubicBezTo>
                  <a:pt x="364749" y="250802"/>
                  <a:pt x="359530" y="265206"/>
                  <a:pt x="351749" y="278851"/>
                </a:cubicBezTo>
                <a:lnTo>
                  <a:pt x="351749" y="322915"/>
                </a:lnTo>
                <a:cubicBezTo>
                  <a:pt x="330589" y="350584"/>
                  <a:pt x="317969" y="385077"/>
                  <a:pt x="317969" y="422507"/>
                </a:cubicBezTo>
                <a:cubicBezTo>
                  <a:pt x="317969" y="472920"/>
                  <a:pt x="340837" y="518120"/>
                  <a:pt x="376800" y="548159"/>
                </a:cubicBezTo>
                <a:lnTo>
                  <a:pt x="26853" y="548159"/>
                </a:lnTo>
                <a:cubicBezTo>
                  <a:pt x="12051" y="548159"/>
                  <a:pt x="0" y="536219"/>
                  <a:pt x="0" y="521437"/>
                </a:cubicBezTo>
                <a:lnTo>
                  <a:pt x="0" y="473867"/>
                </a:lnTo>
                <a:cubicBezTo>
                  <a:pt x="0" y="458137"/>
                  <a:pt x="7211" y="443070"/>
                  <a:pt x="19452" y="433120"/>
                </a:cubicBezTo>
                <a:cubicBezTo>
                  <a:pt x="86633" y="377970"/>
                  <a:pt x="159032" y="341487"/>
                  <a:pt x="173740" y="334286"/>
                </a:cubicBezTo>
                <a:cubicBezTo>
                  <a:pt x="175353" y="333528"/>
                  <a:pt x="176396" y="331917"/>
                  <a:pt x="176586" y="330021"/>
                </a:cubicBezTo>
                <a:lnTo>
                  <a:pt x="176586" y="278851"/>
                </a:lnTo>
                <a:cubicBezTo>
                  <a:pt x="168616" y="265206"/>
                  <a:pt x="163587" y="250802"/>
                  <a:pt x="161594" y="237725"/>
                </a:cubicBezTo>
                <a:cubicBezTo>
                  <a:pt x="155901" y="237251"/>
                  <a:pt x="148310" y="229197"/>
                  <a:pt x="140149" y="200485"/>
                </a:cubicBezTo>
                <a:cubicBezTo>
                  <a:pt x="129806" y="164192"/>
                  <a:pt x="139200" y="156516"/>
                  <a:pt x="148499" y="156232"/>
                </a:cubicBezTo>
                <a:cubicBezTo>
                  <a:pt x="147645" y="153105"/>
                  <a:pt x="146886" y="149978"/>
                  <a:pt x="146222" y="146756"/>
                </a:cubicBezTo>
                <a:cubicBezTo>
                  <a:pt x="142711" y="128467"/>
                  <a:pt x="141667" y="111410"/>
                  <a:pt x="146032" y="95111"/>
                </a:cubicBezTo>
                <a:cubicBezTo>
                  <a:pt x="151061" y="73222"/>
                  <a:pt x="162922" y="55691"/>
                  <a:pt x="176207" y="42141"/>
                </a:cubicBezTo>
                <a:cubicBezTo>
                  <a:pt x="184557" y="33233"/>
                  <a:pt x="194046" y="25463"/>
                  <a:pt x="204199" y="19019"/>
                </a:cubicBezTo>
                <a:cubicBezTo>
                  <a:pt x="212454" y="13334"/>
                  <a:pt x="221563" y="8406"/>
                  <a:pt x="231431" y="5184"/>
                </a:cubicBezTo>
                <a:cubicBezTo>
                  <a:pt x="239117" y="2626"/>
                  <a:pt x="247373" y="825"/>
                  <a:pt x="256102"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660106" y="2539974"/>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0" name="椭圆 27"/>
          <p:cNvSpPr/>
          <p:nvPr/>
        </p:nvSpPr>
        <p:spPr>
          <a:xfrm>
            <a:off x="4807455" y="2710342"/>
            <a:ext cx="405392" cy="359352"/>
          </a:xfrm>
          <a:custGeom>
            <a:avLst/>
            <a:gdLst>
              <a:gd name="T0" fmla="*/ 1133 w 7481"/>
              <a:gd name="T1" fmla="*/ 3184 h 6641"/>
              <a:gd name="T2" fmla="*/ 1815 w 7481"/>
              <a:gd name="T3" fmla="*/ 3566 h 6641"/>
              <a:gd name="T4" fmla="*/ 1618 w 7481"/>
              <a:gd name="T5" fmla="*/ 4057 h 6641"/>
              <a:gd name="T6" fmla="*/ 2411 w 7481"/>
              <a:gd name="T7" fmla="*/ 3846 h 6641"/>
              <a:gd name="T8" fmla="*/ 3226 w 7481"/>
              <a:gd name="T9" fmla="*/ 4471 h 6641"/>
              <a:gd name="T10" fmla="*/ 3337 w 7481"/>
              <a:gd name="T11" fmla="*/ 5414 h 6641"/>
              <a:gd name="T12" fmla="*/ 3239 w 7481"/>
              <a:gd name="T13" fmla="*/ 5550 h 6641"/>
              <a:gd name="T14" fmla="*/ 2429 w 7481"/>
              <a:gd name="T15" fmla="*/ 5852 h 6641"/>
              <a:gd name="T16" fmla="*/ 2731 w 7481"/>
              <a:gd name="T17" fmla="*/ 6641 h 6641"/>
              <a:gd name="T18" fmla="*/ 5052 w 7481"/>
              <a:gd name="T19" fmla="*/ 6338 h 6641"/>
              <a:gd name="T20" fmla="*/ 4749 w 7481"/>
              <a:gd name="T21" fmla="*/ 5550 h 6641"/>
              <a:gd name="T22" fmla="*/ 4137 w 7481"/>
              <a:gd name="T23" fmla="*/ 5483 h 6641"/>
              <a:gd name="T24" fmla="*/ 4144 w 7481"/>
              <a:gd name="T25" fmla="*/ 4646 h 6641"/>
              <a:gd name="T26" fmla="*/ 4976 w 7481"/>
              <a:gd name="T27" fmla="*/ 3824 h 6641"/>
              <a:gd name="T28" fmla="*/ 5193 w 7481"/>
              <a:gd name="T29" fmla="*/ 4030 h 6641"/>
              <a:gd name="T30" fmla="*/ 5680 w 7481"/>
              <a:gd name="T31" fmla="*/ 3591 h 6641"/>
              <a:gd name="T32" fmla="*/ 6076 w 7481"/>
              <a:gd name="T33" fmla="*/ 3300 h 6641"/>
              <a:gd name="T34" fmla="*/ 6903 w 7481"/>
              <a:gd name="T35" fmla="*/ 2860 h 6641"/>
              <a:gd name="T36" fmla="*/ 6416 w 7481"/>
              <a:gd name="T37" fmla="*/ 490 h 6641"/>
              <a:gd name="T38" fmla="*/ 6327 w 7481"/>
              <a:gd name="T39" fmla="*/ 122 h 6641"/>
              <a:gd name="T40" fmla="*/ 1273 w 7481"/>
              <a:gd name="T41" fmla="*/ 0 h 6641"/>
              <a:gd name="T42" fmla="*/ 1169 w 7481"/>
              <a:gd name="T43" fmla="*/ 336 h 6641"/>
              <a:gd name="T44" fmla="*/ 77 w 7481"/>
              <a:gd name="T45" fmla="*/ 1886 h 6641"/>
              <a:gd name="T46" fmla="*/ 5546 w 7481"/>
              <a:gd name="T47" fmla="*/ 2892 h 6641"/>
              <a:gd name="T48" fmla="*/ 6328 w 7481"/>
              <a:gd name="T49" fmla="*/ 1000 h 6641"/>
              <a:gd name="T50" fmla="*/ 5597 w 7481"/>
              <a:gd name="T51" fmla="*/ 2940 h 6641"/>
              <a:gd name="T52" fmla="*/ 3779 w 7481"/>
              <a:gd name="T53" fmla="*/ 762 h 6641"/>
              <a:gd name="T54" fmla="*/ 4201 w 7481"/>
              <a:gd name="T55" fmla="*/ 3605 h 6641"/>
              <a:gd name="T56" fmla="*/ 3723 w 7481"/>
              <a:gd name="T57" fmla="*/ 1223 h 6641"/>
              <a:gd name="T58" fmla="*/ 3076 w 7481"/>
              <a:gd name="T59" fmla="*/ 1566 h 6641"/>
              <a:gd name="T60" fmla="*/ 3779 w 7481"/>
              <a:gd name="T61" fmla="*/ 762 h 6641"/>
              <a:gd name="T62" fmla="*/ 1294 w 7481"/>
              <a:gd name="T63" fmla="*/ 1078 h 6641"/>
              <a:gd name="T64" fmla="*/ 1884 w 7481"/>
              <a:gd name="T65" fmla="*/ 2940 h 6641"/>
              <a:gd name="T66" fmla="*/ 1153 w 7481"/>
              <a:gd name="T67" fmla="*/ 1000 h 6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81" h="6641">
                <a:moveTo>
                  <a:pt x="578" y="2860"/>
                </a:moveTo>
                <a:cubicBezTo>
                  <a:pt x="752" y="2992"/>
                  <a:pt x="936" y="3092"/>
                  <a:pt x="1133" y="3184"/>
                </a:cubicBezTo>
                <a:cubicBezTo>
                  <a:pt x="1223" y="3224"/>
                  <a:pt x="1314" y="3262"/>
                  <a:pt x="1405" y="3300"/>
                </a:cubicBezTo>
                <a:cubicBezTo>
                  <a:pt x="1592" y="3378"/>
                  <a:pt x="1686" y="3455"/>
                  <a:pt x="1815" y="3566"/>
                </a:cubicBezTo>
                <a:cubicBezTo>
                  <a:pt x="1867" y="3610"/>
                  <a:pt x="1867" y="3603"/>
                  <a:pt x="1800" y="3591"/>
                </a:cubicBezTo>
                <a:cubicBezTo>
                  <a:pt x="1587" y="3550"/>
                  <a:pt x="1406" y="3879"/>
                  <a:pt x="1618" y="4057"/>
                </a:cubicBezTo>
                <a:cubicBezTo>
                  <a:pt x="1833" y="4238"/>
                  <a:pt x="2081" y="4205"/>
                  <a:pt x="2288" y="4030"/>
                </a:cubicBezTo>
                <a:cubicBezTo>
                  <a:pt x="2350" y="3977"/>
                  <a:pt x="2390" y="3914"/>
                  <a:pt x="2411" y="3846"/>
                </a:cubicBezTo>
                <a:cubicBezTo>
                  <a:pt x="2431" y="3782"/>
                  <a:pt x="2462" y="3770"/>
                  <a:pt x="2504" y="3824"/>
                </a:cubicBezTo>
                <a:cubicBezTo>
                  <a:pt x="2727" y="4110"/>
                  <a:pt x="2969" y="4337"/>
                  <a:pt x="3226" y="4471"/>
                </a:cubicBezTo>
                <a:cubicBezTo>
                  <a:pt x="3286" y="4503"/>
                  <a:pt x="3337" y="4578"/>
                  <a:pt x="3337" y="4646"/>
                </a:cubicBezTo>
                <a:lnTo>
                  <a:pt x="3337" y="5414"/>
                </a:lnTo>
                <a:cubicBezTo>
                  <a:pt x="3337" y="5438"/>
                  <a:pt x="3339" y="5461"/>
                  <a:pt x="3343" y="5483"/>
                </a:cubicBezTo>
                <a:cubicBezTo>
                  <a:pt x="3350" y="5520"/>
                  <a:pt x="3307" y="5550"/>
                  <a:pt x="3239" y="5550"/>
                </a:cubicBezTo>
                <a:lnTo>
                  <a:pt x="2731" y="5550"/>
                </a:lnTo>
                <a:cubicBezTo>
                  <a:pt x="2564" y="5550"/>
                  <a:pt x="2429" y="5685"/>
                  <a:pt x="2429" y="5852"/>
                </a:cubicBezTo>
                <a:lnTo>
                  <a:pt x="2429" y="6338"/>
                </a:lnTo>
                <a:cubicBezTo>
                  <a:pt x="2429" y="6505"/>
                  <a:pt x="2564" y="6641"/>
                  <a:pt x="2731" y="6641"/>
                </a:cubicBezTo>
                <a:lnTo>
                  <a:pt x="4749" y="6641"/>
                </a:lnTo>
                <a:cubicBezTo>
                  <a:pt x="4916" y="6641"/>
                  <a:pt x="5052" y="6505"/>
                  <a:pt x="5052" y="6338"/>
                </a:cubicBezTo>
                <a:lnTo>
                  <a:pt x="5052" y="5852"/>
                </a:lnTo>
                <a:cubicBezTo>
                  <a:pt x="5052" y="5685"/>
                  <a:pt x="4916" y="5550"/>
                  <a:pt x="4749" y="5550"/>
                </a:cubicBezTo>
                <a:lnTo>
                  <a:pt x="4241" y="5550"/>
                </a:lnTo>
                <a:cubicBezTo>
                  <a:pt x="4174" y="5550"/>
                  <a:pt x="4130" y="5521"/>
                  <a:pt x="4137" y="5483"/>
                </a:cubicBezTo>
                <a:cubicBezTo>
                  <a:pt x="4141" y="5461"/>
                  <a:pt x="4144" y="5438"/>
                  <a:pt x="4144" y="5414"/>
                </a:cubicBezTo>
                <a:lnTo>
                  <a:pt x="4144" y="4646"/>
                </a:lnTo>
                <a:cubicBezTo>
                  <a:pt x="4144" y="4578"/>
                  <a:pt x="4195" y="4503"/>
                  <a:pt x="4255" y="4471"/>
                </a:cubicBezTo>
                <a:cubicBezTo>
                  <a:pt x="4511" y="4337"/>
                  <a:pt x="4754" y="4110"/>
                  <a:pt x="4976" y="3824"/>
                </a:cubicBezTo>
                <a:cubicBezTo>
                  <a:pt x="5018" y="3770"/>
                  <a:pt x="5050" y="3782"/>
                  <a:pt x="5070" y="3846"/>
                </a:cubicBezTo>
                <a:cubicBezTo>
                  <a:pt x="5091" y="3914"/>
                  <a:pt x="5130" y="3977"/>
                  <a:pt x="5193" y="4030"/>
                </a:cubicBezTo>
                <a:cubicBezTo>
                  <a:pt x="5400" y="4205"/>
                  <a:pt x="5648" y="4238"/>
                  <a:pt x="5863" y="4057"/>
                </a:cubicBezTo>
                <a:cubicBezTo>
                  <a:pt x="6075" y="3879"/>
                  <a:pt x="5893" y="3550"/>
                  <a:pt x="5680" y="3591"/>
                </a:cubicBezTo>
                <a:cubicBezTo>
                  <a:pt x="5614" y="3603"/>
                  <a:pt x="5614" y="3610"/>
                  <a:pt x="5665" y="3566"/>
                </a:cubicBezTo>
                <a:cubicBezTo>
                  <a:pt x="5794" y="3455"/>
                  <a:pt x="5888" y="3378"/>
                  <a:pt x="6076" y="3300"/>
                </a:cubicBezTo>
                <a:cubicBezTo>
                  <a:pt x="6167" y="3262"/>
                  <a:pt x="6257" y="3224"/>
                  <a:pt x="6348" y="3184"/>
                </a:cubicBezTo>
                <a:cubicBezTo>
                  <a:pt x="6545" y="3092"/>
                  <a:pt x="6729" y="2992"/>
                  <a:pt x="6903" y="2860"/>
                </a:cubicBezTo>
                <a:cubicBezTo>
                  <a:pt x="7211" y="2625"/>
                  <a:pt x="7359" y="2259"/>
                  <a:pt x="7403" y="1886"/>
                </a:cubicBezTo>
                <a:cubicBezTo>
                  <a:pt x="7481" y="1226"/>
                  <a:pt x="7006" y="679"/>
                  <a:pt x="6416" y="490"/>
                </a:cubicBezTo>
                <a:cubicBezTo>
                  <a:pt x="6352" y="470"/>
                  <a:pt x="6305" y="403"/>
                  <a:pt x="6312" y="336"/>
                </a:cubicBezTo>
                <a:cubicBezTo>
                  <a:pt x="6319" y="262"/>
                  <a:pt x="6324" y="190"/>
                  <a:pt x="6327" y="122"/>
                </a:cubicBezTo>
                <a:cubicBezTo>
                  <a:pt x="6330" y="55"/>
                  <a:pt x="6275" y="0"/>
                  <a:pt x="6207" y="0"/>
                </a:cubicBezTo>
                <a:lnTo>
                  <a:pt x="1273" y="0"/>
                </a:lnTo>
                <a:cubicBezTo>
                  <a:pt x="1206" y="0"/>
                  <a:pt x="1151" y="55"/>
                  <a:pt x="1153" y="122"/>
                </a:cubicBezTo>
                <a:cubicBezTo>
                  <a:pt x="1156" y="190"/>
                  <a:pt x="1161" y="262"/>
                  <a:pt x="1169" y="336"/>
                </a:cubicBezTo>
                <a:cubicBezTo>
                  <a:pt x="1175" y="403"/>
                  <a:pt x="1129" y="470"/>
                  <a:pt x="1064" y="490"/>
                </a:cubicBezTo>
                <a:cubicBezTo>
                  <a:pt x="474" y="679"/>
                  <a:pt x="0" y="1226"/>
                  <a:pt x="77" y="1886"/>
                </a:cubicBezTo>
                <a:cubicBezTo>
                  <a:pt x="121" y="2259"/>
                  <a:pt x="269" y="2625"/>
                  <a:pt x="578" y="2860"/>
                </a:cubicBezTo>
                <a:close/>
                <a:moveTo>
                  <a:pt x="5546" y="2892"/>
                </a:moveTo>
                <a:cubicBezTo>
                  <a:pt x="5831" y="2311"/>
                  <a:pt x="6053" y="1662"/>
                  <a:pt x="6187" y="1078"/>
                </a:cubicBezTo>
                <a:cubicBezTo>
                  <a:pt x="6202" y="1012"/>
                  <a:pt x="6266" y="973"/>
                  <a:pt x="6328" y="1000"/>
                </a:cubicBezTo>
                <a:cubicBezTo>
                  <a:pt x="6935" y="1263"/>
                  <a:pt x="7167" y="2116"/>
                  <a:pt x="6498" y="2535"/>
                </a:cubicBezTo>
                <a:cubicBezTo>
                  <a:pt x="6239" y="2696"/>
                  <a:pt x="5887" y="2786"/>
                  <a:pt x="5597" y="2940"/>
                </a:cubicBezTo>
                <a:cubicBezTo>
                  <a:pt x="5537" y="2972"/>
                  <a:pt x="5516" y="2952"/>
                  <a:pt x="5546" y="2892"/>
                </a:cubicBezTo>
                <a:close/>
                <a:moveTo>
                  <a:pt x="3779" y="762"/>
                </a:moveTo>
                <a:lnTo>
                  <a:pt x="4201" y="762"/>
                </a:lnTo>
                <a:lnTo>
                  <a:pt x="4201" y="3605"/>
                </a:lnTo>
                <a:lnTo>
                  <a:pt x="3723" y="3605"/>
                </a:lnTo>
                <a:lnTo>
                  <a:pt x="3723" y="1223"/>
                </a:lnTo>
                <a:lnTo>
                  <a:pt x="3712" y="1223"/>
                </a:lnTo>
                <a:lnTo>
                  <a:pt x="3076" y="1566"/>
                </a:lnTo>
                <a:lnTo>
                  <a:pt x="2980" y="1189"/>
                </a:lnTo>
                <a:lnTo>
                  <a:pt x="3779" y="762"/>
                </a:lnTo>
                <a:close/>
                <a:moveTo>
                  <a:pt x="1153" y="1000"/>
                </a:moveTo>
                <a:cubicBezTo>
                  <a:pt x="1215" y="973"/>
                  <a:pt x="1279" y="1012"/>
                  <a:pt x="1294" y="1078"/>
                </a:cubicBezTo>
                <a:cubicBezTo>
                  <a:pt x="1428" y="1662"/>
                  <a:pt x="1649" y="2311"/>
                  <a:pt x="1935" y="2892"/>
                </a:cubicBezTo>
                <a:cubicBezTo>
                  <a:pt x="1965" y="2953"/>
                  <a:pt x="1943" y="2972"/>
                  <a:pt x="1884" y="2940"/>
                </a:cubicBezTo>
                <a:cubicBezTo>
                  <a:pt x="1594" y="2786"/>
                  <a:pt x="1241" y="2696"/>
                  <a:pt x="983" y="2535"/>
                </a:cubicBezTo>
                <a:cubicBezTo>
                  <a:pt x="313" y="2116"/>
                  <a:pt x="545" y="1263"/>
                  <a:pt x="1153" y="10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a:xfrm>
            <a:off x="4660106" y="3588320"/>
            <a:ext cx="700088" cy="700088"/>
          </a:xfrm>
          <a:prstGeom prst="rect">
            <a:avLst/>
          </a:prstGeom>
          <a:solidFill>
            <a:srgbClr val="376092"/>
          </a:solidFill>
          <a:ln w="5715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74" name="椭圆 31"/>
          <p:cNvSpPr/>
          <p:nvPr/>
        </p:nvSpPr>
        <p:spPr>
          <a:xfrm>
            <a:off x="4807455" y="3750516"/>
            <a:ext cx="405392" cy="375695"/>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81" name="组合 80"/>
          <p:cNvGrpSpPr/>
          <p:nvPr/>
        </p:nvGrpSpPr>
        <p:grpSpPr>
          <a:xfrm>
            <a:off x="1507331" y="1491630"/>
            <a:ext cx="2950368" cy="700088"/>
            <a:chOff x="2009774" y="2386013"/>
            <a:chExt cx="3933824" cy="933450"/>
          </a:xfrm>
          <a:effectLst>
            <a:outerShdw blurRad="254000" dist="63500" dir="2700000" algn="tl" rotWithShape="0">
              <a:prstClr val="black">
                <a:alpha val="30000"/>
              </a:prstClr>
            </a:outerShdw>
          </a:effectLst>
        </p:grpSpPr>
        <p:sp>
          <p:nvSpPr>
            <p:cNvPr id="55" name="矩形 54"/>
            <p:cNvSpPr/>
            <p:nvPr/>
          </p:nvSpPr>
          <p:spPr>
            <a:xfrm>
              <a:off x="20097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文本框 6"/>
            <p:cNvSpPr txBox="1"/>
            <p:nvPr/>
          </p:nvSpPr>
          <p:spPr>
            <a:xfrm>
              <a:off x="2149089" y="2731515"/>
              <a:ext cx="3578611" cy="4924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文本框 7"/>
            <p:cNvSpPr txBox="1"/>
            <p:nvPr/>
          </p:nvSpPr>
          <p:spPr>
            <a:xfrm>
              <a:off x="2149090" y="2468192"/>
              <a:ext cx="1813379"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5" name="组合 84"/>
          <p:cNvGrpSpPr/>
          <p:nvPr/>
        </p:nvGrpSpPr>
        <p:grpSpPr>
          <a:xfrm>
            <a:off x="1507331" y="2539974"/>
            <a:ext cx="2950368" cy="700088"/>
            <a:chOff x="2009774" y="3783806"/>
            <a:chExt cx="3933824" cy="933450"/>
          </a:xfrm>
          <a:effectLst>
            <a:outerShdw blurRad="254000" dist="63500" dir="2700000" algn="tl" rotWithShape="0">
              <a:prstClr val="black">
                <a:alpha val="30000"/>
              </a:prstClr>
            </a:outerShdw>
          </a:effectLst>
        </p:grpSpPr>
        <p:sp>
          <p:nvSpPr>
            <p:cNvPr id="59" name="矩形 58"/>
            <p:cNvSpPr/>
            <p:nvPr/>
          </p:nvSpPr>
          <p:spPr>
            <a:xfrm>
              <a:off x="20097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8" name="文本框 6"/>
            <p:cNvSpPr txBox="1"/>
            <p:nvPr/>
          </p:nvSpPr>
          <p:spPr>
            <a:xfrm>
              <a:off x="21490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文本框 7"/>
            <p:cNvSpPr txBox="1"/>
            <p:nvPr/>
          </p:nvSpPr>
          <p:spPr>
            <a:xfrm>
              <a:off x="21490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6" name="组合 85"/>
          <p:cNvGrpSpPr/>
          <p:nvPr/>
        </p:nvGrpSpPr>
        <p:grpSpPr>
          <a:xfrm>
            <a:off x="1507331" y="3588320"/>
            <a:ext cx="2950368" cy="700088"/>
            <a:chOff x="2009774" y="5181600"/>
            <a:chExt cx="3933824" cy="933450"/>
          </a:xfrm>
          <a:effectLst>
            <a:outerShdw blurRad="254000" dist="63500" dir="2700000" algn="tl" rotWithShape="0">
              <a:prstClr val="black">
                <a:alpha val="30000"/>
              </a:prstClr>
            </a:outerShdw>
          </a:effectLst>
        </p:grpSpPr>
        <p:sp>
          <p:nvSpPr>
            <p:cNvPr id="63" name="矩形 62"/>
            <p:cNvSpPr/>
            <p:nvPr/>
          </p:nvSpPr>
          <p:spPr>
            <a:xfrm>
              <a:off x="20097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1" name="文本框 6"/>
            <p:cNvSpPr txBox="1"/>
            <p:nvPr/>
          </p:nvSpPr>
          <p:spPr>
            <a:xfrm>
              <a:off x="21490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文本框 7"/>
            <p:cNvSpPr txBox="1"/>
            <p:nvPr/>
          </p:nvSpPr>
          <p:spPr>
            <a:xfrm>
              <a:off x="21490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2" name="组合 81"/>
          <p:cNvGrpSpPr/>
          <p:nvPr/>
        </p:nvGrpSpPr>
        <p:grpSpPr>
          <a:xfrm>
            <a:off x="5403056" y="1491630"/>
            <a:ext cx="2950368" cy="700088"/>
            <a:chOff x="7204074" y="2386013"/>
            <a:chExt cx="3933824" cy="933450"/>
          </a:xfrm>
          <a:effectLst>
            <a:outerShdw blurRad="254000" dist="63500" dir="2700000" algn="tl" rotWithShape="0">
              <a:prstClr val="black">
                <a:alpha val="30000"/>
              </a:prstClr>
            </a:outerShdw>
          </a:effectLst>
        </p:grpSpPr>
        <p:sp>
          <p:nvSpPr>
            <p:cNvPr id="67" name="矩形 66"/>
            <p:cNvSpPr/>
            <p:nvPr/>
          </p:nvSpPr>
          <p:spPr>
            <a:xfrm>
              <a:off x="7204074" y="2386013"/>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4" name="文本框 6"/>
            <p:cNvSpPr txBox="1"/>
            <p:nvPr/>
          </p:nvSpPr>
          <p:spPr>
            <a:xfrm>
              <a:off x="7343389" y="2731515"/>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文本框 7"/>
            <p:cNvSpPr txBox="1"/>
            <p:nvPr/>
          </p:nvSpPr>
          <p:spPr>
            <a:xfrm>
              <a:off x="7343390" y="2468192"/>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3" name="组合 82"/>
          <p:cNvGrpSpPr/>
          <p:nvPr/>
        </p:nvGrpSpPr>
        <p:grpSpPr>
          <a:xfrm>
            <a:off x="5403056" y="2539974"/>
            <a:ext cx="2950368" cy="700088"/>
            <a:chOff x="7204074" y="3783806"/>
            <a:chExt cx="3933824" cy="933450"/>
          </a:xfrm>
          <a:effectLst>
            <a:outerShdw blurRad="254000" dist="63500" dir="2700000" algn="tl" rotWithShape="0">
              <a:prstClr val="black">
                <a:alpha val="30000"/>
              </a:prstClr>
            </a:outerShdw>
          </a:effectLst>
        </p:grpSpPr>
        <p:sp>
          <p:nvSpPr>
            <p:cNvPr id="71" name="矩形 70"/>
            <p:cNvSpPr/>
            <p:nvPr/>
          </p:nvSpPr>
          <p:spPr>
            <a:xfrm>
              <a:off x="7204074" y="3783806"/>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7" name="文本框 6"/>
            <p:cNvSpPr txBox="1"/>
            <p:nvPr/>
          </p:nvSpPr>
          <p:spPr>
            <a:xfrm>
              <a:off x="7343389" y="4136323"/>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8" name="文本框 7"/>
            <p:cNvSpPr txBox="1"/>
            <p:nvPr/>
          </p:nvSpPr>
          <p:spPr>
            <a:xfrm>
              <a:off x="7343390" y="3873001"/>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4" name="组合 83"/>
          <p:cNvGrpSpPr/>
          <p:nvPr/>
        </p:nvGrpSpPr>
        <p:grpSpPr>
          <a:xfrm>
            <a:off x="5403056" y="3588320"/>
            <a:ext cx="2950368" cy="700088"/>
            <a:chOff x="7204074" y="5181600"/>
            <a:chExt cx="3933824" cy="933450"/>
          </a:xfrm>
          <a:effectLst>
            <a:outerShdw blurRad="254000" dist="63500" dir="2700000" algn="tl" rotWithShape="0">
              <a:prstClr val="black">
                <a:alpha val="30000"/>
              </a:prstClr>
            </a:outerShdw>
          </a:effectLst>
        </p:grpSpPr>
        <p:sp>
          <p:nvSpPr>
            <p:cNvPr id="75" name="矩形 74"/>
            <p:cNvSpPr/>
            <p:nvPr/>
          </p:nvSpPr>
          <p:spPr>
            <a:xfrm>
              <a:off x="7204074" y="5181600"/>
              <a:ext cx="3933824" cy="933450"/>
            </a:xfrm>
            <a:prstGeom prst="rect">
              <a:avLst/>
            </a:prstGeom>
            <a:gradFill flip="none" rotWithShape="1">
              <a:gsLst>
                <a:gs pos="0">
                  <a:schemeClr val="bg1">
                    <a:lumMod val="85000"/>
                  </a:schemeClr>
                </a:gs>
                <a:gs pos="100000">
                  <a:schemeClr val="bg1"/>
                </a:gs>
              </a:gsLst>
              <a:lin ang="8100000" scaled="1"/>
              <a:tileRect/>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0" name="文本框 6"/>
            <p:cNvSpPr txBox="1"/>
            <p:nvPr/>
          </p:nvSpPr>
          <p:spPr>
            <a:xfrm>
              <a:off x="7343389" y="5534117"/>
              <a:ext cx="3578611" cy="49244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请在此处添加具体内容，文字尽量言简意赅不必过于繁琐请在此处添加具体</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文本框 7"/>
            <p:cNvSpPr txBox="1"/>
            <p:nvPr/>
          </p:nvSpPr>
          <p:spPr>
            <a:xfrm>
              <a:off x="7343390" y="5270795"/>
              <a:ext cx="1813379" cy="369332"/>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88" name="组合 87"/>
          <p:cNvGrpSpPr/>
          <p:nvPr/>
        </p:nvGrpSpPr>
        <p:grpSpPr>
          <a:xfrm>
            <a:off x="251900" y="155730"/>
            <a:ext cx="8568572" cy="625338"/>
            <a:chOff x="251900" y="155730"/>
            <a:chExt cx="8568572" cy="625338"/>
          </a:xfrm>
        </p:grpSpPr>
        <p:cxnSp>
          <p:nvCxnSpPr>
            <p:cNvPr id="89" name="直接连接符 8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91" name="组合 90"/>
            <p:cNvGrpSpPr/>
            <p:nvPr/>
          </p:nvGrpSpPr>
          <p:grpSpPr>
            <a:xfrm>
              <a:off x="251900" y="195486"/>
              <a:ext cx="887938" cy="585582"/>
              <a:chOff x="562441" y="531294"/>
              <a:chExt cx="2322326" cy="1531540"/>
            </a:xfrm>
          </p:grpSpPr>
          <p:sp>
            <p:nvSpPr>
              <p:cNvPr id="93" name="圆角矩形 92"/>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4" name="圆角矩形 93"/>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5" name="圆角矩形 94"/>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6" name="圆角矩形 95"/>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7" name="圆角矩形 96"/>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8" name="文本框 4"/>
              <p:cNvSpPr txBox="1"/>
              <p:nvPr/>
            </p:nvSpPr>
            <p:spPr>
              <a:xfrm>
                <a:off x="944543"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2" name="矩形 91"/>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left)">
                                      <p:cBhvr>
                                        <p:cTn id="56" dur="500"/>
                                        <p:tgtEl>
                                          <p:spTgt spid="8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wipe(left)">
                                      <p:cBhvr>
                                        <p:cTn id="64" dur="500"/>
                                        <p:tgtEl>
                                          <p:spTgt spid="85"/>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childTnLst>
                          </p:cTn>
                        </p:par>
                        <p:par>
                          <p:cTn id="69" fill="hold">
                            <p:stCondLst>
                              <p:cond delay="2500"/>
                            </p:stCondLst>
                            <p:childTnLst>
                              <p:par>
                                <p:cTn id="70" presetID="22" presetClass="entr" presetSubtype="8"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wipe(left)">
                                      <p:cBhvr>
                                        <p:cTn id="72" dur="500"/>
                                        <p:tgtEl>
                                          <p:spTgt spid="86"/>
                                        </p:tgtEl>
                                      </p:cBhvr>
                                    </p:animEffect>
                                  </p:childTnLst>
                                </p:cTn>
                              </p:par>
                            </p:childTnLst>
                          </p:cTn>
                        </p:par>
                        <p:par>
                          <p:cTn id="73" fill="hold">
                            <p:stCondLst>
                              <p:cond delay="3000"/>
                            </p:stCondLst>
                            <p:childTnLst>
                              <p:par>
                                <p:cTn id="74" presetID="22" presetClass="entr" presetSubtype="8"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left)">
                                      <p:cBhvr>
                                        <p:cTn id="7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7" grpId="0" animBg="1"/>
      <p:bldP spid="58" grpId="0" animBg="1"/>
      <p:bldP spid="61" grpId="0" animBg="1"/>
      <p:bldP spid="62" grpId="0" animBg="1"/>
      <p:bldP spid="65" grpId="0" animBg="1"/>
      <p:bldP spid="66" grpId="0" animBg="1"/>
      <p:bldP spid="69" grpId="0" animBg="1"/>
      <p:bldP spid="70"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rot="2700000">
            <a:off x="7474061" y="4221928"/>
            <a:ext cx="399563" cy="399563"/>
          </a:xfrm>
          <a:prstGeom prst="roundRect">
            <a:avLst>
              <a:gd name="adj" fmla="val 4810"/>
            </a:avLst>
          </a:prstGeom>
          <a:solidFill>
            <a:srgbClr val="9C9899"/>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rot="2700000">
            <a:off x="6430345" y="1140972"/>
            <a:ext cx="1323803" cy="132380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圆角矩形 19"/>
          <p:cNvSpPr/>
          <p:nvPr/>
        </p:nvSpPr>
        <p:spPr>
          <a:xfrm rot="2700000">
            <a:off x="5699113" y="2947008"/>
            <a:ext cx="1221683" cy="1221683"/>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rot="2700000">
            <a:off x="7279982" y="2731542"/>
            <a:ext cx="840595" cy="840595"/>
          </a:xfrm>
          <a:prstGeom prst="roundRect">
            <a:avLst>
              <a:gd name="adj" fmla="val 4810"/>
            </a:avLst>
          </a:prstGeom>
          <a:solidFill>
            <a:schemeClr val="bg1">
              <a:lumMod val="50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圆角矩形 21"/>
          <p:cNvSpPr/>
          <p:nvPr/>
        </p:nvSpPr>
        <p:spPr>
          <a:xfrm rot="2700000">
            <a:off x="7859058" y="2034386"/>
            <a:ext cx="636431" cy="636431"/>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圆角矩形 22"/>
          <p:cNvSpPr/>
          <p:nvPr/>
        </p:nvSpPr>
        <p:spPr>
          <a:xfrm rot="2700000">
            <a:off x="7942044" y="729761"/>
            <a:ext cx="532017" cy="532017"/>
          </a:xfrm>
          <a:prstGeom prst="roundRect">
            <a:avLst>
              <a:gd name="adj" fmla="val 4810"/>
            </a:avLst>
          </a:prstGeom>
          <a:solidFill>
            <a:schemeClr val="bg1">
              <a:lumMod val="6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rot="18900000">
            <a:off x="-1205537" y="92970"/>
            <a:ext cx="2151435" cy="2065377"/>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 name="圆角矩形 5"/>
          <p:cNvSpPr/>
          <p:nvPr/>
        </p:nvSpPr>
        <p:spPr>
          <a:xfrm rot="18900000">
            <a:off x="967987" y="-869121"/>
            <a:ext cx="1425327" cy="1368314"/>
          </a:xfrm>
          <a:prstGeom prst="roundRect">
            <a:avLst>
              <a:gd name="adj" fmla="val 8219"/>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rot="2700000">
            <a:off x="5569230" y="451226"/>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rot="2700000">
            <a:off x="7924084" y="441189"/>
            <a:ext cx="539452" cy="53945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7875903" y="1686659"/>
            <a:ext cx="593998" cy="5939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rot="2700000">
            <a:off x="6430345" y="757754"/>
            <a:ext cx="1323803" cy="1323803"/>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rot="2700000">
            <a:off x="7651901" y="2748553"/>
            <a:ext cx="806575" cy="806575"/>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5702325" y="3377079"/>
            <a:ext cx="1182098" cy="1182098"/>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rot="2700000">
            <a:off x="4391728" y="3680354"/>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rot="2700000">
            <a:off x="8304885" y="4287910"/>
            <a:ext cx="637272" cy="637272"/>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7432318" y="3741845"/>
            <a:ext cx="507367" cy="507367"/>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圆角矩形 24"/>
          <p:cNvSpPr/>
          <p:nvPr/>
        </p:nvSpPr>
        <p:spPr>
          <a:xfrm rot="2700000">
            <a:off x="5329029" y="4407508"/>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圆角矩形 25"/>
          <p:cNvSpPr/>
          <p:nvPr/>
        </p:nvSpPr>
        <p:spPr>
          <a:xfrm rot="2700000">
            <a:off x="8302864" y="384576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rot="2700000">
            <a:off x="8313355" y="1108110"/>
            <a:ext cx="256950" cy="256950"/>
          </a:xfrm>
          <a:prstGeom prst="roundRect">
            <a:avLst>
              <a:gd name="adj" fmla="val 4810"/>
            </a:avLst>
          </a:prstGeom>
          <a:gradFill>
            <a:gsLst>
              <a:gs pos="0">
                <a:srgbClr val="F2F2F2"/>
              </a:gs>
              <a:gs pos="100000">
                <a:srgbClr val="DBDBDB"/>
              </a:gs>
            </a:gsLst>
            <a:lin ang="16800000" scaled="0"/>
          </a:gradFill>
          <a:ln>
            <a:noFill/>
          </a:ln>
          <a:effectLst>
            <a:outerShdw blurRad="76200" dist="762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圆角矩形 27"/>
          <p:cNvSpPr/>
          <p:nvPr/>
        </p:nvSpPr>
        <p:spPr>
          <a:xfrm rot="2700000">
            <a:off x="6484684" y="2775838"/>
            <a:ext cx="256950" cy="256950"/>
          </a:xfrm>
          <a:prstGeom prst="roundRect">
            <a:avLst>
              <a:gd name="adj" fmla="val 4810"/>
            </a:avLst>
          </a:prstGeom>
          <a:gradFill>
            <a:gsLst>
              <a:gs pos="0">
                <a:srgbClr val="F2F2F2"/>
              </a:gs>
              <a:gs pos="100000">
                <a:srgbClr val="DBDBDB"/>
              </a:gs>
            </a:gsLst>
            <a:lin ang="16800000" scaled="0"/>
          </a:gra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3100868" y="3469925"/>
            <a:ext cx="1199367" cy="253916"/>
          </a:xfrm>
          <a:prstGeom prst="rect">
            <a:avLst/>
          </a:prstGeom>
        </p:spPr>
        <p:txBody>
          <a:bodyPr wrap="none">
            <a:spAutoFit/>
          </a:bodyPr>
          <a:lstStyle/>
          <a:p>
            <a:pPr algn="l"/>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汇报人：</a:t>
            </a:r>
            <a:r>
              <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PPT818</a:t>
            </a:r>
            <a:endPar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1104632" y="3469925"/>
            <a:ext cx="1261884" cy="253916"/>
          </a:xfrm>
          <a:prstGeom prst="rect">
            <a:avLst/>
          </a:prstGeom>
        </p:spPr>
        <p:txBody>
          <a:bodyPr wrap="none">
            <a:spAutoFit/>
          </a:bodyPr>
          <a:lstStyle/>
          <a:p>
            <a:pPr algn="l"/>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汇报部门：市场部</a:t>
            </a:r>
          </a:p>
        </p:txBody>
      </p:sp>
      <p:sp>
        <p:nvSpPr>
          <p:cNvPr id="31" name="矩形 30"/>
          <p:cNvSpPr/>
          <p:nvPr/>
        </p:nvSpPr>
        <p:spPr>
          <a:xfrm>
            <a:off x="755576" y="1851670"/>
            <a:ext cx="7344816" cy="830839"/>
          </a:xfrm>
          <a:prstGeom prst="rect">
            <a:avLst/>
          </a:prstGeom>
        </p:spPr>
        <p:txBody>
          <a:bodyPr wrap="square" lIns="91284" tIns="45642" rIns="91284" bIns="45642">
            <a:spAutoFit/>
          </a:bodyPr>
          <a:lstStyle/>
          <a:p>
            <a:r>
              <a:rPr lang="zh-CN" altLang="en-US" sz="4800" b="1" spc="300" dirty="0">
                <a:solidFill>
                  <a:srgbClr val="133F6B"/>
                </a:solidFill>
                <a:latin typeface="微软雅黑" panose="020B0503020204020204" pitchFamily="34" charset="-122"/>
                <a:ea typeface="微软雅黑" panose="020B0503020204020204" pitchFamily="34" charset="-122"/>
                <a:cs typeface="+mn-ea"/>
                <a:sym typeface="+mn-lt"/>
              </a:rPr>
              <a:t>感谢您的聆听</a:t>
            </a:r>
            <a:endParaRPr lang="zh-CN" altLang="en-US" sz="48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755576" y="2675854"/>
            <a:ext cx="7344816" cy="399952"/>
          </a:xfrm>
          <a:prstGeom prst="rect">
            <a:avLst/>
          </a:prstGeom>
        </p:spPr>
        <p:txBody>
          <a:bodyPr wrap="square" lIns="91284" tIns="45642" rIns="91284" bIns="45642">
            <a:spAutoFit/>
          </a:bodyPr>
          <a:lstStyle/>
          <a:p>
            <a:r>
              <a:rPr lang="en-US" altLang="zh-CN" sz="2000" dirty="0">
                <a:solidFill>
                  <a:srgbClr val="133F6B"/>
                </a:solidFill>
                <a:latin typeface="微软雅黑" panose="020B0503020204020204" pitchFamily="34" charset="-122"/>
                <a:ea typeface="微软雅黑" panose="020B0503020204020204" pitchFamily="34" charset="-122"/>
                <a:cs typeface="+mn-ea"/>
                <a:sym typeface="+mn-lt"/>
              </a:rPr>
              <a:t>THANK YOU FOR LISTENING</a:t>
            </a:r>
            <a:endParaRPr lang="zh-CN" altLang="en-US" sz="2000" dirty="0">
              <a:solidFill>
                <a:srgbClr val="133F6B"/>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844322" y="3484708"/>
            <a:ext cx="260310" cy="224405"/>
            <a:chOff x="2574154" y="3948094"/>
            <a:chExt cx="539308" cy="464921"/>
          </a:xfrm>
        </p:grpSpPr>
        <p:sp>
          <p:nvSpPr>
            <p:cNvPr id="41" name="六边形 40"/>
            <p:cNvSpPr/>
            <p:nvPr/>
          </p:nvSpPr>
          <p:spPr>
            <a:xfrm>
              <a:off x="2574154" y="3948094"/>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grpSp>
          <p:nvGrpSpPr>
            <p:cNvPr id="42" name="Group 17"/>
            <p:cNvGrpSpPr>
              <a:grpSpLocks noChangeAspect="1"/>
            </p:cNvGrpSpPr>
            <p:nvPr/>
          </p:nvGrpSpPr>
          <p:grpSpPr bwMode="auto">
            <a:xfrm>
              <a:off x="2727716" y="4055936"/>
              <a:ext cx="232184" cy="249236"/>
              <a:chOff x="231" y="1205"/>
              <a:chExt cx="640" cy="687"/>
            </a:xfrm>
            <a:solidFill>
              <a:schemeClr val="bg1"/>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grpSp>
        <p:nvGrpSpPr>
          <p:cNvPr id="45" name="组合 44"/>
          <p:cNvGrpSpPr/>
          <p:nvPr/>
        </p:nvGrpSpPr>
        <p:grpSpPr>
          <a:xfrm>
            <a:off x="2832824" y="3496223"/>
            <a:ext cx="260310" cy="224405"/>
            <a:chOff x="3484568" y="3959609"/>
            <a:chExt cx="539308" cy="464921"/>
          </a:xfrm>
        </p:grpSpPr>
        <p:sp>
          <p:nvSpPr>
            <p:cNvPr id="46" name="六边形 45"/>
            <p:cNvSpPr/>
            <p:nvPr/>
          </p:nvSpPr>
          <p:spPr>
            <a:xfrm>
              <a:off x="3484568" y="3959609"/>
              <a:ext cx="539308" cy="46492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47" name="Freeform 96"/>
            <p:cNvSpPr>
              <a:spLocks noChangeArrowheads="1"/>
            </p:cNvSpPr>
            <p:nvPr/>
          </p:nvSpPr>
          <p:spPr bwMode="auto">
            <a:xfrm>
              <a:off x="3621202" y="4063904"/>
              <a:ext cx="266040" cy="25633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endParaRPr lang="en-US" sz="1600"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7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0000">
                                          <p:cBhvr additive="base">
                                            <p:cTn id="19" dur="75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4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40000">
                                          <p:cBhvr additive="base">
                                            <p:cTn id="23"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40000">
                                          <p:cBhvr additive="base">
                                            <p:cTn id="27" dur="7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75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14:presetBounceEnd="4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40000">
                                          <p:cBhvr additive="base">
                                            <p:cTn id="35" dur="7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7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4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40000">
                                          <p:cBhvr additive="base">
                                            <p:cTn id="43" dur="75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75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14:presetBounceEnd="4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40000">
                                          <p:cBhvr additive="base">
                                            <p:cTn id="51" dur="7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40000">
                                          <p:cBhvr additive="base">
                                            <p:cTn id="55"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14:presetBounceEnd="4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0000">
                                          <p:cBhvr additive="base">
                                            <p:cTn id="59"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14:presetBounceEnd="40000">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14:bounceEnd="40000">
                                          <p:cBhvr additive="base">
                                            <p:cTn id="63" dur="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14:presetBounceEnd="40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0000">
                                          <p:cBhvr additive="base">
                                            <p:cTn id="67" dur="75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14:presetBounceEnd="40000">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14:bounceEnd="40000">
                                          <p:cBhvr additive="base">
                                            <p:cTn id="71" dur="7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14:presetBounceEnd="40000">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14:bounceEnd="40000">
                                          <p:cBhvr additive="base">
                                            <p:cTn id="75"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14:presetBounceEnd="40000">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14:bounceEnd="40000">
                                          <p:cBhvr additive="base">
                                            <p:cTn id="79" dur="75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14:presetBounceEnd="40000">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14:bounceEnd="40000">
                                          <p:cBhvr additive="base">
                                            <p:cTn id="83" dur="75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14:presetBounceEnd="40000">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14:bounceEnd="40000">
                                          <p:cBhvr additive="base">
                                            <p:cTn id="8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par>
                              <p:cTn id="105" fill="hold">
                                <p:stCondLst>
                                  <p:cond delay="2349"/>
                                </p:stCondLst>
                                <p:childTnLst>
                                  <p:par>
                                    <p:cTn id="106" presetID="53" presetClass="entr" presetSubtype="16"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right)">
                                          <p:cBhvr>
                                            <p:cTn id="118" dur="1200"/>
                                            <p:tgtEl>
                                              <p:spTgt spid="29"/>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right)">
                                          <p:cBhvr>
                                            <p:cTn id="121"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1+#ppt_w/2"/>
                                              </p:val>
                                            </p:tav>
                                            <p:tav tm="100000">
                                              <p:val>
                                                <p:strVal val="#ppt_x"/>
                                              </p:val>
                                            </p:tav>
                                          </p:tavLst>
                                        </p:anim>
                                        <p:anim calcmode="lin" valueType="num">
                                          <p:cBhvr additive="base">
                                            <p:cTn id="24" dur="75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1+#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750" fill="hold"/>
                                            <p:tgtEl>
                                              <p:spTgt spid="23"/>
                                            </p:tgtEl>
                                            <p:attrNameLst>
                                              <p:attrName>ppt_x</p:attrName>
                                            </p:attrNameLst>
                                          </p:cBhvr>
                                          <p:tavLst>
                                            <p:tav tm="0">
                                              <p:val>
                                                <p:strVal val="1+#ppt_w/2"/>
                                              </p:val>
                                            </p:tav>
                                            <p:tav tm="100000">
                                              <p:val>
                                                <p:strVal val="#ppt_x"/>
                                              </p:val>
                                            </p:tav>
                                          </p:tavLst>
                                        </p:anim>
                                        <p:anim calcmode="lin" valueType="num">
                                          <p:cBhvr additive="base">
                                            <p:cTn id="36" dur="75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1+#ppt_w/2"/>
                                              </p:val>
                                            </p:tav>
                                            <p:tav tm="100000">
                                              <p:val>
                                                <p:strVal val="#ppt_x"/>
                                              </p:val>
                                            </p:tav>
                                          </p:tavLst>
                                        </p:anim>
                                        <p:anim calcmode="lin" valueType="num">
                                          <p:cBhvr additive="base">
                                            <p:cTn id="48" dur="7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1+#ppt_w/2"/>
                                              </p:val>
                                            </p:tav>
                                            <p:tav tm="100000">
                                              <p:val>
                                                <p:strVal val="#ppt_x"/>
                                              </p:val>
                                            </p:tav>
                                          </p:tavLst>
                                        </p:anim>
                                        <p:anim calcmode="lin" valueType="num">
                                          <p:cBhvr additive="base">
                                            <p:cTn id="52" dur="7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750" fill="hold"/>
                                            <p:tgtEl>
                                              <p:spTgt spid="12"/>
                                            </p:tgtEl>
                                            <p:attrNameLst>
                                              <p:attrName>ppt_x</p:attrName>
                                            </p:attrNameLst>
                                          </p:cBhvr>
                                          <p:tavLst>
                                            <p:tav tm="0">
                                              <p:val>
                                                <p:strVal val="1+#ppt_w/2"/>
                                              </p:val>
                                            </p:tav>
                                            <p:tav tm="100000">
                                              <p:val>
                                                <p:strVal val="#ppt_x"/>
                                              </p:val>
                                            </p:tav>
                                          </p:tavLst>
                                        </p:anim>
                                        <p:anim calcmode="lin" valueType="num">
                                          <p:cBhvr additive="base">
                                            <p:cTn id="56" dur="75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1+#ppt_w/2"/>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750" fill="hold"/>
                                            <p:tgtEl>
                                              <p:spTgt spid="16"/>
                                            </p:tgtEl>
                                            <p:attrNameLst>
                                              <p:attrName>ppt_x</p:attrName>
                                            </p:attrNameLst>
                                          </p:cBhvr>
                                          <p:tavLst>
                                            <p:tav tm="0">
                                              <p:val>
                                                <p:strVal val="1+#ppt_w/2"/>
                                              </p:val>
                                            </p:tav>
                                            <p:tav tm="100000">
                                              <p:val>
                                                <p:strVal val="#ppt_x"/>
                                              </p:val>
                                            </p:tav>
                                          </p:tavLst>
                                        </p:anim>
                                        <p:anim calcmode="lin" valueType="num">
                                          <p:cBhvr additive="base">
                                            <p:cTn id="68" dur="75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750" fill="hold"/>
                                            <p:tgtEl>
                                              <p:spTgt spid="25"/>
                                            </p:tgtEl>
                                            <p:attrNameLst>
                                              <p:attrName>ppt_x</p:attrName>
                                            </p:attrNameLst>
                                          </p:cBhvr>
                                          <p:tavLst>
                                            <p:tav tm="0">
                                              <p:val>
                                                <p:strVal val="#ppt_x"/>
                                              </p:val>
                                            </p:tav>
                                            <p:tav tm="100000">
                                              <p:val>
                                                <p:strVal val="#ppt_x"/>
                                              </p:val>
                                            </p:tav>
                                          </p:tavLst>
                                        </p:anim>
                                        <p:anim calcmode="lin" valueType="num">
                                          <p:cBhvr additive="base">
                                            <p:cTn id="72" dur="75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750" fill="hold"/>
                                            <p:tgtEl>
                                              <p:spTgt spid="26"/>
                                            </p:tgtEl>
                                            <p:attrNameLst>
                                              <p:attrName>ppt_x</p:attrName>
                                            </p:attrNameLst>
                                          </p:cBhvr>
                                          <p:tavLst>
                                            <p:tav tm="0">
                                              <p:val>
                                                <p:strVal val="1+#ppt_w/2"/>
                                              </p:val>
                                            </p:tav>
                                            <p:tav tm="100000">
                                              <p:val>
                                                <p:strVal val="#ppt_x"/>
                                              </p:val>
                                            </p:tav>
                                          </p:tavLst>
                                        </p:anim>
                                        <p:anim calcmode="lin" valueType="num">
                                          <p:cBhvr additive="base">
                                            <p:cTn id="76" dur="75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3"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750" fill="hold"/>
                                            <p:tgtEl>
                                              <p:spTgt spid="27"/>
                                            </p:tgtEl>
                                            <p:attrNameLst>
                                              <p:attrName>ppt_x</p:attrName>
                                            </p:attrNameLst>
                                          </p:cBhvr>
                                          <p:tavLst>
                                            <p:tav tm="0">
                                              <p:val>
                                                <p:strVal val="1+#ppt_w/2"/>
                                              </p:val>
                                            </p:tav>
                                            <p:tav tm="100000">
                                              <p:val>
                                                <p:strVal val="#ppt_x"/>
                                              </p:val>
                                            </p:tav>
                                          </p:tavLst>
                                        </p:anim>
                                        <p:anim calcmode="lin" valueType="num">
                                          <p:cBhvr additive="base">
                                            <p:cTn id="80" dur="75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750" fill="hold"/>
                                            <p:tgtEl>
                                              <p:spTgt spid="28"/>
                                            </p:tgtEl>
                                            <p:attrNameLst>
                                              <p:attrName>ppt_x</p:attrName>
                                            </p:attrNameLst>
                                          </p:cBhvr>
                                          <p:tavLst>
                                            <p:tav tm="0">
                                              <p:val>
                                                <p:strVal val="#ppt_x"/>
                                              </p:val>
                                            </p:tav>
                                            <p:tav tm="100000">
                                              <p:val>
                                                <p:strVal val="#ppt_x"/>
                                              </p:val>
                                            </p:tav>
                                          </p:tavLst>
                                        </p:anim>
                                        <p:anim calcmode="lin" valueType="num">
                                          <p:cBhvr additive="base">
                                            <p:cTn id="84" dur="75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750" fill="hold"/>
                                            <p:tgtEl>
                                              <p:spTgt spid="14"/>
                                            </p:tgtEl>
                                            <p:attrNameLst>
                                              <p:attrName>ppt_x</p:attrName>
                                            </p:attrNameLst>
                                          </p:cBhvr>
                                          <p:tavLst>
                                            <p:tav tm="0">
                                              <p:val>
                                                <p:strVal val="#ppt_x"/>
                                              </p:val>
                                            </p:tav>
                                            <p:tav tm="100000">
                                              <p:val>
                                                <p:strVal val="#ppt_x"/>
                                              </p:val>
                                            </p:tav>
                                          </p:tavLst>
                                        </p:anim>
                                        <p:anim calcmode="lin" valueType="num">
                                          <p:cBhvr additive="base">
                                            <p:cTn id="88" dur="75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par>
                              <p:cTn id="97" fill="hold">
                                <p:stCondLst>
                                  <p:cond delay="75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anim calcmode="lin" valueType="num">
                                          <p:cBhvr>
                                            <p:cTn id="10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3"/>
                                            </p:tgtEl>
                                          </p:cBhvr>
                                        </p:animEffect>
                                      </p:childTnLst>
                                    </p:cTn>
                                  </p:par>
                                </p:childTnLst>
                              </p:cTn>
                            </p:par>
                            <p:par>
                              <p:cTn id="105" fill="hold">
                                <p:stCondLst>
                                  <p:cond delay="2349"/>
                                </p:stCondLst>
                                <p:childTnLst>
                                  <p:par>
                                    <p:cTn id="106" presetID="53" presetClass="entr" presetSubtype="16"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right)">
                                          <p:cBhvr>
                                            <p:cTn id="118" dur="1200"/>
                                            <p:tgtEl>
                                              <p:spTgt spid="29"/>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right)">
                                          <p:cBhvr>
                                            <p:cTn id="121" dur="1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1" grpId="0" animBg="1"/>
          <p:bldP spid="22" grpId="0" animBg="1"/>
          <p:bldP spid="23" grpId="0" animBg="1"/>
          <p:bldP spid="3"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p:bldP spid="30" grpId="0"/>
          <p:bldP spid="31" grpId="0"/>
          <p:bldP spid="3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
          <p:cNvSpPr/>
          <p:nvPr/>
        </p:nvSpPr>
        <p:spPr bwMode="auto">
          <a:xfrm>
            <a:off x="940108" y="1611844"/>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6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7" name="Freeform 5"/>
          <p:cNvSpPr/>
          <p:nvPr/>
        </p:nvSpPr>
        <p:spPr bwMode="auto">
          <a:xfrm>
            <a:off x="1115616" y="1676240"/>
            <a:ext cx="2212496" cy="19609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61000"/>
                  <a:lumOff val="39000"/>
                </a:schemeClr>
              </a:gs>
              <a:gs pos="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266700" dist="203200" dir="6780000" algn="tl" rotWithShape="0">
              <a:prstClr val="black">
                <a:alpha val="40000"/>
              </a:prstClr>
            </a:outerShdw>
          </a:effectLst>
        </p:spPr>
        <p:txBody>
          <a:bodyPr vert="horz" wrap="square" lIns="68580" tIns="34290" rIns="68580" bIns="34290" numCol="1" anchor="t" anchorCtr="0" compatLnSpc="1"/>
          <a:lstStyle/>
          <a:p>
            <a:endParaRPr lang="zh-CN" altLang="en-US" dirty="0">
              <a:solidFill>
                <a:srgbClr val="005A9E"/>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57873" y="2119935"/>
            <a:ext cx="1638756" cy="784808"/>
          </a:xfrm>
          <a:prstGeom prst="rect">
            <a:avLst/>
          </a:prstGeom>
        </p:spPr>
        <p:txBody>
          <a:bodyPr wrap="square" lIns="91418" tIns="45709" rIns="91418" bIns="45709">
            <a:spAutoFit/>
          </a:bodyPr>
          <a:lstStyle/>
          <a:p>
            <a:pPr algn="ctr" defTabSz="933450">
              <a:spcBef>
                <a:spcPts val="0"/>
              </a:spcBef>
              <a:spcAft>
                <a:spcPts val="0"/>
              </a:spcAft>
              <a:defRPr/>
            </a:pPr>
            <a:r>
              <a:rPr lang="zh-CN" altLang="en-US" sz="4500" b="1" kern="0" dirty="0">
                <a:solidFill>
                  <a:srgbClr val="376092"/>
                </a:solidFill>
                <a:latin typeface="微软雅黑" panose="020B0503020204020204" pitchFamily="34" charset="-122"/>
                <a:ea typeface="微软雅黑" panose="020B0503020204020204" pitchFamily="34" charset="-122"/>
                <a:cs typeface="+mn-ea"/>
                <a:sym typeface="+mn-lt"/>
              </a:rPr>
              <a:t>目录</a:t>
            </a:r>
          </a:p>
        </p:txBody>
      </p:sp>
      <p:sp>
        <p:nvSpPr>
          <p:cNvPr id="49" name="Rectangle 4"/>
          <p:cNvSpPr txBox="1">
            <a:spLocks noChangeArrowheads="1"/>
          </p:cNvSpPr>
          <p:nvPr/>
        </p:nvSpPr>
        <p:spPr bwMode="auto">
          <a:xfrm>
            <a:off x="1354831" y="2812961"/>
            <a:ext cx="1644841" cy="380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4" tIns="34277" rIns="68554" bIns="34277"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Bef>
                <a:spcPts val="0"/>
              </a:spcBef>
              <a:spcAft>
                <a:spcPts val="0"/>
              </a:spcAft>
              <a:defRPr/>
            </a:pPr>
            <a:r>
              <a:rPr lang="en-US" altLang="zh-CN"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CONTENTS</a:t>
            </a:r>
            <a:endParaRPr lang="zh-CN" altLang="en-US" sz="18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4228980" y="1081252"/>
            <a:ext cx="3799404" cy="515562"/>
            <a:chOff x="3852992" y="849029"/>
            <a:chExt cx="3799404" cy="515562"/>
          </a:xfrm>
        </p:grpSpPr>
        <p:sp>
          <p:nvSpPr>
            <p:cNvPr id="4" name="矩形 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2"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p>
          </p:txBody>
        </p:sp>
        <p:grpSp>
          <p:nvGrpSpPr>
            <p:cNvPr id="5" name="组合 4"/>
            <p:cNvGrpSpPr/>
            <p:nvPr/>
          </p:nvGrpSpPr>
          <p:grpSpPr>
            <a:xfrm>
              <a:off x="3852992" y="849029"/>
              <a:ext cx="515562" cy="515562"/>
              <a:chOff x="3852992" y="854501"/>
              <a:chExt cx="515562" cy="515562"/>
            </a:xfrm>
          </p:grpSpPr>
          <p:sp>
            <p:nvSpPr>
              <p:cNvPr id="66" name="圆角矩形 65"/>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1</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67" name="组合 66"/>
          <p:cNvGrpSpPr/>
          <p:nvPr/>
        </p:nvGrpSpPr>
        <p:grpSpPr>
          <a:xfrm>
            <a:off x="4227908" y="1937735"/>
            <a:ext cx="3799404" cy="515562"/>
            <a:chOff x="3852992" y="849029"/>
            <a:chExt cx="3799404" cy="515562"/>
          </a:xfrm>
        </p:grpSpPr>
        <p:sp>
          <p:nvSpPr>
            <p:cNvPr id="68" name="矩形 67"/>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9"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p>
          </p:txBody>
        </p:sp>
        <p:grpSp>
          <p:nvGrpSpPr>
            <p:cNvPr id="70" name="组合 69"/>
            <p:cNvGrpSpPr/>
            <p:nvPr/>
          </p:nvGrpSpPr>
          <p:grpSpPr>
            <a:xfrm>
              <a:off x="3852992" y="849029"/>
              <a:ext cx="515562" cy="515562"/>
              <a:chOff x="3852992" y="854501"/>
              <a:chExt cx="515562" cy="515562"/>
            </a:xfrm>
          </p:grpSpPr>
          <p:sp>
            <p:nvSpPr>
              <p:cNvPr id="71" name="圆角矩形 70"/>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3" name="组合 72"/>
          <p:cNvGrpSpPr/>
          <p:nvPr/>
        </p:nvGrpSpPr>
        <p:grpSpPr>
          <a:xfrm>
            <a:off x="4228980" y="2720498"/>
            <a:ext cx="3799404" cy="515562"/>
            <a:chOff x="3852992" y="849029"/>
            <a:chExt cx="3799404" cy="515562"/>
          </a:xfrm>
        </p:grpSpPr>
        <p:sp>
          <p:nvSpPr>
            <p:cNvPr id="74" name="矩形 73"/>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成功项目展示</a:t>
              </a:r>
            </a:p>
          </p:txBody>
        </p:sp>
        <p:grpSp>
          <p:nvGrpSpPr>
            <p:cNvPr id="76" name="组合 75"/>
            <p:cNvGrpSpPr/>
            <p:nvPr/>
          </p:nvGrpSpPr>
          <p:grpSpPr>
            <a:xfrm>
              <a:off x="3852992" y="849029"/>
              <a:ext cx="515562" cy="515562"/>
              <a:chOff x="3852992" y="854501"/>
              <a:chExt cx="515562" cy="515562"/>
            </a:xfrm>
          </p:grpSpPr>
          <p:sp>
            <p:nvSpPr>
              <p:cNvPr id="77" name="圆角矩形 76"/>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79" name="组合 78"/>
          <p:cNvGrpSpPr/>
          <p:nvPr/>
        </p:nvGrpSpPr>
        <p:grpSpPr>
          <a:xfrm>
            <a:off x="4214232" y="3568356"/>
            <a:ext cx="3799404" cy="515562"/>
            <a:chOff x="3852992" y="849029"/>
            <a:chExt cx="3799404" cy="515562"/>
          </a:xfrm>
        </p:grpSpPr>
        <p:sp>
          <p:nvSpPr>
            <p:cNvPr id="80" name="矩形 79"/>
            <p:cNvSpPr/>
            <p:nvPr/>
          </p:nvSpPr>
          <p:spPr>
            <a:xfrm>
              <a:off x="4099343" y="854782"/>
              <a:ext cx="3553053" cy="50405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1" name="Rectangle 7"/>
            <p:cNvSpPr>
              <a:spLocks noChangeArrowheads="1"/>
            </p:cNvSpPr>
            <p:nvPr/>
          </p:nvSpPr>
          <p:spPr bwMode="auto">
            <a:xfrm>
              <a:off x="4608004" y="926324"/>
              <a:ext cx="2484276" cy="377026"/>
            </a:xfrm>
            <a:prstGeom prst="rect">
              <a:avLst/>
            </a:prstGeom>
            <a:noFill/>
            <a:ln w="9525">
              <a:noFill/>
              <a:miter lim="800000"/>
            </a:ln>
          </p:spPr>
          <p:txBody>
            <a:bodyPr wrap="square" lIns="68580" tIns="34290" rIns="68580" bIns="34290">
              <a:spAutoFit/>
            </a:bodyPr>
            <a:lstStyle/>
            <a:p>
              <a:pPr defTabSz="913765">
                <a:spcBef>
                  <a:spcPts val="0"/>
                </a:spcBef>
                <a:spcAft>
                  <a:spcPts val="0"/>
                </a:spcAft>
                <a:defRPr/>
              </a:pP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未来工作计划</a:t>
              </a:r>
            </a:p>
          </p:txBody>
        </p:sp>
        <p:grpSp>
          <p:nvGrpSpPr>
            <p:cNvPr id="82" name="组合 81"/>
            <p:cNvGrpSpPr/>
            <p:nvPr/>
          </p:nvGrpSpPr>
          <p:grpSpPr>
            <a:xfrm>
              <a:off x="3852992" y="849029"/>
              <a:ext cx="515562" cy="515562"/>
              <a:chOff x="3852992" y="854501"/>
              <a:chExt cx="515562" cy="515562"/>
            </a:xfrm>
          </p:grpSpPr>
          <p:sp>
            <p:nvSpPr>
              <p:cNvPr id="83" name="圆角矩形 82"/>
              <p:cNvSpPr/>
              <p:nvPr/>
            </p:nvSpPr>
            <p:spPr>
              <a:xfrm rot="2700000">
                <a:off x="3852992" y="854501"/>
                <a:ext cx="515562" cy="515562"/>
              </a:xfrm>
              <a:prstGeom prst="roundRect">
                <a:avLst>
                  <a:gd name="adj" fmla="val 4810"/>
                </a:avLst>
              </a:prstGeom>
              <a:solidFill>
                <a:schemeClr val="accent1">
                  <a:lumMod val="75000"/>
                </a:schemeClr>
              </a:solidFill>
              <a:ln>
                <a:noFill/>
              </a:ln>
              <a:effectLst>
                <a:outerShdw blurRad="139700" dist="1397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Rectangle 7"/>
              <p:cNvSpPr>
                <a:spLocks noChangeArrowheads="1"/>
              </p:cNvSpPr>
              <p:nvPr/>
            </p:nvSpPr>
            <p:spPr bwMode="auto">
              <a:xfrm>
                <a:off x="3923928" y="862866"/>
                <a:ext cx="351699" cy="484748"/>
              </a:xfrm>
              <a:prstGeom prst="rect">
                <a:avLst/>
              </a:prstGeom>
              <a:noFill/>
              <a:ln w="9525">
                <a:noFill/>
                <a:miter lim="800000"/>
              </a:ln>
            </p:spPr>
            <p:txBody>
              <a:bodyPr wrap="none" lIns="68580" tIns="34290" rIns="68580" bIns="34290">
                <a:spAutoFit/>
              </a:bodyPr>
              <a:lstStyle/>
              <a:p>
                <a:r>
                  <a:rPr lang="en-US" altLang="zh-CN" sz="2700" b="1" dirty="0">
                    <a:solidFill>
                      <a:schemeClr val="bg1"/>
                    </a:solidFill>
                    <a:latin typeface="微软雅黑" panose="020B0503020204020204" pitchFamily="34" charset="-122"/>
                    <a:ea typeface="微软雅黑" panose="020B0503020204020204" pitchFamily="34" charset="-122"/>
                    <a:cs typeface="+mn-ea"/>
                    <a:sym typeface="+mn-lt"/>
                  </a:rPr>
                  <a:t>4</a:t>
                </a:r>
                <a:endParaRPr lang="zh-CN" altLang="en-US" sz="27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14:presetBounceEnd="4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0000">
                                          <p:cBhvr additive="base">
                                            <p:cTn id="33" dur="75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14:presetBounceEnd="40000">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14:bounceEnd="40000">
                                          <p:cBhvr additive="base">
                                            <p:cTn id="38" dur="750" fill="hold"/>
                                            <p:tgtEl>
                                              <p:spTgt spid="67"/>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14:presetBounceEnd="40000">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14:bounceEnd="40000">
                                          <p:cBhvr additive="base">
                                            <p:cTn id="43" dur="75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14:presetBounceEnd="40000">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14:bounceEnd="40000">
                                          <p:cBhvr additive="base">
                                            <p:cTn id="48" dur="750" fill="hold"/>
                                            <p:tgtEl>
                                              <p:spTgt spid="79"/>
                                            </p:tgtEl>
                                            <p:attrNameLst>
                                              <p:attrName>ppt_x</p:attrName>
                                            </p:attrNameLst>
                                          </p:cBhvr>
                                          <p:tavLst>
                                            <p:tav tm="0">
                                              <p:val>
                                                <p:strVal val="1+#ppt_w/2"/>
                                              </p:val>
                                            </p:tav>
                                            <p:tav tm="100000">
                                              <p:val>
                                                <p:strVal val="#ppt_x"/>
                                              </p:val>
                                            </p:tav>
                                          </p:tavLst>
                                        </p:anim>
                                        <p:anim calcmode="lin" valueType="num" p14:bounceEnd="40000">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fltVal val="0"/>
                                              </p:val>
                                            </p:tav>
                                            <p:tav tm="100000">
                                              <p:val>
                                                <p:strVal val="#ppt_w"/>
                                              </p:val>
                                            </p:tav>
                                          </p:tavLst>
                                        </p:anim>
                                        <p:anim calcmode="lin" valueType="num">
                                          <p:cBhvr>
                                            <p:cTn id="14" dur="1000" fill="hold"/>
                                            <p:tgtEl>
                                              <p:spTgt spid="47"/>
                                            </p:tgtEl>
                                            <p:attrNameLst>
                                              <p:attrName>ppt_h</p:attrName>
                                            </p:attrNameLst>
                                          </p:cBhvr>
                                          <p:tavLst>
                                            <p:tav tm="0">
                                              <p:val>
                                                <p:fltVal val="0"/>
                                              </p:val>
                                            </p:tav>
                                            <p:tav tm="100000">
                                              <p:val>
                                                <p:strVal val="#ppt_h"/>
                                              </p:val>
                                            </p:tav>
                                          </p:tavLst>
                                        </p:anim>
                                        <p:anim calcmode="lin" valueType="num">
                                          <p:cBhvr>
                                            <p:cTn id="15" dur="1000" fill="hold"/>
                                            <p:tgtEl>
                                              <p:spTgt spid="47"/>
                                            </p:tgtEl>
                                            <p:attrNameLst>
                                              <p:attrName>style.rotation</p:attrName>
                                            </p:attrNameLst>
                                          </p:cBhvr>
                                          <p:tavLst>
                                            <p:tav tm="0">
                                              <p:val>
                                                <p:fltVal val="90"/>
                                              </p:val>
                                            </p:tav>
                                            <p:tav tm="100000">
                                              <p:val>
                                                <p:fltVal val="0"/>
                                              </p:val>
                                            </p:tav>
                                          </p:tavLst>
                                        </p:anim>
                                        <p:animEffect transition="in" filter="fade">
                                          <p:cBhvr>
                                            <p:cTn id="16" dur="1000"/>
                                            <p:tgtEl>
                                              <p:spTgt spid="47"/>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 calcmode="lin" valueType="num">
                                          <p:cBhvr>
                                            <p:cTn id="22" dur="1000" fill="hold"/>
                                            <p:tgtEl>
                                              <p:spTgt spid="48"/>
                                            </p:tgtEl>
                                            <p:attrNameLst>
                                              <p:attrName>style.rotation</p:attrName>
                                            </p:attrNameLst>
                                          </p:cBhvr>
                                          <p:tavLst>
                                            <p:tav tm="0">
                                              <p:val>
                                                <p:fltVal val="90"/>
                                              </p:val>
                                            </p:tav>
                                            <p:tav tm="100000">
                                              <p:val>
                                                <p:fltVal val="0"/>
                                              </p:val>
                                            </p:tav>
                                          </p:tavLst>
                                        </p:anim>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750" fill="hold"/>
                                            <p:tgtEl>
                                              <p:spTgt spid="6"/>
                                            </p:tgtEl>
                                            <p:attrNameLst>
                                              <p:attrName>ppt_x</p:attrName>
                                            </p:attrNameLst>
                                          </p:cBhvr>
                                          <p:tavLst>
                                            <p:tav tm="0">
                                              <p:val>
                                                <p:strVal val="1+#ppt_w/2"/>
                                              </p:val>
                                            </p:tav>
                                            <p:tav tm="100000">
                                              <p:val>
                                                <p:strVal val="#ppt_x"/>
                                              </p:val>
                                            </p:tav>
                                          </p:tavLst>
                                        </p:anim>
                                        <p:anim calcmode="lin" valueType="num">
                                          <p:cBhvr additive="base">
                                            <p:cTn id="34" dur="75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750" fill="hold"/>
                                            <p:tgtEl>
                                              <p:spTgt spid="67"/>
                                            </p:tgtEl>
                                            <p:attrNameLst>
                                              <p:attrName>ppt_x</p:attrName>
                                            </p:attrNameLst>
                                          </p:cBhvr>
                                          <p:tavLst>
                                            <p:tav tm="0">
                                              <p:val>
                                                <p:strVal val="1+#ppt_w/2"/>
                                              </p:val>
                                            </p:tav>
                                            <p:tav tm="100000">
                                              <p:val>
                                                <p:strVal val="#ppt_x"/>
                                              </p:val>
                                            </p:tav>
                                          </p:tavLst>
                                        </p:anim>
                                        <p:anim calcmode="lin" valueType="num">
                                          <p:cBhvr additive="base">
                                            <p:cTn id="39" dur="75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750" fill="hold"/>
                                            <p:tgtEl>
                                              <p:spTgt spid="73"/>
                                            </p:tgtEl>
                                            <p:attrNameLst>
                                              <p:attrName>ppt_x</p:attrName>
                                            </p:attrNameLst>
                                          </p:cBhvr>
                                          <p:tavLst>
                                            <p:tav tm="0">
                                              <p:val>
                                                <p:strVal val="1+#ppt_w/2"/>
                                              </p:val>
                                            </p:tav>
                                            <p:tav tm="100000">
                                              <p:val>
                                                <p:strVal val="#ppt_x"/>
                                              </p:val>
                                            </p:tav>
                                          </p:tavLst>
                                        </p:anim>
                                        <p:anim calcmode="lin" valueType="num">
                                          <p:cBhvr additive="base">
                                            <p:cTn id="44" dur="750" fill="hold"/>
                                            <p:tgtEl>
                                              <p:spTgt spid="7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2"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750" fill="hold"/>
                                            <p:tgtEl>
                                              <p:spTgt spid="79"/>
                                            </p:tgtEl>
                                            <p:attrNameLst>
                                              <p:attrName>ppt_x</p:attrName>
                                            </p:attrNameLst>
                                          </p:cBhvr>
                                          <p:tavLst>
                                            <p:tav tm="0">
                                              <p:val>
                                                <p:strVal val="1+#ppt_w/2"/>
                                              </p:val>
                                            </p:tav>
                                            <p:tav tm="100000">
                                              <p:val>
                                                <p:strVal val="#ppt_x"/>
                                              </p:val>
                                            </p:tav>
                                          </p:tavLst>
                                        </p:anim>
                                        <p:anim calcmode="lin" valueType="num">
                                          <p:cBhvr additive="base">
                                            <p:cTn id="49" dur="7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季度工作概述</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01</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18923"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ONE</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51900" y="155730"/>
            <a:ext cx="8568572" cy="625338"/>
            <a:chOff x="251900" y="155730"/>
            <a:chExt cx="8568572" cy="625338"/>
          </a:xfrm>
        </p:grpSpPr>
        <p:cxnSp>
          <p:nvCxnSpPr>
            <p:cNvPr id="57" name="直接连接符 56"/>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64" name="组合 63"/>
            <p:cNvGrpSpPr/>
            <p:nvPr/>
          </p:nvGrpSpPr>
          <p:grpSpPr>
            <a:xfrm>
              <a:off x="251900" y="195486"/>
              <a:ext cx="887938" cy="585582"/>
              <a:chOff x="562441" y="531294"/>
              <a:chExt cx="2322326" cy="1531540"/>
            </a:xfrm>
          </p:grpSpPr>
          <p:sp>
            <p:nvSpPr>
              <p:cNvPr id="66" name="圆角矩形 65"/>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7" name="圆角矩形 66"/>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8" name="圆角矩形 67"/>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69" name="圆角矩形 68"/>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0" name="圆角矩形 69"/>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71"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5" name="矩形 64"/>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pic>
        <p:nvPicPr>
          <p:cNvPr id="58" name="图片占位符 57"/>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2161" r="32161"/>
          <a:stretch>
            <a:fillRect/>
          </a:stretch>
        </p:blipFill>
        <p:spPr>
          <a:xfrm>
            <a:off x="6391276" y="0"/>
            <a:ext cx="2752724" cy="5143499"/>
          </a:xfrm>
        </p:spPr>
      </p:pic>
      <p:sp>
        <p:nvSpPr>
          <p:cNvPr id="2" name="矩形 1"/>
          <p:cNvSpPr/>
          <p:nvPr/>
        </p:nvSpPr>
        <p:spPr>
          <a:xfrm>
            <a:off x="6405131" y="0"/>
            <a:ext cx="2752724" cy="5143500"/>
          </a:xfrm>
          <a:prstGeom prst="rect">
            <a:avLst/>
          </a:prstGeom>
          <a:solidFill>
            <a:schemeClr val="tx1">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5275510" y="1491853"/>
            <a:ext cx="2249115" cy="3083153"/>
            <a:chOff x="8174005" y="1989138"/>
            <a:chExt cx="2998820" cy="4110870"/>
          </a:xfrm>
          <a:solidFill>
            <a:srgbClr val="376092"/>
          </a:solidFill>
        </p:grpSpPr>
        <p:sp>
          <p:nvSpPr>
            <p:cNvPr id="54" name="矩形 53"/>
            <p:cNvSpPr/>
            <p:nvPr/>
          </p:nvSpPr>
          <p:spPr>
            <a:xfrm>
              <a:off x="8174005" y="1989138"/>
              <a:ext cx="2998820" cy="4110870"/>
            </a:xfrm>
            <a:prstGeom prst="rect">
              <a:avLst/>
            </a:prstGeom>
            <a:grpFill/>
            <a:ln w="5715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5" name="椭圆 3"/>
            <p:cNvSpPr/>
            <p:nvPr/>
          </p:nvSpPr>
          <p:spPr>
            <a:xfrm>
              <a:off x="9073691" y="4481150"/>
              <a:ext cx="1199447" cy="825511"/>
            </a:xfrm>
            <a:custGeom>
              <a:avLst/>
              <a:gdLst>
                <a:gd name="T0" fmla="*/ 415 w 431"/>
                <a:gd name="T1" fmla="*/ 0 h 297"/>
                <a:gd name="T2" fmla="*/ 15 w 431"/>
                <a:gd name="T3" fmla="*/ 0 h 297"/>
                <a:gd name="T4" fmla="*/ 0 w 431"/>
                <a:gd name="T5" fmla="*/ 15 h 297"/>
                <a:gd name="T6" fmla="*/ 0 w 431"/>
                <a:gd name="T7" fmla="*/ 282 h 297"/>
                <a:gd name="T8" fmla="*/ 15 w 431"/>
                <a:gd name="T9" fmla="*/ 297 h 297"/>
                <a:gd name="T10" fmla="*/ 415 w 431"/>
                <a:gd name="T11" fmla="*/ 297 h 297"/>
                <a:gd name="T12" fmla="*/ 431 w 431"/>
                <a:gd name="T13" fmla="*/ 282 h 297"/>
                <a:gd name="T14" fmla="*/ 431 w 431"/>
                <a:gd name="T15" fmla="*/ 15 h 297"/>
                <a:gd name="T16" fmla="*/ 415 w 431"/>
                <a:gd name="T17" fmla="*/ 0 h 297"/>
                <a:gd name="T18" fmla="*/ 400 w 431"/>
                <a:gd name="T19" fmla="*/ 266 h 297"/>
                <a:gd name="T20" fmla="*/ 31 w 431"/>
                <a:gd name="T21" fmla="*/ 266 h 297"/>
                <a:gd name="T22" fmla="*/ 31 w 431"/>
                <a:gd name="T23" fmla="*/ 30 h 297"/>
                <a:gd name="T24" fmla="*/ 400 w 431"/>
                <a:gd name="T25" fmla="*/ 30 h 297"/>
                <a:gd name="T26" fmla="*/ 400 w 431"/>
                <a:gd name="T27" fmla="*/ 266 h 297"/>
                <a:gd name="T28" fmla="*/ 415 w 431"/>
                <a:gd name="T29" fmla="*/ 167 h 297"/>
                <a:gd name="T30" fmla="*/ 406 w 431"/>
                <a:gd name="T31" fmla="*/ 158 h 297"/>
                <a:gd name="T32" fmla="*/ 415 w 431"/>
                <a:gd name="T33" fmla="*/ 148 h 297"/>
                <a:gd name="T34" fmla="*/ 425 w 431"/>
                <a:gd name="T35" fmla="*/ 158 h 297"/>
                <a:gd name="T36" fmla="*/ 415 w 431"/>
                <a:gd name="T37" fmla="*/ 167 h 297"/>
                <a:gd name="T38" fmla="*/ 112 w 431"/>
                <a:gd name="T39" fmla="*/ 131 h 297"/>
                <a:gd name="T40" fmla="*/ 116 w 431"/>
                <a:gd name="T41" fmla="*/ 122 h 297"/>
                <a:gd name="T42" fmla="*/ 117 w 431"/>
                <a:gd name="T43" fmla="*/ 122 h 297"/>
                <a:gd name="T44" fmla="*/ 159 w 431"/>
                <a:gd name="T45" fmla="*/ 70 h 297"/>
                <a:gd name="T46" fmla="*/ 200 w 431"/>
                <a:gd name="T47" fmla="*/ 122 h 297"/>
                <a:gd name="T48" fmla="*/ 201 w 431"/>
                <a:gd name="T49" fmla="*/ 121 h 297"/>
                <a:gd name="T50" fmla="*/ 205 w 431"/>
                <a:gd name="T51" fmla="*/ 131 h 297"/>
                <a:gd name="T52" fmla="*/ 198 w 431"/>
                <a:gd name="T53" fmla="*/ 139 h 297"/>
                <a:gd name="T54" fmla="*/ 158 w 431"/>
                <a:gd name="T55" fmla="*/ 179 h 297"/>
                <a:gd name="T56" fmla="*/ 119 w 431"/>
                <a:gd name="T57" fmla="*/ 139 h 297"/>
                <a:gd name="T58" fmla="*/ 119 w 431"/>
                <a:gd name="T59" fmla="*/ 139 h 297"/>
                <a:gd name="T60" fmla="*/ 112 w 431"/>
                <a:gd name="T61" fmla="*/ 131 h 297"/>
                <a:gd name="T62" fmla="*/ 252 w 431"/>
                <a:gd name="T63" fmla="*/ 244 h 297"/>
                <a:gd name="T64" fmla="*/ 64 w 431"/>
                <a:gd name="T65" fmla="*/ 244 h 297"/>
                <a:gd name="T66" fmla="*/ 127 w 431"/>
                <a:gd name="T67" fmla="*/ 186 h 297"/>
                <a:gd name="T68" fmla="*/ 148 w 431"/>
                <a:gd name="T69" fmla="*/ 227 h 297"/>
                <a:gd name="T70" fmla="*/ 152 w 431"/>
                <a:gd name="T71" fmla="*/ 200 h 297"/>
                <a:gd name="T72" fmla="*/ 146 w 431"/>
                <a:gd name="T73" fmla="*/ 196 h 297"/>
                <a:gd name="T74" fmla="*/ 158 w 431"/>
                <a:gd name="T75" fmla="*/ 196 h 297"/>
                <a:gd name="T76" fmla="*/ 170 w 431"/>
                <a:gd name="T77" fmla="*/ 196 h 297"/>
                <a:gd name="T78" fmla="*/ 165 w 431"/>
                <a:gd name="T79" fmla="*/ 200 h 297"/>
                <a:gd name="T80" fmla="*/ 169 w 431"/>
                <a:gd name="T81" fmla="*/ 227 h 297"/>
                <a:gd name="T82" fmla="*/ 190 w 431"/>
                <a:gd name="T83" fmla="*/ 186 h 297"/>
                <a:gd name="T84" fmla="*/ 252 w 431"/>
                <a:gd name="T85" fmla="*/ 244 h 297"/>
                <a:gd name="T86" fmla="*/ 366 w 431"/>
                <a:gd name="T87" fmla="*/ 120 h 297"/>
                <a:gd name="T88" fmla="*/ 304 w 431"/>
                <a:gd name="T89" fmla="*/ 120 h 297"/>
                <a:gd name="T90" fmla="*/ 304 w 431"/>
                <a:gd name="T91" fmla="*/ 57 h 297"/>
                <a:gd name="T92" fmla="*/ 366 w 431"/>
                <a:gd name="T93" fmla="*/ 120 h 297"/>
                <a:gd name="T94" fmla="*/ 225 w 431"/>
                <a:gd name="T95" fmla="*/ 128 h 297"/>
                <a:gd name="T96" fmla="*/ 292 w 431"/>
                <a:gd name="T97" fmla="*/ 59 h 297"/>
                <a:gd name="T98" fmla="*/ 292 w 431"/>
                <a:gd name="T99" fmla="*/ 130 h 297"/>
                <a:gd name="T100" fmla="*/ 362 w 431"/>
                <a:gd name="T101" fmla="*/ 130 h 297"/>
                <a:gd name="T102" fmla="*/ 293 w 431"/>
                <a:gd name="T103" fmla="*/ 196 h 297"/>
                <a:gd name="T104" fmla="*/ 225 w 431"/>
                <a:gd name="T105" fmla="*/ 12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1" h="297">
                  <a:moveTo>
                    <a:pt x="415" y="0"/>
                  </a:moveTo>
                  <a:lnTo>
                    <a:pt x="15" y="0"/>
                  </a:lnTo>
                  <a:cubicBezTo>
                    <a:pt x="7" y="0"/>
                    <a:pt x="0" y="7"/>
                    <a:pt x="0" y="15"/>
                  </a:cubicBezTo>
                  <a:lnTo>
                    <a:pt x="0" y="282"/>
                  </a:lnTo>
                  <a:cubicBezTo>
                    <a:pt x="0" y="290"/>
                    <a:pt x="7" y="297"/>
                    <a:pt x="15" y="297"/>
                  </a:cubicBezTo>
                  <a:lnTo>
                    <a:pt x="415" y="297"/>
                  </a:lnTo>
                  <a:cubicBezTo>
                    <a:pt x="424" y="297"/>
                    <a:pt x="431" y="290"/>
                    <a:pt x="431" y="282"/>
                  </a:cubicBezTo>
                  <a:lnTo>
                    <a:pt x="431" y="15"/>
                  </a:lnTo>
                  <a:cubicBezTo>
                    <a:pt x="431" y="7"/>
                    <a:pt x="424" y="0"/>
                    <a:pt x="415" y="0"/>
                  </a:cubicBezTo>
                  <a:close/>
                  <a:moveTo>
                    <a:pt x="400" y="266"/>
                  </a:moveTo>
                  <a:lnTo>
                    <a:pt x="31" y="266"/>
                  </a:lnTo>
                  <a:lnTo>
                    <a:pt x="31" y="30"/>
                  </a:lnTo>
                  <a:lnTo>
                    <a:pt x="400" y="30"/>
                  </a:lnTo>
                  <a:lnTo>
                    <a:pt x="400" y="266"/>
                  </a:lnTo>
                  <a:close/>
                  <a:moveTo>
                    <a:pt x="415" y="167"/>
                  </a:moveTo>
                  <a:cubicBezTo>
                    <a:pt x="410" y="167"/>
                    <a:pt x="406" y="163"/>
                    <a:pt x="406" y="158"/>
                  </a:cubicBezTo>
                  <a:cubicBezTo>
                    <a:pt x="406" y="153"/>
                    <a:pt x="410" y="148"/>
                    <a:pt x="415" y="148"/>
                  </a:cubicBezTo>
                  <a:cubicBezTo>
                    <a:pt x="421" y="148"/>
                    <a:pt x="425" y="152"/>
                    <a:pt x="425" y="158"/>
                  </a:cubicBezTo>
                  <a:cubicBezTo>
                    <a:pt x="425" y="163"/>
                    <a:pt x="421" y="167"/>
                    <a:pt x="415" y="167"/>
                  </a:cubicBezTo>
                  <a:close/>
                  <a:moveTo>
                    <a:pt x="112" y="131"/>
                  </a:moveTo>
                  <a:cubicBezTo>
                    <a:pt x="111" y="126"/>
                    <a:pt x="113" y="122"/>
                    <a:pt x="116" y="122"/>
                  </a:cubicBezTo>
                  <a:cubicBezTo>
                    <a:pt x="116" y="122"/>
                    <a:pt x="116" y="122"/>
                    <a:pt x="117" y="122"/>
                  </a:cubicBezTo>
                  <a:cubicBezTo>
                    <a:pt x="115" y="87"/>
                    <a:pt x="136" y="70"/>
                    <a:pt x="159" y="70"/>
                  </a:cubicBezTo>
                  <a:cubicBezTo>
                    <a:pt x="182" y="71"/>
                    <a:pt x="199" y="84"/>
                    <a:pt x="200" y="122"/>
                  </a:cubicBezTo>
                  <a:cubicBezTo>
                    <a:pt x="201" y="122"/>
                    <a:pt x="201" y="121"/>
                    <a:pt x="201" y="121"/>
                  </a:cubicBezTo>
                  <a:cubicBezTo>
                    <a:pt x="204" y="122"/>
                    <a:pt x="206" y="126"/>
                    <a:pt x="205" y="131"/>
                  </a:cubicBezTo>
                  <a:cubicBezTo>
                    <a:pt x="204" y="136"/>
                    <a:pt x="201" y="139"/>
                    <a:pt x="198" y="139"/>
                  </a:cubicBezTo>
                  <a:cubicBezTo>
                    <a:pt x="192" y="162"/>
                    <a:pt x="174" y="179"/>
                    <a:pt x="158" y="179"/>
                  </a:cubicBezTo>
                  <a:cubicBezTo>
                    <a:pt x="142" y="179"/>
                    <a:pt x="126" y="162"/>
                    <a:pt x="119" y="139"/>
                  </a:cubicBezTo>
                  <a:cubicBezTo>
                    <a:pt x="119" y="139"/>
                    <a:pt x="119" y="139"/>
                    <a:pt x="119" y="139"/>
                  </a:cubicBezTo>
                  <a:cubicBezTo>
                    <a:pt x="116" y="140"/>
                    <a:pt x="113" y="136"/>
                    <a:pt x="112" y="131"/>
                  </a:cubicBezTo>
                  <a:close/>
                  <a:moveTo>
                    <a:pt x="252" y="244"/>
                  </a:moveTo>
                  <a:lnTo>
                    <a:pt x="64" y="244"/>
                  </a:lnTo>
                  <a:cubicBezTo>
                    <a:pt x="64" y="206"/>
                    <a:pt x="91" y="191"/>
                    <a:pt x="127" y="186"/>
                  </a:cubicBezTo>
                  <a:lnTo>
                    <a:pt x="148" y="227"/>
                  </a:lnTo>
                  <a:lnTo>
                    <a:pt x="152" y="200"/>
                  </a:lnTo>
                  <a:lnTo>
                    <a:pt x="146" y="196"/>
                  </a:lnTo>
                  <a:lnTo>
                    <a:pt x="158" y="196"/>
                  </a:lnTo>
                  <a:lnTo>
                    <a:pt x="170" y="196"/>
                  </a:lnTo>
                  <a:lnTo>
                    <a:pt x="165" y="200"/>
                  </a:lnTo>
                  <a:lnTo>
                    <a:pt x="169" y="227"/>
                  </a:lnTo>
                  <a:lnTo>
                    <a:pt x="190" y="186"/>
                  </a:lnTo>
                  <a:cubicBezTo>
                    <a:pt x="226" y="191"/>
                    <a:pt x="252" y="206"/>
                    <a:pt x="252" y="244"/>
                  </a:cubicBezTo>
                  <a:close/>
                  <a:moveTo>
                    <a:pt x="366" y="120"/>
                  </a:moveTo>
                  <a:lnTo>
                    <a:pt x="304" y="120"/>
                  </a:lnTo>
                  <a:lnTo>
                    <a:pt x="304" y="57"/>
                  </a:lnTo>
                  <a:cubicBezTo>
                    <a:pt x="337" y="60"/>
                    <a:pt x="363" y="87"/>
                    <a:pt x="366" y="120"/>
                  </a:cubicBezTo>
                  <a:close/>
                  <a:moveTo>
                    <a:pt x="225" y="128"/>
                  </a:moveTo>
                  <a:cubicBezTo>
                    <a:pt x="225" y="90"/>
                    <a:pt x="255" y="60"/>
                    <a:pt x="292" y="59"/>
                  </a:cubicBezTo>
                  <a:lnTo>
                    <a:pt x="292" y="130"/>
                  </a:lnTo>
                  <a:lnTo>
                    <a:pt x="362" y="130"/>
                  </a:lnTo>
                  <a:cubicBezTo>
                    <a:pt x="360" y="167"/>
                    <a:pt x="330" y="196"/>
                    <a:pt x="293" y="196"/>
                  </a:cubicBezTo>
                  <a:cubicBezTo>
                    <a:pt x="255" y="196"/>
                    <a:pt x="225" y="165"/>
                    <a:pt x="22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5" name="组合 34"/>
          <p:cNvGrpSpPr/>
          <p:nvPr/>
        </p:nvGrpSpPr>
        <p:grpSpPr>
          <a:xfrm>
            <a:off x="788743" y="1947467"/>
            <a:ext cx="490538" cy="490538"/>
            <a:chOff x="1121996" y="1976559"/>
            <a:chExt cx="1589454" cy="1589454"/>
          </a:xfrm>
        </p:grpSpPr>
        <p:sp>
          <p:nvSpPr>
            <p:cNvPr id="36" name="椭圆 35"/>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7" name="椭圆 6"/>
            <p:cNvSpPr/>
            <p:nvPr/>
          </p:nvSpPr>
          <p:spPr>
            <a:xfrm>
              <a:off x="1477108" y="2426071"/>
              <a:ext cx="879230" cy="690429"/>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38" name="组合 37"/>
          <p:cNvGrpSpPr/>
          <p:nvPr/>
        </p:nvGrpSpPr>
        <p:grpSpPr>
          <a:xfrm>
            <a:off x="788743" y="2893021"/>
            <a:ext cx="490538" cy="490538"/>
            <a:chOff x="1121996" y="1976559"/>
            <a:chExt cx="1589454" cy="1589454"/>
          </a:xfrm>
        </p:grpSpPr>
        <p:sp>
          <p:nvSpPr>
            <p:cNvPr id="39" name="椭圆 38"/>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0" name="椭圆 10"/>
            <p:cNvSpPr/>
            <p:nvPr/>
          </p:nvSpPr>
          <p:spPr>
            <a:xfrm>
              <a:off x="1477108" y="2355849"/>
              <a:ext cx="879230" cy="830872"/>
            </a:xfrm>
            <a:custGeom>
              <a:avLst/>
              <a:gdLst>
                <a:gd name="connsiteX0" fmla="*/ 60731 w 601262"/>
                <a:gd name="connsiteY0" fmla="*/ 323331 h 568193"/>
                <a:gd name="connsiteX1" fmla="*/ 60731 w 601262"/>
                <a:gd name="connsiteY1" fmla="*/ 378099 h 568193"/>
                <a:gd name="connsiteX2" fmla="*/ 55619 w 601262"/>
                <a:gd name="connsiteY2" fmla="*/ 441458 h 568193"/>
                <a:gd name="connsiteX3" fmla="*/ 34904 w 601262"/>
                <a:gd name="connsiteY3" fmla="*/ 406020 h 568193"/>
                <a:gd name="connsiteX4" fmla="*/ 34904 w 601262"/>
                <a:gd name="connsiteY4" fmla="*/ 355816 h 568193"/>
                <a:gd name="connsiteX5" fmla="*/ 59924 w 601262"/>
                <a:gd name="connsiteY5" fmla="*/ 327895 h 568193"/>
                <a:gd name="connsiteX6" fmla="*/ 296871 w 601262"/>
                <a:gd name="connsiteY6" fmla="*/ 317968 h 568193"/>
                <a:gd name="connsiteX7" fmla="*/ 436676 w 601262"/>
                <a:gd name="connsiteY7" fmla="*/ 317968 h 568193"/>
                <a:gd name="connsiteX8" fmla="*/ 447430 w 601262"/>
                <a:gd name="connsiteY8" fmla="*/ 328969 h 568193"/>
                <a:gd name="connsiteX9" fmla="*/ 436676 w 601262"/>
                <a:gd name="connsiteY9" fmla="*/ 339702 h 568193"/>
                <a:gd name="connsiteX10" fmla="*/ 296871 w 601262"/>
                <a:gd name="connsiteY10" fmla="*/ 339702 h 568193"/>
                <a:gd name="connsiteX11" fmla="*/ 286117 w 601262"/>
                <a:gd name="connsiteY11" fmla="*/ 328969 h 568193"/>
                <a:gd name="connsiteX12" fmla="*/ 296871 w 601262"/>
                <a:gd name="connsiteY12" fmla="*/ 317968 h 568193"/>
                <a:gd name="connsiteX13" fmla="*/ 296872 w 601262"/>
                <a:gd name="connsiteY13" fmla="*/ 268784 h 568193"/>
                <a:gd name="connsiteX14" fmla="*/ 535622 w 601262"/>
                <a:gd name="connsiteY14" fmla="*/ 268784 h 568193"/>
                <a:gd name="connsiteX15" fmla="*/ 546645 w 601262"/>
                <a:gd name="connsiteY15" fmla="*/ 279545 h 568193"/>
                <a:gd name="connsiteX16" fmla="*/ 535622 w 601262"/>
                <a:gd name="connsiteY16" fmla="*/ 290306 h 568193"/>
                <a:gd name="connsiteX17" fmla="*/ 296872 w 601262"/>
                <a:gd name="connsiteY17" fmla="*/ 290306 h 568193"/>
                <a:gd name="connsiteX18" fmla="*/ 286117 w 601262"/>
                <a:gd name="connsiteY18" fmla="*/ 279545 h 568193"/>
                <a:gd name="connsiteX19" fmla="*/ 296872 w 601262"/>
                <a:gd name="connsiteY19" fmla="*/ 268784 h 568193"/>
                <a:gd name="connsiteX20" fmla="*/ 296872 w 601262"/>
                <a:gd name="connsiteY20" fmla="*/ 219388 h 568193"/>
                <a:gd name="connsiteX21" fmla="*/ 535622 w 601262"/>
                <a:gd name="connsiteY21" fmla="*/ 219388 h 568193"/>
                <a:gd name="connsiteX22" fmla="*/ 546645 w 601262"/>
                <a:gd name="connsiteY22" fmla="*/ 230389 h 568193"/>
                <a:gd name="connsiteX23" fmla="*/ 535622 w 601262"/>
                <a:gd name="connsiteY23" fmla="*/ 241122 h 568193"/>
                <a:gd name="connsiteX24" fmla="*/ 296872 w 601262"/>
                <a:gd name="connsiteY24" fmla="*/ 241122 h 568193"/>
                <a:gd name="connsiteX25" fmla="*/ 286117 w 601262"/>
                <a:gd name="connsiteY25" fmla="*/ 230389 h 568193"/>
                <a:gd name="connsiteX26" fmla="*/ 296872 w 601262"/>
                <a:gd name="connsiteY26" fmla="*/ 219388 h 568193"/>
                <a:gd name="connsiteX27" fmla="*/ 135266 w 601262"/>
                <a:gd name="connsiteY27" fmla="*/ 124619 h 568193"/>
                <a:gd name="connsiteX28" fmla="*/ 140375 w 601262"/>
                <a:gd name="connsiteY28" fmla="*/ 135091 h 568193"/>
                <a:gd name="connsiteX29" fmla="*/ 125854 w 601262"/>
                <a:gd name="connsiteY29" fmla="*/ 248669 h 568193"/>
                <a:gd name="connsiteX30" fmla="*/ 143333 w 601262"/>
                <a:gd name="connsiteY30" fmla="*/ 278742 h 568193"/>
                <a:gd name="connsiteX31" fmla="*/ 160542 w 601262"/>
                <a:gd name="connsiteY31" fmla="*/ 248669 h 568193"/>
                <a:gd name="connsiteX32" fmla="*/ 146022 w 601262"/>
                <a:gd name="connsiteY32" fmla="*/ 135091 h 568193"/>
                <a:gd name="connsiteX33" fmla="*/ 151131 w 601262"/>
                <a:gd name="connsiteY33" fmla="*/ 124888 h 568193"/>
                <a:gd name="connsiteX34" fmla="*/ 233684 w 601262"/>
                <a:gd name="connsiteY34" fmla="*/ 141804 h 568193"/>
                <a:gd name="connsiteX35" fmla="*/ 334253 w 601262"/>
                <a:gd name="connsiteY35" fmla="*/ 141804 h 568193"/>
                <a:gd name="connsiteX36" fmla="*/ 355765 w 601262"/>
                <a:gd name="connsiteY36" fmla="*/ 163553 h 568193"/>
                <a:gd name="connsiteX37" fmla="*/ 334253 w 601262"/>
                <a:gd name="connsiteY37" fmla="*/ 185033 h 568193"/>
                <a:gd name="connsiteX38" fmla="*/ 229919 w 601262"/>
                <a:gd name="connsiteY38" fmla="*/ 185033 h 568193"/>
                <a:gd name="connsiteX39" fmla="*/ 222659 w 601262"/>
                <a:gd name="connsiteY39" fmla="*/ 183691 h 568193"/>
                <a:gd name="connsiteX40" fmla="*/ 203836 w 601262"/>
                <a:gd name="connsiteY40" fmla="*/ 178052 h 568193"/>
                <a:gd name="connsiteX41" fmla="*/ 203836 w 601262"/>
                <a:gd name="connsiteY41" fmla="*/ 325731 h 568193"/>
                <a:gd name="connsiteX42" fmla="*/ 221045 w 601262"/>
                <a:gd name="connsiteY42" fmla="*/ 540268 h 568193"/>
                <a:gd name="connsiteX43" fmla="*/ 197382 w 601262"/>
                <a:gd name="connsiteY43" fmla="*/ 568193 h 568193"/>
                <a:gd name="connsiteX44" fmla="*/ 195231 w 601262"/>
                <a:gd name="connsiteY44" fmla="*/ 568193 h 568193"/>
                <a:gd name="connsiteX45" fmla="*/ 169416 w 601262"/>
                <a:gd name="connsiteY45" fmla="*/ 544296 h 568193"/>
                <a:gd name="connsiteX46" fmla="*/ 153820 w 601262"/>
                <a:gd name="connsiteY46" fmla="*/ 350702 h 568193"/>
                <a:gd name="connsiteX47" fmla="*/ 143064 w 601262"/>
                <a:gd name="connsiteY47" fmla="*/ 352850 h 568193"/>
                <a:gd name="connsiteX48" fmla="*/ 132577 w 601262"/>
                <a:gd name="connsiteY48" fmla="*/ 350702 h 568193"/>
                <a:gd name="connsiteX49" fmla="*/ 116980 w 601262"/>
                <a:gd name="connsiteY49" fmla="*/ 544296 h 568193"/>
                <a:gd name="connsiteX50" fmla="*/ 91166 w 601262"/>
                <a:gd name="connsiteY50" fmla="*/ 568193 h 568193"/>
                <a:gd name="connsiteX51" fmla="*/ 89015 w 601262"/>
                <a:gd name="connsiteY51" fmla="*/ 568193 h 568193"/>
                <a:gd name="connsiteX52" fmla="*/ 65082 w 601262"/>
                <a:gd name="connsiteY52" fmla="*/ 540268 h 568193"/>
                <a:gd name="connsiteX53" fmla="*/ 82561 w 601262"/>
                <a:gd name="connsiteY53" fmla="*/ 325731 h 568193"/>
                <a:gd name="connsiteX54" fmla="*/ 82561 w 601262"/>
                <a:gd name="connsiteY54" fmla="*/ 178052 h 568193"/>
                <a:gd name="connsiteX55" fmla="*/ 75032 w 601262"/>
                <a:gd name="connsiteY55" fmla="*/ 180200 h 568193"/>
                <a:gd name="connsiteX56" fmla="*/ 43032 w 601262"/>
                <a:gd name="connsiteY56" fmla="*/ 324120 h 568193"/>
                <a:gd name="connsiteX57" fmla="*/ 21789 w 601262"/>
                <a:gd name="connsiteY57" fmla="*/ 341036 h 568193"/>
                <a:gd name="connsiteX58" fmla="*/ 16949 w 601262"/>
                <a:gd name="connsiteY58" fmla="*/ 340499 h 568193"/>
                <a:gd name="connsiteX59" fmla="*/ 546 w 601262"/>
                <a:gd name="connsiteY59" fmla="*/ 314722 h 568193"/>
                <a:gd name="connsiteX60" fmla="*/ 35234 w 601262"/>
                <a:gd name="connsiteY60" fmla="*/ 158720 h 568193"/>
                <a:gd name="connsiteX61" fmla="*/ 36310 w 601262"/>
                <a:gd name="connsiteY61" fmla="*/ 156571 h 568193"/>
                <a:gd name="connsiteX62" fmla="*/ 37923 w 601262"/>
                <a:gd name="connsiteY62" fmla="*/ 152544 h 568193"/>
                <a:gd name="connsiteX63" fmla="*/ 40343 w 601262"/>
                <a:gd name="connsiteY63" fmla="*/ 149322 h 568193"/>
                <a:gd name="connsiteX64" fmla="*/ 43301 w 601262"/>
                <a:gd name="connsiteY64" fmla="*/ 146637 h 568193"/>
                <a:gd name="connsiteX65" fmla="*/ 47066 w 601262"/>
                <a:gd name="connsiteY65" fmla="*/ 144220 h 568193"/>
                <a:gd name="connsiteX66" fmla="*/ 48948 w 601262"/>
                <a:gd name="connsiteY66" fmla="*/ 143146 h 568193"/>
                <a:gd name="connsiteX67" fmla="*/ 135266 w 601262"/>
                <a:gd name="connsiteY67" fmla="*/ 124619 h 568193"/>
                <a:gd name="connsiteX68" fmla="*/ 212154 w 601262"/>
                <a:gd name="connsiteY68" fmla="*/ 76281 h 568193"/>
                <a:gd name="connsiteX69" fmla="*/ 560657 w 601262"/>
                <a:gd name="connsiteY69" fmla="*/ 76281 h 568193"/>
                <a:gd name="connsiteX70" fmla="*/ 601262 w 601262"/>
                <a:gd name="connsiteY70" fmla="*/ 116824 h 568193"/>
                <a:gd name="connsiteX71" fmla="*/ 601262 w 601262"/>
                <a:gd name="connsiteY71" fmla="*/ 405995 h 568193"/>
                <a:gd name="connsiteX72" fmla="*/ 560657 w 601262"/>
                <a:gd name="connsiteY72" fmla="*/ 446538 h 568193"/>
                <a:gd name="connsiteX73" fmla="*/ 230977 w 601262"/>
                <a:gd name="connsiteY73" fmla="*/ 446538 h 568193"/>
                <a:gd name="connsiteX74" fmla="*/ 229095 w 601262"/>
                <a:gd name="connsiteY74" fmla="*/ 420762 h 568193"/>
                <a:gd name="connsiteX75" fmla="*/ 560657 w 601262"/>
                <a:gd name="connsiteY75" fmla="*/ 420762 h 568193"/>
                <a:gd name="connsiteX76" fmla="*/ 575178 w 601262"/>
                <a:gd name="connsiteY76" fmla="*/ 405995 h 568193"/>
                <a:gd name="connsiteX77" fmla="*/ 575178 w 601262"/>
                <a:gd name="connsiteY77" fmla="*/ 116824 h 568193"/>
                <a:gd name="connsiteX78" fmla="*/ 560657 w 601262"/>
                <a:gd name="connsiteY78" fmla="*/ 102325 h 568193"/>
                <a:gd name="connsiteX79" fmla="*/ 200591 w 601262"/>
                <a:gd name="connsiteY79" fmla="*/ 102325 h 568193"/>
                <a:gd name="connsiteX80" fmla="*/ 212154 w 601262"/>
                <a:gd name="connsiteY80" fmla="*/ 76281 h 568193"/>
                <a:gd name="connsiteX81" fmla="*/ 74476 w 601262"/>
                <a:gd name="connsiteY81" fmla="*/ 76281 h 568193"/>
                <a:gd name="connsiteX82" fmla="*/ 85782 w 601262"/>
                <a:gd name="connsiteY82" fmla="*/ 102331 h 568193"/>
                <a:gd name="connsiteX83" fmla="*/ 75553 w 601262"/>
                <a:gd name="connsiteY83" fmla="*/ 102331 h 568193"/>
                <a:gd name="connsiteX84" fmla="*/ 60747 w 601262"/>
                <a:gd name="connsiteY84" fmla="*/ 116833 h 568193"/>
                <a:gd name="connsiteX85" fmla="*/ 60747 w 601262"/>
                <a:gd name="connsiteY85" fmla="*/ 121130 h 568193"/>
                <a:gd name="connsiteX86" fmla="*/ 42980 w 601262"/>
                <a:gd name="connsiteY86" fmla="*/ 126770 h 568193"/>
                <a:gd name="connsiteX87" fmla="*/ 38404 w 601262"/>
                <a:gd name="connsiteY87" fmla="*/ 129187 h 568193"/>
                <a:gd name="connsiteX88" fmla="*/ 34904 w 601262"/>
                <a:gd name="connsiteY88" fmla="*/ 131604 h 568193"/>
                <a:gd name="connsiteX89" fmla="*/ 34904 w 601262"/>
                <a:gd name="connsiteY89" fmla="*/ 116833 h 568193"/>
                <a:gd name="connsiteX90" fmla="*/ 74476 w 601262"/>
                <a:gd name="connsiteY90" fmla="*/ 76281 h 568193"/>
                <a:gd name="connsiteX91" fmla="*/ 143293 w 601262"/>
                <a:gd name="connsiteY91" fmla="*/ 0 h 568193"/>
                <a:gd name="connsiteX92" fmla="*/ 198123 w 601262"/>
                <a:gd name="connsiteY92" fmla="*/ 60016 h 568193"/>
                <a:gd name="connsiteX93" fmla="*/ 143293 w 601262"/>
                <a:gd name="connsiteY93" fmla="*/ 120032 h 568193"/>
                <a:gd name="connsiteX94" fmla="*/ 88463 w 601262"/>
                <a:gd name="connsiteY94" fmla="*/ 60016 h 568193"/>
                <a:gd name="connsiteX95" fmla="*/ 143293 w 601262"/>
                <a:gd name="connsiteY95" fmla="*/ 0 h 5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1262" h="568193">
                  <a:moveTo>
                    <a:pt x="60731" y="323331"/>
                  </a:moveTo>
                  <a:lnTo>
                    <a:pt x="60731" y="378099"/>
                  </a:lnTo>
                  <a:lnTo>
                    <a:pt x="55619" y="441458"/>
                  </a:lnTo>
                  <a:cubicBezTo>
                    <a:pt x="43244" y="434478"/>
                    <a:pt x="34904" y="421323"/>
                    <a:pt x="34904" y="406020"/>
                  </a:cubicBezTo>
                  <a:lnTo>
                    <a:pt x="34904" y="355816"/>
                  </a:lnTo>
                  <a:cubicBezTo>
                    <a:pt x="47010" y="351252"/>
                    <a:pt x="56965" y="341050"/>
                    <a:pt x="59924" y="327895"/>
                  </a:cubicBezTo>
                  <a:close/>
                  <a:moveTo>
                    <a:pt x="296871" y="317968"/>
                  </a:moveTo>
                  <a:lnTo>
                    <a:pt x="436676" y="317968"/>
                  </a:lnTo>
                  <a:cubicBezTo>
                    <a:pt x="442591" y="317968"/>
                    <a:pt x="447430" y="322798"/>
                    <a:pt x="447430" y="328969"/>
                  </a:cubicBezTo>
                  <a:cubicBezTo>
                    <a:pt x="447430" y="334872"/>
                    <a:pt x="442591" y="339702"/>
                    <a:pt x="436676" y="339702"/>
                  </a:cubicBezTo>
                  <a:lnTo>
                    <a:pt x="296871" y="339702"/>
                  </a:lnTo>
                  <a:cubicBezTo>
                    <a:pt x="290956" y="339702"/>
                    <a:pt x="286117" y="334872"/>
                    <a:pt x="286117" y="328969"/>
                  </a:cubicBezTo>
                  <a:cubicBezTo>
                    <a:pt x="286117" y="322798"/>
                    <a:pt x="290956" y="317968"/>
                    <a:pt x="296871" y="317968"/>
                  </a:cubicBezTo>
                  <a:close/>
                  <a:moveTo>
                    <a:pt x="296872" y="268784"/>
                  </a:moveTo>
                  <a:lnTo>
                    <a:pt x="535622" y="268784"/>
                  </a:lnTo>
                  <a:cubicBezTo>
                    <a:pt x="541805" y="268784"/>
                    <a:pt x="546645" y="273627"/>
                    <a:pt x="546645" y="279545"/>
                  </a:cubicBezTo>
                  <a:cubicBezTo>
                    <a:pt x="546645" y="285464"/>
                    <a:pt x="541805" y="290306"/>
                    <a:pt x="535622" y="290306"/>
                  </a:cubicBezTo>
                  <a:lnTo>
                    <a:pt x="296872" y="290306"/>
                  </a:lnTo>
                  <a:cubicBezTo>
                    <a:pt x="290957" y="290306"/>
                    <a:pt x="286117" y="285464"/>
                    <a:pt x="286117" y="279545"/>
                  </a:cubicBezTo>
                  <a:cubicBezTo>
                    <a:pt x="286117" y="273627"/>
                    <a:pt x="290957" y="268784"/>
                    <a:pt x="296872" y="268784"/>
                  </a:cubicBezTo>
                  <a:close/>
                  <a:moveTo>
                    <a:pt x="296872" y="219388"/>
                  </a:moveTo>
                  <a:lnTo>
                    <a:pt x="535622" y="219388"/>
                  </a:lnTo>
                  <a:cubicBezTo>
                    <a:pt x="541805" y="219388"/>
                    <a:pt x="546645" y="224218"/>
                    <a:pt x="546645" y="230389"/>
                  </a:cubicBezTo>
                  <a:cubicBezTo>
                    <a:pt x="546645" y="236292"/>
                    <a:pt x="541805" y="241122"/>
                    <a:pt x="535622" y="241122"/>
                  </a:cubicBezTo>
                  <a:lnTo>
                    <a:pt x="296872" y="241122"/>
                  </a:lnTo>
                  <a:cubicBezTo>
                    <a:pt x="290957" y="241122"/>
                    <a:pt x="286117" y="236292"/>
                    <a:pt x="286117" y="230389"/>
                  </a:cubicBezTo>
                  <a:cubicBezTo>
                    <a:pt x="286117" y="224218"/>
                    <a:pt x="290957" y="219388"/>
                    <a:pt x="296872" y="219388"/>
                  </a:cubicBezTo>
                  <a:close/>
                  <a:moveTo>
                    <a:pt x="135266" y="124619"/>
                  </a:moveTo>
                  <a:lnTo>
                    <a:pt x="140375" y="135091"/>
                  </a:lnTo>
                  <a:lnTo>
                    <a:pt x="125854" y="248669"/>
                  </a:lnTo>
                  <a:lnTo>
                    <a:pt x="143333" y="278742"/>
                  </a:lnTo>
                  <a:lnTo>
                    <a:pt x="160542" y="248669"/>
                  </a:lnTo>
                  <a:lnTo>
                    <a:pt x="146022" y="135091"/>
                  </a:lnTo>
                  <a:lnTo>
                    <a:pt x="151131" y="124888"/>
                  </a:lnTo>
                  <a:cubicBezTo>
                    <a:pt x="185281" y="126499"/>
                    <a:pt x="222121" y="137776"/>
                    <a:pt x="233684" y="141804"/>
                  </a:cubicBezTo>
                  <a:lnTo>
                    <a:pt x="334253" y="141804"/>
                  </a:lnTo>
                  <a:cubicBezTo>
                    <a:pt x="346085" y="141804"/>
                    <a:pt x="355765" y="151470"/>
                    <a:pt x="355765" y="163553"/>
                  </a:cubicBezTo>
                  <a:cubicBezTo>
                    <a:pt x="355765" y="175367"/>
                    <a:pt x="346085" y="185033"/>
                    <a:pt x="334253" y="185033"/>
                  </a:cubicBezTo>
                  <a:lnTo>
                    <a:pt x="229919" y="185033"/>
                  </a:lnTo>
                  <a:cubicBezTo>
                    <a:pt x="227499" y="185033"/>
                    <a:pt x="225079" y="184765"/>
                    <a:pt x="222659" y="183691"/>
                  </a:cubicBezTo>
                  <a:cubicBezTo>
                    <a:pt x="222390" y="183691"/>
                    <a:pt x="214861" y="181006"/>
                    <a:pt x="203836" y="178052"/>
                  </a:cubicBezTo>
                  <a:lnTo>
                    <a:pt x="203836" y="325731"/>
                  </a:lnTo>
                  <a:lnTo>
                    <a:pt x="221045" y="540268"/>
                  </a:lnTo>
                  <a:cubicBezTo>
                    <a:pt x="222390" y="554499"/>
                    <a:pt x="211634" y="567119"/>
                    <a:pt x="197382" y="568193"/>
                  </a:cubicBezTo>
                  <a:cubicBezTo>
                    <a:pt x="196575" y="568193"/>
                    <a:pt x="195769" y="568193"/>
                    <a:pt x="195231" y="568193"/>
                  </a:cubicBezTo>
                  <a:cubicBezTo>
                    <a:pt x="181786" y="568193"/>
                    <a:pt x="170492" y="557990"/>
                    <a:pt x="169416" y="544296"/>
                  </a:cubicBezTo>
                  <a:lnTo>
                    <a:pt x="153820" y="350702"/>
                  </a:lnTo>
                  <a:cubicBezTo>
                    <a:pt x="150593" y="352045"/>
                    <a:pt x="146828" y="352850"/>
                    <a:pt x="143064" y="352850"/>
                  </a:cubicBezTo>
                  <a:cubicBezTo>
                    <a:pt x="139568" y="352850"/>
                    <a:pt x="135804" y="352045"/>
                    <a:pt x="132577" y="350702"/>
                  </a:cubicBezTo>
                  <a:lnTo>
                    <a:pt x="116980" y="544296"/>
                  </a:lnTo>
                  <a:cubicBezTo>
                    <a:pt x="115905" y="557990"/>
                    <a:pt x="104611" y="568193"/>
                    <a:pt x="91166" y="568193"/>
                  </a:cubicBezTo>
                  <a:cubicBezTo>
                    <a:pt x="90359" y="568193"/>
                    <a:pt x="89821" y="568193"/>
                    <a:pt x="89015" y="568193"/>
                  </a:cubicBezTo>
                  <a:cubicBezTo>
                    <a:pt x="74763" y="567119"/>
                    <a:pt x="64007" y="554499"/>
                    <a:pt x="65082" y="540268"/>
                  </a:cubicBezTo>
                  <a:lnTo>
                    <a:pt x="82561" y="325731"/>
                  </a:lnTo>
                  <a:lnTo>
                    <a:pt x="82561" y="178052"/>
                  </a:lnTo>
                  <a:cubicBezTo>
                    <a:pt x="79603" y="178589"/>
                    <a:pt x="77183" y="179395"/>
                    <a:pt x="75032" y="180200"/>
                  </a:cubicBezTo>
                  <a:lnTo>
                    <a:pt x="43032" y="324120"/>
                  </a:lnTo>
                  <a:cubicBezTo>
                    <a:pt x="40612" y="334055"/>
                    <a:pt x="31739" y="341036"/>
                    <a:pt x="21789" y="341036"/>
                  </a:cubicBezTo>
                  <a:cubicBezTo>
                    <a:pt x="20176" y="341036"/>
                    <a:pt x="18562" y="340767"/>
                    <a:pt x="16949" y="340499"/>
                  </a:cubicBezTo>
                  <a:cubicBezTo>
                    <a:pt x="5386" y="337814"/>
                    <a:pt x="-2143" y="326268"/>
                    <a:pt x="546" y="314722"/>
                  </a:cubicBezTo>
                  <a:lnTo>
                    <a:pt x="35234" y="158720"/>
                  </a:lnTo>
                  <a:cubicBezTo>
                    <a:pt x="35503" y="157914"/>
                    <a:pt x="36041" y="157377"/>
                    <a:pt x="36310" y="156571"/>
                  </a:cubicBezTo>
                  <a:cubicBezTo>
                    <a:pt x="36579" y="155229"/>
                    <a:pt x="37386" y="153886"/>
                    <a:pt x="37923" y="152544"/>
                  </a:cubicBezTo>
                  <a:cubicBezTo>
                    <a:pt x="38730" y="151470"/>
                    <a:pt x="39537" y="150396"/>
                    <a:pt x="40343" y="149322"/>
                  </a:cubicBezTo>
                  <a:cubicBezTo>
                    <a:pt x="41419" y="148248"/>
                    <a:pt x="42226" y="147442"/>
                    <a:pt x="43301" y="146637"/>
                  </a:cubicBezTo>
                  <a:cubicBezTo>
                    <a:pt x="44377" y="145563"/>
                    <a:pt x="45721" y="144757"/>
                    <a:pt x="47066" y="144220"/>
                  </a:cubicBezTo>
                  <a:cubicBezTo>
                    <a:pt x="47873" y="143952"/>
                    <a:pt x="48410" y="143415"/>
                    <a:pt x="48948" y="143146"/>
                  </a:cubicBezTo>
                  <a:cubicBezTo>
                    <a:pt x="51100" y="142341"/>
                    <a:pt x="94930" y="126499"/>
                    <a:pt x="135266" y="124619"/>
                  </a:cubicBezTo>
                  <a:close/>
                  <a:moveTo>
                    <a:pt x="212154" y="76281"/>
                  </a:moveTo>
                  <a:lnTo>
                    <a:pt x="560657" y="76281"/>
                  </a:lnTo>
                  <a:cubicBezTo>
                    <a:pt x="582976" y="76281"/>
                    <a:pt x="601262" y="94270"/>
                    <a:pt x="601262" y="116824"/>
                  </a:cubicBezTo>
                  <a:lnTo>
                    <a:pt x="601262" y="405995"/>
                  </a:lnTo>
                  <a:cubicBezTo>
                    <a:pt x="601262" y="428549"/>
                    <a:pt x="582976" y="446538"/>
                    <a:pt x="560657" y="446538"/>
                  </a:cubicBezTo>
                  <a:lnTo>
                    <a:pt x="230977" y="446538"/>
                  </a:lnTo>
                  <a:lnTo>
                    <a:pt x="229095" y="420762"/>
                  </a:lnTo>
                  <a:lnTo>
                    <a:pt x="560657" y="420762"/>
                  </a:lnTo>
                  <a:cubicBezTo>
                    <a:pt x="568724" y="420762"/>
                    <a:pt x="575178" y="414050"/>
                    <a:pt x="575178" y="405995"/>
                  </a:cubicBezTo>
                  <a:lnTo>
                    <a:pt x="575178" y="116824"/>
                  </a:lnTo>
                  <a:cubicBezTo>
                    <a:pt x="575178" y="108769"/>
                    <a:pt x="568724" y="102325"/>
                    <a:pt x="560657" y="102325"/>
                  </a:cubicBezTo>
                  <a:lnTo>
                    <a:pt x="200591" y="102325"/>
                  </a:lnTo>
                  <a:cubicBezTo>
                    <a:pt x="205700" y="94270"/>
                    <a:pt x="209734" y="85410"/>
                    <a:pt x="212154" y="76281"/>
                  </a:cubicBezTo>
                  <a:close/>
                  <a:moveTo>
                    <a:pt x="74476" y="76281"/>
                  </a:moveTo>
                  <a:cubicBezTo>
                    <a:pt x="76899" y="85412"/>
                    <a:pt x="80667" y="94274"/>
                    <a:pt x="85782" y="102331"/>
                  </a:cubicBezTo>
                  <a:lnTo>
                    <a:pt x="75553" y="102331"/>
                  </a:lnTo>
                  <a:cubicBezTo>
                    <a:pt x="67477" y="102331"/>
                    <a:pt x="60747" y="108776"/>
                    <a:pt x="60747" y="116833"/>
                  </a:cubicBezTo>
                  <a:lnTo>
                    <a:pt x="60747" y="121130"/>
                  </a:lnTo>
                  <a:cubicBezTo>
                    <a:pt x="50517" y="124084"/>
                    <a:pt x="43787" y="126502"/>
                    <a:pt x="42980" y="126770"/>
                  </a:cubicBezTo>
                  <a:cubicBezTo>
                    <a:pt x="41096" y="127576"/>
                    <a:pt x="39480" y="128381"/>
                    <a:pt x="38404" y="129187"/>
                  </a:cubicBezTo>
                  <a:cubicBezTo>
                    <a:pt x="37058" y="129993"/>
                    <a:pt x="35981" y="130798"/>
                    <a:pt x="34904" y="131604"/>
                  </a:cubicBezTo>
                  <a:lnTo>
                    <a:pt x="34904" y="116833"/>
                  </a:lnTo>
                  <a:cubicBezTo>
                    <a:pt x="34904" y="94811"/>
                    <a:pt x="52402" y="76818"/>
                    <a:pt x="74476" y="76281"/>
                  </a:cubicBezTo>
                  <a:close/>
                  <a:moveTo>
                    <a:pt x="143293" y="0"/>
                  </a:moveTo>
                  <a:cubicBezTo>
                    <a:pt x="173575" y="0"/>
                    <a:pt x="198123" y="26870"/>
                    <a:pt x="198123" y="60016"/>
                  </a:cubicBezTo>
                  <a:cubicBezTo>
                    <a:pt x="198123" y="93162"/>
                    <a:pt x="173575" y="120032"/>
                    <a:pt x="143293" y="120032"/>
                  </a:cubicBezTo>
                  <a:cubicBezTo>
                    <a:pt x="113011" y="120032"/>
                    <a:pt x="88463" y="93162"/>
                    <a:pt x="88463" y="60016"/>
                  </a:cubicBezTo>
                  <a:cubicBezTo>
                    <a:pt x="88463" y="26870"/>
                    <a:pt x="113011" y="0"/>
                    <a:pt x="1432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1" name="组合 40"/>
          <p:cNvGrpSpPr/>
          <p:nvPr/>
        </p:nvGrpSpPr>
        <p:grpSpPr>
          <a:xfrm>
            <a:off x="788743" y="3838575"/>
            <a:ext cx="490538" cy="490538"/>
            <a:chOff x="1121996" y="1976559"/>
            <a:chExt cx="1589454" cy="1589454"/>
          </a:xfrm>
        </p:grpSpPr>
        <p:sp>
          <p:nvSpPr>
            <p:cNvPr id="42" name="椭圆 41"/>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3" name="椭圆 13"/>
            <p:cNvSpPr/>
            <p:nvPr/>
          </p:nvSpPr>
          <p:spPr>
            <a:xfrm>
              <a:off x="1477108" y="2347977"/>
              <a:ext cx="879230" cy="846617"/>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2869406" y="1947467"/>
            <a:ext cx="490538" cy="490538"/>
            <a:chOff x="1121996" y="1976559"/>
            <a:chExt cx="1589454" cy="1589454"/>
          </a:xfrm>
        </p:grpSpPr>
        <p:sp>
          <p:nvSpPr>
            <p:cNvPr id="45" name="椭圆 44"/>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6" name="椭圆 16"/>
            <p:cNvSpPr/>
            <p:nvPr/>
          </p:nvSpPr>
          <p:spPr>
            <a:xfrm>
              <a:off x="1546586" y="2331671"/>
              <a:ext cx="740273" cy="879230"/>
            </a:xfrm>
            <a:custGeom>
              <a:avLst/>
              <a:gdLst>
                <a:gd name="T0" fmla="*/ 1177 w 2354"/>
                <a:gd name="T1" fmla="*/ 2800 h 2800"/>
                <a:gd name="T2" fmla="*/ 1142 w 2354"/>
                <a:gd name="T3" fmla="*/ 2790 h 2800"/>
                <a:gd name="T4" fmla="*/ 247 w 2354"/>
                <a:gd name="T5" fmla="*/ 1787 h 2800"/>
                <a:gd name="T6" fmla="*/ 88 w 2354"/>
                <a:gd name="T7" fmla="*/ 308 h 2800"/>
                <a:gd name="T8" fmla="*/ 116 w 2354"/>
                <a:gd name="T9" fmla="*/ 260 h 2800"/>
                <a:gd name="T10" fmla="*/ 172 w 2354"/>
                <a:gd name="T11" fmla="*/ 251 h 2800"/>
                <a:gd name="T12" fmla="*/ 498 w 2354"/>
                <a:gd name="T13" fmla="*/ 291 h 2800"/>
                <a:gd name="T14" fmla="*/ 672 w 2354"/>
                <a:gd name="T15" fmla="*/ 277 h 2800"/>
                <a:gd name="T16" fmla="*/ 1125 w 2354"/>
                <a:gd name="T17" fmla="*/ 25 h 2800"/>
                <a:gd name="T18" fmla="*/ 1177 w 2354"/>
                <a:gd name="T19" fmla="*/ 0 h 2800"/>
                <a:gd name="T20" fmla="*/ 1177 w 2354"/>
                <a:gd name="T21" fmla="*/ 0 h 2800"/>
                <a:gd name="T22" fmla="*/ 1230 w 2354"/>
                <a:gd name="T23" fmla="*/ 25 h 2800"/>
                <a:gd name="T24" fmla="*/ 1682 w 2354"/>
                <a:gd name="T25" fmla="*/ 277 h 2800"/>
                <a:gd name="T26" fmla="*/ 1856 w 2354"/>
                <a:gd name="T27" fmla="*/ 291 h 2800"/>
                <a:gd name="T28" fmla="*/ 2182 w 2354"/>
                <a:gd name="T29" fmla="*/ 251 h 2800"/>
                <a:gd name="T30" fmla="*/ 2238 w 2354"/>
                <a:gd name="T31" fmla="*/ 260 h 2800"/>
                <a:gd name="T32" fmla="*/ 2267 w 2354"/>
                <a:gd name="T33" fmla="*/ 308 h 2800"/>
                <a:gd name="T34" fmla="*/ 2107 w 2354"/>
                <a:gd name="T35" fmla="*/ 1787 h 2800"/>
                <a:gd name="T36" fmla="*/ 1212 w 2354"/>
                <a:gd name="T37" fmla="*/ 2790 h 2800"/>
                <a:gd name="T38" fmla="*/ 1177 w 2354"/>
                <a:gd name="T39" fmla="*/ 2800 h 2800"/>
                <a:gd name="T40" fmla="*/ 214 w 2354"/>
                <a:gd name="T41" fmla="*/ 397 h 2800"/>
                <a:gd name="T42" fmla="*/ 370 w 2354"/>
                <a:gd name="T43" fmla="*/ 1736 h 2800"/>
                <a:gd name="T44" fmla="*/ 1177 w 2354"/>
                <a:gd name="T45" fmla="*/ 2654 h 2800"/>
                <a:gd name="T46" fmla="*/ 1984 w 2354"/>
                <a:gd name="T47" fmla="*/ 1736 h 2800"/>
                <a:gd name="T48" fmla="*/ 2140 w 2354"/>
                <a:gd name="T49" fmla="*/ 397 h 2800"/>
                <a:gd name="T50" fmla="*/ 1856 w 2354"/>
                <a:gd name="T51" fmla="*/ 425 h 2800"/>
                <a:gd name="T52" fmla="*/ 1658 w 2354"/>
                <a:gd name="T53" fmla="*/ 408 h 2800"/>
                <a:gd name="T54" fmla="*/ 1177 w 2354"/>
                <a:gd name="T55" fmla="*/ 164 h 2800"/>
                <a:gd name="T56" fmla="*/ 696 w 2354"/>
                <a:gd name="T57" fmla="*/ 408 h 2800"/>
                <a:gd name="T58" fmla="*/ 498 w 2354"/>
                <a:gd name="T59" fmla="*/ 425 h 2800"/>
                <a:gd name="T60" fmla="*/ 214 w 2354"/>
                <a:gd name="T61" fmla="*/ 397 h 2800"/>
                <a:gd name="T62" fmla="*/ 1177 w 2354"/>
                <a:gd name="T63" fmla="*/ 2215 h 2800"/>
                <a:gd name="T64" fmla="*/ 982 w 2354"/>
                <a:gd name="T65" fmla="*/ 2020 h 2800"/>
                <a:gd name="T66" fmla="*/ 1177 w 2354"/>
                <a:gd name="T67" fmla="*/ 1824 h 2800"/>
                <a:gd name="T68" fmla="*/ 1372 w 2354"/>
                <a:gd name="T69" fmla="*/ 2020 h 2800"/>
                <a:gd name="T70" fmla="*/ 1177 w 2354"/>
                <a:gd name="T71" fmla="*/ 2215 h 2800"/>
                <a:gd name="T72" fmla="*/ 1177 w 2354"/>
                <a:gd name="T73" fmla="*/ 1958 h 2800"/>
                <a:gd name="T74" fmla="*/ 1115 w 2354"/>
                <a:gd name="T75" fmla="*/ 2020 h 2800"/>
                <a:gd name="T76" fmla="*/ 1177 w 2354"/>
                <a:gd name="T77" fmla="*/ 2082 h 2800"/>
                <a:gd name="T78" fmla="*/ 1239 w 2354"/>
                <a:gd name="T79" fmla="*/ 2020 h 2800"/>
                <a:gd name="T80" fmla="*/ 1177 w 2354"/>
                <a:gd name="T81" fmla="*/ 1958 h 2800"/>
                <a:gd name="T82" fmla="*/ 1177 w 2354"/>
                <a:gd name="T83" fmla="*/ 1748 h 2800"/>
                <a:gd name="T84" fmla="*/ 982 w 2354"/>
                <a:gd name="T85" fmla="*/ 1552 h 2800"/>
                <a:gd name="T86" fmla="*/ 982 w 2354"/>
                <a:gd name="T87" fmla="*/ 694 h 2800"/>
                <a:gd name="T88" fmla="*/ 1177 w 2354"/>
                <a:gd name="T89" fmla="*/ 499 h 2800"/>
                <a:gd name="T90" fmla="*/ 1372 w 2354"/>
                <a:gd name="T91" fmla="*/ 694 h 2800"/>
                <a:gd name="T92" fmla="*/ 1372 w 2354"/>
                <a:gd name="T93" fmla="*/ 1552 h 2800"/>
                <a:gd name="T94" fmla="*/ 1177 w 2354"/>
                <a:gd name="T95" fmla="*/ 1748 h 2800"/>
                <a:gd name="T96" fmla="*/ 1177 w 2354"/>
                <a:gd name="T97" fmla="*/ 632 h 2800"/>
                <a:gd name="T98" fmla="*/ 1115 w 2354"/>
                <a:gd name="T99" fmla="*/ 694 h 2800"/>
                <a:gd name="T100" fmla="*/ 1115 w 2354"/>
                <a:gd name="T101" fmla="*/ 1552 h 2800"/>
                <a:gd name="T102" fmla="*/ 1177 w 2354"/>
                <a:gd name="T103" fmla="*/ 1614 h 2800"/>
                <a:gd name="T104" fmla="*/ 1239 w 2354"/>
                <a:gd name="T105" fmla="*/ 1552 h 2800"/>
                <a:gd name="T106" fmla="*/ 1239 w 2354"/>
                <a:gd name="T107" fmla="*/ 694 h 2800"/>
                <a:gd name="T108" fmla="*/ 1177 w 2354"/>
                <a:gd name="T109" fmla="*/ 632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4" h="2800">
                  <a:moveTo>
                    <a:pt x="1177" y="2800"/>
                  </a:moveTo>
                  <a:cubicBezTo>
                    <a:pt x="1165" y="2800"/>
                    <a:pt x="1153" y="2797"/>
                    <a:pt x="1142" y="2790"/>
                  </a:cubicBezTo>
                  <a:cubicBezTo>
                    <a:pt x="1116" y="2774"/>
                    <a:pt x="495" y="2386"/>
                    <a:pt x="247" y="1787"/>
                  </a:cubicBezTo>
                  <a:cubicBezTo>
                    <a:pt x="0" y="1193"/>
                    <a:pt x="84" y="344"/>
                    <a:pt x="88" y="308"/>
                  </a:cubicBezTo>
                  <a:cubicBezTo>
                    <a:pt x="90" y="289"/>
                    <a:pt x="100" y="271"/>
                    <a:pt x="116" y="260"/>
                  </a:cubicBezTo>
                  <a:cubicBezTo>
                    <a:pt x="133" y="249"/>
                    <a:pt x="153" y="246"/>
                    <a:pt x="172" y="251"/>
                  </a:cubicBezTo>
                  <a:cubicBezTo>
                    <a:pt x="173" y="251"/>
                    <a:pt x="320" y="291"/>
                    <a:pt x="498" y="291"/>
                  </a:cubicBezTo>
                  <a:cubicBezTo>
                    <a:pt x="560" y="291"/>
                    <a:pt x="618" y="287"/>
                    <a:pt x="672" y="277"/>
                  </a:cubicBezTo>
                  <a:cubicBezTo>
                    <a:pt x="962" y="226"/>
                    <a:pt x="1123" y="27"/>
                    <a:pt x="1125" y="25"/>
                  </a:cubicBezTo>
                  <a:cubicBezTo>
                    <a:pt x="1137" y="9"/>
                    <a:pt x="1157" y="0"/>
                    <a:pt x="1177" y="0"/>
                  </a:cubicBezTo>
                  <a:lnTo>
                    <a:pt x="1177" y="0"/>
                  </a:lnTo>
                  <a:cubicBezTo>
                    <a:pt x="1198" y="0"/>
                    <a:pt x="1217" y="9"/>
                    <a:pt x="1230" y="25"/>
                  </a:cubicBezTo>
                  <a:cubicBezTo>
                    <a:pt x="1231" y="27"/>
                    <a:pt x="1392" y="226"/>
                    <a:pt x="1682" y="277"/>
                  </a:cubicBezTo>
                  <a:cubicBezTo>
                    <a:pt x="1736" y="287"/>
                    <a:pt x="1795" y="291"/>
                    <a:pt x="1856" y="291"/>
                  </a:cubicBezTo>
                  <a:cubicBezTo>
                    <a:pt x="2035" y="291"/>
                    <a:pt x="2181" y="251"/>
                    <a:pt x="2182" y="251"/>
                  </a:cubicBezTo>
                  <a:cubicBezTo>
                    <a:pt x="2201" y="246"/>
                    <a:pt x="2221" y="249"/>
                    <a:pt x="2238" y="260"/>
                  </a:cubicBezTo>
                  <a:cubicBezTo>
                    <a:pt x="2254" y="271"/>
                    <a:pt x="2264" y="289"/>
                    <a:pt x="2267" y="308"/>
                  </a:cubicBezTo>
                  <a:cubicBezTo>
                    <a:pt x="2270" y="344"/>
                    <a:pt x="2354" y="1193"/>
                    <a:pt x="2107" y="1787"/>
                  </a:cubicBezTo>
                  <a:cubicBezTo>
                    <a:pt x="1859" y="2386"/>
                    <a:pt x="1238" y="2774"/>
                    <a:pt x="1212" y="2790"/>
                  </a:cubicBezTo>
                  <a:cubicBezTo>
                    <a:pt x="1201" y="2797"/>
                    <a:pt x="1189" y="2800"/>
                    <a:pt x="1177" y="2800"/>
                  </a:cubicBezTo>
                  <a:close/>
                  <a:moveTo>
                    <a:pt x="214" y="397"/>
                  </a:moveTo>
                  <a:cubicBezTo>
                    <a:pt x="200" y="617"/>
                    <a:pt x="178" y="1272"/>
                    <a:pt x="370" y="1736"/>
                  </a:cubicBezTo>
                  <a:cubicBezTo>
                    <a:pt x="569" y="2216"/>
                    <a:pt x="1044" y="2563"/>
                    <a:pt x="1177" y="2654"/>
                  </a:cubicBezTo>
                  <a:cubicBezTo>
                    <a:pt x="1310" y="2563"/>
                    <a:pt x="1785" y="2216"/>
                    <a:pt x="1984" y="1736"/>
                  </a:cubicBezTo>
                  <a:cubicBezTo>
                    <a:pt x="2177" y="1272"/>
                    <a:pt x="2154" y="617"/>
                    <a:pt x="2140" y="397"/>
                  </a:cubicBezTo>
                  <a:cubicBezTo>
                    <a:pt x="2074" y="410"/>
                    <a:pt x="1972" y="425"/>
                    <a:pt x="1856" y="425"/>
                  </a:cubicBezTo>
                  <a:cubicBezTo>
                    <a:pt x="1787" y="425"/>
                    <a:pt x="1720" y="419"/>
                    <a:pt x="1658" y="408"/>
                  </a:cubicBezTo>
                  <a:cubicBezTo>
                    <a:pt x="1417" y="366"/>
                    <a:pt x="1255" y="239"/>
                    <a:pt x="1177" y="164"/>
                  </a:cubicBezTo>
                  <a:cubicBezTo>
                    <a:pt x="1099" y="239"/>
                    <a:pt x="937" y="366"/>
                    <a:pt x="696" y="408"/>
                  </a:cubicBezTo>
                  <a:cubicBezTo>
                    <a:pt x="634" y="419"/>
                    <a:pt x="567" y="425"/>
                    <a:pt x="498" y="425"/>
                  </a:cubicBezTo>
                  <a:cubicBezTo>
                    <a:pt x="383" y="425"/>
                    <a:pt x="281" y="410"/>
                    <a:pt x="214" y="397"/>
                  </a:cubicBezTo>
                  <a:close/>
                  <a:moveTo>
                    <a:pt x="1177" y="2215"/>
                  </a:moveTo>
                  <a:cubicBezTo>
                    <a:pt x="1069" y="2215"/>
                    <a:pt x="982" y="2127"/>
                    <a:pt x="982" y="2020"/>
                  </a:cubicBezTo>
                  <a:cubicBezTo>
                    <a:pt x="982" y="1912"/>
                    <a:pt x="1069" y="1824"/>
                    <a:pt x="1177" y="1824"/>
                  </a:cubicBezTo>
                  <a:cubicBezTo>
                    <a:pt x="1285" y="1824"/>
                    <a:pt x="1372" y="1912"/>
                    <a:pt x="1372" y="2020"/>
                  </a:cubicBezTo>
                  <a:cubicBezTo>
                    <a:pt x="1372" y="2127"/>
                    <a:pt x="1285" y="2215"/>
                    <a:pt x="1177" y="2215"/>
                  </a:cubicBezTo>
                  <a:close/>
                  <a:moveTo>
                    <a:pt x="1177" y="1958"/>
                  </a:moveTo>
                  <a:cubicBezTo>
                    <a:pt x="1143" y="1958"/>
                    <a:pt x="1115" y="1986"/>
                    <a:pt x="1115" y="2020"/>
                  </a:cubicBezTo>
                  <a:cubicBezTo>
                    <a:pt x="1115" y="2054"/>
                    <a:pt x="1143" y="2082"/>
                    <a:pt x="1177" y="2082"/>
                  </a:cubicBezTo>
                  <a:cubicBezTo>
                    <a:pt x="1211" y="2082"/>
                    <a:pt x="1239" y="2054"/>
                    <a:pt x="1239" y="2020"/>
                  </a:cubicBezTo>
                  <a:cubicBezTo>
                    <a:pt x="1239" y="1986"/>
                    <a:pt x="1211" y="1958"/>
                    <a:pt x="1177" y="1958"/>
                  </a:cubicBezTo>
                  <a:close/>
                  <a:moveTo>
                    <a:pt x="1177" y="1748"/>
                  </a:moveTo>
                  <a:cubicBezTo>
                    <a:pt x="1069" y="1748"/>
                    <a:pt x="982" y="1660"/>
                    <a:pt x="982" y="1552"/>
                  </a:cubicBezTo>
                  <a:lnTo>
                    <a:pt x="982" y="694"/>
                  </a:lnTo>
                  <a:cubicBezTo>
                    <a:pt x="982" y="586"/>
                    <a:pt x="1069" y="499"/>
                    <a:pt x="1177" y="499"/>
                  </a:cubicBezTo>
                  <a:cubicBezTo>
                    <a:pt x="1285" y="499"/>
                    <a:pt x="1372" y="586"/>
                    <a:pt x="1372" y="694"/>
                  </a:cubicBezTo>
                  <a:lnTo>
                    <a:pt x="1372" y="1552"/>
                  </a:lnTo>
                  <a:cubicBezTo>
                    <a:pt x="1372" y="1660"/>
                    <a:pt x="1285" y="1748"/>
                    <a:pt x="1177" y="1748"/>
                  </a:cubicBezTo>
                  <a:close/>
                  <a:moveTo>
                    <a:pt x="1177" y="632"/>
                  </a:moveTo>
                  <a:cubicBezTo>
                    <a:pt x="1143" y="632"/>
                    <a:pt x="1115" y="660"/>
                    <a:pt x="1115" y="694"/>
                  </a:cubicBezTo>
                  <a:lnTo>
                    <a:pt x="1115" y="1552"/>
                  </a:lnTo>
                  <a:cubicBezTo>
                    <a:pt x="1115" y="1587"/>
                    <a:pt x="1143" y="1614"/>
                    <a:pt x="1177" y="1614"/>
                  </a:cubicBezTo>
                  <a:cubicBezTo>
                    <a:pt x="1211" y="1614"/>
                    <a:pt x="1239" y="1587"/>
                    <a:pt x="1239" y="1552"/>
                  </a:cubicBezTo>
                  <a:lnTo>
                    <a:pt x="1239" y="694"/>
                  </a:lnTo>
                  <a:cubicBezTo>
                    <a:pt x="1239" y="660"/>
                    <a:pt x="1211" y="632"/>
                    <a:pt x="1177" y="6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47" name="组合 46"/>
          <p:cNvGrpSpPr/>
          <p:nvPr/>
        </p:nvGrpSpPr>
        <p:grpSpPr>
          <a:xfrm>
            <a:off x="2869406" y="2893021"/>
            <a:ext cx="490538" cy="490538"/>
            <a:chOff x="1121996" y="1976559"/>
            <a:chExt cx="1589454" cy="1589454"/>
          </a:xfrm>
        </p:grpSpPr>
        <p:sp>
          <p:nvSpPr>
            <p:cNvPr id="48" name="椭圆 47"/>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9" name="椭圆 19"/>
            <p:cNvSpPr/>
            <p:nvPr/>
          </p:nvSpPr>
          <p:spPr>
            <a:xfrm>
              <a:off x="1482826" y="2331671"/>
              <a:ext cx="867792" cy="879230"/>
            </a:xfrm>
            <a:custGeom>
              <a:avLst/>
              <a:gdLst>
                <a:gd name="connsiteX0" fmla="*/ 361584 w 589817"/>
                <a:gd name="connsiteY0" fmla="*/ 75460 h 597591"/>
                <a:gd name="connsiteX1" fmla="*/ 370193 w 589817"/>
                <a:gd name="connsiteY1" fmla="*/ 79491 h 597591"/>
                <a:gd name="connsiteX2" fmla="*/ 403552 w 589817"/>
                <a:gd name="connsiteY2" fmla="*/ 112813 h 597591"/>
                <a:gd name="connsiteX3" fmla="*/ 403552 w 589817"/>
                <a:gd name="connsiteY3" fmla="*/ 130012 h 597591"/>
                <a:gd name="connsiteX4" fmla="*/ 273343 w 589817"/>
                <a:gd name="connsiteY4" fmla="*/ 261153 h 597591"/>
                <a:gd name="connsiteX5" fmla="*/ 273343 w 589817"/>
                <a:gd name="connsiteY5" fmla="*/ 277277 h 597591"/>
                <a:gd name="connsiteX6" fmla="*/ 291637 w 589817"/>
                <a:gd name="connsiteY6" fmla="*/ 296625 h 597591"/>
                <a:gd name="connsiteX7" fmla="*/ 302398 w 589817"/>
                <a:gd name="connsiteY7" fmla="*/ 321349 h 597591"/>
                <a:gd name="connsiteX8" fmla="*/ 291637 w 589817"/>
                <a:gd name="connsiteY8" fmla="*/ 347147 h 597591"/>
                <a:gd name="connsiteX9" fmla="*/ 181874 w 589817"/>
                <a:gd name="connsiteY9" fmla="*/ 456789 h 597591"/>
                <a:gd name="connsiteX10" fmla="*/ 156047 w 589817"/>
                <a:gd name="connsiteY10" fmla="*/ 466463 h 597591"/>
                <a:gd name="connsiteX11" fmla="*/ 131296 w 589817"/>
                <a:gd name="connsiteY11" fmla="*/ 456789 h 597591"/>
                <a:gd name="connsiteX12" fmla="*/ 131296 w 589817"/>
                <a:gd name="connsiteY12" fmla="*/ 405193 h 597591"/>
                <a:gd name="connsiteX13" fmla="*/ 206624 w 589817"/>
                <a:gd name="connsiteY13" fmla="*/ 329948 h 597591"/>
                <a:gd name="connsiteX14" fmla="*/ 206624 w 589817"/>
                <a:gd name="connsiteY14" fmla="*/ 312749 h 597591"/>
                <a:gd name="connsiteX15" fmla="*/ 188330 w 589817"/>
                <a:gd name="connsiteY15" fmla="*/ 294476 h 597591"/>
                <a:gd name="connsiteX16" fmla="*/ 188330 w 589817"/>
                <a:gd name="connsiteY16" fmla="*/ 243954 h 597591"/>
                <a:gd name="connsiteX17" fmla="*/ 352975 w 589817"/>
                <a:gd name="connsiteY17" fmla="*/ 79491 h 597591"/>
                <a:gd name="connsiteX18" fmla="*/ 361584 w 589817"/>
                <a:gd name="connsiteY18" fmla="*/ 75460 h 597591"/>
                <a:gd name="connsiteX19" fmla="*/ 46281 w 589817"/>
                <a:gd name="connsiteY19" fmla="*/ 8638 h 597591"/>
                <a:gd name="connsiteX20" fmla="*/ 91486 w 589817"/>
                <a:gd name="connsiteY20" fmla="*/ 57001 h 597591"/>
                <a:gd name="connsiteX21" fmla="*/ 91486 w 589817"/>
                <a:gd name="connsiteY21" fmla="*/ 456801 h 597591"/>
                <a:gd name="connsiteX22" fmla="*/ 138844 w 589817"/>
                <a:gd name="connsiteY22" fmla="*/ 505164 h 597591"/>
                <a:gd name="connsiteX23" fmla="*/ 541383 w 589817"/>
                <a:gd name="connsiteY23" fmla="*/ 505164 h 597591"/>
                <a:gd name="connsiteX24" fmla="*/ 589817 w 589817"/>
                <a:gd name="connsiteY24" fmla="*/ 550303 h 597591"/>
                <a:gd name="connsiteX25" fmla="*/ 541383 w 589817"/>
                <a:gd name="connsiteY25" fmla="*/ 595442 h 597591"/>
                <a:gd name="connsiteX26" fmla="*/ 138844 w 589817"/>
                <a:gd name="connsiteY26" fmla="*/ 595442 h 597591"/>
                <a:gd name="connsiteX27" fmla="*/ 91486 w 589817"/>
                <a:gd name="connsiteY27" fmla="*/ 596516 h 597591"/>
                <a:gd name="connsiteX28" fmla="*/ 46281 w 589817"/>
                <a:gd name="connsiteY28" fmla="*/ 597591 h 597591"/>
                <a:gd name="connsiteX29" fmla="*/ 1076 w 589817"/>
                <a:gd name="connsiteY29" fmla="*/ 596516 h 597591"/>
                <a:gd name="connsiteX30" fmla="*/ 0 w 589817"/>
                <a:gd name="connsiteY30" fmla="*/ 550303 h 597591"/>
                <a:gd name="connsiteX31" fmla="*/ 1076 w 589817"/>
                <a:gd name="connsiteY31" fmla="*/ 456801 h 597591"/>
                <a:gd name="connsiteX32" fmla="*/ 1076 w 589817"/>
                <a:gd name="connsiteY32" fmla="*/ 57001 h 597591"/>
                <a:gd name="connsiteX33" fmla="*/ 46281 w 589817"/>
                <a:gd name="connsiteY33" fmla="*/ 8638 h 597591"/>
                <a:gd name="connsiteX34" fmla="*/ 347607 w 589817"/>
                <a:gd name="connsiteY34" fmla="*/ 0 h 597591"/>
                <a:gd name="connsiteX35" fmla="*/ 470364 w 589817"/>
                <a:gd name="connsiteY35" fmla="*/ 0 h 597591"/>
                <a:gd name="connsiteX36" fmla="*/ 490823 w 589817"/>
                <a:gd name="connsiteY36" fmla="*/ 18267 h 597591"/>
                <a:gd name="connsiteX37" fmla="*/ 490823 w 589817"/>
                <a:gd name="connsiteY37" fmla="*/ 128945 h 597591"/>
                <a:gd name="connsiteX38" fmla="*/ 476824 w 589817"/>
                <a:gd name="connsiteY38" fmla="*/ 134317 h 597591"/>
                <a:gd name="connsiteX39" fmla="*/ 439136 w 589817"/>
                <a:gd name="connsiteY39" fmla="*/ 101007 h 597591"/>
                <a:gd name="connsiteX40" fmla="*/ 378834 w 589817"/>
                <a:gd name="connsiteY40" fmla="*/ 46205 h 597591"/>
                <a:gd name="connsiteX41" fmla="*/ 341146 w 589817"/>
                <a:gd name="connsiteY41" fmla="*/ 12895 h 597591"/>
                <a:gd name="connsiteX42" fmla="*/ 347607 w 589817"/>
                <a:gd name="connsiteY42" fmla="*/ 0 h 59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9817" h="597591">
                  <a:moveTo>
                    <a:pt x="361584" y="75460"/>
                  </a:moveTo>
                  <a:cubicBezTo>
                    <a:pt x="364813" y="75460"/>
                    <a:pt x="368041" y="76804"/>
                    <a:pt x="370193" y="79491"/>
                  </a:cubicBezTo>
                  <a:lnTo>
                    <a:pt x="403552" y="112813"/>
                  </a:lnTo>
                  <a:cubicBezTo>
                    <a:pt x="408933" y="117113"/>
                    <a:pt x="408933" y="125713"/>
                    <a:pt x="403552" y="130012"/>
                  </a:cubicBezTo>
                  <a:lnTo>
                    <a:pt x="273343" y="261153"/>
                  </a:lnTo>
                  <a:cubicBezTo>
                    <a:pt x="267963" y="265453"/>
                    <a:pt x="267963" y="272977"/>
                    <a:pt x="273343" y="277277"/>
                  </a:cubicBezTo>
                  <a:lnTo>
                    <a:pt x="291637" y="296625"/>
                  </a:lnTo>
                  <a:cubicBezTo>
                    <a:pt x="298094" y="303075"/>
                    <a:pt x="302398" y="311674"/>
                    <a:pt x="302398" y="321349"/>
                  </a:cubicBezTo>
                  <a:cubicBezTo>
                    <a:pt x="302398" y="331023"/>
                    <a:pt x="298094" y="340697"/>
                    <a:pt x="291637" y="347147"/>
                  </a:cubicBezTo>
                  <a:lnTo>
                    <a:pt x="181874" y="456789"/>
                  </a:lnTo>
                  <a:cubicBezTo>
                    <a:pt x="175417" y="463238"/>
                    <a:pt x="165732" y="466463"/>
                    <a:pt x="156047" y="466463"/>
                  </a:cubicBezTo>
                  <a:cubicBezTo>
                    <a:pt x="147438" y="466463"/>
                    <a:pt x="137753" y="463238"/>
                    <a:pt x="131296" y="456789"/>
                  </a:cubicBezTo>
                  <a:cubicBezTo>
                    <a:pt x="117307" y="442815"/>
                    <a:pt x="117307" y="419167"/>
                    <a:pt x="131296" y="405193"/>
                  </a:cubicBezTo>
                  <a:lnTo>
                    <a:pt x="206624" y="329948"/>
                  </a:lnTo>
                  <a:cubicBezTo>
                    <a:pt x="212005" y="325648"/>
                    <a:pt x="212005" y="318124"/>
                    <a:pt x="206624" y="312749"/>
                  </a:cubicBezTo>
                  <a:lnTo>
                    <a:pt x="188330" y="294476"/>
                  </a:lnTo>
                  <a:cubicBezTo>
                    <a:pt x="174341" y="280502"/>
                    <a:pt x="174341" y="257928"/>
                    <a:pt x="188330" y="243954"/>
                  </a:cubicBezTo>
                  <a:cubicBezTo>
                    <a:pt x="188330" y="243954"/>
                    <a:pt x="318540" y="113888"/>
                    <a:pt x="352975" y="79491"/>
                  </a:cubicBezTo>
                  <a:cubicBezTo>
                    <a:pt x="355127" y="76804"/>
                    <a:pt x="358356" y="75460"/>
                    <a:pt x="361584" y="75460"/>
                  </a:cubicBezTo>
                  <a:close/>
                  <a:moveTo>
                    <a:pt x="46281" y="8638"/>
                  </a:moveTo>
                  <a:cubicBezTo>
                    <a:pt x="71036" y="8638"/>
                    <a:pt x="91486" y="30133"/>
                    <a:pt x="91486" y="57001"/>
                  </a:cubicBezTo>
                  <a:lnTo>
                    <a:pt x="91486" y="456801"/>
                  </a:lnTo>
                  <a:cubicBezTo>
                    <a:pt x="91486" y="483670"/>
                    <a:pt x="113012" y="505164"/>
                    <a:pt x="138844" y="505164"/>
                  </a:cubicBezTo>
                  <a:lnTo>
                    <a:pt x="541383" y="505164"/>
                  </a:lnTo>
                  <a:cubicBezTo>
                    <a:pt x="568291" y="505164"/>
                    <a:pt x="589817" y="524509"/>
                    <a:pt x="589817" y="550303"/>
                  </a:cubicBezTo>
                  <a:cubicBezTo>
                    <a:pt x="589817" y="575022"/>
                    <a:pt x="568291" y="595442"/>
                    <a:pt x="541383" y="595442"/>
                  </a:cubicBezTo>
                  <a:lnTo>
                    <a:pt x="138844" y="595442"/>
                  </a:lnTo>
                  <a:cubicBezTo>
                    <a:pt x="113012" y="595442"/>
                    <a:pt x="91486" y="595442"/>
                    <a:pt x="91486" y="596516"/>
                  </a:cubicBezTo>
                  <a:cubicBezTo>
                    <a:pt x="91486" y="597591"/>
                    <a:pt x="71036" y="597591"/>
                    <a:pt x="46281" y="597591"/>
                  </a:cubicBezTo>
                  <a:cubicBezTo>
                    <a:pt x="20450" y="597591"/>
                    <a:pt x="1076" y="597591"/>
                    <a:pt x="1076" y="596516"/>
                  </a:cubicBezTo>
                  <a:cubicBezTo>
                    <a:pt x="0" y="595442"/>
                    <a:pt x="0" y="575022"/>
                    <a:pt x="0" y="550303"/>
                  </a:cubicBezTo>
                  <a:cubicBezTo>
                    <a:pt x="0" y="524509"/>
                    <a:pt x="1076" y="483670"/>
                    <a:pt x="1076" y="456801"/>
                  </a:cubicBezTo>
                  <a:lnTo>
                    <a:pt x="1076" y="57001"/>
                  </a:lnTo>
                  <a:cubicBezTo>
                    <a:pt x="1076" y="30133"/>
                    <a:pt x="20450" y="8638"/>
                    <a:pt x="46281" y="8638"/>
                  </a:cubicBezTo>
                  <a:close/>
                  <a:moveTo>
                    <a:pt x="347607" y="0"/>
                  </a:moveTo>
                  <a:lnTo>
                    <a:pt x="470364" y="0"/>
                  </a:lnTo>
                  <a:cubicBezTo>
                    <a:pt x="482208" y="0"/>
                    <a:pt x="490823" y="8597"/>
                    <a:pt x="490823" y="18267"/>
                  </a:cubicBezTo>
                  <a:lnTo>
                    <a:pt x="490823" y="128945"/>
                  </a:lnTo>
                  <a:cubicBezTo>
                    <a:pt x="490823" y="138616"/>
                    <a:pt x="484362" y="141839"/>
                    <a:pt x="476824" y="134317"/>
                  </a:cubicBezTo>
                  <a:lnTo>
                    <a:pt x="439136" y="101007"/>
                  </a:lnTo>
                  <a:lnTo>
                    <a:pt x="378834" y="46205"/>
                  </a:lnTo>
                  <a:lnTo>
                    <a:pt x="341146" y="12895"/>
                  </a:lnTo>
                  <a:cubicBezTo>
                    <a:pt x="333608" y="6447"/>
                    <a:pt x="335762" y="0"/>
                    <a:pt x="3476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grpSp>
        <p:nvGrpSpPr>
          <p:cNvPr id="50" name="组合 49"/>
          <p:cNvGrpSpPr/>
          <p:nvPr/>
        </p:nvGrpSpPr>
        <p:grpSpPr>
          <a:xfrm>
            <a:off x="2869406" y="3838575"/>
            <a:ext cx="490538" cy="490538"/>
            <a:chOff x="1121996" y="1976559"/>
            <a:chExt cx="1589454" cy="1589454"/>
          </a:xfrm>
        </p:grpSpPr>
        <p:sp>
          <p:nvSpPr>
            <p:cNvPr id="51" name="椭圆 50"/>
            <p:cNvSpPr/>
            <p:nvPr/>
          </p:nvSpPr>
          <p:spPr>
            <a:xfrm>
              <a:off x="1121996" y="1976559"/>
              <a:ext cx="1589454" cy="1589454"/>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52" name="椭圆 22"/>
            <p:cNvSpPr/>
            <p:nvPr/>
          </p:nvSpPr>
          <p:spPr>
            <a:xfrm>
              <a:off x="1477108" y="2363885"/>
              <a:ext cx="879230" cy="814801"/>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sp>
        <p:nvSpPr>
          <p:cNvPr id="25" name="文本框 6"/>
          <p:cNvSpPr txBox="1"/>
          <p:nvPr/>
        </p:nvSpPr>
        <p:spPr>
          <a:xfrm>
            <a:off x="1302103"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7" name="文本框 6"/>
          <p:cNvSpPr txBox="1"/>
          <p:nvPr/>
        </p:nvSpPr>
        <p:spPr>
          <a:xfrm>
            <a:off x="1302103"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8" name="文本框 6"/>
          <p:cNvSpPr txBox="1"/>
          <p:nvPr/>
        </p:nvSpPr>
        <p:spPr>
          <a:xfrm>
            <a:off x="1302103"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29" name="文本框 6"/>
          <p:cNvSpPr txBox="1"/>
          <p:nvPr/>
        </p:nvSpPr>
        <p:spPr>
          <a:xfrm>
            <a:off x="3372326" y="2008334"/>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0" name="文本框 6"/>
          <p:cNvSpPr txBox="1"/>
          <p:nvPr/>
        </p:nvSpPr>
        <p:spPr>
          <a:xfrm>
            <a:off x="3372326" y="2953888"/>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sp>
        <p:nvSpPr>
          <p:cNvPr id="31" name="文本框 6"/>
          <p:cNvSpPr txBox="1"/>
          <p:nvPr/>
        </p:nvSpPr>
        <p:spPr>
          <a:xfrm>
            <a:off x="3372326" y="3899442"/>
            <a:ext cx="1458642" cy="4348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800">
              <a:lnSpc>
                <a:spcPct val="130000"/>
              </a:lnSpc>
              <a:defRPr/>
            </a:pPr>
            <a:r>
              <a:rPr lang="zh-CN" altLang="en-US" sz="900"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此处添加详细文本描述建议与标题相关并</a:t>
            </a:r>
          </a:p>
        </p:txBody>
      </p:sp>
      <p:grpSp>
        <p:nvGrpSpPr>
          <p:cNvPr id="32" name="组合 31"/>
          <p:cNvGrpSpPr/>
          <p:nvPr/>
        </p:nvGrpSpPr>
        <p:grpSpPr>
          <a:xfrm>
            <a:off x="5495911" y="1805619"/>
            <a:ext cx="1808311" cy="2716803"/>
            <a:chOff x="6818242" y="1594564"/>
            <a:chExt cx="2411081" cy="3622397"/>
          </a:xfrm>
        </p:grpSpPr>
        <p:sp>
          <p:nvSpPr>
            <p:cNvPr id="33" name="文本框 6"/>
            <p:cNvSpPr txBox="1"/>
            <p:nvPr/>
          </p:nvSpPr>
          <p:spPr>
            <a:xfrm>
              <a:off x="6818242" y="2046868"/>
              <a:ext cx="2411081" cy="31700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a:p>
              <a:pPr algn="just" fontAlgn="base">
                <a:lnSpc>
                  <a:spcPct val="150000"/>
                </a:lnSpc>
                <a:spcBef>
                  <a:spcPct val="0"/>
                </a:spcBef>
                <a:spcAft>
                  <a:spcPct val="0"/>
                </a:spcAft>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字以内尽量数控制在</a:t>
              </a:r>
              <a:r>
                <a:rPr lang="en-US" altLang="zh-CN" sz="900" kern="0" dirty="0">
                  <a:solidFill>
                    <a:schemeClr val="bg1"/>
                  </a:solidFill>
                  <a:latin typeface="微软雅黑" panose="020B0503020204020204" pitchFamily="34" charset="-122"/>
                  <a:ea typeface="微软雅黑" panose="020B0503020204020204" pitchFamily="34" charset="-122"/>
                  <a:cs typeface="+mn-ea"/>
                  <a:sym typeface="+mn-lt"/>
                </a:rPr>
                <a:t>200</a:t>
              </a: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字以内。</a:t>
              </a: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just" fontAlgn="base">
                <a:lnSpc>
                  <a:spcPct val="150000"/>
                </a:lnSpc>
                <a:spcBef>
                  <a:spcPct val="0"/>
                </a:spcBef>
                <a:spcAft>
                  <a:spcPct val="0"/>
                </a:spcAft>
                <a:defRPr/>
              </a:pPr>
              <a:endParaRPr lang="en-US" altLang="zh-CN"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文本框 7"/>
            <p:cNvSpPr txBox="1"/>
            <p:nvPr/>
          </p:nvSpPr>
          <p:spPr>
            <a:xfrm>
              <a:off x="7117093" y="1594564"/>
              <a:ext cx="1813378" cy="4103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400" b="1" kern="0" dirty="0">
                  <a:gradFill>
                    <a:gsLst>
                      <a:gs pos="0">
                        <a:schemeClr val="bg1"/>
                      </a:gs>
                      <a:gs pos="100000">
                        <a:schemeClr val="bg1">
                          <a:lumMod val="95000"/>
                        </a:schemeClr>
                      </a:gs>
                    </a:gsLst>
                    <a:lin ang="5400000" scaled="1"/>
                  </a:gradFill>
                  <a:latin typeface="微软雅黑" panose="020B0503020204020204" pitchFamily="34" charset="-122"/>
                  <a:ea typeface="微软雅黑" panose="020B0503020204020204" pitchFamily="34" charset="-122"/>
                  <a:cs typeface="+mn-ea"/>
                  <a:sym typeface="+mn-lt"/>
                </a:rPr>
                <a:t>您的文字输入</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par>
                                <p:cTn id="50" presetID="53" presetClass="entr" presetSubtype="16"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rot="13403634">
            <a:off x="1054518"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5" name="Group 75"/>
          <p:cNvGrpSpPr/>
          <p:nvPr/>
        </p:nvGrpSpPr>
        <p:grpSpPr>
          <a:xfrm>
            <a:off x="1252432" y="2656156"/>
            <a:ext cx="316224" cy="422113"/>
            <a:chOff x="2639219" y="3510757"/>
            <a:chExt cx="348456" cy="465138"/>
          </a:xfrm>
          <a:solidFill>
            <a:schemeClr val="bg1"/>
          </a:solidFill>
        </p:grpSpPr>
        <p:sp>
          <p:nvSpPr>
            <p:cNvPr id="4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4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48" name="矩形 47"/>
          <p:cNvSpPr/>
          <p:nvPr/>
        </p:nvSpPr>
        <p:spPr>
          <a:xfrm rot="13403634">
            <a:off x="419207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9" name="Group 82"/>
          <p:cNvGrpSpPr/>
          <p:nvPr/>
        </p:nvGrpSpPr>
        <p:grpSpPr>
          <a:xfrm>
            <a:off x="4361351" y="2654493"/>
            <a:ext cx="421392" cy="421392"/>
            <a:chOff x="4439444" y="2582069"/>
            <a:chExt cx="464344" cy="464344"/>
          </a:xfrm>
          <a:solidFill>
            <a:schemeClr val="bg1"/>
          </a:solidFill>
        </p:grpSpPr>
        <p:sp>
          <p:nvSpPr>
            <p:cNvPr id="5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3" name="矩形 52"/>
          <p:cNvSpPr/>
          <p:nvPr/>
        </p:nvSpPr>
        <p:spPr>
          <a:xfrm rot="13403634">
            <a:off x="729641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4" name="Group 102"/>
          <p:cNvGrpSpPr/>
          <p:nvPr/>
        </p:nvGrpSpPr>
        <p:grpSpPr>
          <a:xfrm>
            <a:off x="7491243" y="2631145"/>
            <a:ext cx="348258" cy="383084"/>
            <a:chOff x="4439444" y="1652588"/>
            <a:chExt cx="464344" cy="464344"/>
          </a:xfrm>
          <a:solidFill>
            <a:schemeClr val="bg1"/>
          </a:solidFill>
        </p:grpSpPr>
        <p:sp>
          <p:nvSpPr>
            <p:cNvPr id="5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5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58" name="矩形 57"/>
          <p:cNvSpPr/>
          <p:nvPr/>
        </p:nvSpPr>
        <p:spPr>
          <a:xfrm rot="13403634">
            <a:off x="5744244"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59" name="Group 52"/>
          <p:cNvGrpSpPr/>
          <p:nvPr/>
        </p:nvGrpSpPr>
        <p:grpSpPr>
          <a:xfrm>
            <a:off x="5913518" y="2653772"/>
            <a:ext cx="421392" cy="422113"/>
            <a:chOff x="9145588" y="4435475"/>
            <a:chExt cx="464344" cy="465138"/>
          </a:xfrm>
          <a:solidFill>
            <a:schemeClr val="bg1"/>
          </a:solidFill>
        </p:grpSpPr>
        <p:sp>
          <p:nvSpPr>
            <p:cNvPr id="6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6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69" name="矩形 68"/>
          <p:cNvSpPr/>
          <p:nvPr/>
        </p:nvSpPr>
        <p:spPr>
          <a:xfrm rot="13403634">
            <a:off x="2617260" y="2484857"/>
            <a:ext cx="759943" cy="759943"/>
          </a:xfrm>
          <a:prstGeom prst="rect">
            <a:avLst/>
          </a:prstGeom>
          <a:solidFill>
            <a:srgbClr val="376092"/>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70" name="Group 68"/>
          <p:cNvGrpSpPr/>
          <p:nvPr/>
        </p:nvGrpSpPr>
        <p:grpSpPr>
          <a:xfrm>
            <a:off x="2830837" y="2677906"/>
            <a:ext cx="318530" cy="422113"/>
            <a:chOff x="3582988" y="3510757"/>
            <a:chExt cx="319088" cy="465138"/>
          </a:xfrm>
          <a:solidFill>
            <a:schemeClr val="bg1"/>
          </a:solidFill>
        </p:grpSpPr>
        <p:sp>
          <p:nvSpPr>
            <p:cNvPr id="7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sp>
          <p:nvSpPr>
            <p:cNvPr id="7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25" dirty="0">
                <a:solidFill>
                  <a:schemeClr val="tx1">
                    <a:lumMod val="65000"/>
                    <a:lumOff val="3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ea"/>
                <a:sym typeface="+mn-lt"/>
              </a:endParaRPr>
            </a:p>
          </p:txBody>
        </p:sp>
      </p:grpSp>
      <p:sp>
        <p:nvSpPr>
          <p:cNvPr id="73" name="矩形 72"/>
          <p:cNvSpPr/>
          <p:nvPr/>
        </p:nvSpPr>
        <p:spPr>
          <a:xfrm>
            <a:off x="6738965"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4" name="矩形 7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72441"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3632197"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9" name="矩形 10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3765673"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1" name="矩形 110"/>
          <p:cNvSpPr/>
          <p:nvPr/>
        </p:nvSpPr>
        <p:spPr>
          <a:xfrm>
            <a:off x="525429" y="3940233"/>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58905" y="3665119"/>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4" name="矩形 113"/>
          <p:cNvSpPr/>
          <p:nvPr/>
        </p:nvSpPr>
        <p:spPr>
          <a:xfrm>
            <a:off x="2100483" y="1449329"/>
            <a:ext cx="1771727" cy="746358"/>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5" name="矩形 11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210763"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sp>
        <p:nvSpPr>
          <p:cNvPr id="117" name="矩形 116"/>
          <p:cNvSpPr/>
          <p:nvPr/>
        </p:nvSpPr>
        <p:spPr>
          <a:xfrm>
            <a:off x="5182021" y="1449989"/>
            <a:ext cx="1771727" cy="719749"/>
          </a:xfrm>
          <a:prstGeom prst="rect">
            <a:avLst/>
          </a:prstGeom>
        </p:spPr>
        <p:txBody>
          <a:bodyPr wrap="square">
            <a:spAutoFit/>
          </a:bodyPr>
          <a:lstStyle/>
          <a:p>
            <a:pPr algn="ct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315497" y="1174875"/>
            <a:ext cx="1551167" cy="276999"/>
          </a:xfrm>
          <a:prstGeom prst="rect">
            <a:avLst/>
          </a:prstGeom>
        </p:spPr>
        <p:txBody>
          <a:bodyPr wrap="square">
            <a:spAutoFit/>
          </a:bodyPr>
          <a:lstStyle/>
          <a:p>
            <a:pPr algn="ctr" fontAlgn="base">
              <a:spcBef>
                <a:spcPct val="0"/>
              </a:spcBef>
              <a:spcAft>
                <a:spcPct val="0"/>
              </a:spcAft>
              <a:defRPr/>
            </a:pPr>
            <a:r>
              <a:rPr lang="zh-CN" altLang="en-US" sz="1200" dirty="0">
                <a:solidFill>
                  <a:srgbClr val="376092"/>
                </a:solidFill>
                <a:latin typeface="微软雅黑" panose="020B0503020204020204" pitchFamily="34" charset="-122"/>
                <a:ea typeface="微软雅黑" panose="020B0503020204020204" pitchFamily="34" charset="-122"/>
                <a:cs typeface="+mn-ea"/>
                <a:sym typeface="+mn-lt"/>
              </a:rPr>
              <a:t>请在此输入标题</a:t>
            </a:r>
            <a:endParaRPr lang="en-US" altLang="zh-CN" sz="1200" dirty="0">
              <a:solidFill>
                <a:srgbClr val="376092"/>
              </a:solidFill>
              <a:latin typeface="微软雅黑" panose="020B0503020204020204" pitchFamily="34" charset="-122"/>
              <a:ea typeface="微软雅黑" panose="020B0503020204020204" pitchFamily="34" charset="-122"/>
              <a:cs typeface="+mn-ea"/>
              <a:sym typeface="+mn-lt"/>
            </a:endParaRPr>
          </a:p>
        </p:txBody>
      </p:sp>
      <p:grpSp>
        <p:nvGrpSpPr>
          <p:cNvPr id="77" name="组合 76"/>
          <p:cNvGrpSpPr/>
          <p:nvPr/>
        </p:nvGrpSpPr>
        <p:grpSpPr>
          <a:xfrm>
            <a:off x="251900" y="155730"/>
            <a:ext cx="8568572" cy="625338"/>
            <a:chOff x="251900" y="155730"/>
            <a:chExt cx="8568572" cy="625338"/>
          </a:xfrm>
        </p:grpSpPr>
        <p:cxnSp>
          <p:nvCxnSpPr>
            <p:cNvPr id="78" name="直接连接符 77"/>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80" name="组合 79"/>
            <p:cNvGrpSpPr/>
            <p:nvPr/>
          </p:nvGrpSpPr>
          <p:grpSpPr>
            <a:xfrm>
              <a:off x="251900" y="195486"/>
              <a:ext cx="887938" cy="585582"/>
              <a:chOff x="562441" y="531294"/>
              <a:chExt cx="2322326" cy="1531540"/>
            </a:xfrm>
          </p:grpSpPr>
          <p:sp>
            <p:nvSpPr>
              <p:cNvPr id="82" name="圆角矩形 81"/>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3" name="圆角矩形 82"/>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4" name="圆角矩形 83"/>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5" name="圆角矩形 84"/>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6" name="圆角矩形 85"/>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87"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81" name="矩形 80"/>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par>
                                <p:cTn id="8" presetID="8"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amond(in)">
                                      <p:cBhvr>
                                        <p:cTn id="10" dur="2000"/>
                                        <p:tgtEl>
                                          <p:spTgt spid="4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amond(in)">
                                      <p:cBhvr>
                                        <p:cTn id="13" dur="2000"/>
                                        <p:tgtEl>
                                          <p:spTgt spid="48"/>
                                        </p:tgtEl>
                                      </p:cBhvr>
                                    </p:animEffect>
                                  </p:childTnLst>
                                </p:cTn>
                              </p:par>
                              <p:par>
                                <p:cTn id="14" presetID="8" presetClass="entr" presetSubtype="1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amond(in)">
                                      <p:cBhvr>
                                        <p:cTn id="16" dur="2000"/>
                                        <p:tgtEl>
                                          <p:spTgt spid="4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amond(in)">
                                      <p:cBhvr>
                                        <p:cTn id="19" dur="2000"/>
                                        <p:tgtEl>
                                          <p:spTgt spid="53"/>
                                        </p:tgtEl>
                                      </p:cBhvr>
                                    </p:animEffect>
                                  </p:childTnLst>
                                </p:cTn>
                              </p:par>
                              <p:par>
                                <p:cTn id="20" presetID="8"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amond(in)">
                                      <p:cBhvr>
                                        <p:cTn id="22" dur="2000"/>
                                        <p:tgtEl>
                                          <p:spTgt spid="5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amond(in)">
                                      <p:cBhvr>
                                        <p:cTn id="25" dur="2000"/>
                                        <p:tgtEl>
                                          <p:spTgt spid="58"/>
                                        </p:tgtEl>
                                      </p:cBhvr>
                                    </p:animEffect>
                                  </p:childTnLst>
                                </p:cTn>
                              </p:par>
                              <p:par>
                                <p:cTn id="26" presetID="8" presetClass="entr" presetSubtype="16"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amond(in)">
                                      <p:cBhvr>
                                        <p:cTn id="28" dur="2000"/>
                                        <p:tgtEl>
                                          <p:spTgt spid="5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diamond(in)">
                                      <p:cBhvr>
                                        <p:cTn id="31" dur="2000"/>
                                        <p:tgtEl>
                                          <p:spTgt spid="69"/>
                                        </p:tgtEl>
                                      </p:cBhvr>
                                    </p:animEffect>
                                  </p:childTnLst>
                                </p:cTn>
                              </p:par>
                              <p:par>
                                <p:cTn id="32" presetID="8" presetClass="entr" presetSubtype="16"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amond(in)">
                                      <p:cBhvr>
                                        <p:cTn id="34" dur="2000"/>
                                        <p:tgtEl>
                                          <p:spTgt spid="70"/>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amond(in)">
                                      <p:cBhvr>
                                        <p:cTn id="37" dur="2000"/>
                                        <p:tgtEl>
                                          <p:spTgt spid="7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amond(in)">
                                      <p:cBhvr>
                                        <p:cTn id="40" dur="2000"/>
                                        <p:tgtEl>
                                          <p:spTgt spid="7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amond(in)">
                                      <p:cBhvr>
                                        <p:cTn id="43" dur="2000"/>
                                        <p:tgtEl>
                                          <p:spTgt spid="7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diamond(in)">
                                      <p:cBhvr>
                                        <p:cTn id="46" dur="2000"/>
                                        <p:tgtEl>
                                          <p:spTgt spid="109"/>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diamond(in)">
                                      <p:cBhvr>
                                        <p:cTn id="49" dur="2000"/>
                                        <p:tgtEl>
                                          <p:spTgt spid="111"/>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diamond(in)">
                                      <p:cBhvr>
                                        <p:cTn id="52" dur="2000"/>
                                        <p:tgtEl>
                                          <p:spTgt spid="11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diamond(in)">
                                      <p:cBhvr>
                                        <p:cTn id="55" dur="2000"/>
                                        <p:tgtEl>
                                          <p:spTgt spid="11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diamond(in)">
                                      <p:cBhvr>
                                        <p:cTn id="58" dur="2000"/>
                                        <p:tgtEl>
                                          <p:spTgt spid="115"/>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diamond(in)">
                                      <p:cBhvr>
                                        <p:cTn id="61" dur="2000"/>
                                        <p:tgtEl>
                                          <p:spTgt spid="117"/>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diamond(in)">
                                      <p:cBhvr>
                                        <p:cTn id="64"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3" grpId="0" animBg="1"/>
      <p:bldP spid="58" grpId="0" animBg="1"/>
      <p:bldP spid="69" grpId="0" animBg="1"/>
      <p:bldP spid="73" grpId="0"/>
      <p:bldP spid="74" grpId="0"/>
      <p:bldP spid="76" grpId="0"/>
      <p:bldP spid="109" grpId="0"/>
      <p:bldP spid="111" grpId="0"/>
      <p:bldP spid="112" grpId="0"/>
      <p:bldP spid="114" grpId="0"/>
      <p:bldP spid="115" grpId="0"/>
      <p:bldP spid="117"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92226" y="1491630"/>
            <a:ext cx="1808311" cy="987392"/>
            <a:chOff x="6818242" y="1725490"/>
            <a:chExt cx="2411081" cy="1316523"/>
          </a:xfrm>
        </p:grpSpPr>
        <p:sp>
          <p:nvSpPr>
            <p:cNvPr id="11"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3" name="组合 12"/>
          <p:cNvGrpSpPr/>
          <p:nvPr/>
        </p:nvGrpSpPr>
        <p:grpSpPr>
          <a:xfrm>
            <a:off x="6092226" y="3452773"/>
            <a:ext cx="1808311" cy="987392"/>
            <a:chOff x="6818242" y="1725490"/>
            <a:chExt cx="2411081" cy="1316523"/>
          </a:xfrm>
        </p:grpSpPr>
        <p:sp>
          <p:nvSpPr>
            <p:cNvPr id="1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6" name="组合 15"/>
          <p:cNvGrpSpPr/>
          <p:nvPr/>
        </p:nvGrpSpPr>
        <p:grpSpPr>
          <a:xfrm>
            <a:off x="1244214" y="1491630"/>
            <a:ext cx="1808311" cy="987392"/>
            <a:chOff x="6818242" y="1725490"/>
            <a:chExt cx="2411081" cy="1316523"/>
          </a:xfrm>
        </p:grpSpPr>
        <p:sp>
          <p:nvSpPr>
            <p:cNvPr id="17"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9" name="组合 18"/>
          <p:cNvGrpSpPr/>
          <p:nvPr/>
        </p:nvGrpSpPr>
        <p:grpSpPr>
          <a:xfrm>
            <a:off x="1244214" y="3452773"/>
            <a:ext cx="1808311" cy="960783"/>
            <a:chOff x="6818242" y="1725490"/>
            <a:chExt cx="2411081" cy="1281044"/>
          </a:xfrm>
        </p:grpSpPr>
        <p:sp>
          <p:nvSpPr>
            <p:cNvPr id="20"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pic>
        <p:nvPicPr>
          <p:cNvPr id="27" name="图片占位符 2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764" r="16764"/>
          <a:stretch>
            <a:fillRect/>
          </a:stretch>
        </p:blipFill>
        <p:spPr>
          <a:xfrm>
            <a:off x="3357563" y="1707596"/>
            <a:ext cx="1106220" cy="1169605"/>
          </a:xfrm>
          <a:ln>
            <a:solidFill>
              <a:srgbClr val="376092"/>
            </a:solidFill>
          </a:ln>
          <a:effectLst>
            <a:outerShdw blurRad="254000" dist="63500" dir="2700000" algn="tl" rotWithShape="0">
              <a:prstClr val="black">
                <a:alpha val="40000"/>
              </a:prstClr>
            </a:outerShdw>
          </a:effectLst>
        </p:spPr>
      </p:pic>
      <p:pic>
        <p:nvPicPr>
          <p:cNvPr id="29" name="图片占位符 28"/>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16764" r="16764"/>
          <a:stretch>
            <a:fillRect/>
          </a:stretch>
        </p:blipFill>
        <p:spPr>
          <a:xfrm>
            <a:off x="4680218" y="1707655"/>
            <a:ext cx="1106220" cy="1169518"/>
          </a:xfrm>
          <a:ln>
            <a:solidFill>
              <a:srgbClr val="376092"/>
            </a:solidFill>
          </a:ln>
          <a:effectLst>
            <a:outerShdw blurRad="254000" dist="63500" dir="2700000" algn="tl" rotWithShape="0">
              <a:prstClr val="black">
                <a:alpha val="40000"/>
              </a:prstClr>
            </a:outerShdw>
          </a:effectLst>
        </p:spPr>
      </p:pic>
      <p:pic>
        <p:nvPicPr>
          <p:cNvPr id="31" name="图片占位符 30"/>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16764" r="16764"/>
          <a:stretch>
            <a:fillRect/>
          </a:stretch>
        </p:blipFill>
        <p:spPr>
          <a:xfrm>
            <a:off x="4680218" y="3089715"/>
            <a:ext cx="1106220" cy="1147153"/>
          </a:xfrm>
          <a:ln>
            <a:solidFill>
              <a:srgbClr val="376092"/>
            </a:solidFill>
          </a:ln>
          <a:effectLst>
            <a:outerShdw blurRad="254000" dist="63500" dir="2700000" algn="tl" rotWithShape="0">
              <a:prstClr val="black">
                <a:alpha val="40000"/>
              </a:prstClr>
            </a:outerShdw>
          </a:effectLst>
        </p:spPr>
      </p:pic>
      <p:pic>
        <p:nvPicPr>
          <p:cNvPr id="33" name="图片占位符 32"/>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l="16764" r="16764"/>
          <a:stretch>
            <a:fillRect/>
          </a:stretch>
        </p:blipFill>
        <p:spPr>
          <a:xfrm>
            <a:off x="3357563" y="3075806"/>
            <a:ext cx="1106220" cy="1167468"/>
          </a:xfrm>
          <a:ln>
            <a:solidFill>
              <a:srgbClr val="376092"/>
            </a:solidFill>
          </a:ln>
          <a:effectLst>
            <a:outerShdw blurRad="254000" dist="63500" dir="2700000" algn="tl" rotWithShape="0">
              <a:prstClr val="black">
                <a:alpha val="40000"/>
              </a:prstClr>
            </a:outerShdw>
          </a:effectLst>
        </p:spPr>
      </p:pic>
      <p:grpSp>
        <p:nvGrpSpPr>
          <p:cNvPr id="22" name="组合 21"/>
          <p:cNvGrpSpPr/>
          <p:nvPr/>
        </p:nvGrpSpPr>
        <p:grpSpPr>
          <a:xfrm>
            <a:off x="251900" y="155730"/>
            <a:ext cx="8568572" cy="625338"/>
            <a:chOff x="251900" y="155730"/>
            <a:chExt cx="8568572" cy="625338"/>
          </a:xfrm>
        </p:grpSpPr>
        <p:cxnSp>
          <p:nvCxnSpPr>
            <p:cNvPr id="23" name="直接连接符 22"/>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25" name="组合 24"/>
            <p:cNvGrpSpPr/>
            <p:nvPr/>
          </p:nvGrpSpPr>
          <p:grpSpPr>
            <a:xfrm>
              <a:off x="251900" y="195486"/>
              <a:ext cx="887938" cy="585582"/>
              <a:chOff x="562441" y="531294"/>
              <a:chExt cx="2322326" cy="1531540"/>
            </a:xfrm>
          </p:grpSpPr>
          <p:sp>
            <p:nvSpPr>
              <p:cNvPr id="28" name="圆角矩形 27"/>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0" name="圆角矩形 29"/>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2" name="圆角矩形 31"/>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8" name="圆角矩形 37"/>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9" name="圆角矩形 38"/>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0"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a:off x="3248452" y="1685925"/>
            <a:ext cx="2647097" cy="2645570"/>
          </a:xfrm>
          <a:custGeom>
            <a:avLst/>
            <a:gdLst>
              <a:gd name="connsiteX0" fmla="*/ 975803 w 3529462"/>
              <a:gd name="connsiteY0" fmla="*/ 372698 h 3527426"/>
              <a:gd name="connsiteX1" fmla="*/ 372699 w 3529462"/>
              <a:gd name="connsiteY1" fmla="*/ 975802 h 3527426"/>
              <a:gd name="connsiteX2" fmla="*/ 854256 w 3529462"/>
              <a:gd name="connsiteY2" fmla="*/ 1566653 h 3527426"/>
              <a:gd name="connsiteX3" fmla="*/ 960508 w 3529462"/>
              <a:gd name="connsiteY3" fmla="*/ 1577364 h 3527426"/>
              <a:gd name="connsiteX4" fmla="*/ 975803 w 3529462"/>
              <a:gd name="connsiteY4" fmla="*/ 1575822 h 3527426"/>
              <a:gd name="connsiteX5" fmla="*/ 975803 w 3529462"/>
              <a:gd name="connsiteY5" fmla="*/ 1578906 h 3527426"/>
              <a:gd name="connsiteX6" fmla="*/ 975803 w 3529462"/>
              <a:gd name="connsiteY6" fmla="*/ 1948520 h 3527426"/>
              <a:gd name="connsiteX7" fmla="*/ 975803 w 3529462"/>
              <a:gd name="connsiteY7" fmla="*/ 1951604 h 3527426"/>
              <a:gd name="connsiteX8" fmla="*/ 960506 w 3529462"/>
              <a:gd name="connsiteY8" fmla="*/ 1950062 h 3527426"/>
              <a:gd name="connsiteX9" fmla="*/ 854256 w 3529462"/>
              <a:gd name="connsiteY9" fmla="*/ 1960773 h 3527426"/>
              <a:gd name="connsiteX10" fmla="*/ 372699 w 3529462"/>
              <a:gd name="connsiteY10" fmla="*/ 2551624 h 3527426"/>
              <a:gd name="connsiteX11" fmla="*/ 975803 w 3529462"/>
              <a:gd name="connsiteY11" fmla="*/ 3154728 h 3527426"/>
              <a:gd name="connsiteX12" fmla="*/ 1566654 w 3529462"/>
              <a:gd name="connsiteY12" fmla="*/ 2673171 h 3527426"/>
              <a:gd name="connsiteX13" fmla="*/ 1578208 w 3529462"/>
              <a:gd name="connsiteY13" fmla="*/ 2558561 h 3527426"/>
              <a:gd name="connsiteX14" fmla="*/ 1577857 w 3529462"/>
              <a:gd name="connsiteY14" fmla="*/ 2551624 h 3527426"/>
              <a:gd name="connsiteX15" fmla="*/ 1578030 w 3529462"/>
              <a:gd name="connsiteY15" fmla="*/ 2548195 h 3527426"/>
              <a:gd name="connsiteX16" fmla="*/ 1578561 w 3529462"/>
              <a:gd name="connsiteY16" fmla="*/ 2548195 h 3527426"/>
              <a:gd name="connsiteX17" fmla="*/ 1950901 w 3529462"/>
              <a:gd name="connsiteY17" fmla="*/ 2548195 h 3527426"/>
              <a:gd name="connsiteX18" fmla="*/ 1951432 w 3529462"/>
              <a:gd name="connsiteY18" fmla="*/ 2548195 h 3527426"/>
              <a:gd name="connsiteX19" fmla="*/ 1951605 w 3529462"/>
              <a:gd name="connsiteY19" fmla="*/ 2551624 h 3527426"/>
              <a:gd name="connsiteX20" fmla="*/ 1951255 w 3529462"/>
              <a:gd name="connsiteY20" fmla="*/ 2558561 h 3527426"/>
              <a:gd name="connsiteX21" fmla="*/ 1962809 w 3529462"/>
              <a:gd name="connsiteY21" fmla="*/ 2673171 h 3527426"/>
              <a:gd name="connsiteX22" fmla="*/ 2553660 w 3529462"/>
              <a:gd name="connsiteY22" fmla="*/ 3154728 h 3527426"/>
              <a:gd name="connsiteX23" fmla="*/ 3156764 w 3529462"/>
              <a:gd name="connsiteY23" fmla="*/ 2551624 h 3527426"/>
              <a:gd name="connsiteX24" fmla="*/ 2675206 w 3529462"/>
              <a:gd name="connsiteY24" fmla="*/ 1960773 h 3527426"/>
              <a:gd name="connsiteX25" fmla="*/ 2574043 w 3529462"/>
              <a:gd name="connsiteY25" fmla="*/ 1950575 h 3527426"/>
              <a:gd name="connsiteX26" fmla="*/ 2553660 w 3529462"/>
              <a:gd name="connsiteY26" fmla="*/ 1951604 h 3527426"/>
              <a:gd name="connsiteX27" fmla="*/ 2553660 w 3529462"/>
              <a:gd name="connsiteY27" fmla="*/ 1948520 h 3527426"/>
              <a:gd name="connsiteX28" fmla="*/ 2553660 w 3529462"/>
              <a:gd name="connsiteY28" fmla="*/ 1578906 h 3527426"/>
              <a:gd name="connsiteX29" fmla="*/ 2553660 w 3529462"/>
              <a:gd name="connsiteY29" fmla="*/ 1575822 h 3527426"/>
              <a:gd name="connsiteX30" fmla="*/ 2574041 w 3529462"/>
              <a:gd name="connsiteY30" fmla="*/ 1576851 h 3527426"/>
              <a:gd name="connsiteX31" fmla="*/ 2675206 w 3529462"/>
              <a:gd name="connsiteY31" fmla="*/ 1566653 h 3527426"/>
              <a:gd name="connsiteX32" fmla="*/ 3156764 w 3529462"/>
              <a:gd name="connsiteY32" fmla="*/ 975802 h 3527426"/>
              <a:gd name="connsiteX33" fmla="*/ 2553660 w 3529462"/>
              <a:gd name="connsiteY33" fmla="*/ 372698 h 3527426"/>
              <a:gd name="connsiteX34" fmla="*/ 1962809 w 3529462"/>
              <a:gd name="connsiteY34" fmla="*/ 854256 h 3527426"/>
              <a:gd name="connsiteX35" fmla="*/ 1951255 w 3529462"/>
              <a:gd name="connsiteY35" fmla="*/ 968866 h 3527426"/>
              <a:gd name="connsiteX36" fmla="*/ 1951605 w 3529462"/>
              <a:gd name="connsiteY36" fmla="*/ 975802 h 3527426"/>
              <a:gd name="connsiteX37" fmla="*/ 1951432 w 3529462"/>
              <a:gd name="connsiteY37" fmla="*/ 979231 h 3527426"/>
              <a:gd name="connsiteX38" fmla="*/ 1950901 w 3529462"/>
              <a:gd name="connsiteY38" fmla="*/ 979231 h 3527426"/>
              <a:gd name="connsiteX39" fmla="*/ 1578561 w 3529462"/>
              <a:gd name="connsiteY39" fmla="*/ 979231 h 3527426"/>
              <a:gd name="connsiteX40" fmla="*/ 1578030 w 3529462"/>
              <a:gd name="connsiteY40" fmla="*/ 979231 h 3527426"/>
              <a:gd name="connsiteX41" fmla="*/ 1577857 w 3529462"/>
              <a:gd name="connsiteY41" fmla="*/ 975802 h 3527426"/>
              <a:gd name="connsiteX42" fmla="*/ 1578208 w 3529462"/>
              <a:gd name="connsiteY42" fmla="*/ 968866 h 3527426"/>
              <a:gd name="connsiteX43" fmla="*/ 1566654 w 3529462"/>
              <a:gd name="connsiteY43" fmla="*/ 854256 h 3527426"/>
              <a:gd name="connsiteX44" fmla="*/ 975803 w 3529462"/>
              <a:gd name="connsiteY44" fmla="*/ 372698 h 3527426"/>
              <a:gd name="connsiteX45" fmla="*/ 975803 w 3529462"/>
              <a:gd name="connsiteY45" fmla="*/ 0 h 3527426"/>
              <a:gd name="connsiteX46" fmla="*/ 1665799 w 3529462"/>
              <a:gd name="connsiteY46" fmla="*/ 285806 h 3527426"/>
              <a:gd name="connsiteX47" fmla="*/ 1764731 w 3529462"/>
              <a:gd name="connsiteY47" fmla="*/ 405712 h 3527426"/>
              <a:gd name="connsiteX48" fmla="*/ 1863663 w 3529462"/>
              <a:gd name="connsiteY48" fmla="*/ 285806 h 3527426"/>
              <a:gd name="connsiteX49" fmla="*/ 2553660 w 3529462"/>
              <a:gd name="connsiteY49" fmla="*/ 0 h 3527426"/>
              <a:gd name="connsiteX50" fmla="*/ 3529462 w 3529462"/>
              <a:gd name="connsiteY50" fmla="*/ 975802 h 3527426"/>
              <a:gd name="connsiteX51" fmla="*/ 3243656 w 3529462"/>
              <a:gd name="connsiteY51" fmla="*/ 1665798 h 3527426"/>
              <a:gd name="connsiteX52" fmla="*/ 3124983 w 3529462"/>
              <a:gd name="connsiteY52" fmla="*/ 1763713 h 3527426"/>
              <a:gd name="connsiteX53" fmla="*/ 3243656 w 3529462"/>
              <a:gd name="connsiteY53" fmla="*/ 1861628 h 3527426"/>
              <a:gd name="connsiteX54" fmla="*/ 3529462 w 3529462"/>
              <a:gd name="connsiteY54" fmla="*/ 2551624 h 3527426"/>
              <a:gd name="connsiteX55" fmla="*/ 2553660 w 3529462"/>
              <a:gd name="connsiteY55" fmla="*/ 3527426 h 3527426"/>
              <a:gd name="connsiteX56" fmla="*/ 1863663 w 3529462"/>
              <a:gd name="connsiteY56" fmla="*/ 3241620 h 3527426"/>
              <a:gd name="connsiteX57" fmla="*/ 1764731 w 3529462"/>
              <a:gd name="connsiteY57" fmla="*/ 3121714 h 3527426"/>
              <a:gd name="connsiteX58" fmla="*/ 1665799 w 3529462"/>
              <a:gd name="connsiteY58" fmla="*/ 3241620 h 3527426"/>
              <a:gd name="connsiteX59" fmla="*/ 975803 w 3529462"/>
              <a:gd name="connsiteY59" fmla="*/ 3527426 h 3527426"/>
              <a:gd name="connsiteX60" fmla="*/ 0 w 3529462"/>
              <a:gd name="connsiteY60" fmla="*/ 2551624 h 3527426"/>
              <a:gd name="connsiteX61" fmla="*/ 285806 w 3529462"/>
              <a:gd name="connsiteY61" fmla="*/ 1861628 h 3527426"/>
              <a:gd name="connsiteX62" fmla="*/ 404480 w 3529462"/>
              <a:gd name="connsiteY62" fmla="*/ 1763713 h 3527426"/>
              <a:gd name="connsiteX63" fmla="*/ 285806 w 3529462"/>
              <a:gd name="connsiteY63" fmla="*/ 1665798 h 3527426"/>
              <a:gd name="connsiteX64" fmla="*/ 0 w 3529462"/>
              <a:gd name="connsiteY64" fmla="*/ 975802 h 3527426"/>
              <a:gd name="connsiteX65" fmla="*/ 975803 w 3529462"/>
              <a:gd name="connsiteY65" fmla="*/ 0 h 352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29462" h="3527426">
                <a:moveTo>
                  <a:pt x="975803" y="372698"/>
                </a:moveTo>
                <a:cubicBezTo>
                  <a:pt x="642718" y="372698"/>
                  <a:pt x="372699" y="642717"/>
                  <a:pt x="372699" y="975802"/>
                </a:cubicBezTo>
                <a:cubicBezTo>
                  <a:pt x="372699" y="1267252"/>
                  <a:pt x="579432" y="1510416"/>
                  <a:pt x="854256" y="1566653"/>
                </a:cubicBezTo>
                <a:lnTo>
                  <a:pt x="960508" y="1577364"/>
                </a:lnTo>
                <a:lnTo>
                  <a:pt x="975803" y="1575822"/>
                </a:lnTo>
                <a:lnTo>
                  <a:pt x="975803" y="1578906"/>
                </a:lnTo>
                <a:lnTo>
                  <a:pt x="975803" y="1948520"/>
                </a:lnTo>
                <a:lnTo>
                  <a:pt x="975803" y="1951604"/>
                </a:lnTo>
                <a:lnTo>
                  <a:pt x="960506" y="1950062"/>
                </a:lnTo>
                <a:lnTo>
                  <a:pt x="854256" y="1960773"/>
                </a:lnTo>
                <a:cubicBezTo>
                  <a:pt x="579432" y="2017010"/>
                  <a:pt x="372699" y="2260175"/>
                  <a:pt x="372699" y="2551624"/>
                </a:cubicBezTo>
                <a:cubicBezTo>
                  <a:pt x="372699" y="2884709"/>
                  <a:pt x="642718" y="3154728"/>
                  <a:pt x="975803" y="3154728"/>
                </a:cubicBezTo>
                <a:cubicBezTo>
                  <a:pt x="1267252" y="3154728"/>
                  <a:pt x="1510417" y="2947995"/>
                  <a:pt x="1566654" y="2673171"/>
                </a:cubicBezTo>
                <a:lnTo>
                  <a:pt x="1578208" y="2558561"/>
                </a:lnTo>
                <a:lnTo>
                  <a:pt x="1577857" y="2551624"/>
                </a:lnTo>
                <a:lnTo>
                  <a:pt x="1578030" y="2548195"/>
                </a:lnTo>
                <a:lnTo>
                  <a:pt x="1578561" y="2548195"/>
                </a:lnTo>
                <a:lnTo>
                  <a:pt x="1950901" y="2548195"/>
                </a:lnTo>
                <a:lnTo>
                  <a:pt x="1951432" y="2548195"/>
                </a:lnTo>
                <a:lnTo>
                  <a:pt x="1951605" y="2551624"/>
                </a:lnTo>
                <a:lnTo>
                  <a:pt x="1951255" y="2558561"/>
                </a:lnTo>
                <a:lnTo>
                  <a:pt x="1962809" y="2673171"/>
                </a:lnTo>
                <a:cubicBezTo>
                  <a:pt x="2019046" y="2947995"/>
                  <a:pt x="2262210" y="3154728"/>
                  <a:pt x="2553660" y="3154728"/>
                </a:cubicBezTo>
                <a:cubicBezTo>
                  <a:pt x="2886745" y="3154728"/>
                  <a:pt x="3156764" y="2884709"/>
                  <a:pt x="3156764" y="2551624"/>
                </a:cubicBezTo>
                <a:cubicBezTo>
                  <a:pt x="3156764" y="2260175"/>
                  <a:pt x="2950030" y="2017010"/>
                  <a:pt x="2675206" y="1960773"/>
                </a:cubicBezTo>
                <a:lnTo>
                  <a:pt x="2574043" y="1950575"/>
                </a:lnTo>
                <a:lnTo>
                  <a:pt x="2553660" y="1951604"/>
                </a:lnTo>
                <a:lnTo>
                  <a:pt x="2553660" y="1948520"/>
                </a:lnTo>
                <a:lnTo>
                  <a:pt x="2553660" y="1578906"/>
                </a:lnTo>
                <a:lnTo>
                  <a:pt x="2553660" y="1575822"/>
                </a:lnTo>
                <a:lnTo>
                  <a:pt x="2574041" y="1576851"/>
                </a:lnTo>
                <a:lnTo>
                  <a:pt x="2675206" y="1566653"/>
                </a:lnTo>
                <a:cubicBezTo>
                  <a:pt x="2950030" y="1510416"/>
                  <a:pt x="3156764" y="1267252"/>
                  <a:pt x="3156764" y="975802"/>
                </a:cubicBezTo>
                <a:cubicBezTo>
                  <a:pt x="3156764" y="642717"/>
                  <a:pt x="2886745" y="372698"/>
                  <a:pt x="2553660" y="372698"/>
                </a:cubicBezTo>
                <a:cubicBezTo>
                  <a:pt x="2262210" y="372698"/>
                  <a:pt x="2019046" y="579432"/>
                  <a:pt x="1962809" y="854256"/>
                </a:cubicBezTo>
                <a:lnTo>
                  <a:pt x="1951255" y="968866"/>
                </a:lnTo>
                <a:lnTo>
                  <a:pt x="1951605" y="975802"/>
                </a:lnTo>
                <a:lnTo>
                  <a:pt x="1951432" y="979231"/>
                </a:lnTo>
                <a:lnTo>
                  <a:pt x="1950901" y="979231"/>
                </a:lnTo>
                <a:lnTo>
                  <a:pt x="1578561" y="979231"/>
                </a:lnTo>
                <a:lnTo>
                  <a:pt x="1578030" y="979231"/>
                </a:lnTo>
                <a:lnTo>
                  <a:pt x="1577857" y="975802"/>
                </a:lnTo>
                <a:lnTo>
                  <a:pt x="1578208" y="968866"/>
                </a:lnTo>
                <a:lnTo>
                  <a:pt x="1566654" y="854256"/>
                </a:lnTo>
                <a:cubicBezTo>
                  <a:pt x="1510417" y="579432"/>
                  <a:pt x="1267252" y="372698"/>
                  <a:pt x="975803" y="372698"/>
                </a:cubicBezTo>
                <a:close/>
                <a:moveTo>
                  <a:pt x="975803" y="0"/>
                </a:moveTo>
                <a:cubicBezTo>
                  <a:pt x="1245263" y="0"/>
                  <a:pt x="1489214" y="109221"/>
                  <a:pt x="1665799" y="285806"/>
                </a:cubicBezTo>
                <a:lnTo>
                  <a:pt x="1764731" y="405712"/>
                </a:lnTo>
                <a:lnTo>
                  <a:pt x="1863663" y="285806"/>
                </a:lnTo>
                <a:cubicBezTo>
                  <a:pt x="2040249" y="109221"/>
                  <a:pt x="2284199" y="0"/>
                  <a:pt x="2553660" y="0"/>
                </a:cubicBezTo>
                <a:cubicBezTo>
                  <a:pt x="3092581" y="0"/>
                  <a:pt x="3529462" y="436882"/>
                  <a:pt x="3529462" y="975802"/>
                </a:cubicBezTo>
                <a:cubicBezTo>
                  <a:pt x="3529462" y="1245262"/>
                  <a:pt x="3420242" y="1489213"/>
                  <a:pt x="3243656" y="1665798"/>
                </a:cubicBezTo>
                <a:lnTo>
                  <a:pt x="3124983" y="1763713"/>
                </a:lnTo>
                <a:lnTo>
                  <a:pt x="3243656" y="1861628"/>
                </a:lnTo>
                <a:cubicBezTo>
                  <a:pt x="3420242" y="2038214"/>
                  <a:pt x="3529462" y="2282164"/>
                  <a:pt x="3529462" y="2551624"/>
                </a:cubicBezTo>
                <a:cubicBezTo>
                  <a:pt x="3529462" y="3090545"/>
                  <a:pt x="3092581" y="3527426"/>
                  <a:pt x="2553660" y="3527426"/>
                </a:cubicBezTo>
                <a:cubicBezTo>
                  <a:pt x="2284199" y="3527426"/>
                  <a:pt x="2040249" y="3418206"/>
                  <a:pt x="1863663" y="3241620"/>
                </a:cubicBezTo>
                <a:lnTo>
                  <a:pt x="1764731" y="3121714"/>
                </a:lnTo>
                <a:lnTo>
                  <a:pt x="1665799" y="3241620"/>
                </a:lnTo>
                <a:cubicBezTo>
                  <a:pt x="1489214" y="3418206"/>
                  <a:pt x="1245263" y="3527426"/>
                  <a:pt x="975803" y="3527426"/>
                </a:cubicBezTo>
                <a:cubicBezTo>
                  <a:pt x="436882" y="3527426"/>
                  <a:pt x="0" y="3090545"/>
                  <a:pt x="0" y="2551624"/>
                </a:cubicBezTo>
                <a:cubicBezTo>
                  <a:pt x="0" y="2282164"/>
                  <a:pt x="109221" y="2038214"/>
                  <a:pt x="285806" y="1861628"/>
                </a:cubicBezTo>
                <a:lnTo>
                  <a:pt x="404480" y="1763713"/>
                </a:lnTo>
                <a:lnTo>
                  <a:pt x="285806" y="1665798"/>
                </a:lnTo>
                <a:cubicBezTo>
                  <a:pt x="109221" y="1489213"/>
                  <a:pt x="0" y="1245262"/>
                  <a:pt x="0" y="975802"/>
                </a:cubicBezTo>
                <a:cubicBezTo>
                  <a:pt x="0" y="436882"/>
                  <a:pt x="436882" y="0"/>
                  <a:pt x="975803" y="0"/>
                </a:cubicBezTo>
                <a:close/>
              </a:path>
            </a:pathLst>
          </a:custGeom>
          <a:solidFill>
            <a:srgbClr val="DDDDDD"/>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a:off x="3670678"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0" name="椭圆 9"/>
          <p:cNvSpPr/>
          <p:nvPr/>
        </p:nvSpPr>
        <p:spPr>
          <a:xfrm>
            <a:off x="4854071" y="2108150"/>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4854071"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670678" y="3290017"/>
            <a:ext cx="619253" cy="619253"/>
          </a:xfrm>
          <a:prstGeom prst="ellipse">
            <a:avLst/>
          </a:prstGeom>
          <a:solidFill>
            <a:srgbClr val="37609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6092226" y="1601397"/>
            <a:ext cx="1808311" cy="987392"/>
            <a:chOff x="6818242" y="1725490"/>
            <a:chExt cx="2411081" cy="1316523"/>
          </a:xfrm>
        </p:grpSpPr>
        <p:sp>
          <p:nvSpPr>
            <p:cNvPr id="15"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17" name="组合 16"/>
          <p:cNvGrpSpPr/>
          <p:nvPr/>
        </p:nvGrpSpPr>
        <p:grpSpPr>
          <a:xfrm>
            <a:off x="6092226" y="3562540"/>
            <a:ext cx="1808311" cy="987392"/>
            <a:chOff x="6818242" y="1725490"/>
            <a:chExt cx="2411081" cy="1316523"/>
          </a:xfrm>
        </p:grpSpPr>
        <p:sp>
          <p:nvSpPr>
            <p:cNvPr id="18"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7"/>
            <p:cNvSpPr txBox="1"/>
            <p:nvPr/>
          </p:nvSpPr>
          <p:spPr>
            <a:xfrm>
              <a:off x="6818243"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0" name="组合 19"/>
          <p:cNvGrpSpPr/>
          <p:nvPr/>
        </p:nvGrpSpPr>
        <p:grpSpPr>
          <a:xfrm>
            <a:off x="1244214" y="1601397"/>
            <a:ext cx="1808311" cy="960783"/>
            <a:chOff x="6818242" y="1725490"/>
            <a:chExt cx="2411081" cy="1281044"/>
          </a:xfrm>
        </p:grpSpPr>
        <p:sp>
          <p:nvSpPr>
            <p:cNvPr id="21" name="文本框 6"/>
            <p:cNvSpPr txBox="1"/>
            <p:nvPr/>
          </p:nvSpPr>
          <p:spPr>
            <a:xfrm>
              <a:off x="6818242" y="2046869"/>
              <a:ext cx="2411081" cy="959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grpSp>
        <p:nvGrpSpPr>
          <p:cNvPr id="23" name="组合 22"/>
          <p:cNvGrpSpPr/>
          <p:nvPr/>
        </p:nvGrpSpPr>
        <p:grpSpPr>
          <a:xfrm>
            <a:off x="1244214" y="3562540"/>
            <a:ext cx="1808311" cy="987392"/>
            <a:chOff x="6818242" y="1725490"/>
            <a:chExt cx="2411081" cy="1316523"/>
          </a:xfrm>
        </p:grpSpPr>
        <p:sp>
          <p:nvSpPr>
            <p:cNvPr id="24" name="文本框 6"/>
            <p:cNvSpPr txBox="1"/>
            <p:nvPr/>
          </p:nvSpPr>
          <p:spPr>
            <a:xfrm>
              <a:off x="6818242" y="2046869"/>
              <a:ext cx="2411081" cy="9951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65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请在此处添加具体内容，文字尽量言简意赅，简单说明即可不必简单说过于繁琐</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7"/>
            <p:cNvSpPr txBox="1"/>
            <p:nvPr/>
          </p:nvSpPr>
          <p:spPr>
            <a:xfrm>
              <a:off x="7415945" y="1725490"/>
              <a:ext cx="181337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r>
                <a:rPr lang="zh-CN" altLang="en-US" sz="1200" b="1" kern="0" dirty="0">
                  <a:solidFill>
                    <a:srgbClr val="376092"/>
                  </a:solidFill>
                  <a:latin typeface="微软雅黑" panose="020B0503020204020204" pitchFamily="34" charset="-122"/>
                  <a:ea typeface="微软雅黑" panose="020B0503020204020204" pitchFamily="34" charset="-122"/>
                  <a:cs typeface="+mn-ea"/>
                  <a:sym typeface="+mn-lt"/>
                </a:rPr>
                <a:t>您的文字输入</a:t>
              </a:r>
            </a:p>
          </p:txBody>
        </p:sp>
      </p:grpSp>
      <p:sp>
        <p:nvSpPr>
          <p:cNvPr id="32" name="椭圆 27"/>
          <p:cNvSpPr/>
          <p:nvPr/>
        </p:nvSpPr>
        <p:spPr>
          <a:xfrm>
            <a:off x="3827096" y="2264751"/>
            <a:ext cx="306416" cy="30605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382" h="605663">
                <a:moveTo>
                  <a:pt x="303279" y="208701"/>
                </a:moveTo>
                <a:cubicBezTo>
                  <a:pt x="252219" y="208701"/>
                  <a:pt x="210907" y="250140"/>
                  <a:pt x="210907" y="300943"/>
                </a:cubicBezTo>
                <a:cubicBezTo>
                  <a:pt x="210907" y="351838"/>
                  <a:pt x="252405" y="393092"/>
                  <a:pt x="303279" y="393092"/>
                </a:cubicBezTo>
                <a:cubicBezTo>
                  <a:pt x="354153" y="393092"/>
                  <a:pt x="395558" y="351746"/>
                  <a:pt x="395558" y="300943"/>
                </a:cubicBezTo>
                <a:cubicBezTo>
                  <a:pt x="395558" y="249955"/>
                  <a:pt x="354246" y="208701"/>
                  <a:pt x="303279" y="208701"/>
                </a:cubicBezTo>
                <a:close/>
                <a:moveTo>
                  <a:pt x="303279" y="158176"/>
                </a:moveTo>
                <a:cubicBezTo>
                  <a:pt x="382097" y="158176"/>
                  <a:pt x="446339" y="222143"/>
                  <a:pt x="446339" y="301036"/>
                </a:cubicBezTo>
                <a:cubicBezTo>
                  <a:pt x="446339" y="379928"/>
                  <a:pt x="382190" y="443895"/>
                  <a:pt x="303279" y="443895"/>
                </a:cubicBezTo>
                <a:cubicBezTo>
                  <a:pt x="224276" y="443895"/>
                  <a:pt x="160126" y="379743"/>
                  <a:pt x="160126" y="301036"/>
                </a:cubicBezTo>
                <a:cubicBezTo>
                  <a:pt x="160126" y="222143"/>
                  <a:pt x="224369" y="158176"/>
                  <a:pt x="303279" y="158176"/>
                </a:cubicBezTo>
                <a:close/>
                <a:moveTo>
                  <a:pt x="303301" y="60649"/>
                </a:moveTo>
                <a:lnTo>
                  <a:pt x="240162" y="123685"/>
                </a:lnTo>
                <a:cubicBezTo>
                  <a:pt x="234962" y="128876"/>
                  <a:pt x="228463" y="131472"/>
                  <a:pt x="222056" y="131472"/>
                </a:cubicBezTo>
                <a:lnTo>
                  <a:pt x="131711" y="131472"/>
                </a:lnTo>
                <a:lnTo>
                  <a:pt x="131711" y="221669"/>
                </a:lnTo>
                <a:cubicBezTo>
                  <a:pt x="131711" y="228066"/>
                  <a:pt x="129111" y="234555"/>
                  <a:pt x="123911" y="239746"/>
                </a:cubicBezTo>
                <a:lnTo>
                  <a:pt x="60586" y="302875"/>
                </a:lnTo>
                <a:lnTo>
                  <a:pt x="123725" y="365911"/>
                </a:lnTo>
                <a:cubicBezTo>
                  <a:pt x="128925" y="371102"/>
                  <a:pt x="131525" y="377498"/>
                  <a:pt x="131525" y="383987"/>
                </a:cubicBezTo>
                <a:lnTo>
                  <a:pt x="131525" y="474184"/>
                </a:lnTo>
                <a:lnTo>
                  <a:pt x="221963" y="474184"/>
                </a:lnTo>
                <a:cubicBezTo>
                  <a:pt x="228370" y="474184"/>
                  <a:pt x="234777" y="476780"/>
                  <a:pt x="239976" y="481971"/>
                </a:cubicBezTo>
                <a:lnTo>
                  <a:pt x="303301" y="545100"/>
                </a:lnTo>
                <a:lnTo>
                  <a:pt x="366441" y="482064"/>
                </a:lnTo>
                <a:cubicBezTo>
                  <a:pt x="371641" y="476872"/>
                  <a:pt x="378047" y="474277"/>
                  <a:pt x="384454" y="474277"/>
                </a:cubicBezTo>
                <a:lnTo>
                  <a:pt x="474892" y="474277"/>
                </a:lnTo>
                <a:lnTo>
                  <a:pt x="474892" y="384080"/>
                </a:lnTo>
                <a:cubicBezTo>
                  <a:pt x="474892" y="377683"/>
                  <a:pt x="477492" y="371194"/>
                  <a:pt x="482692" y="366003"/>
                </a:cubicBezTo>
                <a:lnTo>
                  <a:pt x="545924" y="302875"/>
                </a:lnTo>
                <a:lnTo>
                  <a:pt x="482784" y="239839"/>
                </a:lnTo>
                <a:cubicBezTo>
                  <a:pt x="477585" y="234647"/>
                  <a:pt x="474985" y="228251"/>
                  <a:pt x="474985" y="221762"/>
                </a:cubicBezTo>
                <a:lnTo>
                  <a:pt x="474985" y="131565"/>
                </a:lnTo>
                <a:lnTo>
                  <a:pt x="384640" y="131565"/>
                </a:lnTo>
                <a:cubicBezTo>
                  <a:pt x="378140" y="131565"/>
                  <a:pt x="371733" y="128969"/>
                  <a:pt x="366534" y="123778"/>
                </a:cubicBezTo>
                <a:close/>
                <a:moveTo>
                  <a:pt x="303290" y="0"/>
                </a:moveTo>
                <a:cubicBezTo>
                  <a:pt x="309755" y="0"/>
                  <a:pt x="316208" y="2573"/>
                  <a:pt x="321315" y="7718"/>
                </a:cubicBezTo>
                <a:lnTo>
                  <a:pt x="394854" y="81136"/>
                </a:lnTo>
                <a:lnTo>
                  <a:pt x="499405" y="81136"/>
                </a:lnTo>
                <a:cubicBezTo>
                  <a:pt x="513611" y="81136"/>
                  <a:pt x="525218" y="92723"/>
                  <a:pt x="525218" y="106999"/>
                </a:cubicBezTo>
                <a:lnTo>
                  <a:pt x="525218" y="211380"/>
                </a:lnTo>
                <a:lnTo>
                  <a:pt x="598757" y="284798"/>
                </a:lnTo>
                <a:cubicBezTo>
                  <a:pt x="608785" y="294810"/>
                  <a:pt x="609063" y="310754"/>
                  <a:pt x="598757" y="320951"/>
                </a:cubicBezTo>
                <a:lnTo>
                  <a:pt x="525218" y="394369"/>
                </a:lnTo>
                <a:lnTo>
                  <a:pt x="525218" y="498657"/>
                </a:lnTo>
                <a:cubicBezTo>
                  <a:pt x="525218" y="512840"/>
                  <a:pt x="513611" y="524520"/>
                  <a:pt x="499405" y="524520"/>
                </a:cubicBezTo>
                <a:lnTo>
                  <a:pt x="394854" y="524520"/>
                </a:lnTo>
                <a:lnTo>
                  <a:pt x="321315" y="597939"/>
                </a:lnTo>
                <a:cubicBezTo>
                  <a:pt x="310358" y="608877"/>
                  <a:pt x="294852" y="607579"/>
                  <a:pt x="285195" y="597939"/>
                </a:cubicBezTo>
                <a:lnTo>
                  <a:pt x="211656" y="524520"/>
                </a:lnTo>
                <a:lnTo>
                  <a:pt x="107198" y="524520"/>
                </a:lnTo>
                <a:cubicBezTo>
                  <a:pt x="92898" y="524520"/>
                  <a:pt x="81292" y="512840"/>
                  <a:pt x="81292" y="498657"/>
                </a:cubicBezTo>
                <a:lnTo>
                  <a:pt x="81292" y="394369"/>
                </a:lnTo>
                <a:lnTo>
                  <a:pt x="7660" y="320951"/>
                </a:lnTo>
                <a:cubicBezTo>
                  <a:pt x="-2368" y="310939"/>
                  <a:pt x="-2739" y="295180"/>
                  <a:pt x="7660" y="284798"/>
                </a:cubicBezTo>
                <a:lnTo>
                  <a:pt x="81199" y="211380"/>
                </a:lnTo>
                <a:lnTo>
                  <a:pt x="81199" y="107092"/>
                </a:lnTo>
                <a:cubicBezTo>
                  <a:pt x="81199" y="92909"/>
                  <a:pt x="92806" y="81229"/>
                  <a:pt x="107012" y="81229"/>
                </a:cubicBezTo>
                <a:lnTo>
                  <a:pt x="211656" y="81229"/>
                </a:lnTo>
                <a:lnTo>
                  <a:pt x="285195" y="7718"/>
                </a:lnTo>
                <a:cubicBezTo>
                  <a:pt x="290349" y="2573"/>
                  <a:pt x="296825" y="0"/>
                  <a:pt x="303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3" name="椭圆 28"/>
          <p:cNvSpPr/>
          <p:nvPr/>
        </p:nvSpPr>
        <p:spPr>
          <a:xfrm>
            <a:off x="5010489" y="2308200"/>
            <a:ext cx="306416" cy="219155"/>
          </a:xfrm>
          <a:custGeom>
            <a:avLst/>
            <a:gdLst>
              <a:gd name="connsiteX0" fmla="*/ 392255 w 606573"/>
              <a:gd name="connsiteY0" fmla="*/ 160452 h 433836"/>
              <a:gd name="connsiteX1" fmla="*/ 407034 w 606573"/>
              <a:gd name="connsiteY1" fmla="*/ 166594 h 433836"/>
              <a:gd name="connsiteX2" fmla="*/ 407034 w 606573"/>
              <a:gd name="connsiteY2" fmla="*/ 196109 h 433836"/>
              <a:gd name="connsiteX3" fmla="*/ 277772 w 606573"/>
              <a:gd name="connsiteY3" fmla="*/ 325177 h 433836"/>
              <a:gd name="connsiteX4" fmla="*/ 262992 w 606573"/>
              <a:gd name="connsiteY4" fmla="*/ 331319 h 433836"/>
              <a:gd name="connsiteX5" fmla="*/ 248138 w 606573"/>
              <a:gd name="connsiteY5" fmla="*/ 325177 h 433836"/>
              <a:gd name="connsiteX6" fmla="*/ 189096 w 606573"/>
              <a:gd name="connsiteY6" fmla="*/ 266223 h 433836"/>
              <a:gd name="connsiteX7" fmla="*/ 189096 w 606573"/>
              <a:gd name="connsiteY7" fmla="*/ 236709 h 433836"/>
              <a:gd name="connsiteX8" fmla="*/ 203950 w 606573"/>
              <a:gd name="connsiteY8" fmla="*/ 230567 h 433836"/>
              <a:gd name="connsiteX9" fmla="*/ 218729 w 606573"/>
              <a:gd name="connsiteY9" fmla="*/ 236709 h 433836"/>
              <a:gd name="connsiteX10" fmla="*/ 262992 w 606573"/>
              <a:gd name="connsiteY10" fmla="*/ 280905 h 433836"/>
              <a:gd name="connsiteX11" fmla="*/ 377476 w 606573"/>
              <a:gd name="connsiteY11" fmla="*/ 166594 h 433836"/>
              <a:gd name="connsiteX12" fmla="*/ 392255 w 606573"/>
              <a:gd name="connsiteY12" fmla="*/ 160452 h 433836"/>
              <a:gd name="connsiteX13" fmla="*/ 392252 w 606573"/>
              <a:gd name="connsiteY13" fmla="*/ 159881 h 433836"/>
              <a:gd name="connsiteX14" fmla="*/ 377121 w 606573"/>
              <a:gd name="connsiteY14" fmla="*/ 166174 h 433836"/>
              <a:gd name="connsiteX15" fmla="*/ 262983 w 606573"/>
              <a:gd name="connsiteY15" fmla="*/ 280111 h 433836"/>
              <a:gd name="connsiteX16" fmla="*/ 219084 w 606573"/>
              <a:gd name="connsiteY16" fmla="*/ 236289 h 433836"/>
              <a:gd name="connsiteX17" fmla="*/ 188767 w 606573"/>
              <a:gd name="connsiteY17" fmla="*/ 236289 h 433836"/>
              <a:gd name="connsiteX18" fmla="*/ 188767 w 606573"/>
              <a:gd name="connsiteY18" fmla="*/ 266552 h 433836"/>
              <a:gd name="connsiteX19" fmla="*/ 247825 w 606573"/>
              <a:gd name="connsiteY19" fmla="*/ 325506 h 433836"/>
              <a:gd name="connsiteX20" fmla="*/ 262983 w 606573"/>
              <a:gd name="connsiteY20" fmla="*/ 331798 h 433836"/>
              <a:gd name="connsiteX21" fmla="*/ 278141 w 606573"/>
              <a:gd name="connsiteY21" fmla="*/ 325506 h 433836"/>
              <a:gd name="connsiteX22" fmla="*/ 407438 w 606573"/>
              <a:gd name="connsiteY22" fmla="*/ 196437 h 433836"/>
              <a:gd name="connsiteX23" fmla="*/ 407438 w 606573"/>
              <a:gd name="connsiteY23" fmla="*/ 166174 h 433836"/>
              <a:gd name="connsiteX24" fmla="*/ 392252 w 606573"/>
              <a:gd name="connsiteY24" fmla="*/ 159881 h 433836"/>
              <a:gd name="connsiteX25" fmla="*/ 392255 w 606573"/>
              <a:gd name="connsiteY25" fmla="*/ 159478 h 433836"/>
              <a:gd name="connsiteX26" fmla="*/ 407785 w 606573"/>
              <a:gd name="connsiteY26" fmla="*/ 165845 h 433836"/>
              <a:gd name="connsiteX27" fmla="*/ 407785 w 606573"/>
              <a:gd name="connsiteY27" fmla="*/ 196858 h 433836"/>
              <a:gd name="connsiteX28" fmla="*/ 278447 w 606573"/>
              <a:gd name="connsiteY28" fmla="*/ 325926 h 433836"/>
              <a:gd name="connsiteX29" fmla="*/ 262992 w 606573"/>
              <a:gd name="connsiteY29" fmla="*/ 332293 h 433836"/>
              <a:gd name="connsiteX30" fmla="*/ 247463 w 606573"/>
              <a:gd name="connsiteY30" fmla="*/ 325926 h 433836"/>
              <a:gd name="connsiteX31" fmla="*/ 188420 w 606573"/>
              <a:gd name="connsiteY31" fmla="*/ 266972 h 433836"/>
              <a:gd name="connsiteX32" fmla="*/ 188420 w 606573"/>
              <a:gd name="connsiteY32" fmla="*/ 235960 h 433836"/>
              <a:gd name="connsiteX33" fmla="*/ 203950 w 606573"/>
              <a:gd name="connsiteY33" fmla="*/ 229593 h 433836"/>
              <a:gd name="connsiteX34" fmla="*/ 219405 w 606573"/>
              <a:gd name="connsiteY34" fmla="*/ 235960 h 433836"/>
              <a:gd name="connsiteX35" fmla="*/ 262992 w 606573"/>
              <a:gd name="connsiteY35" fmla="*/ 279482 h 433836"/>
              <a:gd name="connsiteX36" fmla="*/ 376725 w 606573"/>
              <a:gd name="connsiteY36" fmla="*/ 165845 h 433836"/>
              <a:gd name="connsiteX37" fmla="*/ 392255 w 606573"/>
              <a:gd name="connsiteY37" fmla="*/ 159478 h 433836"/>
              <a:gd name="connsiteX38" fmla="*/ 368791 w 606573"/>
              <a:gd name="connsiteY38" fmla="*/ 43743 h 433836"/>
              <a:gd name="connsiteX39" fmla="*/ 271547 w 606573"/>
              <a:gd name="connsiteY39" fmla="*/ 96250 h 433836"/>
              <a:gd name="connsiteX40" fmla="*/ 258567 w 606573"/>
              <a:gd name="connsiteY40" fmla="*/ 103216 h 433836"/>
              <a:gd name="connsiteX41" fmla="*/ 249713 w 606573"/>
              <a:gd name="connsiteY41" fmla="*/ 100519 h 433836"/>
              <a:gd name="connsiteX42" fmla="*/ 199740 w 606573"/>
              <a:gd name="connsiteY42" fmla="*/ 84640 h 433836"/>
              <a:gd name="connsiteX43" fmla="*/ 196889 w 606573"/>
              <a:gd name="connsiteY43" fmla="*/ 84640 h 433836"/>
              <a:gd name="connsiteX44" fmla="*/ 129734 w 606573"/>
              <a:gd name="connsiteY44" fmla="*/ 112354 h 433836"/>
              <a:gd name="connsiteX45" fmla="*/ 101146 w 606573"/>
              <a:gd name="connsiteY45" fmla="*/ 179242 h 433836"/>
              <a:gd name="connsiteX46" fmla="*/ 102647 w 606573"/>
              <a:gd name="connsiteY46" fmla="*/ 196994 h 433836"/>
              <a:gd name="connsiteX47" fmla="*/ 94318 w 606573"/>
              <a:gd name="connsiteY47" fmla="*/ 213622 h 433836"/>
              <a:gd name="connsiteX48" fmla="*/ 43896 w 606573"/>
              <a:gd name="connsiteY48" fmla="*/ 296240 h 433836"/>
              <a:gd name="connsiteX49" fmla="*/ 71208 w 606573"/>
              <a:gd name="connsiteY49" fmla="*/ 362079 h 433836"/>
              <a:gd name="connsiteX50" fmla="*/ 138363 w 606573"/>
              <a:gd name="connsiteY50" fmla="*/ 390093 h 433836"/>
              <a:gd name="connsiteX51" fmla="*/ 465059 w 606573"/>
              <a:gd name="connsiteY51" fmla="*/ 390093 h 433836"/>
              <a:gd name="connsiteX52" fmla="*/ 534540 w 606573"/>
              <a:gd name="connsiteY52" fmla="*/ 361031 h 433836"/>
              <a:gd name="connsiteX53" fmla="*/ 562677 w 606573"/>
              <a:gd name="connsiteY53" fmla="*/ 292794 h 433836"/>
              <a:gd name="connsiteX54" fmla="*/ 542869 w 606573"/>
              <a:gd name="connsiteY54" fmla="*/ 234970 h 433836"/>
              <a:gd name="connsiteX55" fmla="*/ 493496 w 606573"/>
              <a:gd name="connsiteY55" fmla="*/ 200964 h 433836"/>
              <a:gd name="connsiteX56" fmla="*/ 482617 w 606573"/>
              <a:gd name="connsiteY56" fmla="*/ 182837 h 433836"/>
              <a:gd name="connsiteX57" fmla="*/ 484943 w 606573"/>
              <a:gd name="connsiteY57" fmla="*/ 159692 h 433836"/>
              <a:gd name="connsiteX58" fmla="*/ 368791 w 606573"/>
              <a:gd name="connsiteY58" fmla="*/ 43743 h 433836"/>
              <a:gd name="connsiteX59" fmla="*/ 368752 w 606573"/>
              <a:gd name="connsiteY59" fmla="*/ 43198 h 433836"/>
              <a:gd name="connsiteX60" fmla="*/ 485352 w 606573"/>
              <a:gd name="connsiteY60" fmla="*/ 159687 h 433836"/>
              <a:gd name="connsiteX61" fmla="*/ 483026 w 606573"/>
              <a:gd name="connsiteY61" fmla="*/ 182910 h 433836"/>
              <a:gd name="connsiteX62" fmla="*/ 493605 w 606573"/>
              <a:gd name="connsiteY62" fmla="*/ 200514 h 433836"/>
              <a:gd name="connsiteX63" fmla="*/ 543239 w 606573"/>
              <a:gd name="connsiteY63" fmla="*/ 234721 h 433836"/>
              <a:gd name="connsiteX64" fmla="*/ 544806 w 606573"/>
              <a:gd name="connsiteY64" fmla="*/ 237624 h 433836"/>
              <a:gd name="connsiteX65" fmla="*/ 562649 w 606573"/>
              <a:gd name="connsiteY65" fmla="*/ 289854 h 433836"/>
              <a:gd name="connsiteX66" fmla="*/ 563160 w 606573"/>
              <a:gd name="connsiteY66" fmla="*/ 292806 h 433836"/>
              <a:gd name="connsiteX67" fmla="*/ 465018 w 606573"/>
              <a:gd name="connsiteY67" fmla="*/ 390567 h 433836"/>
              <a:gd name="connsiteX68" fmla="*/ 138329 w 606573"/>
              <a:gd name="connsiteY68" fmla="*/ 390567 h 433836"/>
              <a:gd name="connsiteX69" fmla="*/ 43338 w 606573"/>
              <a:gd name="connsiteY69" fmla="*/ 296252 h 433836"/>
              <a:gd name="connsiteX70" fmla="*/ 94060 w 606573"/>
              <a:gd name="connsiteY70" fmla="*/ 213174 h 433836"/>
              <a:gd name="connsiteX71" fmla="*/ 102163 w 606573"/>
              <a:gd name="connsiteY71" fmla="*/ 197068 h 433836"/>
              <a:gd name="connsiteX72" fmla="*/ 100663 w 606573"/>
              <a:gd name="connsiteY72" fmla="*/ 179239 h 433836"/>
              <a:gd name="connsiteX73" fmla="*/ 196854 w 606573"/>
              <a:gd name="connsiteY73" fmla="*/ 84100 h 433836"/>
              <a:gd name="connsiteX74" fmla="*/ 199705 w 606573"/>
              <a:gd name="connsiteY74" fmla="*/ 84100 h 433836"/>
              <a:gd name="connsiteX75" fmla="*/ 249976 w 606573"/>
              <a:gd name="connsiteY75" fmla="*/ 100057 h 433836"/>
              <a:gd name="connsiteX76" fmla="*/ 258530 w 606573"/>
              <a:gd name="connsiteY76" fmla="*/ 102678 h 433836"/>
              <a:gd name="connsiteX77" fmla="*/ 271060 w 606573"/>
              <a:gd name="connsiteY77" fmla="*/ 95936 h 433836"/>
              <a:gd name="connsiteX78" fmla="*/ 312393 w 606573"/>
              <a:gd name="connsiteY78" fmla="*/ 57684 h 433836"/>
              <a:gd name="connsiteX79" fmla="*/ 317254 w 606573"/>
              <a:gd name="connsiteY79" fmla="*/ 55742 h 433836"/>
              <a:gd name="connsiteX80" fmla="*/ 365369 w 606573"/>
              <a:gd name="connsiteY80" fmla="*/ 43631 h 433836"/>
              <a:gd name="connsiteX81" fmla="*/ 368791 w 606573"/>
              <a:gd name="connsiteY81" fmla="*/ 42769 h 433836"/>
              <a:gd name="connsiteX82" fmla="*/ 365369 w 606573"/>
              <a:gd name="connsiteY82" fmla="*/ 43631 h 433836"/>
              <a:gd name="connsiteX83" fmla="*/ 339169 w 606573"/>
              <a:gd name="connsiteY83" fmla="*/ 46982 h 433836"/>
              <a:gd name="connsiteX84" fmla="*/ 317254 w 606573"/>
              <a:gd name="connsiteY84" fmla="*/ 55742 h 433836"/>
              <a:gd name="connsiteX85" fmla="*/ 313032 w 606573"/>
              <a:gd name="connsiteY85" fmla="*/ 56804 h 433836"/>
              <a:gd name="connsiteX86" fmla="*/ 270722 w 606573"/>
              <a:gd name="connsiteY86" fmla="*/ 95726 h 433836"/>
              <a:gd name="connsiteX87" fmla="*/ 258567 w 606573"/>
              <a:gd name="connsiteY87" fmla="*/ 102242 h 433836"/>
              <a:gd name="connsiteX88" fmla="*/ 250238 w 606573"/>
              <a:gd name="connsiteY88" fmla="*/ 99695 h 433836"/>
              <a:gd name="connsiteX89" fmla="*/ 199740 w 606573"/>
              <a:gd name="connsiteY89" fmla="*/ 83666 h 433836"/>
              <a:gd name="connsiteX90" fmla="*/ 196889 w 606573"/>
              <a:gd name="connsiteY90" fmla="*/ 83591 h 433836"/>
              <a:gd name="connsiteX91" fmla="*/ 129059 w 606573"/>
              <a:gd name="connsiteY91" fmla="*/ 111680 h 433836"/>
              <a:gd name="connsiteX92" fmla="*/ 100171 w 606573"/>
              <a:gd name="connsiteY92" fmla="*/ 179242 h 433836"/>
              <a:gd name="connsiteX93" fmla="*/ 101671 w 606573"/>
              <a:gd name="connsiteY93" fmla="*/ 197144 h 433836"/>
              <a:gd name="connsiteX94" fmla="*/ 93868 w 606573"/>
              <a:gd name="connsiteY94" fmla="*/ 212723 h 433836"/>
              <a:gd name="connsiteX95" fmla="*/ 42845 w 606573"/>
              <a:gd name="connsiteY95" fmla="*/ 296240 h 433836"/>
              <a:gd name="connsiteX96" fmla="*/ 70533 w 606573"/>
              <a:gd name="connsiteY96" fmla="*/ 362753 h 433836"/>
              <a:gd name="connsiteX97" fmla="*/ 138363 w 606573"/>
              <a:gd name="connsiteY97" fmla="*/ 391067 h 433836"/>
              <a:gd name="connsiteX98" fmla="*/ 465059 w 606573"/>
              <a:gd name="connsiteY98" fmla="*/ 391067 h 433836"/>
              <a:gd name="connsiteX99" fmla="*/ 535290 w 606573"/>
              <a:gd name="connsiteY99" fmla="*/ 361780 h 433836"/>
              <a:gd name="connsiteX100" fmla="*/ 563653 w 606573"/>
              <a:gd name="connsiteY100" fmla="*/ 292794 h 433836"/>
              <a:gd name="connsiteX101" fmla="*/ 562649 w 606573"/>
              <a:gd name="connsiteY101" fmla="*/ 289854 h 433836"/>
              <a:gd name="connsiteX102" fmla="*/ 557758 w 606573"/>
              <a:gd name="connsiteY102" fmla="*/ 261625 h 433836"/>
              <a:gd name="connsiteX103" fmla="*/ 544806 w 606573"/>
              <a:gd name="connsiteY103" fmla="*/ 237624 h 433836"/>
              <a:gd name="connsiteX104" fmla="*/ 543694 w 606573"/>
              <a:gd name="connsiteY104" fmla="*/ 234370 h 433836"/>
              <a:gd name="connsiteX105" fmla="*/ 493797 w 606573"/>
              <a:gd name="connsiteY105" fmla="*/ 199990 h 433836"/>
              <a:gd name="connsiteX106" fmla="*/ 483592 w 606573"/>
              <a:gd name="connsiteY106" fmla="*/ 182987 h 433836"/>
              <a:gd name="connsiteX107" fmla="*/ 485918 w 606573"/>
              <a:gd name="connsiteY107" fmla="*/ 159692 h 433836"/>
              <a:gd name="connsiteX108" fmla="*/ 368791 w 606573"/>
              <a:gd name="connsiteY108" fmla="*/ 42769 h 433836"/>
              <a:gd name="connsiteX109" fmla="*/ 368791 w 606573"/>
              <a:gd name="connsiteY109" fmla="*/ 974 h 433836"/>
              <a:gd name="connsiteX110" fmla="*/ 430693 w 606573"/>
              <a:gd name="connsiteY110" fmla="*/ 13482 h 433836"/>
              <a:gd name="connsiteX111" fmla="*/ 481191 w 606573"/>
              <a:gd name="connsiteY111" fmla="*/ 47488 h 433836"/>
              <a:gd name="connsiteX112" fmla="*/ 515256 w 606573"/>
              <a:gd name="connsiteY112" fmla="*/ 97898 h 433836"/>
              <a:gd name="connsiteX113" fmla="*/ 527787 w 606573"/>
              <a:gd name="connsiteY113" fmla="*/ 159692 h 433836"/>
              <a:gd name="connsiteX114" fmla="*/ 527562 w 606573"/>
              <a:gd name="connsiteY114" fmla="*/ 168156 h 433836"/>
              <a:gd name="connsiteX115" fmla="*/ 527562 w 606573"/>
              <a:gd name="connsiteY115" fmla="*/ 168456 h 433836"/>
              <a:gd name="connsiteX116" fmla="*/ 527787 w 606573"/>
              <a:gd name="connsiteY116" fmla="*/ 168606 h 433836"/>
              <a:gd name="connsiteX117" fmla="*/ 545495 w 606573"/>
              <a:gd name="connsiteY117" fmla="*/ 179017 h 433836"/>
              <a:gd name="connsiteX118" fmla="*/ 576934 w 606573"/>
              <a:gd name="connsiteY118" fmla="*/ 209053 h 433836"/>
              <a:gd name="connsiteX119" fmla="*/ 597793 w 606573"/>
              <a:gd name="connsiteY119" fmla="*/ 247703 h 433836"/>
              <a:gd name="connsiteX120" fmla="*/ 605521 w 606573"/>
              <a:gd name="connsiteY120" fmla="*/ 292495 h 433836"/>
              <a:gd name="connsiteX121" fmla="*/ 594717 w 606573"/>
              <a:gd name="connsiteY121" fmla="*/ 346874 h 433836"/>
              <a:gd name="connsiteX122" fmla="*/ 565003 w 606573"/>
              <a:gd name="connsiteY122" fmla="*/ 391216 h 433836"/>
              <a:gd name="connsiteX123" fmla="*/ 520133 w 606573"/>
              <a:gd name="connsiteY123" fmla="*/ 421627 h 433836"/>
              <a:gd name="connsiteX124" fmla="*/ 465059 w 606573"/>
              <a:gd name="connsiteY124" fmla="*/ 432862 h 433836"/>
              <a:gd name="connsiteX125" fmla="*/ 138363 w 606573"/>
              <a:gd name="connsiteY125" fmla="*/ 432862 h 433836"/>
              <a:gd name="connsiteX126" fmla="*/ 84714 w 606573"/>
              <a:gd name="connsiteY126" fmla="*/ 421852 h 433836"/>
              <a:gd name="connsiteX127" fmla="*/ 40894 w 606573"/>
              <a:gd name="connsiteY127" fmla="*/ 392265 h 433836"/>
              <a:gd name="connsiteX128" fmla="*/ 11706 w 606573"/>
              <a:gd name="connsiteY128" fmla="*/ 349046 h 433836"/>
              <a:gd name="connsiteX129" fmla="*/ 976 w 606573"/>
              <a:gd name="connsiteY129" fmla="*/ 296090 h 433836"/>
              <a:gd name="connsiteX130" fmla="*/ 21536 w 606573"/>
              <a:gd name="connsiteY130" fmla="*/ 224708 h 433836"/>
              <a:gd name="connsiteX131" fmla="*/ 58227 w 606573"/>
              <a:gd name="connsiteY131" fmla="*/ 185684 h 433836"/>
              <a:gd name="connsiteX132" fmla="*/ 58377 w 606573"/>
              <a:gd name="connsiteY132" fmla="*/ 185534 h 433836"/>
              <a:gd name="connsiteX133" fmla="*/ 58377 w 606573"/>
              <a:gd name="connsiteY133" fmla="*/ 185234 h 433836"/>
              <a:gd name="connsiteX134" fmla="*/ 58302 w 606573"/>
              <a:gd name="connsiteY134" fmla="*/ 178867 h 433836"/>
              <a:gd name="connsiteX135" fmla="*/ 69707 w 606573"/>
              <a:gd name="connsiteY135" fmla="*/ 125387 h 433836"/>
              <a:gd name="connsiteX136" fmla="*/ 99646 w 606573"/>
              <a:gd name="connsiteY136" fmla="*/ 81943 h 433836"/>
              <a:gd name="connsiteX137" fmla="*/ 143390 w 606573"/>
              <a:gd name="connsiteY137" fmla="*/ 52657 h 433836"/>
              <a:gd name="connsiteX138" fmla="*/ 196889 w 606573"/>
              <a:gd name="connsiteY138" fmla="*/ 41796 h 433836"/>
              <a:gd name="connsiteX139" fmla="*/ 201016 w 606573"/>
              <a:gd name="connsiteY139" fmla="*/ 41871 h 433836"/>
              <a:gd name="connsiteX140" fmla="*/ 250838 w 606573"/>
              <a:gd name="connsiteY140" fmla="*/ 52731 h 433836"/>
              <a:gd name="connsiteX141" fmla="*/ 251138 w 606573"/>
              <a:gd name="connsiteY141" fmla="*/ 52881 h 433836"/>
              <a:gd name="connsiteX142" fmla="*/ 251438 w 606573"/>
              <a:gd name="connsiteY142" fmla="*/ 52657 h 433836"/>
              <a:gd name="connsiteX143" fmla="*/ 291956 w 606573"/>
              <a:gd name="connsiteY143" fmla="*/ 20673 h 433836"/>
              <a:gd name="connsiteX144" fmla="*/ 368791 w 606573"/>
              <a:gd name="connsiteY144" fmla="*/ 974 h 433836"/>
              <a:gd name="connsiteX145" fmla="*/ 368752 w 606573"/>
              <a:gd name="connsiteY145" fmla="*/ 423 h 433836"/>
              <a:gd name="connsiteX146" fmla="*/ 291694 w 606573"/>
              <a:gd name="connsiteY146" fmla="*/ 20275 h 433836"/>
              <a:gd name="connsiteX147" fmla="*/ 251027 w 606573"/>
              <a:gd name="connsiteY147" fmla="*/ 52262 h 433836"/>
              <a:gd name="connsiteX148" fmla="*/ 200980 w 606573"/>
              <a:gd name="connsiteY148" fmla="*/ 41400 h 433836"/>
              <a:gd name="connsiteX149" fmla="*/ 196854 w 606573"/>
              <a:gd name="connsiteY149" fmla="*/ 41325 h 433836"/>
              <a:gd name="connsiteX150" fmla="*/ 143206 w 606573"/>
              <a:gd name="connsiteY150" fmla="*/ 52187 h 433836"/>
              <a:gd name="connsiteX151" fmla="*/ 99237 w 606573"/>
              <a:gd name="connsiteY151" fmla="*/ 81553 h 433836"/>
              <a:gd name="connsiteX152" fmla="*/ 69224 w 606573"/>
              <a:gd name="connsiteY152" fmla="*/ 125152 h 433836"/>
              <a:gd name="connsiteX153" fmla="*/ 57744 w 606573"/>
              <a:gd name="connsiteY153" fmla="*/ 178864 h 433836"/>
              <a:gd name="connsiteX154" fmla="*/ 57894 w 606573"/>
              <a:gd name="connsiteY154" fmla="*/ 185232 h 433836"/>
              <a:gd name="connsiteX155" fmla="*/ 21054 w 606573"/>
              <a:gd name="connsiteY155" fmla="*/ 224411 h 433836"/>
              <a:gd name="connsiteX156" fmla="*/ 495 w 606573"/>
              <a:gd name="connsiteY156" fmla="*/ 296102 h 433836"/>
              <a:gd name="connsiteX157" fmla="*/ 11225 w 606573"/>
              <a:gd name="connsiteY157" fmla="*/ 349290 h 433836"/>
              <a:gd name="connsiteX158" fmla="*/ 40487 w 606573"/>
              <a:gd name="connsiteY158" fmla="*/ 392590 h 433836"/>
              <a:gd name="connsiteX159" fmla="*/ 84456 w 606573"/>
              <a:gd name="connsiteY159" fmla="*/ 422405 h 433836"/>
              <a:gd name="connsiteX160" fmla="*/ 138329 w 606573"/>
              <a:gd name="connsiteY160" fmla="*/ 433342 h 433836"/>
              <a:gd name="connsiteX161" fmla="*/ 465018 w 606573"/>
              <a:gd name="connsiteY161" fmla="*/ 433342 h 433836"/>
              <a:gd name="connsiteX162" fmla="*/ 520241 w 606573"/>
              <a:gd name="connsiteY162" fmla="*/ 422105 h 433836"/>
              <a:gd name="connsiteX163" fmla="*/ 565261 w 606573"/>
              <a:gd name="connsiteY163" fmla="*/ 391541 h 433836"/>
              <a:gd name="connsiteX164" fmla="*/ 595198 w 606573"/>
              <a:gd name="connsiteY164" fmla="*/ 347118 h 433836"/>
              <a:gd name="connsiteX165" fmla="*/ 606003 w 606573"/>
              <a:gd name="connsiteY165" fmla="*/ 292507 h 433836"/>
              <a:gd name="connsiteX166" fmla="*/ 598200 w 606573"/>
              <a:gd name="connsiteY166" fmla="*/ 247559 h 433836"/>
              <a:gd name="connsiteX167" fmla="*/ 577266 w 606573"/>
              <a:gd name="connsiteY167" fmla="*/ 208755 h 433836"/>
              <a:gd name="connsiteX168" fmla="*/ 545752 w 606573"/>
              <a:gd name="connsiteY168" fmla="*/ 178640 h 433836"/>
              <a:gd name="connsiteX169" fmla="*/ 527970 w 606573"/>
              <a:gd name="connsiteY169" fmla="*/ 168152 h 433836"/>
              <a:gd name="connsiteX170" fmla="*/ 528195 w 606573"/>
              <a:gd name="connsiteY170" fmla="*/ 159687 h 433836"/>
              <a:gd name="connsiteX171" fmla="*/ 515664 w 606573"/>
              <a:gd name="connsiteY171" fmla="*/ 97659 h 433836"/>
              <a:gd name="connsiteX172" fmla="*/ 481525 w 606573"/>
              <a:gd name="connsiteY172" fmla="*/ 47093 h 433836"/>
              <a:gd name="connsiteX173" fmla="*/ 430803 w 606573"/>
              <a:gd name="connsiteY173" fmla="*/ 13008 h 433836"/>
              <a:gd name="connsiteX174" fmla="*/ 368752 w 606573"/>
              <a:gd name="connsiteY174" fmla="*/ 423 h 433836"/>
              <a:gd name="connsiteX175" fmla="*/ 368791 w 606573"/>
              <a:gd name="connsiteY175" fmla="*/ 0 h 433836"/>
              <a:gd name="connsiteX176" fmla="*/ 431069 w 606573"/>
              <a:gd name="connsiteY176" fmla="*/ 12509 h 433836"/>
              <a:gd name="connsiteX177" fmla="*/ 481866 w 606573"/>
              <a:gd name="connsiteY177" fmla="*/ 46739 h 433836"/>
              <a:gd name="connsiteX178" fmla="*/ 516157 w 606573"/>
              <a:gd name="connsiteY178" fmla="*/ 97523 h 433836"/>
              <a:gd name="connsiteX179" fmla="*/ 528762 w 606573"/>
              <a:gd name="connsiteY179" fmla="*/ 159692 h 433836"/>
              <a:gd name="connsiteX180" fmla="*/ 528537 w 606573"/>
              <a:gd name="connsiteY180" fmla="*/ 167857 h 433836"/>
              <a:gd name="connsiteX181" fmla="*/ 546020 w 606573"/>
              <a:gd name="connsiteY181" fmla="*/ 178193 h 433836"/>
              <a:gd name="connsiteX182" fmla="*/ 577759 w 606573"/>
              <a:gd name="connsiteY182" fmla="*/ 208454 h 433836"/>
              <a:gd name="connsiteX183" fmla="*/ 598769 w 606573"/>
              <a:gd name="connsiteY183" fmla="*/ 247403 h 433836"/>
              <a:gd name="connsiteX184" fmla="*/ 606572 w 606573"/>
              <a:gd name="connsiteY184" fmla="*/ 292495 h 433836"/>
              <a:gd name="connsiteX185" fmla="*/ 595692 w 606573"/>
              <a:gd name="connsiteY185" fmla="*/ 347249 h 433836"/>
              <a:gd name="connsiteX186" fmla="*/ 565679 w 606573"/>
              <a:gd name="connsiteY186" fmla="*/ 391891 h 433836"/>
              <a:gd name="connsiteX187" fmla="*/ 520509 w 606573"/>
              <a:gd name="connsiteY187" fmla="*/ 422526 h 433836"/>
              <a:gd name="connsiteX188" fmla="*/ 465059 w 606573"/>
              <a:gd name="connsiteY188" fmla="*/ 433836 h 433836"/>
              <a:gd name="connsiteX189" fmla="*/ 138363 w 606573"/>
              <a:gd name="connsiteY189" fmla="*/ 433836 h 433836"/>
              <a:gd name="connsiteX190" fmla="*/ 84264 w 606573"/>
              <a:gd name="connsiteY190" fmla="*/ 422825 h 433836"/>
              <a:gd name="connsiteX191" fmla="*/ 40144 w 606573"/>
              <a:gd name="connsiteY191" fmla="*/ 392939 h 433836"/>
              <a:gd name="connsiteX192" fmla="*/ 10806 w 606573"/>
              <a:gd name="connsiteY192" fmla="*/ 349496 h 433836"/>
              <a:gd name="connsiteX193" fmla="*/ 1 w 606573"/>
              <a:gd name="connsiteY193" fmla="*/ 296090 h 433836"/>
              <a:gd name="connsiteX194" fmla="*/ 20710 w 606573"/>
              <a:gd name="connsiteY194" fmla="*/ 224184 h 433836"/>
              <a:gd name="connsiteX195" fmla="*/ 57402 w 606573"/>
              <a:gd name="connsiteY195" fmla="*/ 185010 h 433836"/>
              <a:gd name="connsiteX196" fmla="*/ 57327 w 606573"/>
              <a:gd name="connsiteY196" fmla="*/ 178867 h 433836"/>
              <a:gd name="connsiteX197" fmla="*/ 68807 w 606573"/>
              <a:gd name="connsiteY197" fmla="*/ 125012 h 433836"/>
              <a:gd name="connsiteX198" fmla="*/ 98895 w 606573"/>
              <a:gd name="connsiteY198" fmla="*/ 81194 h 433836"/>
              <a:gd name="connsiteX199" fmla="*/ 143015 w 606573"/>
              <a:gd name="connsiteY199" fmla="*/ 51758 h 433836"/>
              <a:gd name="connsiteX200" fmla="*/ 196889 w 606573"/>
              <a:gd name="connsiteY200" fmla="*/ 40822 h 433836"/>
              <a:gd name="connsiteX201" fmla="*/ 201016 w 606573"/>
              <a:gd name="connsiteY201" fmla="*/ 40897 h 433836"/>
              <a:gd name="connsiteX202" fmla="*/ 250913 w 606573"/>
              <a:gd name="connsiteY202" fmla="*/ 51683 h 433836"/>
              <a:gd name="connsiteX203" fmla="*/ 291431 w 606573"/>
              <a:gd name="connsiteY203" fmla="*/ 19849 h 433836"/>
              <a:gd name="connsiteX204" fmla="*/ 368791 w 606573"/>
              <a:gd name="connsiteY204" fmla="*/ 0 h 43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606573" h="433836">
                <a:moveTo>
                  <a:pt x="392255" y="160452"/>
                </a:moveTo>
                <a:cubicBezTo>
                  <a:pt x="397807" y="160452"/>
                  <a:pt x="403058" y="162624"/>
                  <a:pt x="407034" y="166594"/>
                </a:cubicBezTo>
                <a:cubicBezTo>
                  <a:pt x="415212" y="174685"/>
                  <a:pt x="415212" y="187943"/>
                  <a:pt x="407034" y="196109"/>
                </a:cubicBezTo>
                <a:lnTo>
                  <a:pt x="277772" y="325177"/>
                </a:lnTo>
                <a:cubicBezTo>
                  <a:pt x="273795" y="329147"/>
                  <a:pt x="268544" y="331319"/>
                  <a:pt x="262992" y="331319"/>
                </a:cubicBezTo>
                <a:cubicBezTo>
                  <a:pt x="257366" y="331319"/>
                  <a:pt x="252114" y="329147"/>
                  <a:pt x="248138" y="325177"/>
                </a:cubicBezTo>
                <a:lnTo>
                  <a:pt x="189096" y="266223"/>
                </a:lnTo>
                <a:cubicBezTo>
                  <a:pt x="180993" y="258133"/>
                  <a:pt x="180993" y="244874"/>
                  <a:pt x="189096" y="236709"/>
                </a:cubicBezTo>
                <a:cubicBezTo>
                  <a:pt x="193072" y="232739"/>
                  <a:pt x="198323" y="230567"/>
                  <a:pt x="203950" y="230567"/>
                </a:cubicBezTo>
                <a:cubicBezTo>
                  <a:pt x="209502" y="230567"/>
                  <a:pt x="214753" y="232739"/>
                  <a:pt x="218729" y="236709"/>
                </a:cubicBezTo>
                <a:lnTo>
                  <a:pt x="262992" y="280905"/>
                </a:lnTo>
                <a:lnTo>
                  <a:pt x="377476" y="166594"/>
                </a:lnTo>
                <a:cubicBezTo>
                  <a:pt x="381377" y="162624"/>
                  <a:pt x="386628" y="160452"/>
                  <a:pt x="392255" y="160452"/>
                </a:cubicBezTo>
                <a:close/>
                <a:moveTo>
                  <a:pt x="392252" y="159881"/>
                </a:moveTo>
                <a:cubicBezTo>
                  <a:pt x="386764" y="159881"/>
                  <a:pt x="381286" y="161979"/>
                  <a:pt x="377121" y="166174"/>
                </a:cubicBezTo>
                <a:lnTo>
                  <a:pt x="262983" y="280111"/>
                </a:lnTo>
                <a:lnTo>
                  <a:pt x="219084" y="236289"/>
                </a:lnTo>
                <a:cubicBezTo>
                  <a:pt x="210679" y="227974"/>
                  <a:pt x="197096" y="227974"/>
                  <a:pt x="188767" y="236289"/>
                </a:cubicBezTo>
                <a:cubicBezTo>
                  <a:pt x="180362" y="244679"/>
                  <a:pt x="180362" y="258237"/>
                  <a:pt x="188767" y="266552"/>
                </a:cubicBezTo>
                <a:lnTo>
                  <a:pt x="247825" y="325506"/>
                </a:lnTo>
                <a:cubicBezTo>
                  <a:pt x="251952" y="329701"/>
                  <a:pt x="257505" y="331798"/>
                  <a:pt x="262983" y="331798"/>
                </a:cubicBezTo>
                <a:cubicBezTo>
                  <a:pt x="268461" y="331798"/>
                  <a:pt x="273939" y="329701"/>
                  <a:pt x="278141" y="325506"/>
                </a:cubicBezTo>
                <a:lnTo>
                  <a:pt x="407438" y="196437"/>
                </a:lnTo>
                <a:cubicBezTo>
                  <a:pt x="415768" y="188047"/>
                  <a:pt x="415768" y="174489"/>
                  <a:pt x="407438" y="166174"/>
                </a:cubicBezTo>
                <a:cubicBezTo>
                  <a:pt x="403236" y="161979"/>
                  <a:pt x="397739" y="159881"/>
                  <a:pt x="392252" y="159881"/>
                </a:cubicBezTo>
                <a:close/>
                <a:moveTo>
                  <a:pt x="392255" y="159478"/>
                </a:moveTo>
                <a:cubicBezTo>
                  <a:pt x="398107" y="159478"/>
                  <a:pt x="403583" y="161725"/>
                  <a:pt x="407785" y="165845"/>
                </a:cubicBezTo>
                <a:cubicBezTo>
                  <a:pt x="416262" y="174385"/>
                  <a:pt x="416262" y="188318"/>
                  <a:pt x="407785" y="196858"/>
                </a:cubicBezTo>
                <a:lnTo>
                  <a:pt x="278447" y="325926"/>
                </a:lnTo>
                <a:cubicBezTo>
                  <a:pt x="274321" y="330046"/>
                  <a:pt x="268844" y="332293"/>
                  <a:pt x="262992" y="332293"/>
                </a:cubicBezTo>
                <a:cubicBezTo>
                  <a:pt x="257141" y="332293"/>
                  <a:pt x="251589" y="330046"/>
                  <a:pt x="247463" y="325926"/>
                </a:cubicBezTo>
                <a:lnTo>
                  <a:pt x="188420" y="266972"/>
                </a:lnTo>
                <a:cubicBezTo>
                  <a:pt x="179868" y="258433"/>
                  <a:pt x="179868" y="244500"/>
                  <a:pt x="188420" y="235960"/>
                </a:cubicBezTo>
                <a:cubicBezTo>
                  <a:pt x="192547" y="231840"/>
                  <a:pt x="198098" y="229593"/>
                  <a:pt x="203950" y="229593"/>
                </a:cubicBezTo>
                <a:cubicBezTo>
                  <a:pt x="209802" y="229593"/>
                  <a:pt x="215278" y="231840"/>
                  <a:pt x="219405" y="235960"/>
                </a:cubicBezTo>
                <a:lnTo>
                  <a:pt x="262992" y="279482"/>
                </a:lnTo>
                <a:lnTo>
                  <a:pt x="376725" y="165845"/>
                </a:lnTo>
                <a:cubicBezTo>
                  <a:pt x="380852" y="161725"/>
                  <a:pt x="386403" y="159478"/>
                  <a:pt x="392255" y="159478"/>
                </a:cubicBezTo>
                <a:close/>
                <a:moveTo>
                  <a:pt x="368791" y="43743"/>
                </a:moveTo>
                <a:cubicBezTo>
                  <a:pt x="329473" y="43743"/>
                  <a:pt x="293082" y="63368"/>
                  <a:pt x="271547" y="96250"/>
                </a:cubicBezTo>
                <a:cubicBezTo>
                  <a:pt x="268696" y="100594"/>
                  <a:pt x="263819" y="103216"/>
                  <a:pt x="258567" y="103216"/>
                </a:cubicBezTo>
                <a:cubicBezTo>
                  <a:pt x="255415" y="103216"/>
                  <a:pt x="252339" y="102242"/>
                  <a:pt x="249713" y="100519"/>
                </a:cubicBezTo>
                <a:cubicBezTo>
                  <a:pt x="234856" y="90632"/>
                  <a:pt x="217598" y="85164"/>
                  <a:pt x="199740" y="84640"/>
                </a:cubicBezTo>
                <a:cubicBezTo>
                  <a:pt x="198765" y="84640"/>
                  <a:pt x="197864" y="84640"/>
                  <a:pt x="196889" y="84640"/>
                </a:cubicBezTo>
                <a:cubicBezTo>
                  <a:pt x="171753" y="84640"/>
                  <a:pt x="147892" y="94452"/>
                  <a:pt x="129734" y="112354"/>
                </a:cubicBezTo>
                <a:cubicBezTo>
                  <a:pt x="111501" y="130331"/>
                  <a:pt x="101371" y="154075"/>
                  <a:pt x="101146" y="179242"/>
                </a:cubicBezTo>
                <a:cubicBezTo>
                  <a:pt x="101146" y="185234"/>
                  <a:pt x="101596" y="191152"/>
                  <a:pt x="102647" y="196994"/>
                </a:cubicBezTo>
                <a:cubicBezTo>
                  <a:pt x="103847" y="203735"/>
                  <a:pt x="100471" y="210401"/>
                  <a:pt x="94318" y="213622"/>
                </a:cubicBezTo>
                <a:cubicBezTo>
                  <a:pt x="63329" y="229726"/>
                  <a:pt x="43971" y="261410"/>
                  <a:pt x="43896" y="296240"/>
                </a:cubicBezTo>
                <a:cubicBezTo>
                  <a:pt x="43746" y="320883"/>
                  <a:pt x="53500" y="344252"/>
                  <a:pt x="71208" y="362079"/>
                </a:cubicBezTo>
                <a:cubicBezTo>
                  <a:pt x="89216" y="380131"/>
                  <a:pt x="113077" y="390093"/>
                  <a:pt x="138363" y="390093"/>
                </a:cubicBezTo>
                <a:lnTo>
                  <a:pt x="465059" y="390093"/>
                </a:lnTo>
                <a:cubicBezTo>
                  <a:pt x="491245" y="390093"/>
                  <a:pt x="515931" y="379756"/>
                  <a:pt x="534540" y="361031"/>
                </a:cubicBezTo>
                <a:cubicBezTo>
                  <a:pt x="552848" y="342605"/>
                  <a:pt x="562827" y="318411"/>
                  <a:pt x="562677" y="292794"/>
                </a:cubicBezTo>
                <a:cubicBezTo>
                  <a:pt x="562527" y="271747"/>
                  <a:pt x="555699" y="251748"/>
                  <a:pt x="542869" y="234970"/>
                </a:cubicBezTo>
                <a:cubicBezTo>
                  <a:pt x="530488" y="218791"/>
                  <a:pt x="512930" y="206731"/>
                  <a:pt x="493496" y="200964"/>
                </a:cubicBezTo>
                <a:cubicBezTo>
                  <a:pt x="485768" y="198717"/>
                  <a:pt x="480966" y="190702"/>
                  <a:pt x="482617" y="182837"/>
                </a:cubicBezTo>
                <a:cubicBezTo>
                  <a:pt x="484117" y="175197"/>
                  <a:pt x="484943" y="167482"/>
                  <a:pt x="484943" y="159692"/>
                </a:cubicBezTo>
                <a:cubicBezTo>
                  <a:pt x="484943" y="95800"/>
                  <a:pt x="432794" y="43743"/>
                  <a:pt x="368791" y="43743"/>
                </a:cubicBezTo>
                <a:close/>
                <a:moveTo>
                  <a:pt x="368752" y="43198"/>
                </a:moveTo>
                <a:cubicBezTo>
                  <a:pt x="433129" y="43198"/>
                  <a:pt x="485352" y="95337"/>
                  <a:pt x="485352" y="159687"/>
                </a:cubicBezTo>
                <a:cubicBezTo>
                  <a:pt x="485352" y="167628"/>
                  <a:pt x="484526" y="175418"/>
                  <a:pt x="483026" y="182910"/>
                </a:cubicBezTo>
                <a:cubicBezTo>
                  <a:pt x="481450" y="190626"/>
                  <a:pt x="486027" y="198267"/>
                  <a:pt x="493605" y="200514"/>
                </a:cubicBezTo>
                <a:cubicBezTo>
                  <a:pt x="513601" y="206432"/>
                  <a:pt x="530896" y="218587"/>
                  <a:pt x="543239" y="234721"/>
                </a:cubicBezTo>
                <a:lnTo>
                  <a:pt x="544806" y="237624"/>
                </a:lnTo>
                <a:lnTo>
                  <a:pt x="562649" y="289854"/>
                </a:lnTo>
                <a:lnTo>
                  <a:pt x="563160" y="292806"/>
                </a:lnTo>
                <a:cubicBezTo>
                  <a:pt x="563535" y="346593"/>
                  <a:pt x="518891" y="390567"/>
                  <a:pt x="465018" y="390567"/>
                </a:cubicBezTo>
                <a:lnTo>
                  <a:pt x="138329" y="390567"/>
                </a:lnTo>
                <a:cubicBezTo>
                  <a:pt x="86407" y="390567"/>
                  <a:pt x="43113" y="348092"/>
                  <a:pt x="43338" y="296252"/>
                </a:cubicBezTo>
                <a:cubicBezTo>
                  <a:pt x="43488" y="260144"/>
                  <a:pt x="63972" y="228831"/>
                  <a:pt x="94060" y="213174"/>
                </a:cubicBezTo>
                <a:cubicBezTo>
                  <a:pt x="99912" y="210103"/>
                  <a:pt x="103289" y="203586"/>
                  <a:pt x="102163" y="197068"/>
                </a:cubicBezTo>
                <a:cubicBezTo>
                  <a:pt x="101113" y="191300"/>
                  <a:pt x="100588" y="185307"/>
                  <a:pt x="100663" y="179239"/>
                </a:cubicBezTo>
                <a:cubicBezTo>
                  <a:pt x="101113" y="126800"/>
                  <a:pt x="144631" y="84100"/>
                  <a:pt x="196854" y="84100"/>
                </a:cubicBezTo>
                <a:cubicBezTo>
                  <a:pt x="197829" y="84100"/>
                  <a:pt x="198729" y="84100"/>
                  <a:pt x="199705" y="84100"/>
                </a:cubicBezTo>
                <a:cubicBezTo>
                  <a:pt x="218238" y="84700"/>
                  <a:pt x="235495" y="90468"/>
                  <a:pt x="249976" y="100057"/>
                </a:cubicBezTo>
                <a:cubicBezTo>
                  <a:pt x="252602" y="101854"/>
                  <a:pt x="255604" y="102678"/>
                  <a:pt x="258530" y="102678"/>
                </a:cubicBezTo>
                <a:cubicBezTo>
                  <a:pt x="263407" y="102678"/>
                  <a:pt x="268209" y="100356"/>
                  <a:pt x="271060" y="95936"/>
                </a:cubicBezTo>
                <a:cubicBezTo>
                  <a:pt x="281490" y="80092"/>
                  <a:pt x="295689" y="66908"/>
                  <a:pt x="312393" y="57684"/>
                </a:cubicBezTo>
                <a:lnTo>
                  <a:pt x="317254" y="55742"/>
                </a:lnTo>
                <a:lnTo>
                  <a:pt x="365369" y="43631"/>
                </a:lnTo>
                <a:close/>
                <a:moveTo>
                  <a:pt x="368791" y="42769"/>
                </a:moveTo>
                <a:lnTo>
                  <a:pt x="365369" y="43631"/>
                </a:lnTo>
                <a:lnTo>
                  <a:pt x="339169" y="46982"/>
                </a:lnTo>
                <a:lnTo>
                  <a:pt x="317254" y="55742"/>
                </a:lnTo>
                <a:lnTo>
                  <a:pt x="313032" y="56804"/>
                </a:lnTo>
                <a:cubicBezTo>
                  <a:pt x="296196" y="65896"/>
                  <a:pt x="281602" y="79135"/>
                  <a:pt x="270722" y="95726"/>
                </a:cubicBezTo>
                <a:cubicBezTo>
                  <a:pt x="268021" y="99770"/>
                  <a:pt x="263519" y="102242"/>
                  <a:pt x="258567" y="102242"/>
                </a:cubicBezTo>
                <a:cubicBezTo>
                  <a:pt x="255640" y="102242"/>
                  <a:pt x="252714" y="101343"/>
                  <a:pt x="250238" y="99695"/>
                </a:cubicBezTo>
                <a:cubicBezTo>
                  <a:pt x="235231" y="89733"/>
                  <a:pt x="217823" y="84191"/>
                  <a:pt x="199740" y="83666"/>
                </a:cubicBezTo>
                <a:cubicBezTo>
                  <a:pt x="198840" y="83591"/>
                  <a:pt x="197864" y="83591"/>
                  <a:pt x="196889" y="83591"/>
                </a:cubicBezTo>
                <a:cubicBezTo>
                  <a:pt x="171453" y="83591"/>
                  <a:pt x="147367" y="93553"/>
                  <a:pt x="129059" y="111680"/>
                </a:cubicBezTo>
                <a:cubicBezTo>
                  <a:pt x="110675" y="129806"/>
                  <a:pt x="100396" y="153775"/>
                  <a:pt x="100171" y="179242"/>
                </a:cubicBezTo>
                <a:cubicBezTo>
                  <a:pt x="100096" y="185234"/>
                  <a:pt x="100621" y="191301"/>
                  <a:pt x="101671" y="197144"/>
                </a:cubicBezTo>
                <a:cubicBezTo>
                  <a:pt x="102797" y="203436"/>
                  <a:pt x="99646" y="209727"/>
                  <a:pt x="93868" y="212723"/>
                </a:cubicBezTo>
                <a:cubicBezTo>
                  <a:pt x="62504" y="229052"/>
                  <a:pt x="42995" y="261036"/>
                  <a:pt x="42845" y="296240"/>
                </a:cubicBezTo>
                <a:cubicBezTo>
                  <a:pt x="42770" y="321182"/>
                  <a:pt x="52600" y="344777"/>
                  <a:pt x="70533" y="362753"/>
                </a:cubicBezTo>
                <a:cubicBezTo>
                  <a:pt x="88766" y="381030"/>
                  <a:pt x="112851" y="391067"/>
                  <a:pt x="138363" y="391067"/>
                </a:cubicBezTo>
                <a:lnTo>
                  <a:pt x="465059" y="391067"/>
                </a:lnTo>
                <a:cubicBezTo>
                  <a:pt x="491546" y="391067"/>
                  <a:pt x="516457" y="380655"/>
                  <a:pt x="535290" y="361780"/>
                </a:cubicBezTo>
                <a:cubicBezTo>
                  <a:pt x="553748" y="343129"/>
                  <a:pt x="563878" y="318636"/>
                  <a:pt x="563653" y="292794"/>
                </a:cubicBezTo>
                <a:lnTo>
                  <a:pt x="562649" y="289854"/>
                </a:lnTo>
                <a:lnTo>
                  <a:pt x="557758" y="261625"/>
                </a:lnTo>
                <a:lnTo>
                  <a:pt x="544806" y="237624"/>
                </a:lnTo>
                <a:lnTo>
                  <a:pt x="543694" y="234370"/>
                </a:lnTo>
                <a:cubicBezTo>
                  <a:pt x="531163" y="218042"/>
                  <a:pt x="513455" y="205832"/>
                  <a:pt x="493797" y="199990"/>
                </a:cubicBezTo>
                <a:cubicBezTo>
                  <a:pt x="486518" y="197893"/>
                  <a:pt x="482091" y="190402"/>
                  <a:pt x="483592" y="182987"/>
                </a:cubicBezTo>
                <a:cubicBezTo>
                  <a:pt x="485093" y="175347"/>
                  <a:pt x="485918" y="167557"/>
                  <a:pt x="485918" y="159692"/>
                </a:cubicBezTo>
                <a:cubicBezTo>
                  <a:pt x="485918" y="95201"/>
                  <a:pt x="433395" y="42769"/>
                  <a:pt x="368791" y="42769"/>
                </a:cubicBezTo>
                <a:close/>
                <a:moveTo>
                  <a:pt x="368791" y="974"/>
                </a:moveTo>
                <a:cubicBezTo>
                  <a:pt x="390175" y="974"/>
                  <a:pt x="411035" y="5168"/>
                  <a:pt x="430693" y="13482"/>
                </a:cubicBezTo>
                <a:cubicBezTo>
                  <a:pt x="449602" y="21422"/>
                  <a:pt x="466634" y="32882"/>
                  <a:pt x="481191" y="47488"/>
                </a:cubicBezTo>
                <a:cubicBezTo>
                  <a:pt x="495823" y="62019"/>
                  <a:pt x="507228" y="79022"/>
                  <a:pt x="515256" y="97898"/>
                </a:cubicBezTo>
                <a:cubicBezTo>
                  <a:pt x="523585" y="117522"/>
                  <a:pt x="527787" y="138270"/>
                  <a:pt x="527787" y="159692"/>
                </a:cubicBezTo>
                <a:cubicBezTo>
                  <a:pt x="527787" y="162539"/>
                  <a:pt x="527712" y="165385"/>
                  <a:pt x="527562" y="168156"/>
                </a:cubicBezTo>
                <a:lnTo>
                  <a:pt x="527562" y="168456"/>
                </a:lnTo>
                <a:lnTo>
                  <a:pt x="527787" y="168606"/>
                </a:lnTo>
                <a:cubicBezTo>
                  <a:pt x="533939" y="171602"/>
                  <a:pt x="539867" y="175122"/>
                  <a:pt x="545495" y="179017"/>
                </a:cubicBezTo>
                <a:cubicBezTo>
                  <a:pt x="557500" y="187331"/>
                  <a:pt x="568080" y="197443"/>
                  <a:pt x="576934" y="209053"/>
                </a:cubicBezTo>
                <a:cubicBezTo>
                  <a:pt x="585938" y="220813"/>
                  <a:pt x="592991" y="233771"/>
                  <a:pt x="597793" y="247703"/>
                </a:cubicBezTo>
                <a:cubicBezTo>
                  <a:pt x="602820" y="262084"/>
                  <a:pt x="605446" y="277140"/>
                  <a:pt x="605521" y="292495"/>
                </a:cubicBezTo>
                <a:cubicBezTo>
                  <a:pt x="605672" y="311295"/>
                  <a:pt x="602070" y="329572"/>
                  <a:pt x="594717" y="346874"/>
                </a:cubicBezTo>
                <a:cubicBezTo>
                  <a:pt x="587739" y="363428"/>
                  <a:pt x="577759" y="378333"/>
                  <a:pt x="565003" y="391216"/>
                </a:cubicBezTo>
                <a:cubicBezTo>
                  <a:pt x="552023" y="404175"/>
                  <a:pt x="536941" y="414436"/>
                  <a:pt x="520133" y="421627"/>
                </a:cubicBezTo>
                <a:cubicBezTo>
                  <a:pt x="502575" y="429042"/>
                  <a:pt x="484117" y="432862"/>
                  <a:pt x="465059" y="432862"/>
                </a:cubicBezTo>
                <a:lnTo>
                  <a:pt x="138363" y="432862"/>
                </a:lnTo>
                <a:cubicBezTo>
                  <a:pt x="119830" y="432862"/>
                  <a:pt x="101746" y="429192"/>
                  <a:pt x="84714" y="421852"/>
                </a:cubicBezTo>
                <a:cubicBezTo>
                  <a:pt x="68282" y="414886"/>
                  <a:pt x="53500" y="404924"/>
                  <a:pt x="40894" y="392265"/>
                </a:cubicBezTo>
                <a:cubicBezTo>
                  <a:pt x="28364" y="379756"/>
                  <a:pt x="18534" y="365225"/>
                  <a:pt x="11706" y="349046"/>
                </a:cubicBezTo>
                <a:cubicBezTo>
                  <a:pt x="4503" y="332193"/>
                  <a:pt x="901" y="314366"/>
                  <a:pt x="976" y="296090"/>
                </a:cubicBezTo>
                <a:cubicBezTo>
                  <a:pt x="1127" y="270773"/>
                  <a:pt x="8180" y="246055"/>
                  <a:pt x="21536" y="224708"/>
                </a:cubicBezTo>
                <a:cubicBezTo>
                  <a:pt x="31140" y="209353"/>
                  <a:pt x="43445" y="196170"/>
                  <a:pt x="58227" y="185684"/>
                </a:cubicBezTo>
                <a:lnTo>
                  <a:pt x="58377" y="185534"/>
                </a:lnTo>
                <a:lnTo>
                  <a:pt x="58377" y="185234"/>
                </a:lnTo>
                <a:cubicBezTo>
                  <a:pt x="58302" y="183137"/>
                  <a:pt x="58302" y="181040"/>
                  <a:pt x="58302" y="178867"/>
                </a:cubicBezTo>
                <a:cubicBezTo>
                  <a:pt x="58452" y="160367"/>
                  <a:pt x="62279" y="142390"/>
                  <a:pt x="69707" y="125387"/>
                </a:cubicBezTo>
                <a:cubicBezTo>
                  <a:pt x="76835" y="109133"/>
                  <a:pt x="86890" y="94527"/>
                  <a:pt x="99646" y="81943"/>
                </a:cubicBezTo>
                <a:cubicBezTo>
                  <a:pt x="112326" y="69435"/>
                  <a:pt x="127033" y="59548"/>
                  <a:pt x="143390" y="52657"/>
                </a:cubicBezTo>
                <a:cubicBezTo>
                  <a:pt x="160423" y="45466"/>
                  <a:pt x="178431" y="41796"/>
                  <a:pt x="196889" y="41796"/>
                </a:cubicBezTo>
                <a:cubicBezTo>
                  <a:pt x="198315" y="41796"/>
                  <a:pt x="199665" y="41871"/>
                  <a:pt x="201016" y="41871"/>
                </a:cubicBezTo>
                <a:cubicBezTo>
                  <a:pt x="218274" y="42395"/>
                  <a:pt x="235006" y="46065"/>
                  <a:pt x="250838" y="52731"/>
                </a:cubicBezTo>
                <a:lnTo>
                  <a:pt x="251138" y="52881"/>
                </a:lnTo>
                <a:lnTo>
                  <a:pt x="251438" y="52657"/>
                </a:lnTo>
                <a:cubicBezTo>
                  <a:pt x="263144" y="39773"/>
                  <a:pt x="276800" y="29062"/>
                  <a:pt x="291956" y="20673"/>
                </a:cubicBezTo>
                <a:cubicBezTo>
                  <a:pt x="315367" y="7790"/>
                  <a:pt x="341929" y="974"/>
                  <a:pt x="368791" y="974"/>
                </a:cubicBezTo>
                <a:close/>
                <a:moveTo>
                  <a:pt x="368752" y="423"/>
                </a:moveTo>
                <a:cubicBezTo>
                  <a:pt x="341740" y="423"/>
                  <a:pt x="315104" y="7315"/>
                  <a:pt x="291694" y="20275"/>
                </a:cubicBezTo>
                <a:cubicBezTo>
                  <a:pt x="276463" y="28590"/>
                  <a:pt x="262732" y="39527"/>
                  <a:pt x="251027" y="52262"/>
                </a:cubicBezTo>
                <a:cubicBezTo>
                  <a:pt x="235195" y="45595"/>
                  <a:pt x="218313" y="41850"/>
                  <a:pt x="200980" y="41400"/>
                </a:cubicBezTo>
                <a:cubicBezTo>
                  <a:pt x="199630" y="41325"/>
                  <a:pt x="198279" y="41325"/>
                  <a:pt x="196854" y="41325"/>
                </a:cubicBezTo>
                <a:cubicBezTo>
                  <a:pt x="178321" y="41325"/>
                  <a:pt x="160313" y="44996"/>
                  <a:pt x="143206" y="52187"/>
                </a:cubicBezTo>
                <a:cubicBezTo>
                  <a:pt x="126774" y="59079"/>
                  <a:pt x="111993" y="68968"/>
                  <a:pt x="99237" y="81553"/>
                </a:cubicBezTo>
                <a:cubicBezTo>
                  <a:pt x="86482" y="94138"/>
                  <a:pt x="76352" y="108821"/>
                  <a:pt x="69224" y="125152"/>
                </a:cubicBezTo>
                <a:cubicBezTo>
                  <a:pt x="61796" y="142232"/>
                  <a:pt x="57970" y="160286"/>
                  <a:pt x="57744" y="178864"/>
                </a:cubicBezTo>
                <a:cubicBezTo>
                  <a:pt x="57744" y="181037"/>
                  <a:pt x="57819" y="183134"/>
                  <a:pt x="57894" y="185232"/>
                </a:cubicBezTo>
                <a:cubicBezTo>
                  <a:pt x="43188" y="195720"/>
                  <a:pt x="30658" y="209054"/>
                  <a:pt x="21054" y="224411"/>
                </a:cubicBezTo>
                <a:cubicBezTo>
                  <a:pt x="7698" y="245911"/>
                  <a:pt x="570" y="270707"/>
                  <a:pt x="495" y="296102"/>
                </a:cubicBezTo>
                <a:cubicBezTo>
                  <a:pt x="420" y="314456"/>
                  <a:pt x="4022" y="332360"/>
                  <a:pt x="11225" y="349290"/>
                </a:cubicBezTo>
                <a:cubicBezTo>
                  <a:pt x="18128" y="365471"/>
                  <a:pt x="27957" y="380079"/>
                  <a:pt x="40487" y="392590"/>
                </a:cubicBezTo>
                <a:cubicBezTo>
                  <a:pt x="53167" y="405325"/>
                  <a:pt x="67949" y="415363"/>
                  <a:pt x="84456" y="422405"/>
                </a:cubicBezTo>
                <a:cubicBezTo>
                  <a:pt x="101638" y="429671"/>
                  <a:pt x="119721" y="433342"/>
                  <a:pt x="138329" y="433342"/>
                </a:cubicBezTo>
                <a:lnTo>
                  <a:pt x="465018" y="433342"/>
                </a:lnTo>
                <a:cubicBezTo>
                  <a:pt x="484151" y="433342"/>
                  <a:pt x="502684" y="429596"/>
                  <a:pt x="520241" y="422105"/>
                </a:cubicBezTo>
                <a:cubicBezTo>
                  <a:pt x="537124" y="414914"/>
                  <a:pt x="552280" y="404651"/>
                  <a:pt x="565261" y="391541"/>
                </a:cubicBezTo>
                <a:cubicBezTo>
                  <a:pt x="578091" y="378656"/>
                  <a:pt x="588145" y="363673"/>
                  <a:pt x="595198" y="347118"/>
                </a:cubicBezTo>
                <a:cubicBezTo>
                  <a:pt x="602476" y="329738"/>
                  <a:pt x="606153" y="311385"/>
                  <a:pt x="606003" y="292507"/>
                </a:cubicBezTo>
                <a:cubicBezTo>
                  <a:pt x="605853" y="277150"/>
                  <a:pt x="603302" y="262017"/>
                  <a:pt x="598200" y="247559"/>
                </a:cubicBezTo>
                <a:cubicBezTo>
                  <a:pt x="593398" y="233551"/>
                  <a:pt x="586345" y="220516"/>
                  <a:pt x="577266" y="208755"/>
                </a:cubicBezTo>
                <a:cubicBezTo>
                  <a:pt x="568412" y="197068"/>
                  <a:pt x="557757" y="186955"/>
                  <a:pt x="545752" y="178640"/>
                </a:cubicBezTo>
                <a:cubicBezTo>
                  <a:pt x="540050" y="174669"/>
                  <a:pt x="534122" y="171223"/>
                  <a:pt x="527970" y="168152"/>
                </a:cubicBezTo>
                <a:cubicBezTo>
                  <a:pt x="528120" y="165305"/>
                  <a:pt x="528195" y="162534"/>
                  <a:pt x="528195" y="159687"/>
                </a:cubicBezTo>
                <a:cubicBezTo>
                  <a:pt x="528195" y="138187"/>
                  <a:pt x="523993" y="117361"/>
                  <a:pt x="515664" y="97659"/>
                </a:cubicBezTo>
                <a:cubicBezTo>
                  <a:pt x="507636" y="78706"/>
                  <a:pt x="496156" y="61701"/>
                  <a:pt x="481525" y="47093"/>
                </a:cubicBezTo>
                <a:cubicBezTo>
                  <a:pt x="466894" y="32486"/>
                  <a:pt x="449786" y="21024"/>
                  <a:pt x="430803" y="13008"/>
                </a:cubicBezTo>
                <a:cubicBezTo>
                  <a:pt x="411145" y="4693"/>
                  <a:pt x="390211" y="423"/>
                  <a:pt x="368752" y="423"/>
                </a:cubicBezTo>
                <a:close/>
                <a:moveTo>
                  <a:pt x="368791" y="0"/>
                </a:moveTo>
                <a:cubicBezTo>
                  <a:pt x="390325" y="0"/>
                  <a:pt x="411335" y="4195"/>
                  <a:pt x="431069" y="12509"/>
                </a:cubicBezTo>
                <a:cubicBezTo>
                  <a:pt x="450127" y="20598"/>
                  <a:pt x="467235" y="32133"/>
                  <a:pt x="481866" y="46739"/>
                </a:cubicBezTo>
                <a:cubicBezTo>
                  <a:pt x="496573" y="61420"/>
                  <a:pt x="508128" y="78498"/>
                  <a:pt x="516157" y="97523"/>
                </a:cubicBezTo>
                <a:cubicBezTo>
                  <a:pt x="524560" y="117223"/>
                  <a:pt x="528762" y="138120"/>
                  <a:pt x="528762" y="159692"/>
                </a:cubicBezTo>
                <a:cubicBezTo>
                  <a:pt x="528762" y="162389"/>
                  <a:pt x="528687" y="165160"/>
                  <a:pt x="528537" y="167857"/>
                </a:cubicBezTo>
                <a:cubicBezTo>
                  <a:pt x="534615" y="170853"/>
                  <a:pt x="540467" y="174373"/>
                  <a:pt x="546020" y="178193"/>
                </a:cubicBezTo>
                <a:cubicBezTo>
                  <a:pt x="558175" y="186582"/>
                  <a:pt x="568830" y="196769"/>
                  <a:pt x="577759" y="208454"/>
                </a:cubicBezTo>
                <a:cubicBezTo>
                  <a:pt x="586763" y="220289"/>
                  <a:pt x="593891" y="233397"/>
                  <a:pt x="598769" y="247403"/>
                </a:cubicBezTo>
                <a:cubicBezTo>
                  <a:pt x="603796" y="261860"/>
                  <a:pt x="606422" y="277065"/>
                  <a:pt x="606572" y="292495"/>
                </a:cubicBezTo>
                <a:cubicBezTo>
                  <a:pt x="606647" y="311445"/>
                  <a:pt x="603045" y="329871"/>
                  <a:pt x="595692" y="347249"/>
                </a:cubicBezTo>
                <a:cubicBezTo>
                  <a:pt x="588639" y="363952"/>
                  <a:pt x="578584" y="378932"/>
                  <a:pt x="565679" y="391891"/>
                </a:cubicBezTo>
                <a:cubicBezTo>
                  <a:pt x="552623" y="404999"/>
                  <a:pt x="537466" y="415335"/>
                  <a:pt x="520509" y="422526"/>
                </a:cubicBezTo>
                <a:cubicBezTo>
                  <a:pt x="502876" y="430016"/>
                  <a:pt x="484192" y="433836"/>
                  <a:pt x="465059" y="433836"/>
                </a:cubicBezTo>
                <a:lnTo>
                  <a:pt x="138363" y="433836"/>
                </a:lnTo>
                <a:cubicBezTo>
                  <a:pt x="119679" y="433836"/>
                  <a:pt x="101521" y="430091"/>
                  <a:pt x="84264" y="422825"/>
                </a:cubicBezTo>
                <a:cubicBezTo>
                  <a:pt x="67756" y="415784"/>
                  <a:pt x="52900" y="405748"/>
                  <a:pt x="40144" y="392939"/>
                </a:cubicBezTo>
                <a:cubicBezTo>
                  <a:pt x="27538" y="380356"/>
                  <a:pt x="17709" y="365750"/>
                  <a:pt x="10806" y="349496"/>
                </a:cubicBezTo>
                <a:cubicBezTo>
                  <a:pt x="3528" y="332493"/>
                  <a:pt x="-74" y="314516"/>
                  <a:pt x="1" y="296090"/>
                </a:cubicBezTo>
                <a:cubicBezTo>
                  <a:pt x="76" y="270548"/>
                  <a:pt x="7279" y="245756"/>
                  <a:pt x="20710" y="224184"/>
                </a:cubicBezTo>
                <a:cubicBezTo>
                  <a:pt x="30315" y="208754"/>
                  <a:pt x="42620" y="195571"/>
                  <a:pt x="57402" y="185010"/>
                </a:cubicBezTo>
                <a:cubicBezTo>
                  <a:pt x="57327" y="182987"/>
                  <a:pt x="57327" y="180890"/>
                  <a:pt x="57327" y="178867"/>
                </a:cubicBezTo>
                <a:cubicBezTo>
                  <a:pt x="57477" y="160217"/>
                  <a:pt x="61378" y="142090"/>
                  <a:pt x="68807" y="125012"/>
                </a:cubicBezTo>
                <a:cubicBezTo>
                  <a:pt x="75935" y="108609"/>
                  <a:pt x="86064" y="93853"/>
                  <a:pt x="98895" y="81194"/>
                </a:cubicBezTo>
                <a:cubicBezTo>
                  <a:pt x="111726" y="68611"/>
                  <a:pt x="126583" y="58649"/>
                  <a:pt x="143015" y="51758"/>
                </a:cubicBezTo>
                <a:cubicBezTo>
                  <a:pt x="160198" y="44492"/>
                  <a:pt x="178281" y="40822"/>
                  <a:pt x="196889" y="40822"/>
                </a:cubicBezTo>
                <a:cubicBezTo>
                  <a:pt x="198315" y="40822"/>
                  <a:pt x="199665" y="40822"/>
                  <a:pt x="201016" y="40897"/>
                </a:cubicBezTo>
                <a:cubicBezTo>
                  <a:pt x="218274" y="41421"/>
                  <a:pt x="235081" y="45016"/>
                  <a:pt x="250913" y="51683"/>
                </a:cubicBezTo>
                <a:cubicBezTo>
                  <a:pt x="262693" y="38874"/>
                  <a:pt x="276349" y="28163"/>
                  <a:pt x="291431" y="19849"/>
                </a:cubicBezTo>
                <a:cubicBezTo>
                  <a:pt x="314992" y="6816"/>
                  <a:pt x="341704" y="0"/>
                  <a:pt x="368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5" name="椭圆 29"/>
          <p:cNvSpPr/>
          <p:nvPr/>
        </p:nvSpPr>
        <p:spPr>
          <a:xfrm>
            <a:off x="5010489" y="3456227"/>
            <a:ext cx="306416" cy="28683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4" name="椭圆 30"/>
          <p:cNvSpPr/>
          <p:nvPr/>
        </p:nvSpPr>
        <p:spPr>
          <a:xfrm>
            <a:off x="3827096" y="3463023"/>
            <a:ext cx="306416" cy="273242"/>
          </a:xfrm>
          <a:custGeom>
            <a:avLst/>
            <a:gdLst>
              <a:gd name="connsiteX0" fmla="*/ 387263 w 605522"/>
              <a:gd name="connsiteY0" fmla="*/ 417395 h 539967"/>
              <a:gd name="connsiteX1" fmla="*/ 537638 w 605522"/>
              <a:gd name="connsiteY1" fmla="*/ 417395 h 539967"/>
              <a:gd name="connsiteX2" fmla="*/ 537638 w 605522"/>
              <a:gd name="connsiteY2" fmla="*/ 459762 h 539967"/>
              <a:gd name="connsiteX3" fmla="*/ 525026 w 605522"/>
              <a:gd name="connsiteY3" fmla="*/ 472366 h 539967"/>
              <a:gd name="connsiteX4" fmla="*/ 399875 w 605522"/>
              <a:gd name="connsiteY4" fmla="*/ 472366 h 539967"/>
              <a:gd name="connsiteX5" fmla="*/ 387263 w 605522"/>
              <a:gd name="connsiteY5" fmla="*/ 459762 h 539967"/>
              <a:gd name="connsiteX6" fmla="*/ 387263 w 605522"/>
              <a:gd name="connsiteY6" fmla="*/ 333069 h 539967"/>
              <a:gd name="connsiteX7" fmla="*/ 537638 w 605522"/>
              <a:gd name="connsiteY7" fmla="*/ 333069 h 539967"/>
              <a:gd name="connsiteX8" fmla="*/ 537638 w 605522"/>
              <a:gd name="connsiteY8" fmla="*/ 385711 h 539967"/>
              <a:gd name="connsiteX9" fmla="*/ 387263 w 605522"/>
              <a:gd name="connsiteY9" fmla="*/ 385711 h 539967"/>
              <a:gd name="connsiteX10" fmla="*/ 387263 w 605522"/>
              <a:gd name="connsiteY10" fmla="*/ 248743 h 539967"/>
              <a:gd name="connsiteX11" fmla="*/ 537638 w 605522"/>
              <a:gd name="connsiteY11" fmla="*/ 248743 h 539967"/>
              <a:gd name="connsiteX12" fmla="*/ 537638 w 605522"/>
              <a:gd name="connsiteY12" fmla="*/ 301455 h 539967"/>
              <a:gd name="connsiteX13" fmla="*/ 387263 w 605522"/>
              <a:gd name="connsiteY13" fmla="*/ 301455 h 539967"/>
              <a:gd name="connsiteX14" fmla="*/ 130818 w 605522"/>
              <a:gd name="connsiteY14" fmla="*/ 197654 h 539967"/>
              <a:gd name="connsiteX15" fmla="*/ 175563 w 605522"/>
              <a:gd name="connsiteY15" fmla="*/ 197654 h 539967"/>
              <a:gd name="connsiteX16" fmla="*/ 183133 w 605522"/>
              <a:gd name="connsiteY16" fmla="*/ 201530 h 539967"/>
              <a:gd name="connsiteX17" fmla="*/ 184589 w 605522"/>
              <a:gd name="connsiteY17" fmla="*/ 209961 h 539967"/>
              <a:gd name="connsiteX18" fmla="*/ 157121 w 605522"/>
              <a:gd name="connsiteY18" fmla="*/ 300470 h 539967"/>
              <a:gd name="connsiteX19" fmla="*/ 177213 w 605522"/>
              <a:gd name="connsiteY19" fmla="*/ 300470 h 539967"/>
              <a:gd name="connsiteX20" fmla="*/ 185269 w 605522"/>
              <a:gd name="connsiteY20" fmla="*/ 304927 h 539967"/>
              <a:gd name="connsiteX21" fmla="*/ 185754 w 605522"/>
              <a:gd name="connsiteY21" fmla="*/ 314036 h 539967"/>
              <a:gd name="connsiteX22" fmla="*/ 125771 w 605522"/>
              <a:gd name="connsiteY22" fmla="*/ 438752 h 539967"/>
              <a:gd name="connsiteX23" fmla="*/ 121597 w 605522"/>
              <a:gd name="connsiteY23" fmla="*/ 440691 h 539967"/>
              <a:gd name="connsiteX24" fmla="*/ 118976 w 605522"/>
              <a:gd name="connsiteY24" fmla="*/ 437008 h 539967"/>
              <a:gd name="connsiteX25" fmla="*/ 125382 w 605522"/>
              <a:gd name="connsiteY25" fmla="*/ 336324 h 539967"/>
              <a:gd name="connsiteX26" fmla="*/ 94323 w 605522"/>
              <a:gd name="connsiteY26" fmla="*/ 336324 h 539967"/>
              <a:gd name="connsiteX27" fmla="*/ 86655 w 605522"/>
              <a:gd name="connsiteY27" fmla="*/ 332545 h 539967"/>
              <a:gd name="connsiteX28" fmla="*/ 85199 w 605522"/>
              <a:gd name="connsiteY28" fmla="*/ 324114 h 539967"/>
              <a:gd name="connsiteX29" fmla="*/ 121597 w 605522"/>
              <a:gd name="connsiteY29" fmla="*/ 204437 h 539967"/>
              <a:gd name="connsiteX30" fmla="*/ 130818 w 605522"/>
              <a:gd name="connsiteY30" fmla="*/ 197654 h 539967"/>
              <a:gd name="connsiteX31" fmla="*/ 399875 w 605522"/>
              <a:gd name="connsiteY31" fmla="*/ 162230 h 539967"/>
              <a:gd name="connsiteX32" fmla="*/ 525026 w 605522"/>
              <a:gd name="connsiteY32" fmla="*/ 162230 h 539967"/>
              <a:gd name="connsiteX33" fmla="*/ 537638 w 605522"/>
              <a:gd name="connsiteY33" fmla="*/ 174720 h 539967"/>
              <a:gd name="connsiteX34" fmla="*/ 537638 w 605522"/>
              <a:gd name="connsiteY34" fmla="*/ 217130 h 539967"/>
              <a:gd name="connsiteX35" fmla="*/ 387263 w 605522"/>
              <a:gd name="connsiteY35" fmla="*/ 217130 h 539967"/>
              <a:gd name="connsiteX36" fmla="*/ 387263 w 605522"/>
              <a:gd name="connsiteY36" fmla="*/ 174720 h 539967"/>
              <a:gd name="connsiteX37" fmla="*/ 399875 w 605522"/>
              <a:gd name="connsiteY37" fmla="*/ 162230 h 539967"/>
              <a:gd name="connsiteX38" fmla="*/ 364282 w 605522"/>
              <a:gd name="connsiteY38" fmla="*/ 136615 h 539967"/>
              <a:gd name="connsiteX39" fmla="*/ 361662 w 605522"/>
              <a:gd name="connsiteY39" fmla="*/ 139231 h 539967"/>
              <a:gd name="connsiteX40" fmla="*/ 361662 w 605522"/>
              <a:gd name="connsiteY40" fmla="*/ 495204 h 539967"/>
              <a:gd name="connsiteX41" fmla="*/ 364282 w 605522"/>
              <a:gd name="connsiteY41" fmla="*/ 497820 h 539967"/>
              <a:gd name="connsiteX42" fmla="*/ 560690 w 605522"/>
              <a:gd name="connsiteY42" fmla="*/ 497820 h 539967"/>
              <a:gd name="connsiteX43" fmla="*/ 563310 w 605522"/>
              <a:gd name="connsiteY43" fmla="*/ 495204 h 539967"/>
              <a:gd name="connsiteX44" fmla="*/ 563310 w 605522"/>
              <a:gd name="connsiteY44" fmla="*/ 139231 h 539967"/>
              <a:gd name="connsiteX45" fmla="*/ 560690 w 605522"/>
              <a:gd name="connsiteY45" fmla="*/ 136615 h 539967"/>
              <a:gd name="connsiteX46" fmla="*/ 532840 w 605522"/>
              <a:gd name="connsiteY46" fmla="*/ 136615 h 539967"/>
              <a:gd name="connsiteX47" fmla="*/ 392035 w 605522"/>
              <a:gd name="connsiteY47" fmla="*/ 136615 h 539967"/>
              <a:gd name="connsiteX48" fmla="*/ 44825 w 605522"/>
              <a:gd name="connsiteY48" fmla="*/ 136615 h 539967"/>
              <a:gd name="connsiteX49" fmla="*/ 42206 w 605522"/>
              <a:gd name="connsiteY49" fmla="*/ 139231 h 539967"/>
              <a:gd name="connsiteX50" fmla="*/ 42206 w 605522"/>
              <a:gd name="connsiteY50" fmla="*/ 495204 h 539967"/>
              <a:gd name="connsiteX51" fmla="*/ 44825 w 605522"/>
              <a:gd name="connsiteY51" fmla="*/ 497820 h 539967"/>
              <a:gd name="connsiteX52" fmla="*/ 241106 w 605522"/>
              <a:gd name="connsiteY52" fmla="*/ 497820 h 539967"/>
              <a:gd name="connsiteX53" fmla="*/ 243725 w 605522"/>
              <a:gd name="connsiteY53" fmla="*/ 495204 h 539967"/>
              <a:gd name="connsiteX54" fmla="*/ 243725 w 605522"/>
              <a:gd name="connsiteY54" fmla="*/ 139231 h 539967"/>
              <a:gd name="connsiteX55" fmla="*/ 241106 w 605522"/>
              <a:gd name="connsiteY55" fmla="*/ 136615 h 539967"/>
              <a:gd name="connsiteX56" fmla="*/ 213357 w 605522"/>
              <a:gd name="connsiteY56" fmla="*/ 136615 h 539967"/>
              <a:gd name="connsiteX57" fmla="*/ 72574 w 605522"/>
              <a:gd name="connsiteY57" fmla="*/ 136615 h 539967"/>
              <a:gd name="connsiteX58" fmla="*/ 434248 w 605522"/>
              <a:gd name="connsiteY58" fmla="*/ 42147 h 539967"/>
              <a:gd name="connsiteX59" fmla="*/ 434248 w 605522"/>
              <a:gd name="connsiteY59" fmla="*/ 94468 h 539967"/>
              <a:gd name="connsiteX60" fmla="*/ 490627 w 605522"/>
              <a:gd name="connsiteY60" fmla="*/ 94468 h 539967"/>
              <a:gd name="connsiteX61" fmla="*/ 490627 w 605522"/>
              <a:gd name="connsiteY61" fmla="*/ 42147 h 539967"/>
              <a:gd name="connsiteX62" fmla="*/ 114780 w 605522"/>
              <a:gd name="connsiteY62" fmla="*/ 42147 h 539967"/>
              <a:gd name="connsiteX63" fmla="*/ 114780 w 605522"/>
              <a:gd name="connsiteY63" fmla="*/ 94468 h 539967"/>
              <a:gd name="connsiteX64" fmla="*/ 171151 w 605522"/>
              <a:gd name="connsiteY64" fmla="*/ 94468 h 539967"/>
              <a:gd name="connsiteX65" fmla="*/ 171151 w 605522"/>
              <a:gd name="connsiteY65" fmla="*/ 42147 h 539967"/>
              <a:gd name="connsiteX66" fmla="*/ 426193 w 605522"/>
              <a:gd name="connsiteY66" fmla="*/ 0 h 539967"/>
              <a:gd name="connsiteX67" fmla="*/ 498779 w 605522"/>
              <a:gd name="connsiteY67" fmla="*/ 0 h 539967"/>
              <a:gd name="connsiteX68" fmla="*/ 532840 w 605522"/>
              <a:gd name="connsiteY68" fmla="*/ 34105 h 539967"/>
              <a:gd name="connsiteX69" fmla="*/ 532840 w 605522"/>
              <a:gd name="connsiteY69" fmla="*/ 94468 h 539967"/>
              <a:gd name="connsiteX70" fmla="*/ 560690 w 605522"/>
              <a:gd name="connsiteY70" fmla="*/ 94468 h 539967"/>
              <a:gd name="connsiteX71" fmla="*/ 605522 w 605522"/>
              <a:gd name="connsiteY71" fmla="*/ 139231 h 539967"/>
              <a:gd name="connsiteX72" fmla="*/ 605522 w 605522"/>
              <a:gd name="connsiteY72" fmla="*/ 495204 h 539967"/>
              <a:gd name="connsiteX73" fmla="*/ 560690 w 605522"/>
              <a:gd name="connsiteY73" fmla="*/ 539967 h 539967"/>
              <a:gd name="connsiteX74" fmla="*/ 364282 w 605522"/>
              <a:gd name="connsiteY74" fmla="*/ 539967 h 539967"/>
              <a:gd name="connsiteX75" fmla="*/ 319450 w 605522"/>
              <a:gd name="connsiteY75" fmla="*/ 495204 h 539967"/>
              <a:gd name="connsiteX76" fmla="*/ 319450 w 605522"/>
              <a:gd name="connsiteY76" fmla="*/ 139231 h 539967"/>
              <a:gd name="connsiteX77" fmla="*/ 364282 w 605522"/>
              <a:gd name="connsiteY77" fmla="*/ 94468 h 539967"/>
              <a:gd name="connsiteX78" fmla="*/ 392035 w 605522"/>
              <a:gd name="connsiteY78" fmla="*/ 94468 h 539967"/>
              <a:gd name="connsiteX79" fmla="*/ 392035 w 605522"/>
              <a:gd name="connsiteY79" fmla="*/ 34105 h 539967"/>
              <a:gd name="connsiteX80" fmla="*/ 426193 w 605522"/>
              <a:gd name="connsiteY80" fmla="*/ 0 h 539967"/>
              <a:gd name="connsiteX81" fmla="*/ 106630 w 605522"/>
              <a:gd name="connsiteY81" fmla="*/ 0 h 539967"/>
              <a:gd name="connsiteX82" fmla="*/ 179301 w 605522"/>
              <a:gd name="connsiteY82" fmla="*/ 0 h 539967"/>
              <a:gd name="connsiteX83" fmla="*/ 213357 w 605522"/>
              <a:gd name="connsiteY83" fmla="*/ 34105 h 539967"/>
              <a:gd name="connsiteX84" fmla="*/ 213357 w 605522"/>
              <a:gd name="connsiteY84" fmla="*/ 94468 h 539967"/>
              <a:gd name="connsiteX85" fmla="*/ 241106 w 605522"/>
              <a:gd name="connsiteY85" fmla="*/ 94468 h 539967"/>
              <a:gd name="connsiteX86" fmla="*/ 285931 w 605522"/>
              <a:gd name="connsiteY86" fmla="*/ 139231 h 539967"/>
              <a:gd name="connsiteX87" fmla="*/ 285931 w 605522"/>
              <a:gd name="connsiteY87" fmla="*/ 495204 h 539967"/>
              <a:gd name="connsiteX88" fmla="*/ 241106 w 605522"/>
              <a:gd name="connsiteY88" fmla="*/ 539967 h 539967"/>
              <a:gd name="connsiteX89" fmla="*/ 44825 w 605522"/>
              <a:gd name="connsiteY89" fmla="*/ 539967 h 539967"/>
              <a:gd name="connsiteX90" fmla="*/ 0 w 605522"/>
              <a:gd name="connsiteY90" fmla="*/ 495204 h 539967"/>
              <a:gd name="connsiteX91" fmla="*/ 0 w 605522"/>
              <a:gd name="connsiteY91" fmla="*/ 139231 h 539967"/>
              <a:gd name="connsiteX92" fmla="*/ 44825 w 605522"/>
              <a:gd name="connsiteY92" fmla="*/ 94468 h 539967"/>
              <a:gd name="connsiteX93" fmla="*/ 72574 w 605522"/>
              <a:gd name="connsiteY93" fmla="*/ 94468 h 539967"/>
              <a:gd name="connsiteX94" fmla="*/ 72574 w 605522"/>
              <a:gd name="connsiteY94" fmla="*/ 34105 h 539967"/>
              <a:gd name="connsiteX95" fmla="*/ 106630 w 605522"/>
              <a:gd name="connsiteY95" fmla="*/ 0 h 53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5522" h="539967">
                <a:moveTo>
                  <a:pt x="387263" y="417395"/>
                </a:moveTo>
                <a:lnTo>
                  <a:pt x="537638" y="417395"/>
                </a:lnTo>
                <a:lnTo>
                  <a:pt x="537638" y="459762"/>
                </a:lnTo>
                <a:cubicBezTo>
                  <a:pt x="537638" y="466743"/>
                  <a:pt x="532011" y="472366"/>
                  <a:pt x="525026" y="472366"/>
                </a:cubicBezTo>
                <a:lnTo>
                  <a:pt x="399875" y="472366"/>
                </a:lnTo>
                <a:cubicBezTo>
                  <a:pt x="392890" y="472366"/>
                  <a:pt x="387263" y="466743"/>
                  <a:pt x="387263" y="459762"/>
                </a:cubicBezTo>
                <a:close/>
                <a:moveTo>
                  <a:pt x="387263" y="333069"/>
                </a:moveTo>
                <a:lnTo>
                  <a:pt x="537638" y="333069"/>
                </a:lnTo>
                <a:lnTo>
                  <a:pt x="537638" y="385711"/>
                </a:lnTo>
                <a:lnTo>
                  <a:pt x="387263" y="385711"/>
                </a:lnTo>
                <a:close/>
                <a:moveTo>
                  <a:pt x="387263" y="248743"/>
                </a:moveTo>
                <a:lnTo>
                  <a:pt x="537638" y="248743"/>
                </a:lnTo>
                <a:lnTo>
                  <a:pt x="537638" y="301455"/>
                </a:lnTo>
                <a:lnTo>
                  <a:pt x="387263" y="301455"/>
                </a:lnTo>
                <a:close/>
                <a:moveTo>
                  <a:pt x="130818" y="197654"/>
                </a:moveTo>
                <a:lnTo>
                  <a:pt x="175563" y="197654"/>
                </a:lnTo>
                <a:cubicBezTo>
                  <a:pt x="178572" y="197654"/>
                  <a:pt x="181386" y="199108"/>
                  <a:pt x="183133" y="201530"/>
                </a:cubicBezTo>
                <a:cubicBezTo>
                  <a:pt x="184978" y="203953"/>
                  <a:pt x="185463" y="207054"/>
                  <a:pt x="184589" y="209961"/>
                </a:cubicBezTo>
                <a:lnTo>
                  <a:pt x="157121" y="300470"/>
                </a:lnTo>
                <a:lnTo>
                  <a:pt x="177213" y="300470"/>
                </a:lnTo>
                <a:cubicBezTo>
                  <a:pt x="180416" y="300470"/>
                  <a:pt x="183522" y="302117"/>
                  <a:pt x="185269" y="304927"/>
                </a:cubicBezTo>
                <a:cubicBezTo>
                  <a:pt x="187016" y="307641"/>
                  <a:pt x="187210" y="311129"/>
                  <a:pt x="185754" y="314036"/>
                </a:cubicBezTo>
                <a:lnTo>
                  <a:pt x="125771" y="438752"/>
                </a:lnTo>
                <a:cubicBezTo>
                  <a:pt x="124994" y="440303"/>
                  <a:pt x="123247" y="441175"/>
                  <a:pt x="121597" y="440691"/>
                </a:cubicBezTo>
                <a:cubicBezTo>
                  <a:pt x="119947" y="440303"/>
                  <a:pt x="118879" y="438752"/>
                  <a:pt x="118976" y="437008"/>
                </a:cubicBezTo>
                <a:lnTo>
                  <a:pt x="125382" y="336324"/>
                </a:lnTo>
                <a:lnTo>
                  <a:pt x="94323" y="336324"/>
                </a:lnTo>
                <a:cubicBezTo>
                  <a:pt x="91314" y="336324"/>
                  <a:pt x="88500" y="334968"/>
                  <a:pt x="86655" y="332545"/>
                </a:cubicBezTo>
                <a:cubicBezTo>
                  <a:pt x="84908" y="330122"/>
                  <a:pt x="84326" y="326925"/>
                  <a:pt x="85199" y="324114"/>
                </a:cubicBezTo>
                <a:lnTo>
                  <a:pt x="121597" y="204437"/>
                </a:lnTo>
                <a:cubicBezTo>
                  <a:pt x="122859" y="200464"/>
                  <a:pt x="126547" y="197654"/>
                  <a:pt x="130818" y="197654"/>
                </a:cubicBezTo>
                <a:close/>
                <a:moveTo>
                  <a:pt x="399875" y="162230"/>
                </a:moveTo>
                <a:lnTo>
                  <a:pt x="525026" y="162230"/>
                </a:lnTo>
                <a:cubicBezTo>
                  <a:pt x="532011" y="162230"/>
                  <a:pt x="537638" y="167846"/>
                  <a:pt x="537638" y="174720"/>
                </a:cubicBezTo>
                <a:lnTo>
                  <a:pt x="537638" y="217130"/>
                </a:lnTo>
                <a:lnTo>
                  <a:pt x="387263" y="217130"/>
                </a:lnTo>
                <a:lnTo>
                  <a:pt x="387263" y="174720"/>
                </a:lnTo>
                <a:cubicBezTo>
                  <a:pt x="387263" y="167846"/>
                  <a:pt x="392890" y="162230"/>
                  <a:pt x="399875" y="162230"/>
                </a:cubicBezTo>
                <a:close/>
                <a:moveTo>
                  <a:pt x="364282" y="136615"/>
                </a:moveTo>
                <a:cubicBezTo>
                  <a:pt x="362827" y="136615"/>
                  <a:pt x="361662" y="137777"/>
                  <a:pt x="361662" y="139231"/>
                </a:cubicBezTo>
                <a:lnTo>
                  <a:pt x="361662" y="495204"/>
                </a:lnTo>
                <a:cubicBezTo>
                  <a:pt x="361662" y="496657"/>
                  <a:pt x="362827" y="497820"/>
                  <a:pt x="364282" y="497820"/>
                </a:cubicBezTo>
                <a:lnTo>
                  <a:pt x="560690" y="497820"/>
                </a:lnTo>
                <a:cubicBezTo>
                  <a:pt x="562145" y="497820"/>
                  <a:pt x="563310" y="496657"/>
                  <a:pt x="563310" y="495204"/>
                </a:cubicBezTo>
                <a:lnTo>
                  <a:pt x="563310" y="139231"/>
                </a:lnTo>
                <a:cubicBezTo>
                  <a:pt x="563310" y="137777"/>
                  <a:pt x="562048" y="136615"/>
                  <a:pt x="560690" y="136615"/>
                </a:cubicBezTo>
                <a:lnTo>
                  <a:pt x="532840" y="136615"/>
                </a:lnTo>
                <a:lnTo>
                  <a:pt x="392035" y="136615"/>
                </a:lnTo>
                <a:close/>
                <a:moveTo>
                  <a:pt x="44825" y="136615"/>
                </a:moveTo>
                <a:cubicBezTo>
                  <a:pt x="43370" y="136615"/>
                  <a:pt x="42206" y="137777"/>
                  <a:pt x="42206" y="139231"/>
                </a:cubicBezTo>
                <a:lnTo>
                  <a:pt x="42206" y="495204"/>
                </a:lnTo>
                <a:cubicBezTo>
                  <a:pt x="42206" y="496657"/>
                  <a:pt x="43370" y="497820"/>
                  <a:pt x="44825" y="497820"/>
                </a:cubicBezTo>
                <a:lnTo>
                  <a:pt x="241106" y="497820"/>
                </a:lnTo>
                <a:cubicBezTo>
                  <a:pt x="242561" y="497820"/>
                  <a:pt x="243725" y="496657"/>
                  <a:pt x="243725" y="495204"/>
                </a:cubicBezTo>
                <a:lnTo>
                  <a:pt x="243725" y="139231"/>
                </a:lnTo>
                <a:cubicBezTo>
                  <a:pt x="243725" y="137777"/>
                  <a:pt x="242561" y="136615"/>
                  <a:pt x="241106" y="136615"/>
                </a:cubicBezTo>
                <a:lnTo>
                  <a:pt x="213357" y="136615"/>
                </a:lnTo>
                <a:lnTo>
                  <a:pt x="72574" y="136615"/>
                </a:lnTo>
                <a:close/>
                <a:moveTo>
                  <a:pt x="434248" y="42147"/>
                </a:moveTo>
                <a:lnTo>
                  <a:pt x="434248" y="94468"/>
                </a:lnTo>
                <a:lnTo>
                  <a:pt x="490627" y="94468"/>
                </a:lnTo>
                <a:lnTo>
                  <a:pt x="490627" y="42147"/>
                </a:lnTo>
                <a:close/>
                <a:moveTo>
                  <a:pt x="114780" y="42147"/>
                </a:moveTo>
                <a:lnTo>
                  <a:pt x="114780" y="94468"/>
                </a:lnTo>
                <a:lnTo>
                  <a:pt x="171151" y="94468"/>
                </a:lnTo>
                <a:lnTo>
                  <a:pt x="171151" y="42147"/>
                </a:lnTo>
                <a:close/>
                <a:moveTo>
                  <a:pt x="426193" y="0"/>
                </a:moveTo>
                <a:lnTo>
                  <a:pt x="498779" y="0"/>
                </a:lnTo>
                <a:cubicBezTo>
                  <a:pt x="517604" y="0"/>
                  <a:pt x="532840" y="15309"/>
                  <a:pt x="532840" y="34105"/>
                </a:cubicBezTo>
                <a:lnTo>
                  <a:pt x="532840" y="94468"/>
                </a:lnTo>
                <a:lnTo>
                  <a:pt x="560690" y="94468"/>
                </a:lnTo>
                <a:cubicBezTo>
                  <a:pt x="585338" y="94468"/>
                  <a:pt x="605522" y="114621"/>
                  <a:pt x="605522" y="139231"/>
                </a:cubicBezTo>
                <a:lnTo>
                  <a:pt x="605522" y="495204"/>
                </a:lnTo>
                <a:cubicBezTo>
                  <a:pt x="605522" y="519911"/>
                  <a:pt x="585338" y="539967"/>
                  <a:pt x="560690" y="539967"/>
                </a:cubicBezTo>
                <a:lnTo>
                  <a:pt x="364282" y="539967"/>
                </a:lnTo>
                <a:cubicBezTo>
                  <a:pt x="339634" y="539967"/>
                  <a:pt x="319450" y="519911"/>
                  <a:pt x="319450" y="495204"/>
                </a:cubicBezTo>
                <a:lnTo>
                  <a:pt x="319450" y="139231"/>
                </a:lnTo>
                <a:cubicBezTo>
                  <a:pt x="319450" y="114621"/>
                  <a:pt x="339634" y="94468"/>
                  <a:pt x="364282" y="94468"/>
                </a:cubicBezTo>
                <a:lnTo>
                  <a:pt x="392035" y="94468"/>
                </a:lnTo>
                <a:lnTo>
                  <a:pt x="392035" y="34105"/>
                </a:lnTo>
                <a:cubicBezTo>
                  <a:pt x="392035" y="15309"/>
                  <a:pt x="407368" y="0"/>
                  <a:pt x="426193" y="0"/>
                </a:cubicBezTo>
                <a:close/>
                <a:moveTo>
                  <a:pt x="106630" y="0"/>
                </a:moveTo>
                <a:lnTo>
                  <a:pt x="179301" y="0"/>
                </a:lnTo>
                <a:cubicBezTo>
                  <a:pt x="198124" y="0"/>
                  <a:pt x="213357" y="15309"/>
                  <a:pt x="213357" y="34105"/>
                </a:cubicBezTo>
                <a:lnTo>
                  <a:pt x="213357" y="94468"/>
                </a:lnTo>
                <a:lnTo>
                  <a:pt x="241106" y="94468"/>
                </a:lnTo>
                <a:cubicBezTo>
                  <a:pt x="265847" y="94468"/>
                  <a:pt x="285931" y="114621"/>
                  <a:pt x="285931" y="139231"/>
                </a:cubicBezTo>
                <a:lnTo>
                  <a:pt x="285931" y="495204"/>
                </a:lnTo>
                <a:cubicBezTo>
                  <a:pt x="285931" y="519911"/>
                  <a:pt x="265847" y="539967"/>
                  <a:pt x="241106" y="539967"/>
                </a:cubicBezTo>
                <a:lnTo>
                  <a:pt x="44825" y="539967"/>
                </a:lnTo>
                <a:cubicBezTo>
                  <a:pt x="20084" y="539967"/>
                  <a:pt x="0" y="519911"/>
                  <a:pt x="0" y="495204"/>
                </a:cubicBezTo>
                <a:lnTo>
                  <a:pt x="0" y="139231"/>
                </a:lnTo>
                <a:cubicBezTo>
                  <a:pt x="0" y="114621"/>
                  <a:pt x="20084" y="94468"/>
                  <a:pt x="44825" y="94468"/>
                </a:cubicBezTo>
                <a:lnTo>
                  <a:pt x="72574" y="94468"/>
                </a:lnTo>
                <a:lnTo>
                  <a:pt x="72574" y="34105"/>
                </a:lnTo>
                <a:cubicBezTo>
                  <a:pt x="72574" y="15309"/>
                  <a:pt x="87904" y="0"/>
                  <a:pt x="1066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28" name="组合 27"/>
          <p:cNvGrpSpPr/>
          <p:nvPr/>
        </p:nvGrpSpPr>
        <p:grpSpPr>
          <a:xfrm>
            <a:off x="251900" y="155730"/>
            <a:ext cx="8568572" cy="625338"/>
            <a:chOff x="251900" y="155730"/>
            <a:chExt cx="8568572" cy="625338"/>
          </a:xfrm>
        </p:grpSpPr>
        <p:cxnSp>
          <p:nvCxnSpPr>
            <p:cNvPr id="29" name="直接连接符 28"/>
            <p:cNvCxnSpPr/>
            <p:nvPr/>
          </p:nvCxnSpPr>
          <p:spPr>
            <a:xfrm flipH="1">
              <a:off x="1208857" y="684095"/>
              <a:ext cx="7611615"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40" y="255120"/>
              <a:ext cx="2236510" cy="400110"/>
            </a:xfrm>
            <a:prstGeom prst="rect">
              <a:avLst/>
            </a:prstGeom>
          </p:spPr>
          <p:txBody>
            <a:bodyPr wrap="none">
              <a:spAutoFit/>
            </a:bodyPr>
            <a:lstStyle/>
            <a:p>
              <a:pPr defTabSz="913765">
                <a:spcBef>
                  <a:spcPts val="0"/>
                </a:spcBef>
                <a:spcAft>
                  <a:spcPts val="0"/>
                </a:spcAft>
                <a:defRPr/>
              </a:pPr>
              <a:r>
                <a:rPr lang="zh-CN" altLang="en-US" sz="2000" b="1" kern="0" dirty="0">
                  <a:solidFill>
                    <a:srgbClr val="376092"/>
                  </a:solidFill>
                  <a:latin typeface="微软雅黑" panose="020B0503020204020204" pitchFamily="34" charset="-122"/>
                  <a:ea typeface="微软雅黑" panose="020B0503020204020204" pitchFamily="34" charset="-122"/>
                  <a:cs typeface="+mn-ea"/>
                  <a:sym typeface="+mn-lt"/>
                </a:rPr>
                <a:t>此处添加您的标题</a:t>
              </a:r>
            </a:p>
          </p:txBody>
        </p:sp>
        <p:grpSp>
          <p:nvGrpSpPr>
            <p:cNvPr id="31" name="组合 30"/>
            <p:cNvGrpSpPr/>
            <p:nvPr/>
          </p:nvGrpSpPr>
          <p:grpSpPr>
            <a:xfrm>
              <a:off x="251900" y="195486"/>
              <a:ext cx="887938" cy="585582"/>
              <a:chOff x="562441" y="531294"/>
              <a:chExt cx="2322326" cy="1531540"/>
            </a:xfrm>
          </p:grpSpPr>
          <p:sp>
            <p:nvSpPr>
              <p:cNvPr id="41" name="圆角矩形 40"/>
              <p:cNvSpPr/>
              <p:nvPr/>
            </p:nvSpPr>
            <p:spPr>
              <a:xfrm rot="2700000">
                <a:off x="613474" y="711955"/>
                <a:ext cx="704611" cy="704611"/>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2" name="圆角矩形 41"/>
              <p:cNvSpPr/>
              <p:nvPr/>
            </p:nvSpPr>
            <p:spPr>
              <a:xfrm rot="2700000">
                <a:off x="1043261" y="555179"/>
                <a:ext cx="1041378" cy="1041378"/>
              </a:xfrm>
              <a:prstGeom prst="roundRect">
                <a:avLst>
                  <a:gd name="adj" fmla="val 4810"/>
                </a:avLst>
              </a:prstGeom>
              <a:solidFill>
                <a:schemeClr val="accent1">
                  <a:lumMod val="75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3" name="圆角矩形 42"/>
              <p:cNvSpPr/>
              <p:nvPr/>
            </p:nvSpPr>
            <p:spPr>
              <a:xfrm rot="2700000">
                <a:off x="2386142" y="531294"/>
                <a:ext cx="498625" cy="498625"/>
              </a:xfrm>
              <a:prstGeom prst="roundRect">
                <a:avLst>
                  <a:gd name="adj" fmla="val 4810"/>
                </a:avLst>
              </a:prstGeom>
              <a:solidFill>
                <a:schemeClr val="bg1">
                  <a:lumMod val="50000"/>
                </a:schemeClr>
              </a:soli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圆角矩形 43"/>
              <p:cNvSpPr/>
              <p:nvPr/>
            </p:nvSpPr>
            <p:spPr>
              <a:xfrm rot="2700000">
                <a:off x="2149679" y="1381541"/>
                <a:ext cx="432486" cy="432486"/>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圆角矩形 44"/>
              <p:cNvSpPr/>
              <p:nvPr/>
            </p:nvSpPr>
            <p:spPr>
              <a:xfrm rot="2700000">
                <a:off x="562441" y="1843807"/>
                <a:ext cx="219027" cy="219027"/>
              </a:xfrm>
              <a:prstGeom prst="roundRect">
                <a:avLst>
                  <a:gd name="adj" fmla="val 4810"/>
                </a:avLst>
              </a:prstGeom>
              <a:gradFill>
                <a:gsLst>
                  <a:gs pos="0">
                    <a:srgbClr val="F2F2F2"/>
                  </a:gs>
                  <a:gs pos="100000">
                    <a:srgbClr val="DBDBDB"/>
                  </a:gs>
                </a:gsLst>
                <a:lin ang="16800000" scaled="0"/>
              </a:gradFill>
              <a:ln>
                <a:noFill/>
              </a:ln>
              <a:effectLst>
                <a:outerShdw blurRad="63500" dist="63500" dir="5400000" algn="t"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6" name="文本框 4"/>
              <p:cNvSpPr txBox="1"/>
              <p:nvPr/>
            </p:nvSpPr>
            <p:spPr>
              <a:xfrm>
                <a:off x="944545" y="617339"/>
                <a:ext cx="1229245" cy="9659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0" name="矩形 39"/>
            <p:cNvSpPr/>
            <p:nvPr/>
          </p:nvSpPr>
          <p:spPr>
            <a:xfrm>
              <a:off x="7433343" y="155730"/>
              <a:ext cx="1374094" cy="523220"/>
            </a:xfrm>
            <a:prstGeom prst="rect">
              <a:avLst/>
            </a:prstGeom>
          </p:spPr>
          <p:txBody>
            <a:bodyPr wrap="none">
              <a:spAutoFit/>
            </a:bodyPr>
            <a:lstStyle/>
            <a:p>
              <a:pPr defTabSz="913765">
                <a:spcBef>
                  <a:spcPts val="0"/>
                </a:spcBef>
                <a:spcAft>
                  <a:spcPts val="0"/>
                </a:spcAft>
                <a:defRPr/>
              </a:pPr>
              <a:r>
                <a:rPr lang="en-US" altLang="zh-CN"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rPr>
                <a:t>LOGO</a:t>
              </a:r>
              <a:endParaRPr lang="zh-CN" altLang="en-US" sz="2800" kern="0" spc="300" dirty="0">
                <a:solidFill>
                  <a:schemeClr val="tx1">
                    <a:lumMod val="65000"/>
                    <a:lumOff val="35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1500"/>
                            </p:stCondLst>
                            <p:childTnLst>
                              <p:par>
                                <p:cTn id="53" presetID="2" presetClass="entr" presetSubtype="8"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0" grpId="0" animBg="1"/>
      <p:bldP spid="11" grpId="0" animBg="1"/>
      <p:bldP spid="12" grpId="0" animBg="1"/>
      <p:bldP spid="32" grpId="0" animBg="1"/>
      <p:bldP spid="33" grpId="0" animBg="1"/>
      <p:bldP spid="35"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t="-62398" b="-46580"/>
            </a:stretch>
          </a:blip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 name="等腰三角形 2"/>
          <p:cNvSpPr/>
          <p:nvPr/>
        </p:nvSpPr>
        <p:spPr>
          <a:xfrm rot="5400000">
            <a:off x="-1313377" y="1313377"/>
            <a:ext cx="5143500" cy="2516746"/>
          </a:xfrm>
          <a:prstGeom prst="triangle">
            <a:avLst/>
          </a:prstGeom>
          <a:solidFill>
            <a:srgbClr val="376092"/>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3779912" y="3157167"/>
            <a:ext cx="2600712" cy="561692"/>
          </a:xfrm>
          <a:prstGeom prst="rect">
            <a:avLst/>
          </a:prstGeom>
        </p:spPr>
        <p:txBody>
          <a:bodyPr wrap="none" lIns="68580" tIns="34290" rIns="68580" bIns="34290">
            <a:spAutoFit/>
          </a:bodyPr>
          <a:lstStyle/>
          <a:p>
            <a:pPr defTabSz="913765">
              <a:spcBef>
                <a:spcPts val="0"/>
              </a:spcBef>
              <a:spcAft>
                <a:spcPts val="0"/>
              </a:spcAft>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项目完成情况</a:t>
            </a:r>
          </a:p>
        </p:txBody>
      </p:sp>
      <p:sp>
        <p:nvSpPr>
          <p:cNvPr id="22" name="Rectangle 5"/>
          <p:cNvSpPr/>
          <p:nvPr/>
        </p:nvSpPr>
        <p:spPr bwMode="auto">
          <a:xfrm>
            <a:off x="3840730" y="3763323"/>
            <a:ext cx="4187654" cy="6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lvl="0" fontAlgn="base">
              <a:spcBef>
                <a:spcPct val="0"/>
              </a:spcBef>
              <a:spcAft>
                <a:spcPct val="0"/>
              </a:spcAft>
              <a:defRPr/>
            </a:pP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a:t>
            </a:r>
            <a:r>
              <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200</a:t>
            </a:r>
            <a:r>
              <a:rPr kumimoji="0" lang="zh-CN" altLang="en-US"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rPr>
              <a:t>字以内</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尽量数控制在</a:t>
            </a:r>
            <a:r>
              <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200</a:t>
            </a: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cs typeface="+mn-ea"/>
                <a:sym typeface="+mn-lt"/>
              </a:rPr>
              <a:t>字以内。</a:t>
            </a:r>
            <a:endParaRPr kumimoji="0" lang="en-US" altLang="zh-CN" sz="1200" b="0" i="0" u="none" strike="noStrike" kern="0" cap="none" spc="0" normalizeH="0" baseline="0" noProof="0" dirty="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矩形 3"/>
          <p:cNvSpPr/>
          <p:nvPr/>
        </p:nvSpPr>
        <p:spPr>
          <a:xfrm>
            <a:off x="1115616" y="0"/>
            <a:ext cx="8028384" cy="2571750"/>
          </a:xfrm>
          <a:custGeom>
            <a:avLst/>
            <a:gdLst>
              <a:gd name="connsiteX0" fmla="*/ 0 w 8028384"/>
              <a:gd name="connsiteY0" fmla="*/ 0 h 2571750"/>
              <a:gd name="connsiteX1" fmla="*/ 8028384 w 8028384"/>
              <a:gd name="connsiteY1" fmla="*/ 0 h 2571750"/>
              <a:gd name="connsiteX2" fmla="*/ 8028384 w 8028384"/>
              <a:gd name="connsiteY2" fmla="*/ 2571750 h 2571750"/>
              <a:gd name="connsiteX3" fmla="*/ 0 w 8028384"/>
              <a:gd name="connsiteY3" fmla="*/ 2571750 h 2571750"/>
              <a:gd name="connsiteX4" fmla="*/ 0 w 8028384"/>
              <a:gd name="connsiteY4" fmla="*/ 0 h 2571750"/>
              <a:gd name="connsiteX0-1" fmla="*/ 0 w 8028384"/>
              <a:gd name="connsiteY0-2" fmla="*/ 0 h 2571750"/>
              <a:gd name="connsiteX1-3" fmla="*/ 8028384 w 8028384"/>
              <a:gd name="connsiteY1-4" fmla="*/ 0 h 2571750"/>
              <a:gd name="connsiteX2-5" fmla="*/ 8028384 w 8028384"/>
              <a:gd name="connsiteY2-6" fmla="*/ 2571750 h 2571750"/>
              <a:gd name="connsiteX3-7" fmla="*/ 2445165 w 8028384"/>
              <a:gd name="connsiteY3-8" fmla="*/ 2571078 h 2571750"/>
              <a:gd name="connsiteX4-9" fmla="*/ 0 w 8028384"/>
              <a:gd name="connsiteY4-10" fmla="*/ 2571750 h 2571750"/>
              <a:gd name="connsiteX5" fmla="*/ 0 w 8028384"/>
              <a:gd name="connsiteY5" fmla="*/ 0 h 2571750"/>
              <a:gd name="connsiteX0-11" fmla="*/ 0 w 8028384"/>
              <a:gd name="connsiteY0-12" fmla="*/ 0 h 2571750"/>
              <a:gd name="connsiteX1-13" fmla="*/ 8028384 w 8028384"/>
              <a:gd name="connsiteY1-14" fmla="*/ 0 h 2571750"/>
              <a:gd name="connsiteX2-15" fmla="*/ 8028384 w 8028384"/>
              <a:gd name="connsiteY2-16" fmla="*/ 2571750 h 2571750"/>
              <a:gd name="connsiteX3-17" fmla="*/ 2445165 w 8028384"/>
              <a:gd name="connsiteY3-18" fmla="*/ 2571078 h 2571750"/>
              <a:gd name="connsiteX4-19" fmla="*/ 0 w 8028384"/>
              <a:gd name="connsiteY4-20" fmla="*/ 0 h 257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28384" h="2571750">
                <a:moveTo>
                  <a:pt x="0" y="0"/>
                </a:moveTo>
                <a:lnTo>
                  <a:pt x="8028384" y="0"/>
                </a:lnTo>
                <a:lnTo>
                  <a:pt x="8028384" y="2571750"/>
                </a:lnTo>
                <a:lnTo>
                  <a:pt x="2445165" y="2571078"/>
                </a:lnTo>
                <a:lnTo>
                  <a:pt x="0" y="0"/>
                </a:lnTo>
                <a:close/>
              </a:path>
            </a:pathLst>
          </a:cu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357249" y="1946807"/>
            <a:ext cx="1164421" cy="992579"/>
          </a:xfrm>
          <a:prstGeom prst="rect">
            <a:avLst/>
          </a:prstGeom>
        </p:spPr>
        <p:txBody>
          <a:bodyPr wrap="none" lIns="68580" tIns="34290" rIns="68580" bIns="34290">
            <a:spAutoFit/>
          </a:bodyPr>
          <a:lstStyle/>
          <a:p>
            <a:pPr defTabSz="913765">
              <a:spcBef>
                <a:spcPts val="0"/>
              </a:spcBef>
              <a:spcAft>
                <a:spcPts val="0"/>
              </a:spcAft>
              <a:defRPr/>
            </a:pPr>
            <a:r>
              <a:rPr lang="en-US" altLang="zh-CN"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02</a:t>
            </a:r>
            <a:endParaRPr lang="zh-CN" altLang="en-US" sz="6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7249" y="2894479"/>
            <a:ext cx="1276632" cy="315471"/>
          </a:xfrm>
          <a:prstGeom prst="rect">
            <a:avLst/>
          </a:prstGeom>
        </p:spPr>
        <p:txBody>
          <a:bodyPr wrap="none" lIns="68580" tIns="34290" rIns="68580" bIns="34290">
            <a:spAutoFit/>
          </a:bodyPr>
          <a:lstStyle/>
          <a:p>
            <a:pPr defTabSz="913765">
              <a:spcBef>
                <a:spcPts val="0"/>
              </a:spcBef>
              <a:spcAft>
                <a:spcPts val="0"/>
              </a:spcAft>
              <a:defRPr/>
            </a:pPr>
            <a:r>
              <a:rPr lang="en-US" altLang="zh-CN"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PART TWO</a:t>
            </a:r>
            <a:endParaRPr lang="zh-CN" altLang="en-US" sz="1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55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1299"/>
                            </p:stCondLst>
                            <p:childTnLst>
                              <p:par>
                                <p:cTn id="30" presetID="5"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1" grpId="0"/>
      <p:bldP spid="22" grpId="0"/>
      <p:bldP spid="24" grpId="0" animBg="1"/>
      <p:bldP spid="25"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027512A-D264-4382-9CC5-C4FB28CE168C"/>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工作总结"/>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w3lt2q">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全屏显示(16:9)</PresentationFormat>
  <Paragraphs>228</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FZHei-B01S</vt:lpstr>
      <vt:lpstr>FZZhengHeiS-R-GB</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2021-10-18T07:52:59Z</dcterms:created>
  <dcterms:modified xsi:type="dcterms:W3CDTF">2023-01-10T12:15:39Z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16B65B23D1824E878A7E43217AC14EA9</vt:lpwstr>
  </property>
  <property fmtid="{A09F084E-AD41-489F-8076-AA5BE3082BCA}" pid="100">
    <vt:ui4>5</vt:ui4>
  </property>
  <property fmtid="{64440492-4C8B-11D1-8B70-080036B11A03}" pid="11">
    <vt:lpwstr>www.2ppt.com-爱PPT提供资源下载</vt:lpwstr>
  </property>
</Properties>
</file>