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407" r:id="rId2"/>
    <p:sldId id="408" r:id="rId3"/>
    <p:sldId id="409" r:id="rId4"/>
    <p:sldId id="410" r:id="rId5"/>
    <p:sldId id="411" r:id="rId6"/>
    <p:sldId id="412" r:id="rId7"/>
    <p:sldId id="413" r:id="rId8"/>
    <p:sldId id="414" r:id="rId9"/>
    <p:sldId id="415" r:id="rId10"/>
    <p:sldId id="416" r:id="rId11"/>
    <p:sldId id="417" r:id="rId12"/>
    <p:sldId id="418" r:id="rId13"/>
    <p:sldId id="419" r:id="rId14"/>
  </p:sldIdLst>
  <p:sldSz cx="9144000" cy="5143500" type="screen16x9"/>
  <p:notesSz cx="6797675" cy="9928225"/>
  <p:defaultTextStyle>
    <a:defPPr>
      <a:defRPr lang="zh-CN"/>
    </a:defPPr>
    <a:lvl1pPr algn="l" defTabSz="685800" rtl="0" fontAlgn="base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342900" indent="114300" algn="l" defTabSz="685800" rtl="0" fontAlgn="base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685800" indent="228600" algn="l" defTabSz="685800" rtl="0" fontAlgn="base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028700" indent="342900" algn="l" defTabSz="685800" rtl="0" fontAlgn="base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371600" indent="457200" algn="l" defTabSz="685800" rtl="0" fontAlgn="base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00"/>
    <a:srgbClr val="FF00FF"/>
    <a:srgbClr val="E3F2E7"/>
    <a:srgbClr val="FFF2CC"/>
    <a:srgbClr val="7F868D"/>
    <a:srgbClr val="CC1F41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39" autoAdjust="0"/>
    <p:restoredTop sz="96370" autoAdjust="0"/>
  </p:normalViewPr>
  <p:slideViewPr>
    <p:cSldViewPr snapToGrid="0">
      <p:cViewPr>
        <p:scale>
          <a:sx n="150" d="100"/>
          <a:sy n="150" d="100"/>
        </p:scale>
        <p:origin x="-504" y="-16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190" noProof="1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190" noProof="1" smtClean="0"/>
            </a:lvl1pPr>
          </a:lstStyle>
          <a:p>
            <a:fld id="{0F9B84EA-7D68-4D60-9CB1-D50884785D1C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90" noProof="1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100"/>
            </a:lvl1pPr>
          </a:lstStyle>
          <a:p>
            <a:fld id="{84C75B42-6356-4109-9877-FE67DBAC6202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/>
            </a:lvl1pPr>
          </a:lstStyle>
          <a:p>
            <a:pPr>
              <a:defRPr/>
            </a:pPr>
            <a:fld id="{F3466B1C-6BDA-4F85-B772-EDA51571AAC2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noProof="0"/>
              <a:t>编辑母版文本样式</a:t>
            </a:r>
          </a:p>
          <a:p>
            <a:pPr lvl="1"/>
            <a:r>
              <a:rPr lang="zh-CN" altLang="en-US" noProof="0"/>
              <a:t>第二级</a:t>
            </a:r>
          </a:p>
          <a:p>
            <a:pPr lvl="2"/>
            <a:r>
              <a:rPr lang="zh-CN" altLang="en-US" noProof="0"/>
              <a:t>第三级</a:t>
            </a:r>
          </a:p>
          <a:p>
            <a:pPr lvl="3"/>
            <a:r>
              <a:rPr lang="zh-CN" altLang="en-US" noProof="0"/>
              <a:t>第四级</a:t>
            </a:r>
          </a:p>
          <a:p>
            <a:pPr lvl="4"/>
            <a:r>
              <a:rPr lang="zh-CN" altLang="en-US" noProof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0" hangingPunct="0">
              <a:defRPr sz="1200"/>
            </a:lvl1pPr>
          </a:lstStyle>
          <a:p>
            <a:fld id="{7B9FF0A8-36CF-46E3-9AB4-629BAE297AC0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幻灯片图像占位符 1"/>
          <p:cNvSpPr>
            <a:spLocks noGrp="1" noRot="1" noChangeAspect="1" noChangeArrowheads="1" noTextEdit="1"/>
          </p:cNvSpPr>
          <p:nvPr>
            <p:ph type="sldImg" idx="4294967295"/>
          </p:nvPr>
        </p:nvSpPr>
        <p:spPr bwMode="auto">
          <a:ln>
            <a:solidFill>
              <a:srgbClr val="000000"/>
            </a:solidFill>
            <a:miter lim="800000"/>
          </a:ln>
        </p:spPr>
      </p:sp>
      <p:sp>
        <p:nvSpPr>
          <p:cNvPr id="7170" name="备注占位符 2"/>
          <p:cNvSpPr>
            <a:spLocks noGrp="1" noChangeArrowheads="1"/>
          </p:cNvSpPr>
          <p:nvPr>
            <p:ph type="body" idx="429496729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7171" name="灯片编号占位符 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87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fld id="{2686E658-6245-4858-B9A0-A38C5BAC239D}" type="slidenum">
              <a:rPr lang="zh-CN" altLang="en-US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mbria" panose="02040503050406030204" pitchFamily="18" charset="0"/>
          <a:ea typeface="黑体" panose="02010609060101010101" pitchFamily="49" charset="-122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mbria" panose="02040503050406030204" pitchFamily="18" charset="0"/>
          <a:ea typeface="黑体" panose="02010609060101010101" pitchFamily="49" charset="-122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mbria" panose="02040503050406030204" pitchFamily="18" charset="0"/>
          <a:ea typeface="黑体" panose="02010609060101010101" pitchFamily="49" charset="-122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mbria" panose="02040503050406030204" pitchFamily="18" charset="0"/>
          <a:ea typeface="黑体" panose="02010609060101010101" pitchFamily="49" charset="-122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mbria" panose="02040503050406030204" pitchFamily="18" charset="0"/>
          <a:ea typeface="黑体" panose="02010609060101010101" pitchFamily="49" charset="-122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mbria" panose="02040503050406030204" pitchFamily="18" charset="0"/>
          <a:ea typeface="黑体" panose="02010609060101010101" pitchFamily="49" charset="-122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mbria" panose="02040503050406030204" pitchFamily="18" charset="0"/>
          <a:ea typeface="黑体" panose="02010609060101010101" pitchFamily="49" charset="-122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mbria" panose="02040503050406030204" pitchFamily="18" charset="0"/>
          <a:ea typeface="黑体" panose="02010609060101010101" pitchFamily="49" charset="-122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4"/>
          <p:cNvSpPr txBox="1">
            <a:spLocks noChangeArrowheads="1"/>
          </p:cNvSpPr>
          <p:nvPr/>
        </p:nvSpPr>
        <p:spPr bwMode="auto">
          <a:xfrm>
            <a:off x="2862134" y="3325406"/>
            <a:ext cx="345122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zh-CN" altLang="en-US" sz="2800" b="1" dirty="0">
                <a:latin typeface="楷体" panose="02010609060101010101" pitchFamily="49" charset="-122"/>
                <a:ea typeface="楷体" panose="02010609060101010101" pitchFamily="49" charset="-122"/>
              </a:rPr>
              <a:t>青岛版五年级上册</a:t>
            </a:r>
          </a:p>
        </p:txBody>
      </p:sp>
      <p:cxnSp>
        <p:nvCxnSpPr>
          <p:cNvPr id="8" name="直接连接符 7"/>
          <p:cNvCxnSpPr/>
          <p:nvPr/>
        </p:nvCxnSpPr>
        <p:spPr>
          <a:xfrm>
            <a:off x="2246313" y="3067050"/>
            <a:ext cx="4829175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标题 1"/>
          <p:cNvSpPr txBox="1"/>
          <p:nvPr/>
        </p:nvSpPr>
        <p:spPr bwMode="auto">
          <a:xfrm>
            <a:off x="2069971" y="2282824"/>
            <a:ext cx="5035550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defTabSz="914400">
              <a:spcBef>
                <a:spcPct val="0"/>
              </a:spcBef>
              <a:buFontTx/>
              <a:buNone/>
              <a:defRPr/>
            </a:pPr>
            <a:r>
              <a:rPr lang="zh-CN" altLang="en-US" dirty="0" smtClean="0">
                <a:latin typeface="+mn-lt"/>
                <a:ea typeface="黑体" panose="02010609060101010101" pitchFamily="49" charset="-122"/>
              </a:rPr>
              <a:t>第</a:t>
            </a:r>
            <a:r>
              <a:rPr lang="en-US" altLang="zh-CN" dirty="0" smtClean="0">
                <a:latin typeface="+mn-lt"/>
                <a:ea typeface="黑体" panose="02010609060101010101" pitchFamily="49" charset="-122"/>
              </a:rPr>
              <a:t>4</a:t>
            </a:r>
            <a:r>
              <a:rPr lang="zh-CN" altLang="en-US" dirty="0" smtClean="0">
                <a:latin typeface="+mn-lt"/>
                <a:ea typeface="黑体" panose="02010609060101010101" pitchFamily="49" charset="-122"/>
              </a:rPr>
              <a:t>课时</a:t>
            </a:r>
            <a:endParaRPr lang="zh-CN" altLang="en-US" dirty="0">
              <a:latin typeface="+mn-lt"/>
              <a:ea typeface="黑体" panose="02010609060101010101" pitchFamily="49" charset="-122"/>
            </a:endParaRPr>
          </a:p>
        </p:txBody>
      </p:sp>
      <p:grpSp>
        <p:nvGrpSpPr>
          <p:cNvPr id="10" name="组合 1"/>
          <p:cNvGrpSpPr/>
          <p:nvPr/>
        </p:nvGrpSpPr>
        <p:grpSpPr bwMode="auto">
          <a:xfrm>
            <a:off x="1985963" y="465138"/>
            <a:ext cx="4151312" cy="874712"/>
            <a:chOff x="1920349" y="218953"/>
            <a:chExt cx="4152130" cy="875559"/>
          </a:xfrm>
        </p:grpSpPr>
        <p:grpSp>
          <p:nvGrpSpPr>
            <p:cNvPr id="11" name="组合 6"/>
            <p:cNvGrpSpPr/>
            <p:nvPr/>
          </p:nvGrpSpPr>
          <p:grpSpPr bwMode="auto">
            <a:xfrm>
              <a:off x="1920349" y="218953"/>
              <a:ext cx="4152130" cy="875559"/>
              <a:chOff x="2979713" y="3483750"/>
              <a:chExt cx="4152130" cy="875559"/>
            </a:xfrm>
          </p:grpSpPr>
          <p:sp>
            <p:nvSpPr>
              <p:cNvPr id="13" name="椭圆 12"/>
              <p:cNvSpPr/>
              <p:nvPr/>
            </p:nvSpPr>
            <p:spPr>
              <a:xfrm>
                <a:off x="2979713" y="3483750"/>
                <a:ext cx="884411" cy="875559"/>
              </a:xfrm>
              <a:prstGeom prst="ellipse">
                <a:avLst/>
              </a:prstGeom>
              <a:solidFill>
                <a:srgbClr val="FABD9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4400">
                  <a:defRPr/>
                </a:pPr>
                <a:endParaRPr lang="zh-CN" altLang="en-US" sz="2800" b="1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  <p:sp>
            <p:nvSpPr>
              <p:cNvPr id="14" name="矩形: 圆角 7"/>
              <p:cNvSpPr/>
              <p:nvPr/>
            </p:nvSpPr>
            <p:spPr>
              <a:xfrm>
                <a:off x="3770444" y="3550490"/>
                <a:ext cx="3361399" cy="751614"/>
              </a:xfrm>
              <a:custGeom>
                <a:avLst/>
                <a:gdLst>
                  <a:gd name="connsiteX0" fmla="*/ 0 w 3600450"/>
                  <a:gd name="connsiteY0" fmla="*/ 239229 h 749558"/>
                  <a:gd name="connsiteX1" fmla="*/ 239229 w 3600450"/>
                  <a:gd name="connsiteY1" fmla="*/ 0 h 749558"/>
                  <a:gd name="connsiteX2" fmla="*/ 3361221 w 3600450"/>
                  <a:gd name="connsiteY2" fmla="*/ 0 h 749558"/>
                  <a:gd name="connsiteX3" fmla="*/ 3600450 w 3600450"/>
                  <a:gd name="connsiteY3" fmla="*/ 239229 h 749558"/>
                  <a:gd name="connsiteX4" fmla="*/ 3600450 w 3600450"/>
                  <a:gd name="connsiteY4" fmla="*/ 510329 h 749558"/>
                  <a:gd name="connsiteX5" fmla="*/ 3361221 w 3600450"/>
                  <a:gd name="connsiteY5" fmla="*/ 749558 h 749558"/>
                  <a:gd name="connsiteX6" fmla="*/ 239229 w 3600450"/>
                  <a:gd name="connsiteY6" fmla="*/ 749558 h 749558"/>
                  <a:gd name="connsiteX7" fmla="*/ 0 w 3600450"/>
                  <a:gd name="connsiteY7" fmla="*/ 510329 h 749558"/>
                  <a:gd name="connsiteX8" fmla="*/ 0 w 3600450"/>
                  <a:gd name="connsiteY8" fmla="*/ 239229 h 749558"/>
                  <a:gd name="connsiteX0-1" fmla="*/ 381000 w 3600450"/>
                  <a:gd name="connsiteY0-2" fmla="*/ 272566 h 749558"/>
                  <a:gd name="connsiteX1-3" fmla="*/ 239229 w 3600450"/>
                  <a:gd name="connsiteY1-4" fmla="*/ 0 h 749558"/>
                  <a:gd name="connsiteX2-5" fmla="*/ 3361221 w 3600450"/>
                  <a:gd name="connsiteY2-6" fmla="*/ 0 h 749558"/>
                  <a:gd name="connsiteX3-7" fmla="*/ 3600450 w 3600450"/>
                  <a:gd name="connsiteY3-8" fmla="*/ 239229 h 749558"/>
                  <a:gd name="connsiteX4-9" fmla="*/ 3600450 w 3600450"/>
                  <a:gd name="connsiteY4-10" fmla="*/ 510329 h 749558"/>
                  <a:gd name="connsiteX5-11" fmla="*/ 3361221 w 3600450"/>
                  <a:gd name="connsiteY5-12" fmla="*/ 749558 h 749558"/>
                  <a:gd name="connsiteX6-13" fmla="*/ 239229 w 3600450"/>
                  <a:gd name="connsiteY6-14" fmla="*/ 749558 h 749558"/>
                  <a:gd name="connsiteX7-15" fmla="*/ 0 w 3600450"/>
                  <a:gd name="connsiteY7-16" fmla="*/ 510329 h 749558"/>
                  <a:gd name="connsiteX8-17" fmla="*/ 381000 w 3600450"/>
                  <a:gd name="connsiteY8-18" fmla="*/ 272566 h 749558"/>
                  <a:gd name="connsiteX0-19" fmla="*/ 177789 w 3397239"/>
                  <a:gd name="connsiteY0-20" fmla="*/ 272566 h 749558"/>
                  <a:gd name="connsiteX1-21" fmla="*/ 36018 w 3397239"/>
                  <a:gd name="connsiteY1-22" fmla="*/ 0 h 749558"/>
                  <a:gd name="connsiteX2-23" fmla="*/ 3158010 w 3397239"/>
                  <a:gd name="connsiteY2-24" fmla="*/ 0 h 749558"/>
                  <a:gd name="connsiteX3-25" fmla="*/ 3397239 w 3397239"/>
                  <a:gd name="connsiteY3-26" fmla="*/ 239229 h 749558"/>
                  <a:gd name="connsiteX4-27" fmla="*/ 3397239 w 3397239"/>
                  <a:gd name="connsiteY4-28" fmla="*/ 510329 h 749558"/>
                  <a:gd name="connsiteX5-29" fmla="*/ 3158010 w 3397239"/>
                  <a:gd name="connsiteY5-30" fmla="*/ 749558 h 749558"/>
                  <a:gd name="connsiteX6-31" fmla="*/ 36018 w 3397239"/>
                  <a:gd name="connsiteY6-32" fmla="*/ 749558 h 749558"/>
                  <a:gd name="connsiteX7-33" fmla="*/ 187314 w 3397239"/>
                  <a:gd name="connsiteY7-34" fmla="*/ 529379 h 749558"/>
                  <a:gd name="connsiteX8-35" fmla="*/ 177789 w 3397239"/>
                  <a:gd name="connsiteY8-36" fmla="*/ 272566 h 749558"/>
                  <a:gd name="connsiteX0-37" fmla="*/ 176873 w 3396323"/>
                  <a:gd name="connsiteY0-38" fmla="*/ 272566 h 749558"/>
                  <a:gd name="connsiteX1-39" fmla="*/ 35102 w 3396323"/>
                  <a:gd name="connsiteY1-40" fmla="*/ 0 h 749558"/>
                  <a:gd name="connsiteX2-41" fmla="*/ 3157094 w 3396323"/>
                  <a:gd name="connsiteY2-42" fmla="*/ 0 h 749558"/>
                  <a:gd name="connsiteX3-43" fmla="*/ 3396323 w 3396323"/>
                  <a:gd name="connsiteY3-44" fmla="*/ 239229 h 749558"/>
                  <a:gd name="connsiteX4-45" fmla="*/ 3396323 w 3396323"/>
                  <a:gd name="connsiteY4-46" fmla="*/ 510329 h 749558"/>
                  <a:gd name="connsiteX5-47" fmla="*/ 3157094 w 3396323"/>
                  <a:gd name="connsiteY5-48" fmla="*/ 749558 h 749558"/>
                  <a:gd name="connsiteX6-49" fmla="*/ 35102 w 3396323"/>
                  <a:gd name="connsiteY6-50" fmla="*/ 749558 h 749558"/>
                  <a:gd name="connsiteX7-51" fmla="*/ 186398 w 3396323"/>
                  <a:gd name="connsiteY7-52" fmla="*/ 529379 h 749558"/>
                  <a:gd name="connsiteX8-53" fmla="*/ 176873 w 3396323"/>
                  <a:gd name="connsiteY8-54" fmla="*/ 272566 h 749558"/>
                  <a:gd name="connsiteX0-55" fmla="*/ 141771 w 3361221"/>
                  <a:gd name="connsiteY0-56" fmla="*/ 272566 h 749558"/>
                  <a:gd name="connsiteX1-57" fmla="*/ 0 w 3361221"/>
                  <a:gd name="connsiteY1-58" fmla="*/ 0 h 749558"/>
                  <a:gd name="connsiteX2-59" fmla="*/ 3121992 w 3361221"/>
                  <a:gd name="connsiteY2-60" fmla="*/ 0 h 749558"/>
                  <a:gd name="connsiteX3-61" fmla="*/ 3361221 w 3361221"/>
                  <a:gd name="connsiteY3-62" fmla="*/ 239229 h 749558"/>
                  <a:gd name="connsiteX4-63" fmla="*/ 3361221 w 3361221"/>
                  <a:gd name="connsiteY4-64" fmla="*/ 510329 h 749558"/>
                  <a:gd name="connsiteX5-65" fmla="*/ 3121992 w 3361221"/>
                  <a:gd name="connsiteY5-66" fmla="*/ 749558 h 749558"/>
                  <a:gd name="connsiteX6-67" fmla="*/ 0 w 3361221"/>
                  <a:gd name="connsiteY6-68" fmla="*/ 749558 h 749558"/>
                  <a:gd name="connsiteX7-69" fmla="*/ 151296 w 3361221"/>
                  <a:gd name="connsiteY7-70" fmla="*/ 529379 h 749558"/>
                  <a:gd name="connsiteX8-71" fmla="*/ 141771 w 3361221"/>
                  <a:gd name="connsiteY8-72" fmla="*/ 272566 h 749558"/>
                  <a:gd name="connsiteX0-73" fmla="*/ 141771 w 3361221"/>
                  <a:gd name="connsiteY0-74" fmla="*/ 272566 h 749558"/>
                  <a:gd name="connsiteX1-75" fmla="*/ 0 w 3361221"/>
                  <a:gd name="connsiteY1-76" fmla="*/ 0 h 749558"/>
                  <a:gd name="connsiteX2-77" fmla="*/ 3121992 w 3361221"/>
                  <a:gd name="connsiteY2-78" fmla="*/ 0 h 749558"/>
                  <a:gd name="connsiteX3-79" fmla="*/ 3361221 w 3361221"/>
                  <a:gd name="connsiteY3-80" fmla="*/ 239229 h 749558"/>
                  <a:gd name="connsiteX4-81" fmla="*/ 3361221 w 3361221"/>
                  <a:gd name="connsiteY4-82" fmla="*/ 510329 h 749558"/>
                  <a:gd name="connsiteX5-83" fmla="*/ 3121992 w 3361221"/>
                  <a:gd name="connsiteY5-84" fmla="*/ 749558 h 749558"/>
                  <a:gd name="connsiteX6-85" fmla="*/ 0 w 3361221"/>
                  <a:gd name="connsiteY6-86" fmla="*/ 749558 h 749558"/>
                  <a:gd name="connsiteX7-87" fmla="*/ 151296 w 3361221"/>
                  <a:gd name="connsiteY7-88" fmla="*/ 529379 h 749558"/>
                  <a:gd name="connsiteX8-89" fmla="*/ 141771 w 3361221"/>
                  <a:gd name="connsiteY8-90" fmla="*/ 272566 h 749558"/>
                  <a:gd name="connsiteX0-91" fmla="*/ 141771 w 3361221"/>
                  <a:gd name="connsiteY0-92" fmla="*/ 272566 h 749558"/>
                  <a:gd name="connsiteX1-93" fmla="*/ 0 w 3361221"/>
                  <a:gd name="connsiteY1-94" fmla="*/ 0 h 749558"/>
                  <a:gd name="connsiteX2-95" fmla="*/ 3121992 w 3361221"/>
                  <a:gd name="connsiteY2-96" fmla="*/ 0 h 749558"/>
                  <a:gd name="connsiteX3-97" fmla="*/ 3361221 w 3361221"/>
                  <a:gd name="connsiteY3-98" fmla="*/ 239229 h 749558"/>
                  <a:gd name="connsiteX4-99" fmla="*/ 3361221 w 3361221"/>
                  <a:gd name="connsiteY4-100" fmla="*/ 510329 h 749558"/>
                  <a:gd name="connsiteX5-101" fmla="*/ 3121992 w 3361221"/>
                  <a:gd name="connsiteY5-102" fmla="*/ 749558 h 749558"/>
                  <a:gd name="connsiteX6-103" fmla="*/ 0 w 3361221"/>
                  <a:gd name="connsiteY6-104" fmla="*/ 749558 h 749558"/>
                  <a:gd name="connsiteX7-105" fmla="*/ 151296 w 3361221"/>
                  <a:gd name="connsiteY7-106" fmla="*/ 529379 h 749558"/>
                  <a:gd name="connsiteX8-107" fmla="*/ 141771 w 3361221"/>
                  <a:gd name="connsiteY8-108" fmla="*/ 272566 h 749558"/>
                  <a:gd name="connsiteX0-109" fmla="*/ 141771 w 3361221"/>
                  <a:gd name="connsiteY0-110" fmla="*/ 272566 h 749558"/>
                  <a:gd name="connsiteX1-111" fmla="*/ 0 w 3361221"/>
                  <a:gd name="connsiteY1-112" fmla="*/ 0 h 749558"/>
                  <a:gd name="connsiteX2-113" fmla="*/ 3121992 w 3361221"/>
                  <a:gd name="connsiteY2-114" fmla="*/ 0 h 749558"/>
                  <a:gd name="connsiteX3-115" fmla="*/ 3361221 w 3361221"/>
                  <a:gd name="connsiteY3-116" fmla="*/ 239229 h 749558"/>
                  <a:gd name="connsiteX4-117" fmla="*/ 3361221 w 3361221"/>
                  <a:gd name="connsiteY4-118" fmla="*/ 510329 h 749558"/>
                  <a:gd name="connsiteX5-119" fmla="*/ 3121992 w 3361221"/>
                  <a:gd name="connsiteY5-120" fmla="*/ 749558 h 749558"/>
                  <a:gd name="connsiteX6-121" fmla="*/ 0 w 3361221"/>
                  <a:gd name="connsiteY6-122" fmla="*/ 749558 h 749558"/>
                  <a:gd name="connsiteX7-123" fmla="*/ 151296 w 3361221"/>
                  <a:gd name="connsiteY7-124" fmla="*/ 529379 h 749558"/>
                  <a:gd name="connsiteX8-125" fmla="*/ 141771 w 3361221"/>
                  <a:gd name="connsiteY8-126" fmla="*/ 272566 h 749558"/>
                  <a:gd name="connsiteX0-127" fmla="*/ 328448 w 3547898"/>
                  <a:gd name="connsiteY0-128" fmla="*/ 272566 h 749558"/>
                  <a:gd name="connsiteX1-129" fmla="*/ 186677 w 3547898"/>
                  <a:gd name="connsiteY1-130" fmla="*/ 0 h 749558"/>
                  <a:gd name="connsiteX2-131" fmla="*/ 3308669 w 3547898"/>
                  <a:gd name="connsiteY2-132" fmla="*/ 0 h 749558"/>
                  <a:gd name="connsiteX3-133" fmla="*/ 3547898 w 3547898"/>
                  <a:gd name="connsiteY3-134" fmla="*/ 239229 h 749558"/>
                  <a:gd name="connsiteX4-135" fmla="*/ 3547898 w 3547898"/>
                  <a:gd name="connsiteY4-136" fmla="*/ 510329 h 749558"/>
                  <a:gd name="connsiteX5-137" fmla="*/ 3308669 w 3547898"/>
                  <a:gd name="connsiteY5-138" fmla="*/ 749558 h 749558"/>
                  <a:gd name="connsiteX6-139" fmla="*/ 186677 w 3547898"/>
                  <a:gd name="connsiteY6-140" fmla="*/ 749558 h 749558"/>
                  <a:gd name="connsiteX7-141" fmla="*/ 337973 w 3547898"/>
                  <a:gd name="connsiteY7-142" fmla="*/ 529379 h 749558"/>
                  <a:gd name="connsiteX8-143" fmla="*/ 328448 w 3547898"/>
                  <a:gd name="connsiteY8-144" fmla="*/ 272566 h 749558"/>
                  <a:gd name="connsiteX0-145" fmla="*/ 141771 w 3361221"/>
                  <a:gd name="connsiteY0-146" fmla="*/ 272566 h 749558"/>
                  <a:gd name="connsiteX1-147" fmla="*/ 0 w 3361221"/>
                  <a:gd name="connsiteY1-148" fmla="*/ 0 h 749558"/>
                  <a:gd name="connsiteX2-149" fmla="*/ 3121992 w 3361221"/>
                  <a:gd name="connsiteY2-150" fmla="*/ 0 h 749558"/>
                  <a:gd name="connsiteX3-151" fmla="*/ 3361221 w 3361221"/>
                  <a:gd name="connsiteY3-152" fmla="*/ 239229 h 749558"/>
                  <a:gd name="connsiteX4-153" fmla="*/ 3361221 w 3361221"/>
                  <a:gd name="connsiteY4-154" fmla="*/ 510329 h 749558"/>
                  <a:gd name="connsiteX5-155" fmla="*/ 3121992 w 3361221"/>
                  <a:gd name="connsiteY5-156" fmla="*/ 749558 h 749558"/>
                  <a:gd name="connsiteX6-157" fmla="*/ 0 w 3361221"/>
                  <a:gd name="connsiteY6-158" fmla="*/ 749558 h 749558"/>
                  <a:gd name="connsiteX7-159" fmla="*/ 151296 w 3361221"/>
                  <a:gd name="connsiteY7-160" fmla="*/ 529379 h 749558"/>
                  <a:gd name="connsiteX8-161" fmla="*/ 141771 w 3361221"/>
                  <a:gd name="connsiteY8-162" fmla="*/ 272566 h 749558"/>
                  <a:gd name="connsiteX0-163" fmla="*/ 141771 w 3361221"/>
                  <a:gd name="connsiteY0-164" fmla="*/ 229703 h 749558"/>
                  <a:gd name="connsiteX1-165" fmla="*/ 0 w 3361221"/>
                  <a:gd name="connsiteY1-166" fmla="*/ 0 h 749558"/>
                  <a:gd name="connsiteX2-167" fmla="*/ 3121992 w 3361221"/>
                  <a:gd name="connsiteY2-168" fmla="*/ 0 h 749558"/>
                  <a:gd name="connsiteX3-169" fmla="*/ 3361221 w 3361221"/>
                  <a:gd name="connsiteY3-170" fmla="*/ 239229 h 749558"/>
                  <a:gd name="connsiteX4-171" fmla="*/ 3361221 w 3361221"/>
                  <a:gd name="connsiteY4-172" fmla="*/ 510329 h 749558"/>
                  <a:gd name="connsiteX5-173" fmla="*/ 3121992 w 3361221"/>
                  <a:gd name="connsiteY5-174" fmla="*/ 749558 h 749558"/>
                  <a:gd name="connsiteX6-175" fmla="*/ 0 w 3361221"/>
                  <a:gd name="connsiteY6-176" fmla="*/ 749558 h 749558"/>
                  <a:gd name="connsiteX7-177" fmla="*/ 151296 w 3361221"/>
                  <a:gd name="connsiteY7-178" fmla="*/ 529379 h 749558"/>
                  <a:gd name="connsiteX8-179" fmla="*/ 141771 w 3361221"/>
                  <a:gd name="connsiteY8-180" fmla="*/ 229703 h 749558"/>
                  <a:gd name="connsiteX0-181" fmla="*/ 141771 w 3361221"/>
                  <a:gd name="connsiteY0-182" fmla="*/ 229703 h 749558"/>
                  <a:gd name="connsiteX1-183" fmla="*/ 0 w 3361221"/>
                  <a:gd name="connsiteY1-184" fmla="*/ 0 h 749558"/>
                  <a:gd name="connsiteX2-185" fmla="*/ 3121992 w 3361221"/>
                  <a:gd name="connsiteY2-186" fmla="*/ 0 h 749558"/>
                  <a:gd name="connsiteX3-187" fmla="*/ 3361221 w 3361221"/>
                  <a:gd name="connsiteY3-188" fmla="*/ 239229 h 749558"/>
                  <a:gd name="connsiteX4-189" fmla="*/ 3361221 w 3361221"/>
                  <a:gd name="connsiteY4-190" fmla="*/ 510329 h 749558"/>
                  <a:gd name="connsiteX5-191" fmla="*/ 3121992 w 3361221"/>
                  <a:gd name="connsiteY5-192" fmla="*/ 749558 h 749558"/>
                  <a:gd name="connsiteX6-193" fmla="*/ 0 w 3361221"/>
                  <a:gd name="connsiteY6-194" fmla="*/ 749558 h 749558"/>
                  <a:gd name="connsiteX7-195" fmla="*/ 151296 w 3361221"/>
                  <a:gd name="connsiteY7-196" fmla="*/ 529379 h 749558"/>
                  <a:gd name="connsiteX8-197" fmla="*/ 141771 w 3361221"/>
                  <a:gd name="connsiteY8-198" fmla="*/ 229703 h 749558"/>
                  <a:gd name="connsiteX0-199" fmla="*/ 141771 w 3361221"/>
                  <a:gd name="connsiteY0-200" fmla="*/ 229703 h 749558"/>
                  <a:gd name="connsiteX1-201" fmla="*/ 0 w 3361221"/>
                  <a:gd name="connsiteY1-202" fmla="*/ 0 h 749558"/>
                  <a:gd name="connsiteX2-203" fmla="*/ 3121992 w 3361221"/>
                  <a:gd name="connsiteY2-204" fmla="*/ 0 h 749558"/>
                  <a:gd name="connsiteX3-205" fmla="*/ 3361221 w 3361221"/>
                  <a:gd name="connsiteY3-206" fmla="*/ 239229 h 749558"/>
                  <a:gd name="connsiteX4-207" fmla="*/ 3361221 w 3361221"/>
                  <a:gd name="connsiteY4-208" fmla="*/ 510329 h 749558"/>
                  <a:gd name="connsiteX5-209" fmla="*/ 3121992 w 3361221"/>
                  <a:gd name="connsiteY5-210" fmla="*/ 749558 h 749558"/>
                  <a:gd name="connsiteX6-211" fmla="*/ 0 w 3361221"/>
                  <a:gd name="connsiteY6-212" fmla="*/ 749558 h 749558"/>
                  <a:gd name="connsiteX7-213" fmla="*/ 156059 w 3361221"/>
                  <a:gd name="connsiteY7-214" fmla="*/ 500804 h 749558"/>
                  <a:gd name="connsiteX8-215" fmla="*/ 141771 w 3361221"/>
                  <a:gd name="connsiteY8-216" fmla="*/ 229703 h 749558"/>
                  <a:gd name="connsiteX0-217" fmla="*/ 141771 w 3361221"/>
                  <a:gd name="connsiteY0-218" fmla="*/ 229703 h 749558"/>
                  <a:gd name="connsiteX1-219" fmla="*/ 0 w 3361221"/>
                  <a:gd name="connsiteY1-220" fmla="*/ 0 h 749558"/>
                  <a:gd name="connsiteX2-221" fmla="*/ 3121992 w 3361221"/>
                  <a:gd name="connsiteY2-222" fmla="*/ 0 h 749558"/>
                  <a:gd name="connsiteX3-223" fmla="*/ 3361221 w 3361221"/>
                  <a:gd name="connsiteY3-224" fmla="*/ 239229 h 749558"/>
                  <a:gd name="connsiteX4-225" fmla="*/ 3361221 w 3361221"/>
                  <a:gd name="connsiteY4-226" fmla="*/ 510329 h 749558"/>
                  <a:gd name="connsiteX5-227" fmla="*/ 3121992 w 3361221"/>
                  <a:gd name="connsiteY5-228" fmla="*/ 749558 h 749558"/>
                  <a:gd name="connsiteX6-229" fmla="*/ 0 w 3361221"/>
                  <a:gd name="connsiteY6-230" fmla="*/ 749558 h 749558"/>
                  <a:gd name="connsiteX7-231" fmla="*/ 156059 w 3361221"/>
                  <a:gd name="connsiteY7-232" fmla="*/ 500804 h 749558"/>
                  <a:gd name="connsiteX8-233" fmla="*/ 141771 w 3361221"/>
                  <a:gd name="connsiteY8-234" fmla="*/ 229703 h 749558"/>
                  <a:gd name="connsiteX0-235" fmla="*/ 141771 w 3361221"/>
                  <a:gd name="connsiteY0-236" fmla="*/ 229703 h 749558"/>
                  <a:gd name="connsiteX1-237" fmla="*/ 0 w 3361221"/>
                  <a:gd name="connsiteY1-238" fmla="*/ 0 h 749558"/>
                  <a:gd name="connsiteX2-239" fmla="*/ 3121992 w 3361221"/>
                  <a:gd name="connsiteY2-240" fmla="*/ 0 h 749558"/>
                  <a:gd name="connsiteX3-241" fmla="*/ 3361221 w 3361221"/>
                  <a:gd name="connsiteY3-242" fmla="*/ 239229 h 749558"/>
                  <a:gd name="connsiteX4-243" fmla="*/ 3361221 w 3361221"/>
                  <a:gd name="connsiteY4-244" fmla="*/ 510329 h 749558"/>
                  <a:gd name="connsiteX5-245" fmla="*/ 3121992 w 3361221"/>
                  <a:gd name="connsiteY5-246" fmla="*/ 749558 h 749558"/>
                  <a:gd name="connsiteX6-247" fmla="*/ 0 w 3361221"/>
                  <a:gd name="connsiteY6-248" fmla="*/ 749558 h 749558"/>
                  <a:gd name="connsiteX7-249" fmla="*/ 156059 w 3361221"/>
                  <a:gd name="connsiteY7-250" fmla="*/ 500804 h 749558"/>
                  <a:gd name="connsiteX8-251" fmla="*/ 141771 w 3361221"/>
                  <a:gd name="connsiteY8-252" fmla="*/ 229703 h 749558"/>
                  <a:gd name="connsiteX0-253" fmla="*/ 141771 w 3361221"/>
                  <a:gd name="connsiteY0-254" fmla="*/ 229703 h 749558"/>
                  <a:gd name="connsiteX1-255" fmla="*/ 0 w 3361221"/>
                  <a:gd name="connsiteY1-256" fmla="*/ 0 h 749558"/>
                  <a:gd name="connsiteX2-257" fmla="*/ 3121992 w 3361221"/>
                  <a:gd name="connsiteY2-258" fmla="*/ 0 h 749558"/>
                  <a:gd name="connsiteX3-259" fmla="*/ 3361221 w 3361221"/>
                  <a:gd name="connsiteY3-260" fmla="*/ 239229 h 749558"/>
                  <a:gd name="connsiteX4-261" fmla="*/ 3361221 w 3361221"/>
                  <a:gd name="connsiteY4-262" fmla="*/ 510329 h 749558"/>
                  <a:gd name="connsiteX5-263" fmla="*/ 3121992 w 3361221"/>
                  <a:gd name="connsiteY5-264" fmla="*/ 749558 h 749558"/>
                  <a:gd name="connsiteX6-265" fmla="*/ 0 w 3361221"/>
                  <a:gd name="connsiteY6-266" fmla="*/ 749558 h 749558"/>
                  <a:gd name="connsiteX7-267" fmla="*/ 156059 w 3361221"/>
                  <a:gd name="connsiteY7-268" fmla="*/ 500804 h 749558"/>
                  <a:gd name="connsiteX8-269" fmla="*/ 141771 w 3361221"/>
                  <a:gd name="connsiteY8-270" fmla="*/ 229703 h 749558"/>
                  <a:gd name="connsiteX0-271" fmla="*/ 141771 w 3361221"/>
                  <a:gd name="connsiteY0-272" fmla="*/ 229703 h 749558"/>
                  <a:gd name="connsiteX1-273" fmla="*/ 0 w 3361221"/>
                  <a:gd name="connsiteY1-274" fmla="*/ 0 h 749558"/>
                  <a:gd name="connsiteX2-275" fmla="*/ 3121992 w 3361221"/>
                  <a:gd name="connsiteY2-276" fmla="*/ 0 h 749558"/>
                  <a:gd name="connsiteX3-277" fmla="*/ 3361221 w 3361221"/>
                  <a:gd name="connsiteY3-278" fmla="*/ 239229 h 749558"/>
                  <a:gd name="connsiteX4-279" fmla="*/ 3361221 w 3361221"/>
                  <a:gd name="connsiteY4-280" fmla="*/ 510329 h 749558"/>
                  <a:gd name="connsiteX5-281" fmla="*/ 3121992 w 3361221"/>
                  <a:gd name="connsiteY5-282" fmla="*/ 749558 h 749558"/>
                  <a:gd name="connsiteX6-283" fmla="*/ 0 w 3361221"/>
                  <a:gd name="connsiteY6-284" fmla="*/ 749558 h 749558"/>
                  <a:gd name="connsiteX7-285" fmla="*/ 156059 w 3361221"/>
                  <a:gd name="connsiteY7-286" fmla="*/ 500804 h 749558"/>
                  <a:gd name="connsiteX8-287" fmla="*/ 141771 w 3361221"/>
                  <a:gd name="connsiteY8-288" fmla="*/ 229703 h 749558"/>
                  <a:gd name="connsiteX0-289" fmla="*/ 141771 w 3361221"/>
                  <a:gd name="connsiteY0-290" fmla="*/ 229703 h 749558"/>
                  <a:gd name="connsiteX1-291" fmla="*/ 0 w 3361221"/>
                  <a:gd name="connsiteY1-292" fmla="*/ 0 h 749558"/>
                  <a:gd name="connsiteX2-293" fmla="*/ 3121992 w 3361221"/>
                  <a:gd name="connsiteY2-294" fmla="*/ 0 h 749558"/>
                  <a:gd name="connsiteX3-295" fmla="*/ 3361221 w 3361221"/>
                  <a:gd name="connsiteY3-296" fmla="*/ 239229 h 749558"/>
                  <a:gd name="connsiteX4-297" fmla="*/ 3361221 w 3361221"/>
                  <a:gd name="connsiteY4-298" fmla="*/ 510329 h 749558"/>
                  <a:gd name="connsiteX5-299" fmla="*/ 3121992 w 3361221"/>
                  <a:gd name="connsiteY5-300" fmla="*/ 749558 h 749558"/>
                  <a:gd name="connsiteX6-301" fmla="*/ 0 w 3361221"/>
                  <a:gd name="connsiteY6-302" fmla="*/ 749558 h 749558"/>
                  <a:gd name="connsiteX7-303" fmla="*/ 156059 w 3361221"/>
                  <a:gd name="connsiteY7-304" fmla="*/ 500804 h 749558"/>
                  <a:gd name="connsiteX8-305" fmla="*/ 141771 w 3361221"/>
                  <a:gd name="connsiteY8-306" fmla="*/ 229703 h 749558"/>
                  <a:gd name="connsiteX0-307" fmla="*/ 141771 w 3361221"/>
                  <a:gd name="connsiteY0-308" fmla="*/ 229703 h 749558"/>
                  <a:gd name="connsiteX1-309" fmla="*/ 0 w 3361221"/>
                  <a:gd name="connsiteY1-310" fmla="*/ 0 h 749558"/>
                  <a:gd name="connsiteX2-311" fmla="*/ 3121992 w 3361221"/>
                  <a:gd name="connsiteY2-312" fmla="*/ 0 h 749558"/>
                  <a:gd name="connsiteX3-313" fmla="*/ 3361221 w 3361221"/>
                  <a:gd name="connsiteY3-314" fmla="*/ 239229 h 749558"/>
                  <a:gd name="connsiteX4-315" fmla="*/ 3361221 w 3361221"/>
                  <a:gd name="connsiteY4-316" fmla="*/ 510329 h 749558"/>
                  <a:gd name="connsiteX5-317" fmla="*/ 3121992 w 3361221"/>
                  <a:gd name="connsiteY5-318" fmla="*/ 749558 h 749558"/>
                  <a:gd name="connsiteX6-319" fmla="*/ 0 w 3361221"/>
                  <a:gd name="connsiteY6-320" fmla="*/ 749558 h 749558"/>
                  <a:gd name="connsiteX7-321" fmla="*/ 156059 w 3361221"/>
                  <a:gd name="connsiteY7-322" fmla="*/ 500804 h 749558"/>
                  <a:gd name="connsiteX8-323" fmla="*/ 141771 w 3361221"/>
                  <a:gd name="connsiteY8-324" fmla="*/ 229703 h 749558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15" y="connsiteY7-16"/>
                  </a:cxn>
                  <a:cxn ang="0">
                    <a:pos x="connsiteX8-17" y="connsiteY8-18"/>
                  </a:cxn>
                </a:cxnLst>
                <a:rect l="l" t="t" r="r" b="b"/>
                <a:pathLst>
                  <a:path w="3361221" h="749558">
                    <a:moveTo>
                      <a:pt x="141771" y="229703"/>
                    </a:moveTo>
                    <a:cubicBezTo>
                      <a:pt x="113380" y="139092"/>
                      <a:pt x="86952" y="66675"/>
                      <a:pt x="0" y="0"/>
                    </a:cubicBezTo>
                    <a:lnTo>
                      <a:pt x="3121992" y="0"/>
                    </a:lnTo>
                    <a:cubicBezTo>
                      <a:pt x="3254115" y="0"/>
                      <a:pt x="3361221" y="107106"/>
                      <a:pt x="3361221" y="239229"/>
                    </a:cubicBezTo>
                    <a:lnTo>
                      <a:pt x="3361221" y="510329"/>
                    </a:lnTo>
                    <a:cubicBezTo>
                      <a:pt x="3361221" y="642452"/>
                      <a:pt x="3254115" y="749558"/>
                      <a:pt x="3121992" y="749558"/>
                    </a:cubicBezTo>
                    <a:lnTo>
                      <a:pt x="0" y="749558"/>
                    </a:lnTo>
                    <a:cubicBezTo>
                      <a:pt x="90672" y="722387"/>
                      <a:pt x="137193" y="592209"/>
                      <a:pt x="156059" y="500804"/>
                    </a:cubicBezTo>
                    <a:cubicBezTo>
                      <a:pt x="174925" y="409399"/>
                      <a:pt x="170162" y="320314"/>
                      <a:pt x="141771" y="229703"/>
                    </a:cubicBezTo>
                    <a:close/>
                  </a:path>
                </a:pathLst>
              </a:custGeom>
              <a:solidFill>
                <a:srgbClr val="FABD9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defTabSz="914400">
                  <a:defRPr/>
                </a:pPr>
                <a:endParaRPr lang="zh-CN" altLang="en-US" sz="2800" b="1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endParaRPr>
              </a:p>
            </p:txBody>
          </p:sp>
        </p:grpSp>
        <p:sp>
          <p:nvSpPr>
            <p:cNvPr id="12" name="文本框 1"/>
            <p:cNvSpPr txBox="1">
              <a:spLocks noChangeArrowheads="1"/>
            </p:cNvSpPr>
            <p:nvPr/>
          </p:nvSpPr>
          <p:spPr bwMode="auto">
            <a:xfrm>
              <a:off x="2033659" y="276526"/>
              <a:ext cx="3980024" cy="7604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r>
                <a:rPr lang="zh-CN" altLang="en-US" sz="4000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一    今天我当家</a:t>
              </a:r>
            </a:p>
          </p:txBody>
        </p:sp>
      </p:grpSp>
      <p:sp>
        <p:nvSpPr>
          <p:cNvPr id="15" name="文本框 2"/>
          <p:cNvSpPr txBox="1">
            <a:spLocks noChangeArrowheads="1"/>
          </p:cNvSpPr>
          <p:nvPr/>
        </p:nvSpPr>
        <p:spPr bwMode="auto">
          <a:xfrm>
            <a:off x="4194078" y="1339850"/>
            <a:ext cx="2646878" cy="6047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200" dirty="0">
                <a:latin typeface="楷体" panose="02010609060101010101" pitchFamily="49" charset="-122"/>
                <a:ea typeface="楷体" panose="02010609060101010101" pitchFamily="49" charset="-122"/>
              </a:rPr>
              <a:t>——</a:t>
            </a:r>
            <a:r>
              <a:rPr lang="zh-CN" altLang="en-US" sz="3200" dirty="0">
                <a:latin typeface="楷体" panose="02010609060101010101" pitchFamily="49" charset="-122"/>
                <a:ea typeface="楷体" panose="02010609060101010101" pitchFamily="49" charset="-122"/>
              </a:rPr>
              <a:t>小数乘法</a:t>
            </a:r>
          </a:p>
        </p:txBody>
      </p:sp>
      <p:sp>
        <p:nvSpPr>
          <p:cNvPr id="16" name="矩形 15"/>
          <p:cNvSpPr/>
          <p:nvPr/>
        </p:nvSpPr>
        <p:spPr>
          <a:xfrm>
            <a:off x="3965" y="4261434"/>
            <a:ext cx="9140035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89013" y="411163"/>
            <a:ext cx="504825" cy="8509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defTabSz="914400" eaLnBrk="0" hangingPunct="0">
              <a:defRPr/>
            </a:pPr>
            <a:r>
              <a:rPr lang="en-US" altLang="zh-CN" sz="3200" b="1" dirty="0">
                <a:latin typeface="+mn-lt"/>
                <a:ea typeface="+mn-ea"/>
              </a:rPr>
              <a:t>3.</a:t>
            </a:r>
            <a:endParaRPr lang="zh-CN" altLang="en-US" sz="3200" b="1" dirty="0">
              <a:latin typeface="+mn-lt"/>
              <a:ea typeface="+mn-ea"/>
            </a:endParaRPr>
          </a:p>
        </p:txBody>
      </p:sp>
      <p:grpSp>
        <p:nvGrpSpPr>
          <p:cNvPr id="14338" name="Group 67"/>
          <p:cNvGrpSpPr/>
          <p:nvPr/>
        </p:nvGrpSpPr>
        <p:grpSpPr bwMode="auto">
          <a:xfrm>
            <a:off x="1757363" y="758825"/>
            <a:ext cx="4287837" cy="2157413"/>
            <a:chOff x="-634" y="906"/>
            <a:chExt cx="3059" cy="1359"/>
          </a:xfrm>
        </p:grpSpPr>
        <p:sp>
          <p:nvSpPr>
            <p:cNvPr id="9" name="Text Box 55"/>
            <p:cNvSpPr txBox="1">
              <a:spLocks noChangeArrowheads="1"/>
            </p:cNvSpPr>
            <p:nvPr/>
          </p:nvSpPr>
          <p:spPr bwMode="auto">
            <a:xfrm>
              <a:off x="1382" y="1278"/>
              <a:ext cx="1043" cy="36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defTabSz="914400" eaLnBrk="1" hangingPunct="1">
                <a:defRPr/>
              </a:pPr>
              <a:r>
                <a:rPr lang="en-US" altLang="zh-CN" sz="3200" b="1" dirty="0">
                  <a:solidFill>
                    <a:srgbClr val="3366FF"/>
                  </a:solidFill>
                  <a:latin typeface="+mn-lt"/>
                  <a:ea typeface="+mn-ea"/>
                </a:rPr>
                <a:t>0.6</a:t>
              </a:r>
              <a:r>
                <a:rPr lang="zh-CN" altLang="en-US" sz="3200" b="1" dirty="0">
                  <a:solidFill>
                    <a:srgbClr val="3366FF"/>
                  </a:solidFill>
                  <a:latin typeface="+mn-lt"/>
                  <a:ea typeface="+mn-ea"/>
                </a:rPr>
                <a:t>米</a:t>
              </a:r>
            </a:p>
          </p:txBody>
        </p:sp>
        <p:sp>
          <p:nvSpPr>
            <p:cNvPr id="10" name="Text Box 56"/>
            <p:cNvSpPr txBox="1">
              <a:spLocks noChangeArrowheads="1"/>
            </p:cNvSpPr>
            <p:nvPr/>
          </p:nvSpPr>
          <p:spPr bwMode="auto">
            <a:xfrm>
              <a:off x="-45" y="1854"/>
              <a:ext cx="998" cy="41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defTabSz="914400" eaLnBrk="1" hangingPunct="1">
                <a:defRPr/>
              </a:pPr>
              <a:r>
                <a:rPr lang="en-US" altLang="zh-CN" sz="3200" b="1" dirty="0">
                  <a:solidFill>
                    <a:srgbClr val="3366FF"/>
                  </a:solidFill>
                  <a:latin typeface="+mn-lt"/>
                  <a:ea typeface="+mn-ea"/>
                </a:rPr>
                <a:t>0.85</a:t>
              </a:r>
              <a:r>
                <a:rPr lang="zh-CN" altLang="en-US" sz="3200" b="1" dirty="0">
                  <a:solidFill>
                    <a:srgbClr val="3366FF"/>
                  </a:solidFill>
                  <a:latin typeface="+mn-lt"/>
                  <a:ea typeface="+mn-ea"/>
                </a:rPr>
                <a:t>米</a:t>
              </a:r>
            </a:p>
          </p:txBody>
        </p:sp>
        <p:sp>
          <p:nvSpPr>
            <p:cNvPr id="11" name="Rectangle 57"/>
            <p:cNvSpPr>
              <a:spLocks noChangeArrowheads="1"/>
            </p:cNvSpPr>
            <p:nvPr/>
          </p:nvSpPr>
          <p:spPr bwMode="auto">
            <a:xfrm>
              <a:off x="-634" y="906"/>
              <a:ext cx="2016" cy="948"/>
            </a:xfrm>
            <a:prstGeom prst="rect">
              <a:avLst/>
            </a:prstGeom>
            <a:solidFill>
              <a:srgbClr val="FFCC99">
                <a:alpha val="8117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>
                <a:defRPr/>
              </a:pPr>
              <a:endParaRPr lang="zh-CN" altLang="en-US" sz="3600" b="1">
                <a:latin typeface="+mn-lt"/>
                <a:ea typeface="+mn-ea"/>
              </a:endParaRPr>
            </a:p>
          </p:txBody>
        </p:sp>
      </p:grpSp>
      <p:grpSp>
        <p:nvGrpSpPr>
          <p:cNvPr id="14342" name="Group 66"/>
          <p:cNvGrpSpPr/>
          <p:nvPr/>
        </p:nvGrpSpPr>
        <p:grpSpPr bwMode="auto">
          <a:xfrm>
            <a:off x="5837238" y="758825"/>
            <a:ext cx="2246312" cy="2528888"/>
            <a:chOff x="884" y="2406"/>
            <a:chExt cx="1302" cy="1925"/>
          </a:xfrm>
        </p:grpSpPr>
        <p:sp>
          <p:nvSpPr>
            <p:cNvPr id="13" name="Text Box 59"/>
            <p:cNvSpPr txBox="1">
              <a:spLocks noChangeArrowheads="1"/>
            </p:cNvSpPr>
            <p:nvPr/>
          </p:nvSpPr>
          <p:spPr bwMode="auto">
            <a:xfrm>
              <a:off x="1188" y="3900"/>
              <a:ext cx="998" cy="43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just" defTabSz="914400" eaLnBrk="1" hangingPunct="1">
                <a:defRPr/>
              </a:pPr>
              <a:r>
                <a:rPr lang="en-US" altLang="zh-CN" sz="3200" b="1" dirty="0">
                  <a:solidFill>
                    <a:srgbClr val="3366FF"/>
                  </a:solidFill>
                  <a:latin typeface="+mn-lt"/>
                  <a:ea typeface="+mn-ea"/>
                </a:rPr>
                <a:t>0.72</a:t>
              </a:r>
              <a:r>
                <a:rPr lang="zh-CN" altLang="en-US" sz="3200" b="1" dirty="0">
                  <a:solidFill>
                    <a:srgbClr val="3366FF"/>
                  </a:solidFill>
                  <a:latin typeface="+mn-lt"/>
                  <a:ea typeface="+mn-ea"/>
                </a:rPr>
                <a:t>米</a:t>
              </a:r>
            </a:p>
          </p:txBody>
        </p:sp>
        <p:sp>
          <p:nvSpPr>
            <p:cNvPr id="14" name="Rectangle 60"/>
            <p:cNvSpPr>
              <a:spLocks noChangeArrowheads="1"/>
            </p:cNvSpPr>
            <p:nvPr/>
          </p:nvSpPr>
          <p:spPr bwMode="auto">
            <a:xfrm>
              <a:off x="884" y="2406"/>
              <a:ext cx="1188" cy="1466"/>
            </a:xfrm>
            <a:prstGeom prst="rect">
              <a:avLst/>
            </a:prstGeom>
            <a:solidFill>
              <a:srgbClr val="FFCC99">
                <a:alpha val="79999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>
                <a:defRPr/>
              </a:pPr>
              <a:endParaRPr lang="zh-CN" altLang="en-US" sz="3600" b="1">
                <a:latin typeface="+mn-lt"/>
                <a:ea typeface="+mn-ea"/>
              </a:endParaRPr>
            </a:p>
          </p:txBody>
        </p:sp>
      </p:grpSp>
      <p:sp>
        <p:nvSpPr>
          <p:cNvPr id="14345" name="文本框 1"/>
          <p:cNvSpPr txBox="1">
            <a:spLocks noChangeArrowheads="1"/>
          </p:cNvSpPr>
          <p:nvPr/>
        </p:nvSpPr>
        <p:spPr bwMode="auto">
          <a:xfrm>
            <a:off x="989013" y="3448050"/>
            <a:ext cx="6715125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1828800" indent="4572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286000" indent="4572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743200" indent="4572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200400" indent="4572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>
              <a:lnSpc>
                <a:spcPct val="120000"/>
              </a:lnSpc>
            </a:pPr>
            <a:r>
              <a:rPr lang="zh-CN" altLang="en-US" sz="3200" b="1">
                <a:ea typeface="黑体" panose="02010609060101010101" pitchFamily="49" charset="-122"/>
              </a:rPr>
              <a:t>哪个图形的面积大？大多少平方米？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8"/>
          <p:cNvSpPr>
            <a:spLocks noChangeArrowheads="1"/>
          </p:cNvSpPr>
          <p:nvPr/>
        </p:nvSpPr>
        <p:spPr bwMode="auto">
          <a:xfrm>
            <a:off x="1849438" y="438150"/>
            <a:ext cx="53054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indent="0" defTabSz="914400" eaLnBrk="1" hangingPunct="1">
              <a:defRPr/>
            </a:pPr>
            <a:r>
              <a:rPr lang="en-US" altLang="zh-CN" sz="3200" b="1" dirty="0">
                <a:latin typeface="+mn-lt"/>
                <a:ea typeface="+mn-ea"/>
              </a:rPr>
              <a:t>0.85×0.6=0.51</a:t>
            </a:r>
            <a:r>
              <a:rPr lang="zh-CN" altLang="en-US" sz="3200" b="1" dirty="0">
                <a:latin typeface="+mn-lt"/>
                <a:ea typeface="+mn-ea"/>
              </a:rPr>
              <a:t>（平方米）</a:t>
            </a:r>
          </a:p>
        </p:txBody>
      </p:sp>
      <p:sp>
        <p:nvSpPr>
          <p:cNvPr id="3" name="Rectangle 68"/>
          <p:cNvSpPr>
            <a:spLocks noChangeArrowheads="1"/>
          </p:cNvSpPr>
          <p:nvPr/>
        </p:nvSpPr>
        <p:spPr bwMode="auto">
          <a:xfrm>
            <a:off x="1849438" y="1054100"/>
            <a:ext cx="56784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indent="0" defTabSz="914400" eaLnBrk="1" hangingPunct="1">
              <a:defRPr/>
            </a:pPr>
            <a:r>
              <a:rPr lang="en-US" altLang="zh-CN" sz="3200" b="1" dirty="0">
                <a:latin typeface="+mn-lt"/>
                <a:ea typeface="+mn-ea"/>
              </a:rPr>
              <a:t>0.72×0.72=0.5184</a:t>
            </a:r>
            <a:r>
              <a:rPr lang="zh-CN" altLang="en-US" sz="3200" b="1" dirty="0">
                <a:latin typeface="+mn-lt"/>
                <a:ea typeface="+mn-ea"/>
              </a:rPr>
              <a:t>（平方米）</a:t>
            </a:r>
          </a:p>
        </p:txBody>
      </p:sp>
      <p:sp>
        <p:nvSpPr>
          <p:cNvPr id="4" name="Rectangle 68"/>
          <p:cNvSpPr>
            <a:spLocks noChangeArrowheads="1"/>
          </p:cNvSpPr>
          <p:nvPr/>
        </p:nvSpPr>
        <p:spPr bwMode="auto">
          <a:xfrm>
            <a:off x="1849438" y="1639888"/>
            <a:ext cx="51006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indent="0" defTabSz="914400" eaLnBrk="1" hangingPunct="1">
              <a:defRPr/>
            </a:pPr>
            <a:r>
              <a:rPr lang="en-US" altLang="zh-CN" sz="3200" b="1" dirty="0">
                <a:latin typeface="+mn-lt"/>
                <a:ea typeface="+mn-ea"/>
              </a:rPr>
              <a:t>0.51</a:t>
            </a:r>
            <a:r>
              <a:rPr lang="zh-CN" altLang="en-US" sz="3200" b="1" dirty="0">
                <a:latin typeface="+mn-lt"/>
                <a:ea typeface="+mn-ea"/>
              </a:rPr>
              <a:t>平方米</a:t>
            </a:r>
            <a:r>
              <a:rPr lang="zh-CN" altLang="en-US" sz="3200" b="1" dirty="0">
                <a:solidFill>
                  <a:srgbClr val="FF0000"/>
                </a:solidFill>
                <a:latin typeface="+mn-lt"/>
                <a:ea typeface="+mn-ea"/>
              </a:rPr>
              <a:t>﹤</a:t>
            </a:r>
            <a:r>
              <a:rPr lang="en-US" altLang="zh-CN" sz="3200" b="1" dirty="0">
                <a:latin typeface="+mn-lt"/>
                <a:ea typeface="+mn-ea"/>
              </a:rPr>
              <a:t>0.5184</a:t>
            </a:r>
            <a:r>
              <a:rPr lang="zh-CN" altLang="en-US" sz="3200" b="1" dirty="0">
                <a:latin typeface="+mn-lt"/>
                <a:ea typeface="+mn-ea"/>
              </a:rPr>
              <a:t>平方米</a:t>
            </a:r>
          </a:p>
        </p:txBody>
      </p:sp>
      <p:sp>
        <p:nvSpPr>
          <p:cNvPr id="5" name="Rectangle 68"/>
          <p:cNvSpPr>
            <a:spLocks noChangeArrowheads="1"/>
          </p:cNvSpPr>
          <p:nvPr/>
        </p:nvSpPr>
        <p:spPr bwMode="auto">
          <a:xfrm>
            <a:off x="1849438" y="2216150"/>
            <a:ext cx="55880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indent="0" defTabSz="914400" eaLnBrk="1" hangingPunct="1">
              <a:defRPr/>
            </a:pPr>
            <a:r>
              <a:rPr lang="en-US" altLang="zh-CN" sz="3200" b="1" dirty="0">
                <a:latin typeface="+mn-lt"/>
                <a:ea typeface="+mn-ea"/>
              </a:rPr>
              <a:t>0.5184 – 0.51=</a:t>
            </a:r>
            <a:r>
              <a:rPr lang="en-US" altLang="zh-CN" sz="3200" b="1" dirty="0">
                <a:solidFill>
                  <a:srgbClr val="FF0000"/>
                </a:solidFill>
                <a:latin typeface="+mn-lt"/>
                <a:ea typeface="+mn-ea"/>
              </a:rPr>
              <a:t>0.0084</a:t>
            </a:r>
            <a:r>
              <a:rPr lang="zh-CN" altLang="en-US" sz="3200" b="1" dirty="0">
                <a:latin typeface="+mn-lt"/>
                <a:ea typeface="+mn-ea"/>
              </a:rPr>
              <a:t>（平方米）</a:t>
            </a:r>
          </a:p>
        </p:txBody>
      </p:sp>
      <p:sp>
        <p:nvSpPr>
          <p:cNvPr id="6" name="Rectangle 68"/>
          <p:cNvSpPr>
            <a:spLocks noChangeArrowheads="1"/>
          </p:cNvSpPr>
          <p:nvPr/>
        </p:nvSpPr>
        <p:spPr bwMode="auto">
          <a:xfrm>
            <a:off x="239713" y="2870200"/>
            <a:ext cx="8128000" cy="68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4572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indent="0" defTabSz="914400" eaLnBrk="1" hangingPunct="1">
              <a:lnSpc>
                <a:spcPct val="120000"/>
              </a:lnSpc>
              <a:defRPr/>
            </a:pPr>
            <a:r>
              <a:rPr lang="zh-CN" altLang="en-US" sz="3200" b="1" dirty="0">
                <a:latin typeface="+mn-lt"/>
                <a:ea typeface="+mn-ea"/>
              </a:rPr>
              <a:t>        答：</a:t>
            </a:r>
            <a:r>
              <a:rPr lang="zh-CN" altLang="en-US" sz="3200" b="1" dirty="0">
                <a:solidFill>
                  <a:srgbClr val="FF0000"/>
                </a:solidFill>
                <a:latin typeface="+mn-lt"/>
                <a:ea typeface="+mn-ea"/>
              </a:rPr>
              <a:t>正方形</a:t>
            </a:r>
            <a:r>
              <a:rPr lang="zh-CN" altLang="en-US" sz="3200" b="1" dirty="0">
                <a:latin typeface="+mn-lt"/>
                <a:ea typeface="+mn-ea"/>
              </a:rPr>
              <a:t>的面积大，大</a:t>
            </a:r>
            <a:r>
              <a:rPr lang="en-US" altLang="zh-CN" sz="3200" b="1" dirty="0">
                <a:solidFill>
                  <a:srgbClr val="FF0000"/>
                </a:solidFill>
                <a:latin typeface="+mn-lt"/>
                <a:ea typeface="+mn-ea"/>
              </a:rPr>
              <a:t>0.0084</a:t>
            </a:r>
            <a:r>
              <a:rPr lang="zh-CN" altLang="en-US" sz="3200" b="1" dirty="0">
                <a:latin typeface="+mn-lt"/>
                <a:ea typeface="+mn-ea"/>
              </a:rPr>
              <a:t>平方米。</a:t>
            </a:r>
          </a:p>
        </p:txBody>
      </p:sp>
      <p:pic>
        <p:nvPicPr>
          <p:cNvPr id="15366" name="图片 2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02150" y="3621088"/>
            <a:ext cx="3063875" cy="1328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831850" y="222250"/>
            <a:ext cx="7267575" cy="8509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anchor="ctr"/>
          <a:lstStyle/>
          <a:p>
            <a:pPr defTabSz="914400" eaLnBrk="0" hangingPunct="0">
              <a:defRPr/>
            </a:pPr>
            <a:r>
              <a:rPr lang="en-US" altLang="zh-CN" sz="3200" b="1" dirty="0">
                <a:latin typeface="+mn-lt"/>
                <a:ea typeface="+mn-ea"/>
              </a:rPr>
              <a:t>4.</a:t>
            </a:r>
            <a:r>
              <a:rPr lang="zh-CN" altLang="en-US" sz="3200" b="1" dirty="0">
                <a:latin typeface="+mn-lt"/>
                <a:ea typeface="+mn-ea"/>
              </a:rPr>
              <a:t>在○里填上“</a:t>
            </a:r>
            <a:r>
              <a:rPr lang="en-US" altLang="zh-CN" sz="3200" b="1" dirty="0">
                <a:latin typeface="+mn-lt"/>
                <a:ea typeface="+mn-ea"/>
              </a:rPr>
              <a:t>&gt; </a:t>
            </a:r>
            <a:r>
              <a:rPr lang="zh-CN" altLang="en-US" sz="3200" b="1" dirty="0">
                <a:latin typeface="+mn-lt"/>
                <a:ea typeface="+mn-ea"/>
              </a:rPr>
              <a:t>”“ </a:t>
            </a:r>
            <a:r>
              <a:rPr lang="en-US" altLang="zh-CN" sz="3200" b="1" dirty="0">
                <a:latin typeface="+mn-lt"/>
                <a:ea typeface="+mn-ea"/>
              </a:rPr>
              <a:t>&lt;</a:t>
            </a:r>
            <a:r>
              <a:rPr lang="zh-CN" altLang="en-US" sz="3200" b="1" dirty="0">
                <a:latin typeface="+mn-lt"/>
                <a:ea typeface="+mn-ea"/>
              </a:rPr>
              <a:t>”</a:t>
            </a:r>
            <a:r>
              <a:rPr lang="en-US" altLang="zh-CN" sz="3200" b="1" dirty="0">
                <a:latin typeface="+mn-lt"/>
                <a:ea typeface="+mn-ea"/>
              </a:rPr>
              <a:t> </a:t>
            </a:r>
            <a:r>
              <a:rPr lang="zh-CN" altLang="en-US" sz="3200" b="1" dirty="0">
                <a:latin typeface="+mn-lt"/>
                <a:ea typeface="+mn-ea"/>
              </a:rPr>
              <a:t>或“</a:t>
            </a:r>
            <a:r>
              <a:rPr lang="en-US" altLang="zh-CN" sz="3200" b="1" dirty="0">
                <a:latin typeface="+mn-lt"/>
                <a:ea typeface="+mn-ea"/>
              </a:rPr>
              <a:t>=</a:t>
            </a:r>
            <a:r>
              <a:rPr lang="zh-CN" altLang="en-US" sz="3200" b="1" dirty="0">
                <a:latin typeface="+mn-lt"/>
                <a:ea typeface="+mn-ea"/>
              </a:rPr>
              <a:t>”。</a:t>
            </a:r>
          </a:p>
        </p:txBody>
      </p:sp>
      <p:pic>
        <p:nvPicPr>
          <p:cNvPr id="16386" name="图片 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31838" y="955675"/>
            <a:ext cx="7696200" cy="178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Rectangle 48"/>
          <p:cNvSpPr>
            <a:spLocks noChangeArrowheads="1"/>
          </p:cNvSpPr>
          <p:nvPr/>
        </p:nvSpPr>
        <p:spPr bwMode="auto">
          <a:xfrm>
            <a:off x="2278063" y="1003300"/>
            <a:ext cx="5905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＜</a:t>
            </a:r>
          </a:p>
        </p:txBody>
      </p:sp>
      <p:sp>
        <p:nvSpPr>
          <p:cNvPr id="14" name="Rectangle 48"/>
          <p:cNvSpPr>
            <a:spLocks noChangeArrowheads="1"/>
          </p:cNvSpPr>
          <p:nvPr/>
        </p:nvSpPr>
        <p:spPr bwMode="auto">
          <a:xfrm>
            <a:off x="6110288" y="989013"/>
            <a:ext cx="3873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=</a:t>
            </a:r>
            <a:endParaRPr lang="zh-CN" altLang="en-US" sz="3200" b="1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6" name="Rectangle 48"/>
          <p:cNvSpPr>
            <a:spLocks noChangeArrowheads="1"/>
          </p:cNvSpPr>
          <p:nvPr/>
        </p:nvSpPr>
        <p:spPr bwMode="auto">
          <a:xfrm>
            <a:off x="6478588" y="1581150"/>
            <a:ext cx="5905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＜</a:t>
            </a:r>
          </a:p>
        </p:txBody>
      </p:sp>
      <p:sp>
        <p:nvSpPr>
          <p:cNvPr id="19" name="Rectangle 48"/>
          <p:cNvSpPr>
            <a:spLocks noChangeArrowheads="1"/>
          </p:cNvSpPr>
          <p:nvPr/>
        </p:nvSpPr>
        <p:spPr bwMode="auto">
          <a:xfrm>
            <a:off x="1560513" y="1584325"/>
            <a:ext cx="5905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＜</a:t>
            </a:r>
          </a:p>
        </p:txBody>
      </p:sp>
      <p:sp>
        <p:nvSpPr>
          <p:cNvPr id="20" name="Rectangle 48"/>
          <p:cNvSpPr>
            <a:spLocks noChangeArrowheads="1"/>
          </p:cNvSpPr>
          <p:nvPr/>
        </p:nvSpPr>
        <p:spPr bwMode="auto">
          <a:xfrm>
            <a:off x="2376488" y="2187575"/>
            <a:ext cx="5905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＞</a:t>
            </a:r>
          </a:p>
        </p:txBody>
      </p:sp>
      <p:sp>
        <p:nvSpPr>
          <p:cNvPr id="21" name="Rectangle 48"/>
          <p:cNvSpPr>
            <a:spLocks noChangeArrowheads="1"/>
          </p:cNvSpPr>
          <p:nvPr/>
        </p:nvSpPr>
        <p:spPr bwMode="auto">
          <a:xfrm>
            <a:off x="6332538" y="2178050"/>
            <a:ext cx="5905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200" b="1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＞</a:t>
            </a:r>
          </a:p>
        </p:txBody>
      </p:sp>
      <p:sp>
        <p:nvSpPr>
          <p:cNvPr id="16393" name="文本框 2"/>
          <p:cNvSpPr txBox="1">
            <a:spLocks noChangeArrowheads="1"/>
          </p:cNvSpPr>
          <p:nvPr/>
        </p:nvSpPr>
        <p:spPr bwMode="auto">
          <a:xfrm>
            <a:off x="742950" y="2740025"/>
            <a:ext cx="3041650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1828800" indent="4572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286000" indent="4572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743200" indent="4572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200400" indent="4572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>
              <a:lnSpc>
                <a:spcPct val="120000"/>
              </a:lnSpc>
            </a:pPr>
            <a:r>
              <a:rPr lang="zh-CN" altLang="en-US" sz="3200" b="1">
                <a:ea typeface="黑体" panose="02010609060101010101" pitchFamily="49" charset="-122"/>
              </a:rPr>
              <a:t>你发现了什么？</a:t>
            </a:r>
          </a:p>
        </p:txBody>
      </p:sp>
      <p:sp>
        <p:nvSpPr>
          <p:cNvPr id="22" name="Rectangle 11"/>
          <p:cNvSpPr>
            <a:spLocks noChangeArrowheads="1"/>
          </p:cNvSpPr>
          <p:nvPr/>
        </p:nvSpPr>
        <p:spPr bwMode="auto">
          <a:xfrm>
            <a:off x="609600" y="3544888"/>
            <a:ext cx="7850188" cy="1125537"/>
          </a:xfrm>
          <a:prstGeom prst="rect">
            <a:avLst/>
          </a:prstGeom>
          <a:solidFill>
            <a:srgbClr val="FF6600">
              <a:alpha val="38039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prstDash val="sysDot"/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>
              <a:lnSpc>
                <a:spcPct val="105000"/>
              </a:lnSpc>
              <a:defRPr/>
            </a:pPr>
            <a:r>
              <a:rPr lang="en-US" altLang="zh-CN" sz="3200" b="1" dirty="0">
                <a:latin typeface="+mn-lt"/>
                <a:ea typeface="黑体" panose="02010609060101010101" pitchFamily="49" charset="-122"/>
              </a:rPr>
              <a:t>        </a:t>
            </a:r>
            <a:r>
              <a:rPr lang="zh-CN" altLang="en-US" sz="3200" b="1" dirty="0">
                <a:latin typeface="+mn-lt"/>
                <a:ea typeface="黑体" panose="02010609060101010101" pitchFamily="49" charset="-122"/>
              </a:rPr>
              <a:t>一个不为</a:t>
            </a:r>
            <a:r>
              <a:rPr lang="en-US" altLang="zh-CN" sz="3200" b="1" dirty="0">
                <a:latin typeface="+mn-lt"/>
                <a:ea typeface="黑体" panose="02010609060101010101" pitchFamily="49" charset="-122"/>
              </a:rPr>
              <a:t>0</a:t>
            </a:r>
            <a:r>
              <a:rPr lang="zh-CN" altLang="en-US" sz="3200" b="1" dirty="0">
                <a:latin typeface="+mn-lt"/>
                <a:ea typeface="黑体" panose="02010609060101010101" pitchFamily="49" charset="-122"/>
              </a:rPr>
              <a:t>的数，乘</a:t>
            </a:r>
            <a:r>
              <a:rPr lang="zh-CN" altLang="en-US" sz="3200" b="1" dirty="0">
                <a:solidFill>
                  <a:srgbClr val="FF0000"/>
                </a:solidFill>
                <a:latin typeface="+mn-lt"/>
                <a:ea typeface="黑体" panose="02010609060101010101" pitchFamily="49" charset="-122"/>
              </a:rPr>
              <a:t>小于</a:t>
            </a:r>
            <a:r>
              <a:rPr lang="en-US" altLang="zh-CN" sz="3200" b="1" dirty="0">
                <a:solidFill>
                  <a:srgbClr val="FF0000"/>
                </a:solidFill>
                <a:latin typeface="+mn-lt"/>
                <a:ea typeface="黑体" panose="02010609060101010101" pitchFamily="49" charset="-122"/>
              </a:rPr>
              <a:t>1</a:t>
            </a:r>
            <a:r>
              <a:rPr lang="zh-CN" altLang="en-US" sz="3200" b="1" dirty="0">
                <a:latin typeface="+mn-lt"/>
                <a:ea typeface="黑体" panose="02010609060101010101" pitchFamily="49" charset="-122"/>
              </a:rPr>
              <a:t>的数，结果比原来</a:t>
            </a:r>
            <a:r>
              <a:rPr lang="zh-CN" altLang="en-US" sz="3200" b="1" dirty="0">
                <a:solidFill>
                  <a:srgbClr val="FF0000"/>
                </a:solidFill>
                <a:latin typeface="+mn-lt"/>
                <a:ea typeface="黑体" panose="02010609060101010101" pitchFamily="49" charset="-122"/>
              </a:rPr>
              <a:t>小</a:t>
            </a:r>
            <a:r>
              <a:rPr lang="zh-CN" altLang="en-US" sz="3200" b="1" dirty="0">
                <a:latin typeface="+mn-lt"/>
                <a:ea typeface="黑体" panose="02010609060101010101" pitchFamily="49" charset="-122"/>
              </a:rPr>
              <a:t>；乘</a:t>
            </a:r>
            <a:r>
              <a:rPr lang="zh-CN" altLang="en-US" sz="3200" b="1" dirty="0">
                <a:solidFill>
                  <a:srgbClr val="FF0000"/>
                </a:solidFill>
                <a:latin typeface="+mn-lt"/>
                <a:ea typeface="黑体" panose="02010609060101010101" pitchFamily="49" charset="-122"/>
              </a:rPr>
              <a:t>大于</a:t>
            </a:r>
            <a:r>
              <a:rPr lang="en-US" altLang="zh-CN" sz="3200" b="1" dirty="0">
                <a:solidFill>
                  <a:srgbClr val="FF0000"/>
                </a:solidFill>
                <a:latin typeface="+mn-lt"/>
                <a:ea typeface="黑体" panose="02010609060101010101" pitchFamily="49" charset="-122"/>
              </a:rPr>
              <a:t>1</a:t>
            </a:r>
            <a:r>
              <a:rPr lang="zh-CN" altLang="en-US" sz="3200" b="1" dirty="0">
                <a:latin typeface="+mn-lt"/>
                <a:ea typeface="黑体" panose="02010609060101010101" pitchFamily="49" charset="-122"/>
              </a:rPr>
              <a:t>的数，结果比原来</a:t>
            </a:r>
            <a:r>
              <a:rPr lang="zh-CN" altLang="en-US" sz="3200" b="1" dirty="0">
                <a:solidFill>
                  <a:srgbClr val="FF0000"/>
                </a:solidFill>
                <a:latin typeface="+mn-lt"/>
                <a:ea typeface="黑体" panose="02010609060101010101" pitchFamily="49" charset="-122"/>
              </a:rPr>
              <a:t>大</a:t>
            </a:r>
            <a:r>
              <a:rPr lang="zh-CN" altLang="en-US" sz="3200" b="1" dirty="0">
                <a:latin typeface="+mn-lt"/>
                <a:ea typeface="黑体" panose="02010609060101010101" pitchFamily="49" charset="-122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6" grpId="0"/>
      <p:bldP spid="19" grpId="0"/>
      <p:bldP spid="20" grpId="0"/>
      <p:bldP spid="21" grpId="0"/>
      <p:bldP spid="22" grpId="0" bldLvl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 Box 46"/>
          <p:cNvSpPr txBox="1">
            <a:spLocks noChangeArrowheads="1"/>
          </p:cNvSpPr>
          <p:nvPr/>
        </p:nvSpPr>
        <p:spPr bwMode="auto">
          <a:xfrm>
            <a:off x="860425" y="331788"/>
            <a:ext cx="2120900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  <a:ea typeface="黑体" panose="02010609060101010101" pitchFamily="49" charset="-122"/>
              </a:rPr>
              <a:t>5.</a:t>
            </a:r>
            <a:r>
              <a:rPr lang="zh-CN" altLang="en-US" sz="3200" b="1">
                <a:latin typeface="Times New Roman" panose="02020603050405020304" pitchFamily="18" charset="0"/>
                <a:ea typeface="黑体" panose="02010609060101010101" pitchFamily="49" charset="-122"/>
              </a:rPr>
              <a:t>连一连。</a:t>
            </a:r>
          </a:p>
        </p:txBody>
      </p:sp>
      <p:sp>
        <p:nvSpPr>
          <p:cNvPr id="17410" name="AutoShape 2"/>
          <p:cNvSpPr>
            <a:spLocks noChangeArrowheads="1"/>
          </p:cNvSpPr>
          <p:nvPr/>
        </p:nvSpPr>
        <p:spPr bwMode="auto">
          <a:xfrm>
            <a:off x="149225" y="4448175"/>
            <a:ext cx="8748713" cy="620713"/>
          </a:xfrm>
          <a:prstGeom prst="cloudCallout">
            <a:avLst>
              <a:gd name="adj1" fmla="val -43750"/>
              <a:gd name="adj2" fmla="val 70000"/>
            </a:avLst>
          </a:prstGeom>
          <a:solidFill>
            <a:srgbClr val="00CC00"/>
          </a:solidFill>
          <a:ln w="28575">
            <a:solidFill>
              <a:schemeClr val="tx1"/>
            </a:solidFill>
            <a:rou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endParaRPr lang="zh-CN" altLang="en-US" sz="3200" b="1">
              <a:latin typeface="Arial" panose="020B0604020202020204" pitchFamily="34" charset="0"/>
            </a:endParaRPr>
          </a:p>
        </p:txBody>
      </p:sp>
      <p:pic>
        <p:nvPicPr>
          <p:cNvPr id="17411" name="Picture 3" descr="BANK-9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93688" y="2287588"/>
            <a:ext cx="1422400" cy="237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2" name="Picture 4" descr="BANK-9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949450" y="2214563"/>
            <a:ext cx="1439863" cy="25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3" name="Picture 5" descr="BANK-9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3819525" y="2144713"/>
            <a:ext cx="1412875" cy="2519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6" descr="BANK-9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515225" y="2179638"/>
            <a:ext cx="1312863" cy="244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5" name="Text Box 16"/>
          <p:cNvSpPr txBox="1">
            <a:spLocks noChangeArrowheads="1"/>
          </p:cNvSpPr>
          <p:nvPr/>
        </p:nvSpPr>
        <p:spPr bwMode="auto">
          <a:xfrm>
            <a:off x="2381250" y="3151188"/>
            <a:ext cx="6477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latin typeface="楷体_GB2312" pitchFamily="49" charset="-122"/>
                <a:ea typeface="楷体_GB2312" pitchFamily="49" charset="-122"/>
              </a:rPr>
              <a:t>402</a:t>
            </a:r>
            <a:endParaRPr lang="en-US" altLang="zh-CN" sz="2400" b="1">
              <a:latin typeface="Arial" panose="020B0604020202020204" pitchFamily="34" charset="0"/>
            </a:endParaRPr>
          </a:p>
        </p:txBody>
      </p:sp>
      <p:pic>
        <p:nvPicPr>
          <p:cNvPr id="17416" name="Picture 17" descr="BANK-9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684838" y="2328863"/>
            <a:ext cx="1331912" cy="237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7" name="Text Box 22"/>
          <p:cNvSpPr txBox="1">
            <a:spLocks noChangeArrowheads="1"/>
          </p:cNvSpPr>
          <p:nvPr/>
        </p:nvSpPr>
        <p:spPr bwMode="auto">
          <a:xfrm>
            <a:off x="4110038" y="3151188"/>
            <a:ext cx="100806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latin typeface="楷体_GB2312" pitchFamily="49" charset="-122"/>
                <a:ea typeface="楷体_GB2312" pitchFamily="49" charset="-122"/>
              </a:rPr>
              <a:t>0.402</a:t>
            </a:r>
          </a:p>
        </p:txBody>
      </p:sp>
      <p:sp>
        <p:nvSpPr>
          <p:cNvPr id="17418" name="Text Box 16"/>
          <p:cNvSpPr txBox="1">
            <a:spLocks noChangeArrowheads="1"/>
          </p:cNvSpPr>
          <p:nvPr/>
        </p:nvSpPr>
        <p:spPr bwMode="auto">
          <a:xfrm>
            <a:off x="7639050" y="3151188"/>
            <a:ext cx="12239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400" b="1">
                <a:latin typeface="楷体_GB2312" pitchFamily="49" charset="-122"/>
                <a:ea typeface="楷体_GB2312" pitchFamily="49" charset="-122"/>
              </a:rPr>
              <a:t>40.2</a:t>
            </a:r>
          </a:p>
        </p:txBody>
      </p:sp>
      <p:sp>
        <p:nvSpPr>
          <p:cNvPr id="17419" name="Text Box 16"/>
          <p:cNvSpPr txBox="1">
            <a:spLocks noChangeArrowheads="1"/>
          </p:cNvSpPr>
          <p:nvPr/>
        </p:nvSpPr>
        <p:spPr bwMode="auto">
          <a:xfrm>
            <a:off x="365125" y="3151188"/>
            <a:ext cx="12239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400" b="1">
                <a:latin typeface="楷体_GB2312" pitchFamily="49" charset="-122"/>
                <a:ea typeface="楷体_GB2312" pitchFamily="49" charset="-122"/>
              </a:rPr>
              <a:t>4.02</a:t>
            </a:r>
          </a:p>
        </p:txBody>
      </p:sp>
      <p:sp>
        <p:nvSpPr>
          <p:cNvPr id="17420" name="Text Box 22"/>
          <p:cNvSpPr txBox="1">
            <a:spLocks noChangeArrowheads="1"/>
          </p:cNvSpPr>
          <p:nvPr/>
        </p:nvSpPr>
        <p:spPr bwMode="auto">
          <a:xfrm>
            <a:off x="5816600" y="3151188"/>
            <a:ext cx="147637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>
                <a:latin typeface="楷体_GB2312" pitchFamily="49" charset="-122"/>
                <a:ea typeface="楷体_GB2312" pitchFamily="49" charset="-122"/>
              </a:rPr>
              <a:t>0.0402</a:t>
            </a:r>
          </a:p>
        </p:txBody>
      </p:sp>
      <p:grpSp>
        <p:nvGrpSpPr>
          <p:cNvPr id="18" name="Group 17"/>
          <p:cNvGrpSpPr/>
          <p:nvPr/>
        </p:nvGrpSpPr>
        <p:grpSpPr bwMode="auto">
          <a:xfrm>
            <a:off x="482600" y="747713"/>
            <a:ext cx="1962150" cy="954087"/>
            <a:chOff x="465" y="1001"/>
            <a:chExt cx="1357" cy="660"/>
          </a:xfrm>
        </p:grpSpPr>
        <p:sp>
          <p:nvSpPr>
            <p:cNvPr id="17422" name="Text Box 43"/>
            <p:cNvSpPr txBox="1">
              <a:spLocks noChangeArrowheads="1"/>
            </p:cNvSpPr>
            <p:nvPr/>
          </p:nvSpPr>
          <p:spPr bwMode="auto">
            <a:xfrm>
              <a:off x="884" y="1343"/>
              <a:ext cx="938" cy="276"/>
            </a:xfrm>
            <a:prstGeom prst="rect">
              <a:avLst/>
            </a:prstGeom>
            <a:noFill/>
            <a:ln w="19050">
              <a:solidFill>
                <a:srgbClr val="00FFFF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2000" b="1">
                  <a:latin typeface="楷体_GB2312" pitchFamily="49" charset="-122"/>
                  <a:ea typeface="楷体_GB2312" pitchFamily="49" charset="-122"/>
                </a:rPr>
                <a:t>134×3</a:t>
              </a:r>
            </a:p>
          </p:txBody>
        </p:sp>
        <p:pic>
          <p:nvPicPr>
            <p:cNvPr id="17423" name="Picture 44" descr="20081018_2c49fce2268ad42feec0gYAMlbxsbl2j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465" y="1001"/>
              <a:ext cx="691" cy="6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1" name="Group 20"/>
          <p:cNvGrpSpPr/>
          <p:nvPr/>
        </p:nvGrpSpPr>
        <p:grpSpPr bwMode="auto">
          <a:xfrm>
            <a:off x="2952750" y="149225"/>
            <a:ext cx="1939925" cy="976313"/>
            <a:chOff x="2123" y="709"/>
            <a:chExt cx="1312" cy="660"/>
          </a:xfrm>
        </p:grpSpPr>
        <p:sp>
          <p:nvSpPr>
            <p:cNvPr id="17425" name="Text Box 43"/>
            <p:cNvSpPr txBox="1">
              <a:spLocks noChangeArrowheads="1"/>
            </p:cNvSpPr>
            <p:nvPr/>
          </p:nvSpPr>
          <p:spPr bwMode="auto">
            <a:xfrm>
              <a:off x="2123" y="1036"/>
              <a:ext cx="938" cy="270"/>
            </a:xfrm>
            <a:prstGeom prst="rect">
              <a:avLst/>
            </a:prstGeom>
            <a:noFill/>
            <a:ln w="19050">
              <a:solidFill>
                <a:srgbClr val="00FFFF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2000" b="1">
                  <a:latin typeface="楷体_GB2312" pitchFamily="49" charset="-122"/>
                  <a:ea typeface="楷体_GB2312" pitchFamily="49" charset="-122"/>
                </a:rPr>
                <a:t>13.4×3</a:t>
              </a:r>
            </a:p>
          </p:txBody>
        </p:sp>
        <p:pic>
          <p:nvPicPr>
            <p:cNvPr id="17426" name="Picture 44" descr="20081018_2c49fce2268ad42feec0gYAMlbxsbl2j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 flipH="1">
              <a:off x="2744" y="709"/>
              <a:ext cx="691" cy="6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4" name="Group 23"/>
          <p:cNvGrpSpPr/>
          <p:nvPr/>
        </p:nvGrpSpPr>
        <p:grpSpPr bwMode="auto">
          <a:xfrm>
            <a:off x="2416175" y="896938"/>
            <a:ext cx="2105025" cy="1022350"/>
            <a:chOff x="1055" y="1631"/>
            <a:chExt cx="1368" cy="665"/>
          </a:xfrm>
        </p:grpSpPr>
        <p:sp>
          <p:nvSpPr>
            <p:cNvPr id="17428" name="Text Box 43"/>
            <p:cNvSpPr txBox="1">
              <a:spLocks noChangeArrowheads="1"/>
            </p:cNvSpPr>
            <p:nvPr/>
          </p:nvSpPr>
          <p:spPr bwMode="auto">
            <a:xfrm>
              <a:off x="1477" y="1975"/>
              <a:ext cx="946" cy="259"/>
            </a:xfrm>
            <a:prstGeom prst="rect">
              <a:avLst/>
            </a:prstGeom>
            <a:noFill/>
            <a:ln w="19050">
              <a:solidFill>
                <a:srgbClr val="00FFFF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2000" b="1">
                  <a:latin typeface="楷体_GB2312" pitchFamily="49" charset="-122"/>
                  <a:ea typeface="楷体_GB2312" pitchFamily="49" charset="-122"/>
                </a:rPr>
                <a:t>1.34×0.3</a:t>
              </a:r>
            </a:p>
          </p:txBody>
        </p:sp>
        <p:pic>
          <p:nvPicPr>
            <p:cNvPr id="17429" name="Picture 44" descr="20081018_2c49fce2268ad42feec0gYAMlbxsbl2j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1055" y="1631"/>
              <a:ext cx="697" cy="6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27" name="Group 26"/>
          <p:cNvGrpSpPr/>
          <p:nvPr/>
        </p:nvGrpSpPr>
        <p:grpSpPr bwMode="auto">
          <a:xfrm>
            <a:off x="6605588" y="350838"/>
            <a:ext cx="1884362" cy="947737"/>
            <a:chOff x="3983" y="890"/>
            <a:chExt cx="1312" cy="660"/>
          </a:xfrm>
        </p:grpSpPr>
        <p:sp>
          <p:nvSpPr>
            <p:cNvPr id="17431" name="Text Box 43"/>
            <p:cNvSpPr txBox="1">
              <a:spLocks noChangeArrowheads="1"/>
            </p:cNvSpPr>
            <p:nvPr/>
          </p:nvSpPr>
          <p:spPr bwMode="auto">
            <a:xfrm>
              <a:off x="3983" y="1253"/>
              <a:ext cx="940" cy="278"/>
            </a:xfrm>
            <a:prstGeom prst="rect">
              <a:avLst/>
            </a:prstGeom>
            <a:noFill/>
            <a:ln w="19050">
              <a:solidFill>
                <a:srgbClr val="00FFFF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2000" b="1">
                  <a:latin typeface="楷体_GB2312" pitchFamily="49" charset="-122"/>
                  <a:ea typeface="楷体_GB2312" pitchFamily="49" charset="-122"/>
                </a:rPr>
                <a:t>1.34×3</a:t>
              </a:r>
            </a:p>
          </p:txBody>
        </p:sp>
        <p:pic>
          <p:nvPicPr>
            <p:cNvPr id="17432" name="Picture 44" descr="20081018_2c49fce2268ad42feec0gYAMlbxsbl2j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 flipH="1">
              <a:off x="4604" y="890"/>
              <a:ext cx="691" cy="6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0" name="Group 29"/>
          <p:cNvGrpSpPr/>
          <p:nvPr/>
        </p:nvGrpSpPr>
        <p:grpSpPr bwMode="auto">
          <a:xfrm>
            <a:off x="4614863" y="896938"/>
            <a:ext cx="2138362" cy="1047750"/>
            <a:chOff x="2789" y="1525"/>
            <a:chExt cx="1347" cy="660"/>
          </a:xfrm>
        </p:grpSpPr>
        <p:sp>
          <p:nvSpPr>
            <p:cNvPr id="17434" name="Text Box 43"/>
            <p:cNvSpPr txBox="1">
              <a:spLocks noChangeArrowheads="1"/>
            </p:cNvSpPr>
            <p:nvPr/>
          </p:nvSpPr>
          <p:spPr bwMode="auto">
            <a:xfrm>
              <a:off x="3198" y="1853"/>
              <a:ext cx="938" cy="251"/>
            </a:xfrm>
            <a:prstGeom prst="rect">
              <a:avLst/>
            </a:prstGeom>
            <a:noFill/>
            <a:ln w="19050">
              <a:solidFill>
                <a:srgbClr val="00FFFF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altLang="zh-CN" sz="2000" b="1">
                  <a:latin typeface="楷体_GB2312" pitchFamily="49" charset="-122"/>
                  <a:ea typeface="楷体_GB2312" pitchFamily="49" charset="-122"/>
                </a:rPr>
                <a:t>1.34×0.03</a:t>
              </a:r>
            </a:p>
          </p:txBody>
        </p:sp>
        <p:pic>
          <p:nvPicPr>
            <p:cNvPr id="17435" name="Picture 44" descr="20081018_2c49fce2268ad42feec0gYAMlbxsbl2j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2789" y="1525"/>
              <a:ext cx="691" cy="6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3" name="Rectangle 32"/>
          <p:cNvSpPr>
            <a:spLocks noChangeArrowheads="1"/>
          </p:cNvSpPr>
          <p:nvPr/>
        </p:nvSpPr>
        <p:spPr bwMode="auto">
          <a:xfrm>
            <a:off x="293688" y="3079750"/>
            <a:ext cx="144145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34" name="Rectangle 33"/>
          <p:cNvSpPr>
            <a:spLocks noChangeArrowheads="1"/>
          </p:cNvSpPr>
          <p:nvPr/>
        </p:nvSpPr>
        <p:spPr bwMode="auto">
          <a:xfrm>
            <a:off x="2020888" y="3079750"/>
            <a:ext cx="144145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35" name="Rectangle 34"/>
          <p:cNvSpPr>
            <a:spLocks noChangeArrowheads="1"/>
          </p:cNvSpPr>
          <p:nvPr/>
        </p:nvSpPr>
        <p:spPr bwMode="auto">
          <a:xfrm>
            <a:off x="3749675" y="3079750"/>
            <a:ext cx="144145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5621338" y="3079750"/>
            <a:ext cx="144145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37" name="Rectangle 36"/>
          <p:cNvSpPr>
            <a:spLocks noChangeArrowheads="1"/>
          </p:cNvSpPr>
          <p:nvPr/>
        </p:nvSpPr>
        <p:spPr bwMode="auto">
          <a:xfrm>
            <a:off x="7494588" y="3079750"/>
            <a:ext cx="1441450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/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4.81481E-6 L -0.69688 0.35987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4800" y="180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/>
                                  </p:end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2.96296E-6 L 0.11424 0.29599 " pathEditMode="relative" rAng="0" ptsTypes="AA">
                                      <p:cBhvr>
                                        <p:cTn id="1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00" y="148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/>
                                  </p:end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4.5679E-6 L 0.08507 0.24629 " pathEditMode="relative" rAng="0" ptsTypes="AA">
                                      <p:cBhvr>
                                        <p:cTn id="2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00" y="123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/>
                                  </p:end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4.5679E-6 L 0.46615 0.40308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300" y="202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/>
                                  </p:end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4.5679E-6 L 0.0526 0.25587 " pathEditMode="relative" rAng="0" ptsTypes="AA">
                                      <p:cBhvr>
                                        <p:cTn id="41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00" y="12800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 animBg="1"/>
      <p:bldP spid="36" grpId="0" animBg="1"/>
      <p:bldP spid="3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6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AFF"/>
              </a:clrFrom>
              <a:clrTo>
                <a:srgbClr val="FFFA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1257705">
            <a:off x="90488" y="601663"/>
            <a:ext cx="8837612" cy="4573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75" name="组合 5"/>
          <p:cNvGrpSpPr/>
          <p:nvPr/>
        </p:nvGrpSpPr>
        <p:grpSpPr>
          <a:xfrm>
            <a:off x="3082925" y="230188"/>
            <a:ext cx="2406650" cy="736600"/>
            <a:chOff x="2287736" y="230694"/>
            <a:chExt cx="2406616" cy="736094"/>
          </a:xfrm>
        </p:grpSpPr>
        <p:sp>
          <p:nvSpPr>
            <p:cNvPr id="12" name="矩形 11"/>
            <p:cNvSpPr/>
            <p:nvPr/>
          </p:nvSpPr>
          <p:spPr>
            <a:xfrm>
              <a:off x="2287736" y="230694"/>
              <a:ext cx="2388029" cy="736094"/>
            </a:xfrm>
            <a:prstGeom prst="rect">
              <a:avLst/>
            </a:prstGeom>
            <a:solidFill>
              <a:srgbClr val="CCFF9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eaLnBrk="0" hangingPunct="0">
                <a:defRPr/>
              </a:pPr>
              <a:endParaRPr lang="zh-CN" altLang="en-US" sz="1800"/>
            </a:p>
          </p:txBody>
        </p:sp>
        <p:sp>
          <p:nvSpPr>
            <p:cNvPr id="13" name="Freeform 10"/>
            <p:cNvSpPr/>
            <p:nvPr/>
          </p:nvSpPr>
          <p:spPr bwMode="auto">
            <a:xfrm>
              <a:off x="2306323" y="272256"/>
              <a:ext cx="2388029" cy="620398"/>
            </a:xfrm>
            <a:custGeom>
              <a:avLst/>
              <a:gdLst>
                <a:gd name="T0" fmla="*/ 2147483646 w 552"/>
                <a:gd name="T1" fmla="*/ 2147483646 h 553"/>
                <a:gd name="T2" fmla="*/ 0 w 552"/>
                <a:gd name="T3" fmla="*/ 2147483646 h 553"/>
                <a:gd name="T4" fmla="*/ 0 w 552"/>
                <a:gd name="T5" fmla="*/ 0 h 553"/>
                <a:gd name="T6" fmla="*/ 2147483646 w 552"/>
                <a:gd name="T7" fmla="*/ 0 h 553"/>
                <a:gd name="T8" fmla="*/ 2147483646 w 552"/>
                <a:gd name="T9" fmla="*/ 2147483646 h 553"/>
                <a:gd name="T10" fmla="*/ 2147483646 w 552"/>
                <a:gd name="T11" fmla="*/ 2147483646 h 55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52"/>
                <a:gd name="T19" fmla="*/ 0 h 553"/>
                <a:gd name="T20" fmla="*/ 552 w 552"/>
                <a:gd name="T21" fmla="*/ 553 h 55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52" h="553">
                  <a:moveTo>
                    <a:pt x="552" y="553"/>
                  </a:moveTo>
                  <a:lnTo>
                    <a:pt x="0" y="553"/>
                  </a:lnTo>
                  <a:lnTo>
                    <a:pt x="0" y="0"/>
                  </a:lnTo>
                  <a:lnTo>
                    <a:pt x="552" y="0"/>
                  </a:lnTo>
                  <a:lnTo>
                    <a:pt x="552" y="553"/>
                  </a:lnTo>
                  <a:close/>
                </a:path>
              </a:pathLst>
            </a:custGeom>
            <a:noFill/>
            <a:ln>
              <a:noFill/>
            </a:ln>
            <a:effectLst>
              <a:glow rad="63500">
                <a:schemeClr val="accent6">
                  <a:satMod val="175000"/>
                  <a:alpha val="40000"/>
                </a:schemeClr>
              </a:glow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/>
            <a:lstStyle/>
            <a:p>
              <a:pPr algn="ctr" defTabSz="914400">
                <a:defRPr/>
              </a:pPr>
              <a:r>
                <a:rPr lang="zh-CN" altLang="en-US" sz="3600" b="1" dirty="0">
                  <a:gradFill flip="none" rotWithShape="1">
                    <a:gsLst>
                      <a:gs pos="13000">
                        <a:srgbClr val="FF0066"/>
                      </a:gs>
                      <a:gs pos="26000">
                        <a:srgbClr val="FFFF00"/>
                      </a:gs>
                      <a:gs pos="67000">
                        <a:srgbClr val="0000FF"/>
                      </a:gs>
                      <a:gs pos="46000">
                        <a:srgbClr val="00B050"/>
                      </a:gs>
                      <a:gs pos="95000">
                        <a:srgbClr val="FF6600"/>
                      </a:gs>
                    </a:gsLst>
                    <a:lin ang="0" scaled="1"/>
                    <a:tileRect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新课导入</a:t>
              </a:r>
            </a:p>
          </p:txBody>
        </p:sp>
      </p:grpSp>
      <p:sp>
        <p:nvSpPr>
          <p:cNvPr id="14" name="Text Box 20"/>
          <p:cNvSpPr txBox="1">
            <a:spLocks noChangeArrowheads="1"/>
          </p:cNvSpPr>
          <p:nvPr/>
        </p:nvSpPr>
        <p:spPr bwMode="auto">
          <a:xfrm>
            <a:off x="2892425" y="2466975"/>
            <a:ext cx="3095625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20000"/>
              </a:lnSpc>
              <a:defRPr/>
            </a:pPr>
            <a:r>
              <a:rPr lang="en-US" altLang="zh-CN" sz="3200" b="1" dirty="0">
                <a:solidFill>
                  <a:schemeClr val="bg1"/>
                </a:solidFill>
                <a:latin typeface="+mn-lt"/>
                <a:ea typeface="黑体" panose="02010609060101010101" pitchFamily="49" charset="-122"/>
              </a:rPr>
              <a:t>0.15×0.09=</a:t>
            </a:r>
          </a:p>
        </p:txBody>
      </p:sp>
      <p:sp>
        <p:nvSpPr>
          <p:cNvPr id="16" name="Text Box 20"/>
          <p:cNvSpPr txBox="1">
            <a:spLocks noChangeArrowheads="1"/>
          </p:cNvSpPr>
          <p:nvPr/>
        </p:nvSpPr>
        <p:spPr bwMode="auto">
          <a:xfrm>
            <a:off x="2892425" y="3092450"/>
            <a:ext cx="3095625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20000"/>
              </a:lnSpc>
              <a:defRPr/>
            </a:pPr>
            <a:r>
              <a:rPr lang="en-US" altLang="zh-CN" sz="3200" b="1" dirty="0">
                <a:solidFill>
                  <a:schemeClr val="bg1"/>
                </a:solidFill>
                <a:latin typeface="+mn-lt"/>
                <a:ea typeface="黑体" panose="02010609060101010101" pitchFamily="49" charset="-122"/>
              </a:rPr>
              <a:t>1.4×1.25=</a:t>
            </a:r>
          </a:p>
        </p:txBody>
      </p:sp>
      <p:sp>
        <p:nvSpPr>
          <p:cNvPr id="17" name="AutoShape 6"/>
          <p:cNvSpPr>
            <a:spLocks noChangeArrowheads="1"/>
          </p:cNvSpPr>
          <p:nvPr/>
        </p:nvSpPr>
        <p:spPr bwMode="auto">
          <a:xfrm>
            <a:off x="5619750" y="1028700"/>
            <a:ext cx="3257550" cy="1438275"/>
          </a:xfrm>
          <a:prstGeom prst="wedgeEllipseCallout">
            <a:avLst>
              <a:gd name="adj1" fmla="val -55342"/>
              <a:gd name="adj2" fmla="val 54596"/>
            </a:avLst>
          </a:prstGeom>
          <a:solidFill>
            <a:srgbClr val="FFB9DC"/>
          </a:solidFill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defRPr/>
            </a:pPr>
            <a:r>
              <a:rPr lang="zh-CN" altLang="en-US" sz="3200" b="1" dirty="0">
                <a:latin typeface="+mn-lt"/>
                <a:ea typeface="黑体" panose="02010609060101010101" pitchFamily="49" charset="-122"/>
              </a:rPr>
              <a:t>你会计算这三道题吗？</a:t>
            </a:r>
          </a:p>
        </p:txBody>
      </p:sp>
      <p:sp>
        <p:nvSpPr>
          <p:cNvPr id="15" name="Text Box 20"/>
          <p:cNvSpPr txBox="1">
            <a:spLocks noChangeArrowheads="1"/>
          </p:cNvSpPr>
          <p:nvPr/>
        </p:nvSpPr>
        <p:spPr bwMode="auto">
          <a:xfrm>
            <a:off x="2892425" y="1839913"/>
            <a:ext cx="3095625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lnSpc>
                <a:spcPct val="120000"/>
              </a:lnSpc>
              <a:defRPr/>
            </a:pPr>
            <a:r>
              <a:rPr lang="en-US" altLang="zh-CN" sz="3200" b="1" dirty="0">
                <a:solidFill>
                  <a:schemeClr val="bg1"/>
                </a:solidFill>
                <a:latin typeface="+mn-lt"/>
                <a:ea typeface="黑体" panose="02010609060101010101" pitchFamily="49" charset="-122"/>
              </a:rPr>
              <a:t>0.48×0.06=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组合 17"/>
          <p:cNvGrpSpPr/>
          <p:nvPr/>
        </p:nvGrpSpPr>
        <p:grpSpPr>
          <a:xfrm>
            <a:off x="3082925" y="230188"/>
            <a:ext cx="2406650" cy="736600"/>
            <a:chOff x="2287736" y="230694"/>
            <a:chExt cx="2406616" cy="736094"/>
          </a:xfrm>
        </p:grpSpPr>
        <p:sp>
          <p:nvSpPr>
            <p:cNvPr id="20" name="矩形 19"/>
            <p:cNvSpPr/>
            <p:nvPr/>
          </p:nvSpPr>
          <p:spPr>
            <a:xfrm>
              <a:off x="2287736" y="230694"/>
              <a:ext cx="2388029" cy="736094"/>
            </a:xfrm>
            <a:prstGeom prst="rect">
              <a:avLst/>
            </a:prstGeom>
            <a:solidFill>
              <a:srgbClr val="CCFF9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eaLnBrk="0" hangingPunct="0">
                <a:defRPr/>
              </a:pPr>
              <a:endParaRPr lang="zh-CN" altLang="en-US" sz="1800"/>
            </a:p>
          </p:txBody>
        </p:sp>
        <p:sp>
          <p:nvSpPr>
            <p:cNvPr id="21" name="Freeform 10"/>
            <p:cNvSpPr/>
            <p:nvPr/>
          </p:nvSpPr>
          <p:spPr bwMode="auto">
            <a:xfrm>
              <a:off x="2306323" y="272256"/>
              <a:ext cx="2388029" cy="620398"/>
            </a:xfrm>
            <a:custGeom>
              <a:avLst/>
              <a:gdLst>
                <a:gd name="T0" fmla="*/ 2147483646 w 552"/>
                <a:gd name="T1" fmla="*/ 2147483646 h 553"/>
                <a:gd name="T2" fmla="*/ 0 w 552"/>
                <a:gd name="T3" fmla="*/ 2147483646 h 553"/>
                <a:gd name="T4" fmla="*/ 0 w 552"/>
                <a:gd name="T5" fmla="*/ 0 h 553"/>
                <a:gd name="T6" fmla="*/ 2147483646 w 552"/>
                <a:gd name="T7" fmla="*/ 0 h 553"/>
                <a:gd name="T8" fmla="*/ 2147483646 w 552"/>
                <a:gd name="T9" fmla="*/ 2147483646 h 553"/>
                <a:gd name="T10" fmla="*/ 2147483646 w 552"/>
                <a:gd name="T11" fmla="*/ 2147483646 h 55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52"/>
                <a:gd name="T19" fmla="*/ 0 h 553"/>
                <a:gd name="T20" fmla="*/ 552 w 552"/>
                <a:gd name="T21" fmla="*/ 553 h 55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52" h="553">
                  <a:moveTo>
                    <a:pt x="552" y="553"/>
                  </a:moveTo>
                  <a:lnTo>
                    <a:pt x="0" y="553"/>
                  </a:lnTo>
                  <a:lnTo>
                    <a:pt x="0" y="0"/>
                  </a:lnTo>
                  <a:lnTo>
                    <a:pt x="552" y="0"/>
                  </a:lnTo>
                  <a:lnTo>
                    <a:pt x="552" y="553"/>
                  </a:lnTo>
                  <a:close/>
                </a:path>
              </a:pathLst>
            </a:custGeom>
            <a:noFill/>
            <a:ln>
              <a:noFill/>
            </a:ln>
            <a:effectLst>
              <a:glow rad="63500">
                <a:schemeClr val="accent6">
                  <a:satMod val="175000"/>
                  <a:alpha val="40000"/>
                </a:schemeClr>
              </a:glow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/>
            <a:lstStyle/>
            <a:p>
              <a:pPr algn="ctr" defTabSz="914400">
                <a:defRPr/>
              </a:pPr>
              <a:r>
                <a:rPr lang="zh-CN" altLang="en-US" sz="3600" b="1" dirty="0">
                  <a:gradFill flip="none" rotWithShape="1">
                    <a:gsLst>
                      <a:gs pos="13000">
                        <a:srgbClr val="FF0066"/>
                      </a:gs>
                      <a:gs pos="26000">
                        <a:srgbClr val="FFFF00"/>
                      </a:gs>
                      <a:gs pos="67000">
                        <a:srgbClr val="0000FF"/>
                      </a:gs>
                      <a:gs pos="46000">
                        <a:srgbClr val="00B050"/>
                      </a:gs>
                      <a:gs pos="95000">
                        <a:srgbClr val="FF6600"/>
                      </a:gs>
                    </a:gsLst>
                    <a:lin ang="0" scaled="1"/>
                    <a:tileRect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合作探究</a:t>
              </a:r>
            </a:p>
          </p:txBody>
        </p:sp>
      </p:grpSp>
      <p:grpSp>
        <p:nvGrpSpPr>
          <p:cNvPr id="6146" name="组合 3"/>
          <p:cNvGrpSpPr/>
          <p:nvPr/>
        </p:nvGrpSpPr>
        <p:grpSpPr bwMode="auto">
          <a:xfrm>
            <a:off x="1403350" y="1163638"/>
            <a:ext cx="5932488" cy="869950"/>
            <a:chOff x="1403507" y="1163624"/>
            <a:chExt cx="5931715" cy="869547"/>
          </a:xfrm>
        </p:grpSpPr>
        <p:sp>
          <p:nvSpPr>
            <p:cNvPr id="2" name="矩形: 圆角 1"/>
            <p:cNvSpPr/>
            <p:nvPr/>
          </p:nvSpPr>
          <p:spPr>
            <a:xfrm>
              <a:off x="2517787" y="1312780"/>
              <a:ext cx="4817435" cy="571235"/>
            </a:xfrm>
            <a:prstGeom prst="roundRect">
              <a:avLst>
                <a:gd name="adj" fmla="val 26036"/>
              </a:avLst>
            </a:prstGeom>
            <a:solidFill>
              <a:srgbClr val="C6EAF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defTabSz="914400" eaLnBrk="0" hangingPunct="0">
                <a:defRPr/>
              </a:pPr>
              <a:r>
                <a:rPr lang="zh-CN" altLang="en-US" sz="3200" b="1" dirty="0">
                  <a:solidFill>
                    <a:schemeClr val="tx1"/>
                  </a:solidFill>
                </a:rPr>
                <a:t>你会计算</a:t>
              </a:r>
              <a:r>
                <a:rPr lang="en-US" altLang="zh-CN" sz="3200" b="1" dirty="0">
                  <a:solidFill>
                    <a:schemeClr val="tx1"/>
                  </a:solidFill>
                </a:rPr>
                <a:t>0.48×0.06</a:t>
              </a:r>
              <a:r>
                <a:rPr lang="zh-CN" altLang="en-US" sz="3200" b="1" dirty="0">
                  <a:solidFill>
                    <a:schemeClr val="tx1"/>
                  </a:solidFill>
                </a:rPr>
                <a:t>吗？</a:t>
              </a:r>
            </a:p>
          </p:txBody>
        </p:sp>
        <p:pic>
          <p:nvPicPr>
            <p:cNvPr id="6148" name="图片 2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1403507" y="1163624"/>
              <a:ext cx="859134" cy="8695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13" name="Group 3"/>
          <p:cNvGrpSpPr/>
          <p:nvPr/>
        </p:nvGrpSpPr>
        <p:grpSpPr bwMode="auto">
          <a:xfrm>
            <a:off x="1411288" y="2425700"/>
            <a:ext cx="2333625" cy="2089150"/>
            <a:chOff x="1113" y="1497"/>
            <a:chExt cx="1470" cy="1316"/>
          </a:xfrm>
        </p:grpSpPr>
        <p:sp>
          <p:nvSpPr>
            <p:cNvPr id="14" name="Text Box 20"/>
            <p:cNvSpPr txBox="1">
              <a:spLocks noChangeArrowheads="1"/>
            </p:cNvSpPr>
            <p:nvPr/>
          </p:nvSpPr>
          <p:spPr bwMode="auto">
            <a:xfrm>
              <a:off x="1357" y="2281"/>
              <a:ext cx="1069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>
                <a:defRPr/>
              </a:pPr>
              <a:r>
                <a:rPr lang="en-US" altLang="zh-CN" sz="3200" b="1" dirty="0">
                  <a:latin typeface="+mn-lt"/>
                  <a:ea typeface="楷体_GB2312" pitchFamily="49" charset="-122"/>
                </a:rPr>
                <a:t>0.2 8 8</a:t>
              </a:r>
            </a:p>
          </p:txBody>
        </p:sp>
        <p:sp>
          <p:nvSpPr>
            <p:cNvPr id="15" name="Rectangle 12"/>
            <p:cNvSpPr>
              <a:spLocks noChangeArrowheads="1"/>
            </p:cNvSpPr>
            <p:nvPr/>
          </p:nvSpPr>
          <p:spPr bwMode="auto">
            <a:xfrm>
              <a:off x="1113" y="1497"/>
              <a:ext cx="1470" cy="1316"/>
            </a:xfrm>
            <a:prstGeom prst="rect">
              <a:avLst/>
            </a:prstGeom>
            <a:noFill/>
            <a:ln w="12700">
              <a:solidFill>
                <a:srgbClr val="00FFFF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>
                <a:defRPr/>
              </a:pPr>
              <a:endParaRPr lang="zh-CN" altLang="en-US" sz="3200" b="1" dirty="0">
                <a:latin typeface="+mn-lt"/>
              </a:endParaRPr>
            </a:p>
          </p:txBody>
        </p:sp>
        <p:sp>
          <p:nvSpPr>
            <p:cNvPr id="16" name="Text Box 18"/>
            <p:cNvSpPr txBox="1">
              <a:spLocks noChangeArrowheads="1"/>
            </p:cNvSpPr>
            <p:nvPr/>
          </p:nvSpPr>
          <p:spPr bwMode="auto">
            <a:xfrm>
              <a:off x="1211" y="1618"/>
              <a:ext cx="1251" cy="6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>
                <a:defRPr/>
              </a:pPr>
              <a:r>
                <a:rPr lang="en-US" altLang="zh-CN" sz="3200" b="1" dirty="0">
                  <a:latin typeface="+mn-lt"/>
                  <a:ea typeface="楷体_GB2312" pitchFamily="49" charset="-122"/>
                </a:rPr>
                <a:t>     0.4 8</a:t>
              </a:r>
            </a:p>
            <a:p>
              <a:pPr defTabSz="914400" eaLnBrk="1" hangingPunct="1">
                <a:defRPr/>
              </a:pPr>
              <a:r>
                <a:rPr lang="en-US" altLang="zh-CN" sz="3200" b="1" dirty="0">
                  <a:latin typeface="+mn-lt"/>
                  <a:ea typeface="楷体_GB2312" pitchFamily="49" charset="-122"/>
                </a:rPr>
                <a:t>× 0.0 6</a:t>
              </a:r>
            </a:p>
          </p:txBody>
        </p:sp>
        <p:sp>
          <p:nvSpPr>
            <p:cNvPr id="17" name="Line 19"/>
            <p:cNvSpPr>
              <a:spLocks noChangeShapeType="1"/>
            </p:cNvSpPr>
            <p:nvPr/>
          </p:nvSpPr>
          <p:spPr bwMode="auto">
            <a:xfrm>
              <a:off x="1266" y="2297"/>
              <a:ext cx="1037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 eaLnBrk="0" hangingPunct="0">
                <a:defRPr/>
              </a:pPr>
              <a:endParaRPr lang="zh-CN" altLang="en-US" sz="3200" b="1">
                <a:latin typeface="+mn-lt"/>
              </a:endParaRPr>
            </a:p>
          </p:txBody>
        </p:sp>
      </p:grpSp>
      <p:grpSp>
        <p:nvGrpSpPr>
          <p:cNvPr id="18" name="Group 8"/>
          <p:cNvGrpSpPr/>
          <p:nvPr/>
        </p:nvGrpSpPr>
        <p:grpSpPr bwMode="auto">
          <a:xfrm>
            <a:off x="4392613" y="2441575"/>
            <a:ext cx="2652712" cy="2089150"/>
            <a:chOff x="3392" y="1536"/>
            <a:chExt cx="1671" cy="1316"/>
          </a:xfrm>
        </p:grpSpPr>
        <p:sp>
          <p:nvSpPr>
            <p:cNvPr id="19" name="Text Box 23"/>
            <p:cNvSpPr txBox="1">
              <a:spLocks noChangeArrowheads="1"/>
            </p:cNvSpPr>
            <p:nvPr/>
          </p:nvSpPr>
          <p:spPr bwMode="auto">
            <a:xfrm>
              <a:off x="3566" y="2297"/>
              <a:ext cx="1497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>
                <a:defRPr/>
              </a:pPr>
              <a:r>
                <a:rPr lang="en-US" altLang="zh-CN" sz="3200" b="1">
                  <a:latin typeface="+mn-lt"/>
                  <a:ea typeface="楷体_GB2312" pitchFamily="49" charset="-122"/>
                </a:rPr>
                <a:t>0.0 2 8 8 </a:t>
              </a:r>
            </a:p>
          </p:txBody>
        </p:sp>
        <p:sp>
          <p:nvSpPr>
            <p:cNvPr id="22" name="Text Box 21"/>
            <p:cNvSpPr txBox="1">
              <a:spLocks noChangeArrowheads="1"/>
            </p:cNvSpPr>
            <p:nvPr/>
          </p:nvSpPr>
          <p:spPr bwMode="auto">
            <a:xfrm>
              <a:off x="3625" y="1647"/>
              <a:ext cx="1364" cy="6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>
                <a:defRPr/>
              </a:pPr>
              <a:r>
                <a:rPr lang="en-US" altLang="zh-CN" sz="3200" b="1" dirty="0">
                  <a:latin typeface="+mn-lt"/>
                  <a:ea typeface="楷体_GB2312" pitchFamily="49" charset="-122"/>
                </a:rPr>
                <a:t>     0.4 8 </a:t>
              </a:r>
            </a:p>
            <a:p>
              <a:pPr defTabSz="914400" eaLnBrk="1" hangingPunct="1">
                <a:defRPr/>
              </a:pPr>
              <a:r>
                <a:rPr lang="en-US" altLang="zh-CN" sz="3200" b="1" dirty="0">
                  <a:latin typeface="+mn-lt"/>
                  <a:ea typeface="楷体_GB2312" pitchFamily="49" charset="-122"/>
                </a:rPr>
                <a:t>× 0.0 6 </a:t>
              </a:r>
            </a:p>
          </p:txBody>
        </p:sp>
        <p:sp>
          <p:nvSpPr>
            <p:cNvPr id="23" name="Line 22"/>
            <p:cNvSpPr>
              <a:spLocks noChangeShapeType="1"/>
            </p:cNvSpPr>
            <p:nvPr/>
          </p:nvSpPr>
          <p:spPr bwMode="auto">
            <a:xfrm>
              <a:off x="3553" y="2297"/>
              <a:ext cx="1134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 eaLnBrk="0" hangingPunct="0">
                <a:defRPr/>
              </a:pPr>
              <a:endParaRPr lang="zh-CN" altLang="en-US" sz="3200" b="1">
                <a:latin typeface="+mn-lt"/>
              </a:endParaRPr>
            </a:p>
          </p:txBody>
        </p:sp>
        <p:sp>
          <p:nvSpPr>
            <p:cNvPr id="24" name="Rectangle 24"/>
            <p:cNvSpPr>
              <a:spLocks noChangeArrowheads="1"/>
            </p:cNvSpPr>
            <p:nvPr/>
          </p:nvSpPr>
          <p:spPr bwMode="auto">
            <a:xfrm>
              <a:off x="3392" y="1536"/>
              <a:ext cx="1470" cy="1316"/>
            </a:xfrm>
            <a:prstGeom prst="rect">
              <a:avLst/>
            </a:prstGeom>
            <a:noFill/>
            <a:ln w="12700">
              <a:solidFill>
                <a:srgbClr val="00FFFF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>
                <a:defRPr/>
              </a:pPr>
              <a:endParaRPr lang="zh-CN" altLang="en-US" sz="3200" b="1">
                <a:latin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193" name="Group 3"/>
          <p:cNvGrpSpPr/>
          <p:nvPr/>
        </p:nvGrpSpPr>
        <p:grpSpPr bwMode="auto">
          <a:xfrm>
            <a:off x="1411288" y="2425700"/>
            <a:ext cx="2333625" cy="2089150"/>
            <a:chOff x="1113" y="1497"/>
            <a:chExt cx="1470" cy="1316"/>
          </a:xfrm>
        </p:grpSpPr>
        <p:sp>
          <p:nvSpPr>
            <p:cNvPr id="18" name="Text Box 20"/>
            <p:cNvSpPr txBox="1">
              <a:spLocks noChangeArrowheads="1"/>
            </p:cNvSpPr>
            <p:nvPr/>
          </p:nvSpPr>
          <p:spPr bwMode="auto">
            <a:xfrm>
              <a:off x="1357" y="2281"/>
              <a:ext cx="1069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>
                <a:defRPr/>
              </a:pPr>
              <a:r>
                <a:rPr lang="en-US" altLang="zh-CN" sz="3200" b="1" dirty="0">
                  <a:latin typeface="+mn-lt"/>
                  <a:ea typeface="楷体_GB2312" pitchFamily="49" charset="-122"/>
                </a:rPr>
                <a:t>0.2 8 8</a:t>
              </a:r>
            </a:p>
          </p:txBody>
        </p:sp>
        <p:sp>
          <p:nvSpPr>
            <p:cNvPr id="19" name="Rectangle 12"/>
            <p:cNvSpPr>
              <a:spLocks noChangeArrowheads="1"/>
            </p:cNvSpPr>
            <p:nvPr/>
          </p:nvSpPr>
          <p:spPr bwMode="auto">
            <a:xfrm>
              <a:off x="1113" y="1497"/>
              <a:ext cx="1470" cy="1316"/>
            </a:xfrm>
            <a:prstGeom prst="rect">
              <a:avLst/>
            </a:prstGeom>
            <a:noFill/>
            <a:ln w="12700">
              <a:solidFill>
                <a:srgbClr val="00FFFF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>
                <a:defRPr/>
              </a:pPr>
              <a:endParaRPr lang="zh-CN" altLang="en-US" sz="3200" b="1" dirty="0">
                <a:latin typeface="+mn-lt"/>
              </a:endParaRPr>
            </a:p>
          </p:txBody>
        </p:sp>
        <p:sp>
          <p:nvSpPr>
            <p:cNvPr id="20" name="Text Box 18"/>
            <p:cNvSpPr txBox="1">
              <a:spLocks noChangeArrowheads="1"/>
            </p:cNvSpPr>
            <p:nvPr/>
          </p:nvSpPr>
          <p:spPr bwMode="auto">
            <a:xfrm>
              <a:off x="1211" y="1618"/>
              <a:ext cx="1251" cy="6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>
                <a:defRPr/>
              </a:pPr>
              <a:r>
                <a:rPr lang="en-US" altLang="zh-CN" sz="3200" b="1" dirty="0">
                  <a:latin typeface="+mn-lt"/>
                  <a:ea typeface="楷体_GB2312" pitchFamily="49" charset="-122"/>
                </a:rPr>
                <a:t>     0.4 8</a:t>
              </a:r>
            </a:p>
            <a:p>
              <a:pPr defTabSz="914400" eaLnBrk="1" hangingPunct="1">
                <a:defRPr/>
              </a:pPr>
              <a:r>
                <a:rPr lang="en-US" altLang="zh-CN" sz="3200" b="1" dirty="0">
                  <a:latin typeface="+mn-lt"/>
                  <a:ea typeface="楷体_GB2312" pitchFamily="49" charset="-122"/>
                </a:rPr>
                <a:t>× 0.0 6</a:t>
              </a:r>
            </a:p>
          </p:txBody>
        </p:sp>
        <p:sp>
          <p:nvSpPr>
            <p:cNvPr id="21" name="Line 19"/>
            <p:cNvSpPr>
              <a:spLocks noChangeShapeType="1"/>
            </p:cNvSpPr>
            <p:nvPr/>
          </p:nvSpPr>
          <p:spPr bwMode="auto">
            <a:xfrm>
              <a:off x="1266" y="2297"/>
              <a:ext cx="1037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 eaLnBrk="0" hangingPunct="0">
                <a:defRPr/>
              </a:pPr>
              <a:endParaRPr lang="zh-CN" altLang="en-US" sz="3200" b="1">
                <a:latin typeface="+mn-lt"/>
              </a:endParaRPr>
            </a:p>
          </p:txBody>
        </p:sp>
      </p:grpSp>
      <p:grpSp>
        <p:nvGrpSpPr>
          <p:cNvPr id="8198" name="Group 8"/>
          <p:cNvGrpSpPr/>
          <p:nvPr/>
        </p:nvGrpSpPr>
        <p:grpSpPr bwMode="auto">
          <a:xfrm>
            <a:off x="4392613" y="2441575"/>
            <a:ext cx="2652712" cy="2089150"/>
            <a:chOff x="3392" y="1536"/>
            <a:chExt cx="1671" cy="1316"/>
          </a:xfrm>
        </p:grpSpPr>
        <p:sp>
          <p:nvSpPr>
            <p:cNvPr id="23" name="Text Box 23"/>
            <p:cNvSpPr txBox="1">
              <a:spLocks noChangeArrowheads="1"/>
            </p:cNvSpPr>
            <p:nvPr/>
          </p:nvSpPr>
          <p:spPr bwMode="auto">
            <a:xfrm>
              <a:off x="3566" y="2297"/>
              <a:ext cx="1497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>
                <a:defRPr/>
              </a:pPr>
              <a:r>
                <a:rPr lang="en-US" altLang="zh-CN" sz="3200" b="1">
                  <a:latin typeface="+mn-lt"/>
                  <a:ea typeface="楷体_GB2312" pitchFamily="49" charset="-122"/>
                </a:rPr>
                <a:t>0.0 2 8 8 </a:t>
              </a:r>
            </a:p>
          </p:txBody>
        </p:sp>
        <p:sp>
          <p:nvSpPr>
            <p:cNvPr id="24" name="Text Box 21"/>
            <p:cNvSpPr txBox="1">
              <a:spLocks noChangeArrowheads="1"/>
            </p:cNvSpPr>
            <p:nvPr/>
          </p:nvSpPr>
          <p:spPr bwMode="auto">
            <a:xfrm>
              <a:off x="3625" y="1647"/>
              <a:ext cx="1364" cy="6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>
                <a:defRPr/>
              </a:pPr>
              <a:r>
                <a:rPr lang="en-US" altLang="zh-CN" sz="3200" b="1" dirty="0">
                  <a:latin typeface="+mn-lt"/>
                  <a:ea typeface="楷体_GB2312" pitchFamily="49" charset="-122"/>
                </a:rPr>
                <a:t>     0.4 8 </a:t>
              </a:r>
            </a:p>
            <a:p>
              <a:pPr defTabSz="914400" eaLnBrk="1" hangingPunct="1">
                <a:defRPr/>
              </a:pPr>
              <a:r>
                <a:rPr lang="en-US" altLang="zh-CN" sz="3200" b="1" dirty="0">
                  <a:latin typeface="+mn-lt"/>
                  <a:ea typeface="楷体_GB2312" pitchFamily="49" charset="-122"/>
                </a:rPr>
                <a:t>× 0.0 6 </a:t>
              </a:r>
            </a:p>
          </p:txBody>
        </p:sp>
        <p:sp>
          <p:nvSpPr>
            <p:cNvPr id="25" name="Line 22"/>
            <p:cNvSpPr>
              <a:spLocks noChangeShapeType="1"/>
            </p:cNvSpPr>
            <p:nvPr/>
          </p:nvSpPr>
          <p:spPr bwMode="auto">
            <a:xfrm>
              <a:off x="3553" y="2297"/>
              <a:ext cx="1134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 eaLnBrk="0" hangingPunct="0">
                <a:defRPr/>
              </a:pPr>
              <a:endParaRPr lang="zh-CN" altLang="en-US" sz="3200" b="1">
                <a:latin typeface="+mn-lt"/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3392" y="1536"/>
              <a:ext cx="1470" cy="1316"/>
            </a:xfrm>
            <a:prstGeom prst="rect">
              <a:avLst/>
            </a:prstGeom>
            <a:noFill/>
            <a:ln w="12700">
              <a:solidFill>
                <a:srgbClr val="00FFFF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>
                <a:defRPr/>
              </a:pPr>
              <a:endParaRPr lang="zh-CN" altLang="en-US" sz="3200" b="1">
                <a:latin typeface="+mn-lt"/>
              </a:endParaRPr>
            </a:p>
          </p:txBody>
        </p:sp>
      </p:grpSp>
      <p:grpSp>
        <p:nvGrpSpPr>
          <p:cNvPr id="6148" name="组合 11"/>
          <p:cNvGrpSpPr/>
          <p:nvPr/>
        </p:nvGrpSpPr>
        <p:grpSpPr bwMode="auto">
          <a:xfrm>
            <a:off x="1408113" y="314325"/>
            <a:ext cx="4175125" cy="1552575"/>
            <a:chOff x="1407448" y="313999"/>
            <a:chExt cx="4175638" cy="1553119"/>
          </a:xfrm>
        </p:grpSpPr>
        <p:sp>
          <p:nvSpPr>
            <p:cNvPr id="8" name="思想气泡: 云 7"/>
            <p:cNvSpPr/>
            <p:nvPr/>
          </p:nvSpPr>
          <p:spPr>
            <a:xfrm>
              <a:off x="1407448" y="313999"/>
              <a:ext cx="4175638" cy="1553119"/>
            </a:xfrm>
            <a:prstGeom prst="cloudCallout">
              <a:avLst>
                <a:gd name="adj1" fmla="val 14205"/>
                <a:gd name="adj2" fmla="val 84036"/>
              </a:avLst>
            </a:prstGeom>
            <a:solidFill>
              <a:srgbClr val="FFFFCC"/>
            </a:solidFill>
            <a:ln>
              <a:solidFill>
                <a:srgbClr val="FFE2A5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eaLnBrk="0" hangingPunct="0">
                <a:defRPr/>
              </a:pPr>
              <a:endParaRPr lang="zh-CN" altLang="en-US" sz="3200" b="1" dirty="0">
                <a:solidFill>
                  <a:schemeClr val="tx1"/>
                </a:solidFill>
              </a:endParaRPr>
            </a:p>
          </p:txBody>
        </p:sp>
        <p:sp>
          <p:nvSpPr>
            <p:cNvPr id="8205" name="文本框 10"/>
            <p:cNvSpPr txBox="1">
              <a:spLocks noChangeArrowheads="1"/>
            </p:cNvSpPr>
            <p:nvPr/>
          </p:nvSpPr>
          <p:spPr bwMode="auto">
            <a:xfrm>
              <a:off x="1891694" y="520446"/>
              <a:ext cx="3459588" cy="107670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1828800" indent="4572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286000" indent="4572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2743200" indent="4572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200400" indent="4572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914400"/>
              <a:r>
                <a:rPr lang="zh-CN" altLang="en-US" sz="3200" b="1" dirty="0">
                  <a:ea typeface="黑体" panose="02010609060101010101" pitchFamily="49" charset="-122"/>
                </a:rPr>
                <a:t>积是</a:t>
              </a:r>
              <a:r>
                <a:rPr lang="en-US" altLang="zh-CN" sz="3200" b="1" dirty="0">
                  <a:ea typeface="黑体" panose="02010609060101010101" pitchFamily="49" charset="-122"/>
                </a:rPr>
                <a:t>0.288</a:t>
              </a:r>
              <a:r>
                <a:rPr lang="zh-CN" altLang="en-US" sz="3200" b="1" dirty="0">
                  <a:ea typeface="黑体" panose="02010609060101010101" pitchFamily="49" charset="-122"/>
                </a:rPr>
                <a:t>还是</a:t>
              </a:r>
              <a:r>
                <a:rPr lang="en-US" altLang="zh-CN" sz="3200" b="1" dirty="0">
                  <a:ea typeface="黑体" panose="02010609060101010101" pitchFamily="49" charset="-122"/>
                </a:rPr>
                <a:t>0.0288</a:t>
              </a:r>
              <a:r>
                <a:rPr lang="zh-CN" altLang="en-US" sz="3200" b="1" dirty="0">
                  <a:ea typeface="黑体" panose="02010609060101010101" pitchFamily="49" charset="-122"/>
                </a:rPr>
                <a:t>？为什么？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17" name="Group 8"/>
          <p:cNvGrpSpPr/>
          <p:nvPr/>
        </p:nvGrpSpPr>
        <p:grpSpPr bwMode="auto">
          <a:xfrm>
            <a:off x="2425700" y="860425"/>
            <a:ext cx="2279650" cy="1622425"/>
            <a:chOff x="3553" y="1647"/>
            <a:chExt cx="1436" cy="1022"/>
          </a:xfrm>
        </p:grpSpPr>
        <p:sp>
          <p:nvSpPr>
            <p:cNvPr id="37" name="Text Box 23"/>
            <p:cNvSpPr txBox="1">
              <a:spLocks noChangeArrowheads="1"/>
            </p:cNvSpPr>
            <p:nvPr/>
          </p:nvSpPr>
          <p:spPr bwMode="auto">
            <a:xfrm>
              <a:off x="3885" y="2301"/>
              <a:ext cx="695" cy="3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>
                <a:defRPr/>
              </a:pPr>
              <a:r>
                <a:rPr lang="en-US" altLang="zh-CN" sz="3200" b="1" dirty="0">
                  <a:latin typeface="+mn-lt"/>
                  <a:ea typeface="楷体_GB2312" pitchFamily="49" charset="-122"/>
                </a:rPr>
                <a:t> 2 8 8 </a:t>
              </a:r>
            </a:p>
          </p:txBody>
        </p:sp>
        <p:sp>
          <p:nvSpPr>
            <p:cNvPr id="38" name="Text Box 21"/>
            <p:cNvSpPr txBox="1">
              <a:spLocks noChangeArrowheads="1"/>
            </p:cNvSpPr>
            <p:nvPr/>
          </p:nvSpPr>
          <p:spPr bwMode="auto">
            <a:xfrm>
              <a:off x="3625" y="1647"/>
              <a:ext cx="1364" cy="6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>
                <a:defRPr/>
              </a:pPr>
              <a:r>
                <a:rPr lang="en-US" altLang="zh-CN" sz="3200" b="1" dirty="0">
                  <a:latin typeface="+mn-lt"/>
                  <a:ea typeface="楷体_GB2312" pitchFamily="49" charset="-122"/>
                </a:rPr>
                <a:t>     0.4 8 </a:t>
              </a:r>
            </a:p>
            <a:p>
              <a:pPr defTabSz="914400" eaLnBrk="1" hangingPunct="1">
                <a:defRPr/>
              </a:pPr>
              <a:r>
                <a:rPr lang="en-US" altLang="zh-CN" sz="3200" b="1" dirty="0">
                  <a:latin typeface="+mn-lt"/>
                  <a:ea typeface="楷体_GB2312" pitchFamily="49" charset="-122"/>
                </a:rPr>
                <a:t>× 0.0 6 </a:t>
              </a:r>
            </a:p>
          </p:txBody>
        </p:sp>
        <p:sp>
          <p:nvSpPr>
            <p:cNvPr id="39" name="Line 22"/>
            <p:cNvSpPr>
              <a:spLocks noChangeShapeType="1"/>
            </p:cNvSpPr>
            <p:nvPr/>
          </p:nvSpPr>
          <p:spPr bwMode="auto">
            <a:xfrm>
              <a:off x="3553" y="2297"/>
              <a:ext cx="1134" cy="0"/>
            </a:xfrm>
            <a:prstGeom prst="line">
              <a:avLst/>
            </a:prstGeom>
            <a:noFill/>
            <a:ln w="222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 eaLnBrk="0" hangingPunct="0">
                <a:defRPr/>
              </a:pPr>
              <a:endParaRPr lang="zh-CN" altLang="en-US" sz="3200" b="1">
                <a:latin typeface="+mn-lt"/>
              </a:endParaRPr>
            </a:p>
          </p:txBody>
        </p:sp>
      </p:grpSp>
      <p:sp>
        <p:nvSpPr>
          <p:cNvPr id="6" name="文本框 5"/>
          <p:cNvSpPr txBox="1">
            <a:spLocks noChangeArrowheads="1"/>
          </p:cNvSpPr>
          <p:nvPr/>
        </p:nvSpPr>
        <p:spPr bwMode="auto">
          <a:xfrm>
            <a:off x="4056063" y="850900"/>
            <a:ext cx="2632075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1828800" indent="4572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286000" indent="4572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743200" indent="4572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200400" indent="4572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>
              <a:lnSpc>
                <a:spcPct val="120000"/>
              </a:lnSpc>
            </a:pPr>
            <a:r>
              <a:rPr lang="en-US" altLang="zh-CN" sz="3200" b="1">
                <a:solidFill>
                  <a:srgbClr val="3366FF"/>
                </a:solidFill>
                <a:latin typeface="宋体" panose="02010600030101010101" pitchFamily="2" charset="-122"/>
              </a:rPr>
              <a:t>……</a:t>
            </a:r>
            <a:r>
              <a:rPr lang="zh-CN" altLang="en-US" sz="3200" b="1">
                <a:solidFill>
                  <a:srgbClr val="3366FF"/>
                </a:solidFill>
                <a:ea typeface="黑体" panose="02010609060101010101" pitchFamily="49" charset="-122"/>
              </a:rPr>
              <a:t>两位小数</a:t>
            </a:r>
          </a:p>
        </p:txBody>
      </p:sp>
      <p:sp>
        <p:nvSpPr>
          <p:cNvPr id="43" name="文本框 42"/>
          <p:cNvSpPr txBox="1">
            <a:spLocks noChangeArrowheads="1"/>
          </p:cNvSpPr>
          <p:nvPr/>
        </p:nvSpPr>
        <p:spPr bwMode="auto">
          <a:xfrm>
            <a:off x="4056063" y="1312863"/>
            <a:ext cx="2632075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1828800" indent="4572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286000" indent="4572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743200" indent="4572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200400" indent="4572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>
              <a:lnSpc>
                <a:spcPct val="120000"/>
              </a:lnSpc>
            </a:pPr>
            <a:r>
              <a:rPr lang="en-US" altLang="zh-CN" sz="3200" b="1">
                <a:solidFill>
                  <a:srgbClr val="3366FF"/>
                </a:solidFill>
                <a:latin typeface="宋体" panose="02010600030101010101" pitchFamily="2" charset="-122"/>
              </a:rPr>
              <a:t>……</a:t>
            </a:r>
            <a:r>
              <a:rPr lang="zh-CN" altLang="en-US" sz="3200" b="1">
                <a:solidFill>
                  <a:srgbClr val="3366FF"/>
                </a:solidFill>
                <a:ea typeface="黑体" panose="02010609060101010101" pitchFamily="49" charset="-122"/>
              </a:rPr>
              <a:t>两位小数</a:t>
            </a:r>
          </a:p>
        </p:txBody>
      </p:sp>
      <p:sp>
        <p:nvSpPr>
          <p:cNvPr id="44" name="文本框 43"/>
          <p:cNvSpPr txBox="1">
            <a:spLocks noChangeArrowheads="1"/>
          </p:cNvSpPr>
          <p:nvPr/>
        </p:nvSpPr>
        <p:spPr bwMode="auto">
          <a:xfrm>
            <a:off x="4056063" y="1854200"/>
            <a:ext cx="2632075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1828800" indent="4572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286000" indent="4572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743200" indent="4572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200400" indent="4572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>
              <a:lnSpc>
                <a:spcPct val="120000"/>
              </a:lnSpc>
            </a:pPr>
            <a:r>
              <a:rPr lang="en-US" altLang="zh-CN" sz="3200" b="1" dirty="0">
                <a:solidFill>
                  <a:srgbClr val="FA408B"/>
                </a:solidFill>
                <a:latin typeface="宋体" panose="02010600030101010101" pitchFamily="2" charset="-122"/>
              </a:rPr>
              <a:t>……</a:t>
            </a:r>
            <a:r>
              <a:rPr lang="zh-CN" altLang="en-US" sz="3200" b="1" dirty="0">
                <a:solidFill>
                  <a:srgbClr val="FA408B"/>
                </a:solidFill>
                <a:latin typeface="宋体" panose="02010600030101010101" pitchFamily="2" charset="-122"/>
              </a:rPr>
              <a:t>四</a:t>
            </a:r>
            <a:r>
              <a:rPr lang="zh-CN" altLang="en-US" sz="3200" b="1" dirty="0">
                <a:solidFill>
                  <a:srgbClr val="FA408B"/>
                </a:solidFill>
                <a:ea typeface="黑体" panose="02010609060101010101" pitchFamily="49" charset="-122"/>
              </a:rPr>
              <a:t>位小数</a:t>
            </a:r>
          </a:p>
        </p:txBody>
      </p:sp>
      <p:sp>
        <p:nvSpPr>
          <p:cNvPr id="8" name="文本框 7"/>
          <p:cNvSpPr txBox="1">
            <a:spLocks noChangeArrowheads="1"/>
          </p:cNvSpPr>
          <p:nvPr/>
        </p:nvSpPr>
        <p:spPr bwMode="auto">
          <a:xfrm>
            <a:off x="3871913" y="1876425"/>
            <a:ext cx="292100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1828800" indent="4572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286000" indent="4572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743200" indent="4572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200400" indent="4572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>
              <a:lnSpc>
                <a:spcPct val="120000"/>
              </a:lnSpc>
            </a:pPr>
            <a:r>
              <a:rPr lang="en-US" altLang="zh-CN" sz="3200" b="1">
                <a:solidFill>
                  <a:srgbClr val="FA408B"/>
                </a:solidFill>
                <a:ea typeface="黑体" panose="02010609060101010101" pitchFamily="49" charset="-122"/>
              </a:rPr>
              <a:t>.</a:t>
            </a:r>
            <a:endParaRPr lang="zh-CN" altLang="en-US" sz="3200" b="1">
              <a:solidFill>
                <a:srgbClr val="FA408B"/>
              </a:solidFill>
              <a:ea typeface="黑体" panose="02010609060101010101" pitchFamily="49" charset="-122"/>
            </a:endParaRPr>
          </a:p>
        </p:txBody>
      </p:sp>
      <p:sp>
        <p:nvSpPr>
          <p:cNvPr id="10" name="任意多边形: 形状 9"/>
          <p:cNvSpPr/>
          <p:nvPr/>
        </p:nvSpPr>
        <p:spPr>
          <a:xfrm>
            <a:off x="3652838" y="2320925"/>
            <a:ext cx="358775" cy="158750"/>
          </a:xfrm>
          <a:custGeom>
            <a:avLst/>
            <a:gdLst>
              <a:gd name="connsiteX0" fmla="*/ 0 w 491319"/>
              <a:gd name="connsiteY0" fmla="*/ 0 h 245874"/>
              <a:gd name="connsiteX1" fmla="*/ 232012 w 491319"/>
              <a:gd name="connsiteY1" fmla="*/ 245660 h 245874"/>
              <a:gd name="connsiteX2" fmla="*/ 491319 w 491319"/>
              <a:gd name="connsiteY2" fmla="*/ 34120 h 245874"/>
              <a:gd name="connsiteX0-1" fmla="*/ 0 w 462744"/>
              <a:gd name="connsiteY0-2" fmla="*/ 6361 h 211549"/>
              <a:gd name="connsiteX1-3" fmla="*/ 203437 w 462744"/>
              <a:gd name="connsiteY1-4" fmla="*/ 211540 h 211549"/>
              <a:gd name="connsiteX2-5" fmla="*/ 462744 w 462744"/>
              <a:gd name="connsiteY2-6" fmla="*/ 0 h 211549"/>
              <a:gd name="connsiteX0-7" fmla="*/ 0 w 462744"/>
              <a:gd name="connsiteY0-8" fmla="*/ 6361 h 211549"/>
              <a:gd name="connsiteX1-9" fmla="*/ 203437 w 462744"/>
              <a:gd name="connsiteY1-10" fmla="*/ 211540 h 211549"/>
              <a:gd name="connsiteX2-11" fmla="*/ 462744 w 462744"/>
              <a:gd name="connsiteY2-12" fmla="*/ 0 h 211549"/>
              <a:gd name="connsiteX0-13" fmla="*/ 0 w 462744"/>
              <a:gd name="connsiteY0-14" fmla="*/ 6361 h 209167"/>
              <a:gd name="connsiteX1-15" fmla="*/ 253443 w 462744"/>
              <a:gd name="connsiteY1-16" fmla="*/ 209158 h 209167"/>
              <a:gd name="connsiteX2-17" fmla="*/ 462744 w 462744"/>
              <a:gd name="connsiteY2-18" fmla="*/ 0 h 209167"/>
              <a:gd name="connsiteX0-19" fmla="*/ 0 w 462744"/>
              <a:gd name="connsiteY0-20" fmla="*/ 6361 h 209167"/>
              <a:gd name="connsiteX1-21" fmla="*/ 239155 w 462744"/>
              <a:gd name="connsiteY1-22" fmla="*/ 209158 h 209167"/>
              <a:gd name="connsiteX2-23" fmla="*/ 462744 w 462744"/>
              <a:gd name="connsiteY2-24" fmla="*/ 0 h 20916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</a:cxnLst>
            <a:rect l="l" t="t" r="r" b="b"/>
            <a:pathLst>
              <a:path w="462744" h="209167">
                <a:moveTo>
                  <a:pt x="0" y="6361"/>
                </a:moveTo>
                <a:cubicBezTo>
                  <a:pt x="75063" y="126347"/>
                  <a:pt x="162031" y="210218"/>
                  <a:pt x="239155" y="209158"/>
                </a:cubicBezTo>
                <a:cubicBezTo>
                  <a:pt x="316279" y="208098"/>
                  <a:pt x="390703" y="113376"/>
                  <a:pt x="462744" y="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0" hangingPunct="0">
              <a:defRPr/>
            </a:pPr>
            <a:endParaRPr lang="zh-CN" altLang="en-US" sz="1800" dirty="0"/>
          </a:p>
        </p:txBody>
      </p:sp>
      <p:sp>
        <p:nvSpPr>
          <p:cNvPr id="48" name="文本框 47"/>
          <p:cNvSpPr txBox="1">
            <a:spLocks noChangeArrowheads="1"/>
          </p:cNvSpPr>
          <p:nvPr/>
        </p:nvSpPr>
        <p:spPr bwMode="auto">
          <a:xfrm>
            <a:off x="3527425" y="1881188"/>
            <a:ext cx="292100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1828800" indent="4572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286000" indent="4572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743200" indent="4572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200400" indent="4572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>
              <a:lnSpc>
                <a:spcPct val="120000"/>
              </a:lnSpc>
            </a:pPr>
            <a:r>
              <a:rPr lang="en-US" altLang="zh-CN" sz="3200" b="1">
                <a:solidFill>
                  <a:srgbClr val="FA408B"/>
                </a:solidFill>
                <a:ea typeface="黑体" panose="02010609060101010101" pitchFamily="49" charset="-122"/>
              </a:rPr>
              <a:t>.</a:t>
            </a:r>
            <a:endParaRPr lang="zh-CN" altLang="en-US" sz="3200" b="1">
              <a:solidFill>
                <a:srgbClr val="FA408B"/>
              </a:solidFill>
              <a:ea typeface="黑体" panose="02010609060101010101" pitchFamily="49" charset="-122"/>
            </a:endParaRPr>
          </a:p>
        </p:txBody>
      </p:sp>
      <p:sp>
        <p:nvSpPr>
          <p:cNvPr id="49" name="任意多边形: 形状 48"/>
          <p:cNvSpPr/>
          <p:nvPr/>
        </p:nvSpPr>
        <p:spPr>
          <a:xfrm>
            <a:off x="3367088" y="2336800"/>
            <a:ext cx="322262" cy="158750"/>
          </a:xfrm>
          <a:custGeom>
            <a:avLst/>
            <a:gdLst>
              <a:gd name="connsiteX0" fmla="*/ 0 w 491319"/>
              <a:gd name="connsiteY0" fmla="*/ 0 h 245874"/>
              <a:gd name="connsiteX1" fmla="*/ 232012 w 491319"/>
              <a:gd name="connsiteY1" fmla="*/ 245660 h 245874"/>
              <a:gd name="connsiteX2" fmla="*/ 491319 w 491319"/>
              <a:gd name="connsiteY2" fmla="*/ 34120 h 245874"/>
              <a:gd name="connsiteX0-1" fmla="*/ 0 w 462744"/>
              <a:gd name="connsiteY0-2" fmla="*/ 6361 h 211549"/>
              <a:gd name="connsiteX1-3" fmla="*/ 203437 w 462744"/>
              <a:gd name="connsiteY1-4" fmla="*/ 211540 h 211549"/>
              <a:gd name="connsiteX2-5" fmla="*/ 462744 w 462744"/>
              <a:gd name="connsiteY2-6" fmla="*/ 0 h 211549"/>
              <a:gd name="connsiteX0-7" fmla="*/ 0 w 462744"/>
              <a:gd name="connsiteY0-8" fmla="*/ 6361 h 211549"/>
              <a:gd name="connsiteX1-9" fmla="*/ 203437 w 462744"/>
              <a:gd name="connsiteY1-10" fmla="*/ 211540 h 211549"/>
              <a:gd name="connsiteX2-11" fmla="*/ 462744 w 462744"/>
              <a:gd name="connsiteY2-12" fmla="*/ 0 h 211549"/>
              <a:gd name="connsiteX0-13" fmla="*/ 0 w 462744"/>
              <a:gd name="connsiteY0-14" fmla="*/ 6361 h 209167"/>
              <a:gd name="connsiteX1-15" fmla="*/ 253443 w 462744"/>
              <a:gd name="connsiteY1-16" fmla="*/ 209158 h 209167"/>
              <a:gd name="connsiteX2-17" fmla="*/ 462744 w 462744"/>
              <a:gd name="connsiteY2-18" fmla="*/ 0 h 209167"/>
              <a:gd name="connsiteX0-19" fmla="*/ 0 w 462744"/>
              <a:gd name="connsiteY0-20" fmla="*/ 6361 h 209167"/>
              <a:gd name="connsiteX1-21" fmla="*/ 239155 w 462744"/>
              <a:gd name="connsiteY1-22" fmla="*/ 209158 h 209167"/>
              <a:gd name="connsiteX2-23" fmla="*/ 462744 w 462744"/>
              <a:gd name="connsiteY2-24" fmla="*/ 0 h 20916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</a:cxnLst>
            <a:rect l="l" t="t" r="r" b="b"/>
            <a:pathLst>
              <a:path w="462744" h="209167">
                <a:moveTo>
                  <a:pt x="0" y="6361"/>
                </a:moveTo>
                <a:cubicBezTo>
                  <a:pt x="75063" y="126347"/>
                  <a:pt x="162031" y="210218"/>
                  <a:pt x="239155" y="209158"/>
                </a:cubicBezTo>
                <a:cubicBezTo>
                  <a:pt x="316279" y="208098"/>
                  <a:pt x="390703" y="113376"/>
                  <a:pt x="462744" y="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0" hangingPunct="0">
              <a:defRPr/>
            </a:pPr>
            <a:endParaRPr lang="zh-CN" altLang="en-US" sz="1800" dirty="0"/>
          </a:p>
        </p:txBody>
      </p:sp>
      <p:sp>
        <p:nvSpPr>
          <p:cNvPr id="50" name="文本框 49"/>
          <p:cNvSpPr txBox="1">
            <a:spLocks noChangeArrowheads="1"/>
          </p:cNvSpPr>
          <p:nvPr/>
        </p:nvSpPr>
        <p:spPr bwMode="auto">
          <a:xfrm>
            <a:off x="3238500" y="1881188"/>
            <a:ext cx="292100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1828800" indent="4572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286000" indent="4572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743200" indent="4572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200400" indent="4572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>
              <a:lnSpc>
                <a:spcPct val="120000"/>
              </a:lnSpc>
            </a:pPr>
            <a:r>
              <a:rPr lang="en-US" altLang="zh-CN" sz="3200" b="1">
                <a:solidFill>
                  <a:srgbClr val="FA408B"/>
                </a:solidFill>
                <a:ea typeface="黑体" panose="02010609060101010101" pitchFamily="49" charset="-122"/>
              </a:rPr>
              <a:t>.</a:t>
            </a:r>
            <a:endParaRPr lang="zh-CN" altLang="en-US" sz="3200" b="1">
              <a:solidFill>
                <a:srgbClr val="FA408B"/>
              </a:solidFill>
              <a:ea typeface="黑体" panose="02010609060101010101" pitchFamily="49" charset="-122"/>
            </a:endParaRPr>
          </a:p>
        </p:txBody>
      </p:sp>
      <p:sp>
        <p:nvSpPr>
          <p:cNvPr id="51" name="任意多边形: 形状 50"/>
          <p:cNvSpPr/>
          <p:nvPr/>
        </p:nvSpPr>
        <p:spPr>
          <a:xfrm>
            <a:off x="3060700" y="2349500"/>
            <a:ext cx="322263" cy="158750"/>
          </a:xfrm>
          <a:custGeom>
            <a:avLst/>
            <a:gdLst>
              <a:gd name="connsiteX0" fmla="*/ 0 w 491319"/>
              <a:gd name="connsiteY0" fmla="*/ 0 h 245874"/>
              <a:gd name="connsiteX1" fmla="*/ 232012 w 491319"/>
              <a:gd name="connsiteY1" fmla="*/ 245660 h 245874"/>
              <a:gd name="connsiteX2" fmla="*/ 491319 w 491319"/>
              <a:gd name="connsiteY2" fmla="*/ 34120 h 245874"/>
              <a:gd name="connsiteX0-1" fmla="*/ 0 w 462744"/>
              <a:gd name="connsiteY0-2" fmla="*/ 6361 h 211549"/>
              <a:gd name="connsiteX1-3" fmla="*/ 203437 w 462744"/>
              <a:gd name="connsiteY1-4" fmla="*/ 211540 h 211549"/>
              <a:gd name="connsiteX2-5" fmla="*/ 462744 w 462744"/>
              <a:gd name="connsiteY2-6" fmla="*/ 0 h 211549"/>
              <a:gd name="connsiteX0-7" fmla="*/ 0 w 462744"/>
              <a:gd name="connsiteY0-8" fmla="*/ 6361 h 211549"/>
              <a:gd name="connsiteX1-9" fmla="*/ 203437 w 462744"/>
              <a:gd name="connsiteY1-10" fmla="*/ 211540 h 211549"/>
              <a:gd name="connsiteX2-11" fmla="*/ 462744 w 462744"/>
              <a:gd name="connsiteY2-12" fmla="*/ 0 h 211549"/>
              <a:gd name="connsiteX0-13" fmla="*/ 0 w 462744"/>
              <a:gd name="connsiteY0-14" fmla="*/ 6361 h 209167"/>
              <a:gd name="connsiteX1-15" fmla="*/ 253443 w 462744"/>
              <a:gd name="connsiteY1-16" fmla="*/ 209158 h 209167"/>
              <a:gd name="connsiteX2-17" fmla="*/ 462744 w 462744"/>
              <a:gd name="connsiteY2-18" fmla="*/ 0 h 209167"/>
              <a:gd name="connsiteX0-19" fmla="*/ 0 w 462744"/>
              <a:gd name="connsiteY0-20" fmla="*/ 6361 h 209167"/>
              <a:gd name="connsiteX1-21" fmla="*/ 239155 w 462744"/>
              <a:gd name="connsiteY1-22" fmla="*/ 209158 h 209167"/>
              <a:gd name="connsiteX2-23" fmla="*/ 462744 w 462744"/>
              <a:gd name="connsiteY2-24" fmla="*/ 0 h 20916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</a:cxnLst>
            <a:rect l="l" t="t" r="r" b="b"/>
            <a:pathLst>
              <a:path w="462744" h="209167">
                <a:moveTo>
                  <a:pt x="0" y="6361"/>
                </a:moveTo>
                <a:cubicBezTo>
                  <a:pt x="75063" y="126347"/>
                  <a:pt x="162031" y="210218"/>
                  <a:pt x="239155" y="209158"/>
                </a:cubicBezTo>
                <a:cubicBezTo>
                  <a:pt x="316279" y="208098"/>
                  <a:pt x="390703" y="113376"/>
                  <a:pt x="462744" y="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0" hangingPunct="0">
              <a:defRPr/>
            </a:pPr>
            <a:endParaRPr lang="zh-CN" altLang="en-US" sz="1800" dirty="0"/>
          </a:p>
        </p:txBody>
      </p:sp>
      <p:sp>
        <p:nvSpPr>
          <p:cNvPr id="52" name="文本框 51"/>
          <p:cNvSpPr txBox="1">
            <a:spLocks noChangeArrowheads="1"/>
          </p:cNvSpPr>
          <p:nvPr/>
        </p:nvSpPr>
        <p:spPr bwMode="auto">
          <a:xfrm>
            <a:off x="2917825" y="1895475"/>
            <a:ext cx="292100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1828800" indent="4572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286000" indent="4572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743200" indent="4572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200400" indent="4572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>
              <a:lnSpc>
                <a:spcPct val="120000"/>
              </a:lnSpc>
            </a:pPr>
            <a:r>
              <a:rPr lang="en-US" altLang="zh-CN" sz="3200" b="1">
                <a:solidFill>
                  <a:srgbClr val="FA408B"/>
                </a:solidFill>
                <a:ea typeface="黑体" panose="02010609060101010101" pitchFamily="49" charset="-122"/>
              </a:rPr>
              <a:t>.</a:t>
            </a:r>
            <a:endParaRPr lang="zh-CN" altLang="en-US" sz="3200" b="1">
              <a:solidFill>
                <a:srgbClr val="FA408B"/>
              </a:solidFill>
              <a:ea typeface="黑体" panose="02010609060101010101" pitchFamily="49" charset="-122"/>
            </a:endParaRPr>
          </a:p>
        </p:txBody>
      </p:sp>
      <p:sp>
        <p:nvSpPr>
          <p:cNvPr id="53" name="Text Box 55"/>
          <p:cNvSpPr txBox="1">
            <a:spLocks noChangeArrowheads="1"/>
          </p:cNvSpPr>
          <p:nvPr/>
        </p:nvSpPr>
        <p:spPr bwMode="auto">
          <a:xfrm>
            <a:off x="1751013" y="2701925"/>
            <a:ext cx="5083175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3200" b="1" dirty="0">
                <a:latin typeface="Times New Roman" panose="02020603050405020304" pitchFamily="18" charset="0"/>
                <a:ea typeface="黑体" panose="02010609060101010101" pitchFamily="49" charset="-122"/>
              </a:rPr>
              <a:t>积的小数位数不够怎么办？</a:t>
            </a:r>
            <a:endParaRPr lang="en-US" altLang="zh-CN" sz="3200" b="1" dirty="0">
              <a:latin typeface="Times New Roman" panose="02020603050405020304" pitchFamily="18" charset="0"/>
              <a:ea typeface="黑体" panose="02010609060101010101" pitchFamily="49" charset="-122"/>
            </a:endParaRPr>
          </a:p>
        </p:txBody>
      </p:sp>
      <p:sp>
        <p:nvSpPr>
          <p:cNvPr id="54" name="Text Box 20"/>
          <p:cNvSpPr txBox="1">
            <a:spLocks noChangeArrowheads="1"/>
          </p:cNvSpPr>
          <p:nvPr/>
        </p:nvSpPr>
        <p:spPr bwMode="auto">
          <a:xfrm>
            <a:off x="3155950" y="3475038"/>
            <a:ext cx="1611313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</a:pPr>
            <a:r>
              <a:rPr lang="zh-CN" altLang="en-US" sz="3200" b="1" dirty="0">
                <a:solidFill>
                  <a:srgbClr val="FA408B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添</a:t>
            </a:r>
            <a:r>
              <a:rPr lang="en-US" altLang="zh-CN" sz="3200" b="1" dirty="0">
                <a:solidFill>
                  <a:srgbClr val="FA408B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0</a:t>
            </a:r>
            <a:r>
              <a:rPr lang="zh-CN" altLang="en-US" sz="3200" b="1" dirty="0">
                <a:solidFill>
                  <a:srgbClr val="FA408B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补位</a:t>
            </a:r>
          </a:p>
        </p:txBody>
      </p:sp>
      <p:sp>
        <p:nvSpPr>
          <p:cNvPr id="11" name="文本框 10"/>
          <p:cNvSpPr txBox="1">
            <a:spLocks noChangeArrowheads="1"/>
          </p:cNvSpPr>
          <p:nvPr/>
        </p:nvSpPr>
        <p:spPr bwMode="auto">
          <a:xfrm>
            <a:off x="2738438" y="1854200"/>
            <a:ext cx="388937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1828800" indent="4572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286000" indent="4572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743200" indent="4572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200400" indent="4572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>
              <a:lnSpc>
                <a:spcPct val="120000"/>
              </a:lnSpc>
            </a:pPr>
            <a:r>
              <a:rPr lang="en-US" altLang="zh-CN" sz="3200" b="1">
                <a:solidFill>
                  <a:srgbClr val="FA408B"/>
                </a:solidFill>
                <a:ea typeface="黑体" panose="02010609060101010101" pitchFamily="49" charset="-122"/>
              </a:rPr>
              <a:t>0</a:t>
            </a:r>
            <a:endParaRPr lang="zh-CN" altLang="en-US" sz="3200" b="1">
              <a:solidFill>
                <a:srgbClr val="FA408B"/>
              </a:solidFill>
              <a:ea typeface="黑体" panose="02010609060101010101" pitchFamily="49" charset="-122"/>
            </a:endParaRPr>
          </a:p>
        </p:txBody>
      </p:sp>
      <p:sp>
        <p:nvSpPr>
          <p:cNvPr id="55" name="任意多边形: 形状 54"/>
          <p:cNvSpPr/>
          <p:nvPr/>
        </p:nvSpPr>
        <p:spPr>
          <a:xfrm>
            <a:off x="2736850" y="2360613"/>
            <a:ext cx="320675" cy="158750"/>
          </a:xfrm>
          <a:custGeom>
            <a:avLst/>
            <a:gdLst>
              <a:gd name="connsiteX0" fmla="*/ 0 w 491319"/>
              <a:gd name="connsiteY0" fmla="*/ 0 h 245874"/>
              <a:gd name="connsiteX1" fmla="*/ 232012 w 491319"/>
              <a:gd name="connsiteY1" fmla="*/ 245660 h 245874"/>
              <a:gd name="connsiteX2" fmla="*/ 491319 w 491319"/>
              <a:gd name="connsiteY2" fmla="*/ 34120 h 245874"/>
              <a:gd name="connsiteX0-1" fmla="*/ 0 w 462744"/>
              <a:gd name="connsiteY0-2" fmla="*/ 6361 h 211549"/>
              <a:gd name="connsiteX1-3" fmla="*/ 203437 w 462744"/>
              <a:gd name="connsiteY1-4" fmla="*/ 211540 h 211549"/>
              <a:gd name="connsiteX2-5" fmla="*/ 462744 w 462744"/>
              <a:gd name="connsiteY2-6" fmla="*/ 0 h 211549"/>
              <a:gd name="connsiteX0-7" fmla="*/ 0 w 462744"/>
              <a:gd name="connsiteY0-8" fmla="*/ 6361 h 211549"/>
              <a:gd name="connsiteX1-9" fmla="*/ 203437 w 462744"/>
              <a:gd name="connsiteY1-10" fmla="*/ 211540 h 211549"/>
              <a:gd name="connsiteX2-11" fmla="*/ 462744 w 462744"/>
              <a:gd name="connsiteY2-12" fmla="*/ 0 h 211549"/>
              <a:gd name="connsiteX0-13" fmla="*/ 0 w 462744"/>
              <a:gd name="connsiteY0-14" fmla="*/ 6361 h 209167"/>
              <a:gd name="connsiteX1-15" fmla="*/ 253443 w 462744"/>
              <a:gd name="connsiteY1-16" fmla="*/ 209158 h 209167"/>
              <a:gd name="connsiteX2-17" fmla="*/ 462744 w 462744"/>
              <a:gd name="connsiteY2-18" fmla="*/ 0 h 209167"/>
              <a:gd name="connsiteX0-19" fmla="*/ 0 w 462744"/>
              <a:gd name="connsiteY0-20" fmla="*/ 6361 h 209167"/>
              <a:gd name="connsiteX1-21" fmla="*/ 239155 w 462744"/>
              <a:gd name="connsiteY1-22" fmla="*/ 209158 h 209167"/>
              <a:gd name="connsiteX2-23" fmla="*/ 462744 w 462744"/>
              <a:gd name="connsiteY2-24" fmla="*/ 0 h 209167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</a:cxnLst>
            <a:rect l="l" t="t" r="r" b="b"/>
            <a:pathLst>
              <a:path w="462744" h="209167">
                <a:moveTo>
                  <a:pt x="0" y="6361"/>
                </a:moveTo>
                <a:cubicBezTo>
                  <a:pt x="75063" y="126347"/>
                  <a:pt x="162031" y="210218"/>
                  <a:pt x="239155" y="209158"/>
                </a:cubicBezTo>
                <a:cubicBezTo>
                  <a:pt x="316279" y="208098"/>
                  <a:pt x="390703" y="113376"/>
                  <a:pt x="462744" y="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eaLnBrk="0" hangingPunct="0">
              <a:defRPr/>
            </a:pPr>
            <a:endParaRPr lang="zh-CN" altLang="en-US" sz="1800" dirty="0"/>
          </a:p>
        </p:txBody>
      </p:sp>
      <p:sp>
        <p:nvSpPr>
          <p:cNvPr id="56" name="文本框 55"/>
          <p:cNvSpPr txBox="1">
            <a:spLocks noChangeArrowheads="1"/>
          </p:cNvSpPr>
          <p:nvPr/>
        </p:nvSpPr>
        <p:spPr bwMode="auto">
          <a:xfrm>
            <a:off x="2606675" y="1885950"/>
            <a:ext cx="292100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1828800" indent="4572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286000" indent="4572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743200" indent="4572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200400" indent="4572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>
              <a:lnSpc>
                <a:spcPct val="120000"/>
              </a:lnSpc>
            </a:pPr>
            <a:r>
              <a:rPr lang="en-US" altLang="zh-CN" sz="3200" b="1">
                <a:solidFill>
                  <a:srgbClr val="FA408B"/>
                </a:solidFill>
                <a:ea typeface="黑体" panose="02010609060101010101" pitchFamily="49" charset="-122"/>
              </a:rPr>
              <a:t>.</a:t>
            </a:r>
            <a:endParaRPr lang="zh-CN" altLang="en-US" sz="3200" b="1">
              <a:solidFill>
                <a:srgbClr val="FA408B"/>
              </a:solidFill>
              <a:ea typeface="黑体" panose="02010609060101010101" pitchFamily="49" charset="-122"/>
            </a:endParaRPr>
          </a:p>
        </p:txBody>
      </p:sp>
      <p:sp>
        <p:nvSpPr>
          <p:cNvPr id="57" name="文本框 56"/>
          <p:cNvSpPr txBox="1">
            <a:spLocks noChangeArrowheads="1"/>
          </p:cNvSpPr>
          <p:nvPr/>
        </p:nvSpPr>
        <p:spPr bwMode="auto">
          <a:xfrm>
            <a:off x="2390775" y="1858963"/>
            <a:ext cx="388938" cy="68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1828800" indent="4572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286000" indent="4572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743200" indent="4572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200400" indent="457200" fontAlgn="base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400">
              <a:lnSpc>
                <a:spcPct val="120000"/>
              </a:lnSpc>
            </a:pPr>
            <a:r>
              <a:rPr lang="en-US" altLang="zh-CN" sz="3200" b="1">
                <a:solidFill>
                  <a:srgbClr val="FA408B"/>
                </a:solidFill>
                <a:ea typeface="黑体" panose="02010609060101010101" pitchFamily="49" charset="-122"/>
              </a:rPr>
              <a:t>0</a:t>
            </a:r>
            <a:endParaRPr lang="zh-CN" altLang="en-US" sz="3200" b="1">
              <a:solidFill>
                <a:srgbClr val="FA408B"/>
              </a:solidFill>
              <a:ea typeface="黑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1500"/>
                            </p:stCondLst>
                            <p:childTnLst>
                              <p:par>
                                <p:cTn id="51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00"/>
                            </p:stCondLst>
                            <p:childTnLst>
                              <p:par>
                                <p:cTn id="54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500"/>
                            </p:stCondLst>
                            <p:childTnLst>
                              <p:par>
                                <p:cTn id="5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"/>
                            </p:stCondLst>
                            <p:childTnLst>
                              <p:par>
                                <p:cTn id="7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"/>
                            </p:stCondLst>
                            <p:childTnLst>
                              <p:par>
                                <p:cTn id="82" presetID="1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00"/>
                            </p:stCondLst>
                            <p:childTnLst>
                              <p:par>
                                <p:cTn id="8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3" grpId="0"/>
      <p:bldP spid="44" grpId="0"/>
      <p:bldP spid="8" grpId="0"/>
      <p:bldP spid="8" grpId="1"/>
      <p:bldP spid="48" grpId="0"/>
      <p:bldP spid="48" grpId="1"/>
      <p:bldP spid="50" grpId="0"/>
      <p:bldP spid="50" grpId="1"/>
      <p:bldP spid="52" grpId="0"/>
      <p:bldP spid="52" grpId="1"/>
      <p:bldP spid="53" grpId="0"/>
      <p:bldP spid="54" grpId="0"/>
      <p:bldP spid="11" grpId="0"/>
      <p:bldP spid="56" grpId="0"/>
      <p:bldP spid="5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1" name="组合 5"/>
          <p:cNvGrpSpPr/>
          <p:nvPr/>
        </p:nvGrpSpPr>
        <p:grpSpPr bwMode="auto">
          <a:xfrm>
            <a:off x="6913563" y="201613"/>
            <a:ext cx="1870075" cy="879475"/>
            <a:chOff x="1059500" y="533956"/>
            <a:chExt cx="1870584" cy="879322"/>
          </a:xfrm>
        </p:grpSpPr>
        <p:sp>
          <p:nvSpPr>
            <p:cNvPr id="10242" name="MH_Other_1"/>
            <p:cNvSpPr>
              <a:spLocks noChangeArrowheads="1"/>
            </p:cNvSpPr>
            <p:nvPr>
              <p:custDataLst>
                <p:tags r:id="rId1"/>
              </p:custDataLst>
            </p:nvPr>
          </p:nvSpPr>
          <p:spPr bwMode="auto">
            <a:xfrm>
              <a:off x="1066643" y="533956"/>
              <a:ext cx="1863441" cy="879322"/>
            </a:xfrm>
            <a:custGeom>
              <a:avLst/>
              <a:gdLst>
                <a:gd name="T0" fmla="*/ 637 w 711"/>
                <a:gd name="T1" fmla="*/ 463 h 633"/>
                <a:gd name="T2" fmla="*/ 489 w 711"/>
                <a:gd name="T3" fmla="*/ 611 h 633"/>
                <a:gd name="T4" fmla="*/ 243 w 711"/>
                <a:gd name="T5" fmla="*/ 611 h 633"/>
                <a:gd name="T6" fmla="*/ 223 w 711"/>
                <a:gd name="T7" fmla="*/ 611 h 633"/>
                <a:gd name="T8" fmla="*/ 213 w 711"/>
                <a:gd name="T9" fmla="*/ 606 h 633"/>
                <a:gd name="T10" fmla="*/ 215 w 711"/>
                <a:gd name="T11" fmla="*/ 496 h 633"/>
                <a:gd name="T12" fmla="*/ 76 w 711"/>
                <a:gd name="T13" fmla="*/ 461 h 633"/>
                <a:gd name="T14" fmla="*/ 52 w 711"/>
                <a:gd name="T15" fmla="*/ 543 h 633"/>
                <a:gd name="T16" fmla="*/ 92 w 711"/>
                <a:gd name="T17" fmla="*/ 583 h 633"/>
                <a:gd name="T18" fmla="*/ 155 w 711"/>
                <a:gd name="T19" fmla="*/ 559 h 633"/>
                <a:gd name="T20" fmla="*/ 139 w 711"/>
                <a:gd name="T21" fmla="*/ 514 h 633"/>
                <a:gd name="T22" fmla="*/ 130 w 711"/>
                <a:gd name="T23" fmla="*/ 561 h 633"/>
                <a:gd name="T24" fmla="*/ 72 w 711"/>
                <a:gd name="T25" fmla="*/ 534 h 633"/>
                <a:gd name="T26" fmla="*/ 114 w 711"/>
                <a:gd name="T27" fmla="*/ 469 h 633"/>
                <a:gd name="T28" fmla="*/ 179 w 711"/>
                <a:gd name="T29" fmla="*/ 494 h 633"/>
                <a:gd name="T30" fmla="*/ 173 w 711"/>
                <a:gd name="T31" fmla="*/ 592 h 633"/>
                <a:gd name="T32" fmla="*/ 38 w 711"/>
                <a:gd name="T33" fmla="*/ 581 h 633"/>
                <a:gd name="T34" fmla="*/ 73 w 711"/>
                <a:gd name="T35" fmla="*/ 427 h 633"/>
                <a:gd name="T36" fmla="*/ 75 w 711"/>
                <a:gd name="T37" fmla="*/ 401 h 633"/>
                <a:gd name="T38" fmla="*/ 75 w 711"/>
                <a:gd name="T39" fmla="*/ 153 h 633"/>
                <a:gd name="T40" fmla="*/ 223 w 711"/>
                <a:gd name="T41" fmla="*/ 4 h 633"/>
                <a:gd name="T42" fmla="*/ 523 w 711"/>
                <a:gd name="T43" fmla="*/ 4 h 633"/>
                <a:gd name="T44" fmla="*/ 543 w 711"/>
                <a:gd name="T45" fmla="*/ 5 h 633"/>
                <a:gd name="T46" fmla="*/ 521 w 711"/>
                <a:gd name="T47" fmla="*/ 45 h 633"/>
                <a:gd name="T48" fmla="*/ 671 w 711"/>
                <a:gd name="T49" fmla="*/ 38 h 633"/>
                <a:gd name="T50" fmla="*/ 709 w 711"/>
                <a:gd name="T51" fmla="*/ 128 h 633"/>
                <a:gd name="T52" fmla="*/ 711 w 711"/>
                <a:gd name="T53" fmla="*/ 153 h 633"/>
                <a:gd name="T54" fmla="*/ 637 w 711"/>
                <a:gd name="T55" fmla="*/ 463 h 6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711" h="633">
                  <a:moveTo>
                    <a:pt x="637" y="463"/>
                  </a:moveTo>
                  <a:cubicBezTo>
                    <a:pt x="637" y="544"/>
                    <a:pt x="570" y="611"/>
                    <a:pt x="489" y="611"/>
                  </a:cubicBezTo>
                  <a:cubicBezTo>
                    <a:pt x="489" y="611"/>
                    <a:pt x="304" y="611"/>
                    <a:pt x="243" y="611"/>
                  </a:cubicBezTo>
                  <a:cubicBezTo>
                    <a:pt x="230" y="611"/>
                    <a:pt x="223" y="611"/>
                    <a:pt x="223" y="611"/>
                  </a:cubicBezTo>
                  <a:cubicBezTo>
                    <a:pt x="219" y="613"/>
                    <a:pt x="213" y="610"/>
                    <a:pt x="213" y="606"/>
                  </a:cubicBezTo>
                  <a:cubicBezTo>
                    <a:pt x="217" y="568"/>
                    <a:pt x="233" y="532"/>
                    <a:pt x="215" y="496"/>
                  </a:cubicBezTo>
                  <a:cubicBezTo>
                    <a:pt x="190" y="445"/>
                    <a:pt x="123" y="423"/>
                    <a:pt x="76" y="461"/>
                  </a:cubicBezTo>
                  <a:cubicBezTo>
                    <a:pt x="52" y="481"/>
                    <a:pt x="41" y="514"/>
                    <a:pt x="52" y="543"/>
                  </a:cubicBezTo>
                  <a:cubicBezTo>
                    <a:pt x="59" y="561"/>
                    <a:pt x="74" y="577"/>
                    <a:pt x="92" y="583"/>
                  </a:cubicBezTo>
                  <a:cubicBezTo>
                    <a:pt x="117" y="590"/>
                    <a:pt x="143" y="581"/>
                    <a:pt x="155" y="559"/>
                  </a:cubicBezTo>
                  <a:cubicBezTo>
                    <a:pt x="161" y="543"/>
                    <a:pt x="159" y="519"/>
                    <a:pt x="139" y="514"/>
                  </a:cubicBezTo>
                  <a:cubicBezTo>
                    <a:pt x="148" y="530"/>
                    <a:pt x="148" y="550"/>
                    <a:pt x="130" y="561"/>
                  </a:cubicBezTo>
                  <a:cubicBezTo>
                    <a:pt x="108" y="575"/>
                    <a:pt x="76" y="559"/>
                    <a:pt x="72" y="534"/>
                  </a:cubicBezTo>
                  <a:cubicBezTo>
                    <a:pt x="67" y="505"/>
                    <a:pt x="85" y="476"/>
                    <a:pt x="114" y="469"/>
                  </a:cubicBezTo>
                  <a:cubicBezTo>
                    <a:pt x="139" y="465"/>
                    <a:pt x="164" y="474"/>
                    <a:pt x="179" y="494"/>
                  </a:cubicBezTo>
                  <a:cubicBezTo>
                    <a:pt x="204" y="525"/>
                    <a:pt x="199" y="566"/>
                    <a:pt x="173" y="592"/>
                  </a:cubicBezTo>
                  <a:cubicBezTo>
                    <a:pt x="135" y="633"/>
                    <a:pt x="70" y="626"/>
                    <a:pt x="38" y="581"/>
                  </a:cubicBezTo>
                  <a:cubicBezTo>
                    <a:pt x="0" y="528"/>
                    <a:pt x="23" y="458"/>
                    <a:pt x="73" y="427"/>
                  </a:cubicBezTo>
                  <a:cubicBezTo>
                    <a:pt x="75" y="418"/>
                    <a:pt x="75" y="410"/>
                    <a:pt x="75" y="401"/>
                  </a:cubicBezTo>
                  <a:cubicBezTo>
                    <a:pt x="75" y="311"/>
                    <a:pt x="75" y="153"/>
                    <a:pt x="75" y="153"/>
                  </a:cubicBezTo>
                  <a:cubicBezTo>
                    <a:pt x="75" y="71"/>
                    <a:pt x="141" y="4"/>
                    <a:pt x="223" y="4"/>
                  </a:cubicBezTo>
                  <a:cubicBezTo>
                    <a:pt x="223" y="4"/>
                    <a:pt x="433" y="4"/>
                    <a:pt x="523" y="4"/>
                  </a:cubicBezTo>
                  <a:cubicBezTo>
                    <a:pt x="531" y="4"/>
                    <a:pt x="538" y="4"/>
                    <a:pt x="543" y="5"/>
                  </a:cubicBezTo>
                  <a:cubicBezTo>
                    <a:pt x="537" y="18"/>
                    <a:pt x="517" y="27"/>
                    <a:pt x="521" y="45"/>
                  </a:cubicBezTo>
                  <a:cubicBezTo>
                    <a:pt x="559" y="2"/>
                    <a:pt x="629" y="0"/>
                    <a:pt x="671" y="38"/>
                  </a:cubicBezTo>
                  <a:cubicBezTo>
                    <a:pt x="696" y="60"/>
                    <a:pt x="707" y="94"/>
                    <a:pt x="709" y="128"/>
                  </a:cubicBezTo>
                  <a:cubicBezTo>
                    <a:pt x="710" y="136"/>
                    <a:pt x="711" y="144"/>
                    <a:pt x="711" y="153"/>
                  </a:cubicBezTo>
                  <a:lnTo>
                    <a:pt x="637" y="463"/>
                  </a:lnTo>
                  <a:close/>
                </a:path>
              </a:pathLst>
            </a:custGeom>
            <a:solidFill>
              <a:srgbClr val="FFD9E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43" name="MH_Other_2"/>
            <p:cNvSpPr>
              <a:spLocks noChangeArrowheads="1"/>
            </p:cNvSpPr>
            <p:nvPr>
              <p:custDataLst>
                <p:tags r:id="rId2"/>
              </p:custDataLst>
            </p:nvPr>
          </p:nvSpPr>
          <p:spPr bwMode="auto">
            <a:xfrm>
              <a:off x="1059500" y="587352"/>
              <a:ext cx="1870584" cy="801106"/>
            </a:xfrm>
            <a:custGeom>
              <a:avLst/>
              <a:gdLst>
                <a:gd name="T0" fmla="*/ 132 w 711"/>
                <a:gd name="T1" fmla="*/ 157 h 606"/>
                <a:gd name="T2" fmla="*/ 267 w 711"/>
                <a:gd name="T3" fmla="*/ 31 h 606"/>
                <a:gd name="T4" fmla="*/ 475 w 711"/>
                <a:gd name="T5" fmla="*/ 38 h 606"/>
                <a:gd name="T6" fmla="*/ 489 w 711"/>
                <a:gd name="T7" fmla="*/ 48 h 606"/>
                <a:gd name="T8" fmla="*/ 550 w 711"/>
                <a:gd name="T9" fmla="*/ 164 h 606"/>
                <a:gd name="T10" fmla="*/ 633 w 711"/>
                <a:gd name="T11" fmla="*/ 155 h 606"/>
                <a:gd name="T12" fmla="*/ 659 w 711"/>
                <a:gd name="T13" fmla="*/ 110 h 606"/>
                <a:gd name="T14" fmla="*/ 626 w 711"/>
                <a:gd name="T15" fmla="*/ 50 h 606"/>
                <a:gd name="T16" fmla="*/ 590 w 711"/>
                <a:gd name="T17" fmla="*/ 56 h 606"/>
                <a:gd name="T18" fmla="*/ 592 w 711"/>
                <a:gd name="T19" fmla="*/ 92 h 606"/>
                <a:gd name="T20" fmla="*/ 617 w 711"/>
                <a:gd name="T21" fmla="*/ 96 h 606"/>
                <a:gd name="T22" fmla="*/ 583 w 711"/>
                <a:gd name="T23" fmla="*/ 123 h 606"/>
                <a:gd name="T24" fmla="*/ 552 w 711"/>
                <a:gd name="T25" fmla="*/ 105 h 606"/>
                <a:gd name="T26" fmla="*/ 561 w 711"/>
                <a:gd name="T27" fmla="*/ 32 h 606"/>
                <a:gd name="T28" fmla="*/ 675 w 711"/>
                <a:gd name="T29" fmla="*/ 43 h 606"/>
                <a:gd name="T30" fmla="*/ 643 w 711"/>
                <a:gd name="T31" fmla="*/ 185 h 606"/>
                <a:gd name="T32" fmla="*/ 624 w 711"/>
                <a:gd name="T33" fmla="*/ 203 h 606"/>
                <a:gd name="T34" fmla="*/ 616 w 711"/>
                <a:gd name="T35" fmla="*/ 445 h 606"/>
                <a:gd name="T36" fmla="*/ 482 w 711"/>
                <a:gd name="T37" fmla="*/ 570 h 606"/>
                <a:gd name="T38" fmla="*/ 246 w 711"/>
                <a:gd name="T39" fmla="*/ 563 h 606"/>
                <a:gd name="T40" fmla="*/ 232 w 711"/>
                <a:gd name="T41" fmla="*/ 561 h 606"/>
                <a:gd name="T42" fmla="*/ 206 w 711"/>
                <a:gd name="T43" fmla="*/ 450 h 606"/>
                <a:gd name="T44" fmla="*/ 96 w 711"/>
                <a:gd name="T45" fmla="*/ 425 h 606"/>
                <a:gd name="T46" fmla="*/ 60 w 711"/>
                <a:gd name="T47" fmla="*/ 537 h 606"/>
                <a:gd name="T48" fmla="*/ 139 w 711"/>
                <a:gd name="T49" fmla="*/ 561 h 606"/>
                <a:gd name="T50" fmla="*/ 165 w 711"/>
                <a:gd name="T51" fmla="*/ 519 h 606"/>
                <a:gd name="T52" fmla="*/ 141 w 711"/>
                <a:gd name="T53" fmla="*/ 485 h 606"/>
                <a:gd name="T54" fmla="*/ 121 w 711"/>
                <a:gd name="T55" fmla="*/ 546 h 606"/>
                <a:gd name="T56" fmla="*/ 74 w 711"/>
                <a:gd name="T57" fmla="*/ 512 h 606"/>
                <a:gd name="T58" fmla="*/ 89 w 711"/>
                <a:gd name="T59" fmla="*/ 461 h 606"/>
                <a:gd name="T60" fmla="*/ 165 w 711"/>
                <a:gd name="T61" fmla="*/ 452 h 606"/>
                <a:gd name="T62" fmla="*/ 201 w 711"/>
                <a:gd name="T63" fmla="*/ 506 h 606"/>
                <a:gd name="T64" fmla="*/ 179 w 711"/>
                <a:gd name="T65" fmla="*/ 573 h 606"/>
                <a:gd name="T66" fmla="*/ 71 w 711"/>
                <a:gd name="T67" fmla="*/ 588 h 606"/>
                <a:gd name="T68" fmla="*/ 64 w 711"/>
                <a:gd name="T69" fmla="*/ 407 h 606"/>
                <a:gd name="T70" fmla="*/ 70 w 711"/>
                <a:gd name="T71" fmla="*/ 384 h 606"/>
                <a:gd name="T72" fmla="*/ 132 w 711"/>
                <a:gd name="T73" fmla="*/ 157 h 6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711" h="606">
                  <a:moveTo>
                    <a:pt x="132" y="157"/>
                  </a:moveTo>
                  <a:cubicBezTo>
                    <a:pt x="135" y="85"/>
                    <a:pt x="195" y="29"/>
                    <a:pt x="267" y="31"/>
                  </a:cubicBezTo>
                  <a:cubicBezTo>
                    <a:pt x="267" y="31"/>
                    <a:pt x="416" y="36"/>
                    <a:pt x="475" y="38"/>
                  </a:cubicBezTo>
                  <a:cubicBezTo>
                    <a:pt x="483" y="38"/>
                    <a:pt x="487" y="43"/>
                    <a:pt x="489" y="48"/>
                  </a:cubicBezTo>
                  <a:cubicBezTo>
                    <a:pt x="483" y="94"/>
                    <a:pt x="505" y="143"/>
                    <a:pt x="550" y="164"/>
                  </a:cubicBezTo>
                  <a:cubicBezTo>
                    <a:pt x="577" y="175"/>
                    <a:pt x="606" y="173"/>
                    <a:pt x="633" y="155"/>
                  </a:cubicBezTo>
                  <a:cubicBezTo>
                    <a:pt x="648" y="143"/>
                    <a:pt x="657" y="128"/>
                    <a:pt x="659" y="110"/>
                  </a:cubicBezTo>
                  <a:cubicBezTo>
                    <a:pt x="664" y="83"/>
                    <a:pt x="653" y="56"/>
                    <a:pt x="626" y="50"/>
                  </a:cubicBezTo>
                  <a:cubicBezTo>
                    <a:pt x="615" y="47"/>
                    <a:pt x="599" y="47"/>
                    <a:pt x="590" y="56"/>
                  </a:cubicBezTo>
                  <a:cubicBezTo>
                    <a:pt x="581" y="65"/>
                    <a:pt x="577" y="88"/>
                    <a:pt x="592" y="92"/>
                  </a:cubicBezTo>
                  <a:cubicBezTo>
                    <a:pt x="601" y="94"/>
                    <a:pt x="612" y="85"/>
                    <a:pt x="617" y="96"/>
                  </a:cubicBezTo>
                  <a:cubicBezTo>
                    <a:pt x="619" y="114"/>
                    <a:pt x="599" y="126"/>
                    <a:pt x="583" y="123"/>
                  </a:cubicBezTo>
                  <a:cubicBezTo>
                    <a:pt x="570" y="121"/>
                    <a:pt x="559" y="117"/>
                    <a:pt x="552" y="105"/>
                  </a:cubicBezTo>
                  <a:cubicBezTo>
                    <a:pt x="536" y="81"/>
                    <a:pt x="541" y="52"/>
                    <a:pt x="561" y="32"/>
                  </a:cubicBezTo>
                  <a:cubicBezTo>
                    <a:pt x="595" y="0"/>
                    <a:pt x="646" y="7"/>
                    <a:pt x="675" y="43"/>
                  </a:cubicBezTo>
                  <a:cubicBezTo>
                    <a:pt x="711" y="90"/>
                    <a:pt x="691" y="157"/>
                    <a:pt x="643" y="185"/>
                  </a:cubicBezTo>
                  <a:cubicBezTo>
                    <a:pt x="630" y="194"/>
                    <a:pt x="628" y="198"/>
                    <a:pt x="624" y="203"/>
                  </a:cubicBezTo>
                  <a:cubicBezTo>
                    <a:pt x="622" y="274"/>
                    <a:pt x="616" y="445"/>
                    <a:pt x="616" y="445"/>
                  </a:cubicBezTo>
                  <a:cubicBezTo>
                    <a:pt x="614" y="517"/>
                    <a:pt x="554" y="573"/>
                    <a:pt x="482" y="570"/>
                  </a:cubicBezTo>
                  <a:cubicBezTo>
                    <a:pt x="482" y="570"/>
                    <a:pt x="333" y="566"/>
                    <a:pt x="246" y="563"/>
                  </a:cubicBezTo>
                  <a:cubicBezTo>
                    <a:pt x="241" y="562"/>
                    <a:pt x="236" y="562"/>
                    <a:pt x="232" y="561"/>
                  </a:cubicBezTo>
                  <a:cubicBezTo>
                    <a:pt x="228" y="523"/>
                    <a:pt x="237" y="481"/>
                    <a:pt x="206" y="450"/>
                  </a:cubicBezTo>
                  <a:cubicBezTo>
                    <a:pt x="177" y="421"/>
                    <a:pt x="134" y="407"/>
                    <a:pt x="96" y="425"/>
                  </a:cubicBezTo>
                  <a:cubicBezTo>
                    <a:pt x="54" y="445"/>
                    <a:pt x="33" y="494"/>
                    <a:pt x="60" y="537"/>
                  </a:cubicBezTo>
                  <a:cubicBezTo>
                    <a:pt x="76" y="561"/>
                    <a:pt x="109" y="575"/>
                    <a:pt x="139" y="561"/>
                  </a:cubicBezTo>
                  <a:cubicBezTo>
                    <a:pt x="154" y="553"/>
                    <a:pt x="163" y="537"/>
                    <a:pt x="165" y="519"/>
                  </a:cubicBezTo>
                  <a:cubicBezTo>
                    <a:pt x="165" y="506"/>
                    <a:pt x="156" y="490"/>
                    <a:pt x="141" y="485"/>
                  </a:cubicBezTo>
                  <a:cubicBezTo>
                    <a:pt x="152" y="510"/>
                    <a:pt x="154" y="544"/>
                    <a:pt x="121" y="546"/>
                  </a:cubicBezTo>
                  <a:cubicBezTo>
                    <a:pt x="98" y="548"/>
                    <a:pt x="78" y="532"/>
                    <a:pt x="74" y="512"/>
                  </a:cubicBezTo>
                  <a:cubicBezTo>
                    <a:pt x="69" y="492"/>
                    <a:pt x="76" y="474"/>
                    <a:pt x="89" y="461"/>
                  </a:cubicBezTo>
                  <a:cubicBezTo>
                    <a:pt x="109" y="441"/>
                    <a:pt x="141" y="439"/>
                    <a:pt x="165" y="452"/>
                  </a:cubicBezTo>
                  <a:cubicBezTo>
                    <a:pt x="185" y="463"/>
                    <a:pt x="197" y="483"/>
                    <a:pt x="201" y="506"/>
                  </a:cubicBezTo>
                  <a:cubicBezTo>
                    <a:pt x="206" y="530"/>
                    <a:pt x="197" y="555"/>
                    <a:pt x="179" y="573"/>
                  </a:cubicBezTo>
                  <a:cubicBezTo>
                    <a:pt x="150" y="602"/>
                    <a:pt x="107" y="606"/>
                    <a:pt x="71" y="588"/>
                  </a:cubicBezTo>
                  <a:cubicBezTo>
                    <a:pt x="0" y="550"/>
                    <a:pt x="13" y="456"/>
                    <a:pt x="64" y="407"/>
                  </a:cubicBezTo>
                  <a:cubicBezTo>
                    <a:pt x="66" y="400"/>
                    <a:pt x="68" y="393"/>
                    <a:pt x="70" y="384"/>
                  </a:cubicBezTo>
                  <a:cubicBezTo>
                    <a:pt x="91" y="309"/>
                    <a:pt x="132" y="157"/>
                    <a:pt x="132" y="157"/>
                  </a:cubicBezTo>
                  <a:close/>
                </a:path>
              </a:pathLst>
            </a:custGeom>
            <a:solidFill>
              <a:srgbClr val="FF5D8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10244" name="MH_SubTitle_1"/>
            <p:cNvSpPr>
              <a:spLocks noChangeArrowheads="1"/>
            </p:cNvSpPr>
            <p:nvPr>
              <p:custDataLst>
                <p:tags r:id="rId3"/>
              </p:custDataLst>
            </p:nvPr>
          </p:nvSpPr>
          <p:spPr bwMode="auto">
            <a:xfrm>
              <a:off x="1273082" y="739205"/>
              <a:ext cx="1443420" cy="497400"/>
            </a:xfrm>
            <a:custGeom>
              <a:avLst/>
              <a:gdLst>
                <a:gd name="T0" fmla="*/ 2147483646 w 446"/>
                <a:gd name="T1" fmla="*/ 2147483646 h 460"/>
                <a:gd name="T2" fmla="*/ 2147483646 w 446"/>
                <a:gd name="T3" fmla="*/ 0 h 460"/>
                <a:gd name="T4" fmla="*/ 2147483646 w 446"/>
                <a:gd name="T5" fmla="*/ 0 h 460"/>
                <a:gd name="T6" fmla="*/ 2147483646 w 446"/>
                <a:gd name="T7" fmla="*/ 2147483646 h 460"/>
                <a:gd name="T8" fmla="*/ 2147483646 w 446"/>
                <a:gd name="T9" fmla="*/ 2147483646 h 460"/>
                <a:gd name="T10" fmla="*/ 2147483646 w 446"/>
                <a:gd name="T11" fmla="*/ 2147483646 h 460"/>
                <a:gd name="T12" fmla="*/ 2147483646 w 446"/>
                <a:gd name="T13" fmla="*/ 2147483646 h 460"/>
                <a:gd name="T14" fmla="*/ 0 w 446"/>
                <a:gd name="T15" fmla="*/ 2147483646 h 460"/>
                <a:gd name="T16" fmla="*/ 2147483646 w 446"/>
                <a:gd name="T17" fmla="*/ 2147483646 h 46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46"/>
                <a:gd name="T28" fmla="*/ 0 h 460"/>
                <a:gd name="T29" fmla="*/ 446 w 446"/>
                <a:gd name="T30" fmla="*/ 460 h 46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46" h="460">
                  <a:moveTo>
                    <a:pt x="31" y="86"/>
                  </a:moveTo>
                  <a:cubicBezTo>
                    <a:pt x="31" y="86"/>
                    <a:pt x="53" y="5"/>
                    <a:pt x="142" y="0"/>
                  </a:cubicBezTo>
                  <a:cubicBezTo>
                    <a:pt x="305" y="0"/>
                    <a:pt x="305" y="0"/>
                    <a:pt x="305" y="0"/>
                  </a:cubicBezTo>
                  <a:cubicBezTo>
                    <a:pt x="305" y="0"/>
                    <a:pt x="342" y="158"/>
                    <a:pt x="446" y="146"/>
                  </a:cubicBezTo>
                  <a:cubicBezTo>
                    <a:pt x="430" y="343"/>
                    <a:pt x="430" y="343"/>
                    <a:pt x="430" y="343"/>
                  </a:cubicBezTo>
                  <a:cubicBezTo>
                    <a:pt x="430" y="343"/>
                    <a:pt x="386" y="460"/>
                    <a:pt x="317" y="453"/>
                  </a:cubicBezTo>
                  <a:cubicBezTo>
                    <a:pt x="247" y="446"/>
                    <a:pt x="130" y="443"/>
                    <a:pt x="130" y="443"/>
                  </a:cubicBezTo>
                  <a:cubicBezTo>
                    <a:pt x="130" y="443"/>
                    <a:pt x="91" y="307"/>
                    <a:pt x="0" y="297"/>
                  </a:cubicBezTo>
                  <a:lnTo>
                    <a:pt x="31" y="8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/>
            <a:p>
              <a:pPr algn="ctr"/>
              <a:r>
                <a:rPr lang="zh-CN" altLang="en-US" sz="2800" b="1">
                  <a:solidFill>
                    <a:srgbClr val="3366FF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试一试</a:t>
              </a:r>
            </a:p>
          </p:txBody>
        </p:sp>
      </p:grp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052513" y="304800"/>
            <a:ext cx="5360987" cy="995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defRPr/>
            </a:pPr>
            <a:r>
              <a:rPr lang="en-US" altLang="zh-CN" sz="3200" b="1" dirty="0">
                <a:latin typeface="+mn-lt"/>
                <a:ea typeface="黑体" panose="02010609060101010101" pitchFamily="49" charset="-122"/>
              </a:rPr>
              <a:t>        1.</a:t>
            </a:r>
            <a:r>
              <a:rPr lang="zh-CN" altLang="en-US" sz="3200" b="1" dirty="0">
                <a:latin typeface="+mn-lt"/>
                <a:ea typeface="黑体" panose="02010609060101010101" pitchFamily="49" charset="-122"/>
              </a:rPr>
              <a:t>你会计算</a:t>
            </a:r>
            <a:r>
              <a:rPr lang="en-US" altLang="zh-CN" sz="3200" b="1" dirty="0">
                <a:latin typeface="+mn-lt"/>
                <a:ea typeface="黑体" panose="02010609060101010101" pitchFamily="49" charset="-122"/>
              </a:rPr>
              <a:t>0.15×0.09</a:t>
            </a:r>
            <a:r>
              <a:rPr lang="zh-CN" altLang="en-US" sz="3200" b="1" dirty="0">
                <a:latin typeface="+mn-lt"/>
                <a:ea typeface="黑体" panose="02010609060101010101" pitchFamily="49" charset="-122"/>
              </a:rPr>
              <a:t>和</a:t>
            </a:r>
            <a:r>
              <a:rPr lang="en-US" altLang="zh-CN" sz="3200" b="1" dirty="0">
                <a:latin typeface="+mn-lt"/>
                <a:ea typeface="黑体" panose="02010609060101010101" pitchFamily="49" charset="-122"/>
              </a:rPr>
              <a:t>1.4×1.25</a:t>
            </a:r>
            <a:r>
              <a:rPr lang="zh-CN" altLang="en-US" sz="3200" b="1" dirty="0">
                <a:latin typeface="+mn-lt"/>
                <a:ea typeface="黑体" panose="02010609060101010101" pitchFamily="49" charset="-122"/>
              </a:rPr>
              <a:t>吗？</a:t>
            </a:r>
          </a:p>
        </p:txBody>
      </p:sp>
      <p:sp>
        <p:nvSpPr>
          <p:cNvPr id="7" name="Text Box 37"/>
          <p:cNvSpPr txBox="1">
            <a:spLocks noChangeArrowheads="1"/>
          </p:cNvSpPr>
          <p:nvPr/>
        </p:nvSpPr>
        <p:spPr bwMode="auto">
          <a:xfrm>
            <a:off x="1052513" y="1354138"/>
            <a:ext cx="31686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defRPr/>
            </a:pPr>
            <a:r>
              <a:rPr lang="en-US" altLang="zh-CN" sz="3200" b="1" dirty="0">
                <a:latin typeface="+mn-lt"/>
                <a:ea typeface="+mn-ea"/>
              </a:rPr>
              <a:t>0.15×0.09</a:t>
            </a:r>
            <a:r>
              <a:rPr lang="zh-CN" altLang="en-US" sz="3200" b="1" dirty="0">
                <a:latin typeface="+mn-lt"/>
                <a:ea typeface="+mn-ea"/>
              </a:rPr>
              <a:t>＝</a:t>
            </a:r>
            <a:endParaRPr lang="zh-CN" altLang="en-US" sz="3200" b="1" dirty="0">
              <a:solidFill>
                <a:srgbClr val="FF0000"/>
              </a:solidFill>
              <a:latin typeface="+mn-lt"/>
              <a:ea typeface="+mn-ea"/>
            </a:endParaRPr>
          </a:p>
        </p:txBody>
      </p:sp>
      <p:sp>
        <p:nvSpPr>
          <p:cNvPr id="8" name="Rectangle 39"/>
          <p:cNvSpPr>
            <a:spLocks noChangeArrowheads="1"/>
          </p:cNvSpPr>
          <p:nvPr/>
        </p:nvSpPr>
        <p:spPr bwMode="auto">
          <a:xfrm>
            <a:off x="1160463" y="3346450"/>
            <a:ext cx="19304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defTabSz="914400" eaLnBrk="1" hangingPunct="1">
              <a:defRPr/>
            </a:pPr>
            <a:r>
              <a:rPr lang="en-US" altLang="zh-CN" sz="3200" b="1" dirty="0">
                <a:solidFill>
                  <a:srgbClr val="FF0000"/>
                </a:solidFill>
                <a:latin typeface="+mn-lt"/>
                <a:ea typeface="+mn-ea"/>
              </a:rPr>
              <a:t>0. 0 </a:t>
            </a:r>
            <a:r>
              <a:rPr lang="en-US" altLang="zh-CN" sz="3200" b="1" dirty="0">
                <a:latin typeface="+mn-lt"/>
                <a:ea typeface="+mn-ea"/>
              </a:rPr>
              <a:t>1  3 5</a:t>
            </a:r>
            <a:endParaRPr lang="zh-CN" altLang="en-US" sz="3200" b="1" dirty="0">
              <a:latin typeface="+mn-lt"/>
              <a:ea typeface="+mn-ea"/>
            </a:endParaRPr>
          </a:p>
        </p:txBody>
      </p:sp>
      <p:sp>
        <p:nvSpPr>
          <p:cNvPr id="9" name="Rectangle 38"/>
          <p:cNvSpPr>
            <a:spLocks noChangeArrowheads="1"/>
          </p:cNvSpPr>
          <p:nvPr/>
        </p:nvSpPr>
        <p:spPr bwMode="auto">
          <a:xfrm>
            <a:off x="1160463" y="1981200"/>
            <a:ext cx="1930400" cy="117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defTabSz="914400" eaLnBrk="1" hangingPunct="1">
              <a:lnSpc>
                <a:spcPct val="110000"/>
              </a:lnSpc>
              <a:defRPr/>
            </a:pPr>
            <a:r>
              <a:rPr lang="en-US" altLang="zh-CN" sz="3200" b="1" dirty="0">
                <a:latin typeface="+mn-lt"/>
                <a:ea typeface="+mn-ea"/>
              </a:rPr>
              <a:t>0. 1 5</a:t>
            </a:r>
          </a:p>
          <a:p>
            <a:pPr algn="r" defTabSz="914400" eaLnBrk="1" hangingPunct="1">
              <a:lnSpc>
                <a:spcPct val="110000"/>
              </a:lnSpc>
              <a:defRPr/>
            </a:pPr>
            <a:r>
              <a:rPr lang="en-US" altLang="zh-CN" sz="3200" b="1" dirty="0">
                <a:latin typeface="+mn-lt"/>
                <a:ea typeface="+mn-ea"/>
              </a:rPr>
              <a:t>×   0. 0 9</a:t>
            </a:r>
            <a:endParaRPr lang="zh-CN" altLang="en-US" sz="3200" b="1" dirty="0">
              <a:latin typeface="+mn-lt"/>
              <a:ea typeface="+mn-ea"/>
            </a:endParaRPr>
          </a:p>
        </p:txBody>
      </p:sp>
      <p:sp>
        <p:nvSpPr>
          <p:cNvPr id="10" name="Line 40"/>
          <p:cNvSpPr>
            <a:spLocks noChangeShapeType="1"/>
          </p:cNvSpPr>
          <p:nvPr/>
        </p:nvSpPr>
        <p:spPr bwMode="auto">
          <a:xfrm flipV="1">
            <a:off x="1247775" y="3233738"/>
            <a:ext cx="2136775" cy="952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eaLnBrk="0" hangingPunct="0">
              <a:defRPr/>
            </a:pPr>
            <a:endParaRPr lang="zh-CN" altLang="en-US" sz="3200" b="1">
              <a:latin typeface="+mn-lt"/>
              <a:ea typeface="+mn-ea"/>
            </a:endParaRPr>
          </a:p>
        </p:txBody>
      </p:sp>
      <p:sp>
        <p:nvSpPr>
          <p:cNvPr id="11" name="Rectangle 54"/>
          <p:cNvSpPr>
            <a:spLocks noChangeArrowheads="1"/>
          </p:cNvSpPr>
          <p:nvPr/>
        </p:nvSpPr>
        <p:spPr bwMode="auto">
          <a:xfrm>
            <a:off x="3384550" y="1354138"/>
            <a:ext cx="13684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defRPr/>
            </a:pPr>
            <a:r>
              <a:rPr lang="en-US" altLang="zh-CN" sz="3200" b="1" dirty="0">
                <a:solidFill>
                  <a:srgbClr val="FF0000"/>
                </a:solidFill>
                <a:latin typeface="+mn-lt"/>
                <a:ea typeface="+mn-ea"/>
              </a:rPr>
              <a:t>0.0135</a:t>
            </a:r>
            <a:endParaRPr lang="en-US" altLang="zh-CN" sz="3200" b="1" dirty="0">
              <a:latin typeface="+mn-lt"/>
              <a:ea typeface="+mn-ea"/>
            </a:endParaRPr>
          </a:p>
        </p:txBody>
      </p:sp>
      <p:sp>
        <p:nvSpPr>
          <p:cNvPr id="12" name="Text Box 37"/>
          <p:cNvSpPr txBox="1">
            <a:spLocks noChangeArrowheads="1"/>
          </p:cNvSpPr>
          <p:nvPr/>
        </p:nvSpPr>
        <p:spPr bwMode="auto">
          <a:xfrm>
            <a:off x="4968875" y="1357313"/>
            <a:ext cx="31686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defRPr/>
            </a:pPr>
            <a:r>
              <a:rPr lang="en-US" altLang="zh-CN" sz="3200" b="1" dirty="0">
                <a:latin typeface="+mn-lt"/>
                <a:ea typeface="+mn-ea"/>
              </a:rPr>
              <a:t>1.4×1.25</a:t>
            </a:r>
            <a:r>
              <a:rPr lang="zh-CN" altLang="en-US" sz="3200" b="1" dirty="0">
                <a:latin typeface="+mn-lt"/>
                <a:ea typeface="+mn-ea"/>
              </a:rPr>
              <a:t>＝</a:t>
            </a:r>
            <a:endParaRPr lang="zh-CN" altLang="en-US" sz="3200" b="1" dirty="0">
              <a:solidFill>
                <a:srgbClr val="FF0000"/>
              </a:solidFill>
              <a:latin typeface="+mn-lt"/>
              <a:ea typeface="+mn-ea"/>
            </a:endParaRPr>
          </a:p>
        </p:txBody>
      </p:sp>
      <p:sp>
        <p:nvSpPr>
          <p:cNvPr id="13" name="Rectangle 39"/>
          <p:cNvSpPr>
            <a:spLocks noChangeArrowheads="1"/>
          </p:cNvSpPr>
          <p:nvPr/>
        </p:nvSpPr>
        <p:spPr bwMode="auto">
          <a:xfrm>
            <a:off x="5832475" y="3090863"/>
            <a:ext cx="14414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defRPr/>
            </a:pPr>
            <a:r>
              <a:rPr lang="en-US" altLang="zh-CN" sz="3200" b="1" dirty="0">
                <a:latin typeface="+mn-lt"/>
                <a:ea typeface="+mn-ea"/>
              </a:rPr>
              <a:t>5  0  0</a:t>
            </a:r>
            <a:r>
              <a:rPr lang="en-US" altLang="zh-CN" sz="3200" b="1" dirty="0">
                <a:solidFill>
                  <a:srgbClr val="FF0000"/>
                </a:solidFill>
                <a:latin typeface="+mn-lt"/>
                <a:ea typeface="+mn-ea"/>
              </a:rPr>
              <a:t> </a:t>
            </a:r>
            <a:endParaRPr lang="zh-CN" altLang="en-US" sz="3200" b="1" dirty="0">
              <a:solidFill>
                <a:srgbClr val="FF0000"/>
              </a:solidFill>
              <a:latin typeface="+mn-lt"/>
              <a:ea typeface="+mn-ea"/>
            </a:endParaRPr>
          </a:p>
        </p:txBody>
      </p:sp>
      <p:sp>
        <p:nvSpPr>
          <p:cNvPr id="14" name="Rectangle 38"/>
          <p:cNvSpPr>
            <a:spLocks noChangeArrowheads="1"/>
          </p:cNvSpPr>
          <p:nvPr/>
        </p:nvSpPr>
        <p:spPr bwMode="auto">
          <a:xfrm>
            <a:off x="5572125" y="1958975"/>
            <a:ext cx="1463675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defTabSz="914400" eaLnBrk="1" hangingPunct="1">
              <a:defRPr/>
            </a:pPr>
            <a:r>
              <a:rPr lang="en-US" altLang="zh-CN" sz="3200" b="1" dirty="0">
                <a:latin typeface="+mn-lt"/>
                <a:ea typeface="+mn-ea"/>
              </a:rPr>
              <a:t>1. 2  5 ×  1. 4 </a:t>
            </a:r>
            <a:endParaRPr lang="zh-CN" altLang="en-US" sz="3200" b="1" dirty="0">
              <a:latin typeface="+mn-lt"/>
              <a:ea typeface="+mn-ea"/>
            </a:endParaRPr>
          </a:p>
        </p:txBody>
      </p:sp>
      <p:sp>
        <p:nvSpPr>
          <p:cNvPr id="15" name="Line 40"/>
          <p:cNvSpPr>
            <a:spLocks noChangeShapeType="1"/>
          </p:cNvSpPr>
          <p:nvPr/>
        </p:nvSpPr>
        <p:spPr bwMode="auto">
          <a:xfrm>
            <a:off x="5402263" y="3113088"/>
            <a:ext cx="1728787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eaLnBrk="0" hangingPunct="0">
              <a:defRPr/>
            </a:pPr>
            <a:endParaRPr lang="zh-CN" altLang="en-US" sz="3200" b="1">
              <a:latin typeface="+mn-lt"/>
              <a:ea typeface="+mn-ea"/>
            </a:endParaRPr>
          </a:p>
        </p:txBody>
      </p:sp>
      <p:sp>
        <p:nvSpPr>
          <p:cNvPr id="16" name="Rectangle 54"/>
          <p:cNvSpPr>
            <a:spLocks noChangeArrowheads="1"/>
          </p:cNvSpPr>
          <p:nvPr/>
        </p:nvSpPr>
        <p:spPr bwMode="auto">
          <a:xfrm>
            <a:off x="7035800" y="1354138"/>
            <a:ext cx="10541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defRPr/>
            </a:pPr>
            <a:r>
              <a:rPr lang="en-US" altLang="zh-CN" sz="3200" b="1" dirty="0">
                <a:solidFill>
                  <a:srgbClr val="FF0000"/>
                </a:solidFill>
                <a:latin typeface="+mn-lt"/>
                <a:ea typeface="+mn-ea"/>
              </a:rPr>
              <a:t>1.75</a:t>
            </a:r>
            <a:endParaRPr lang="en-US" altLang="zh-CN" sz="3200" b="1" dirty="0">
              <a:latin typeface="+mn-lt"/>
              <a:ea typeface="+mn-ea"/>
            </a:endParaRPr>
          </a:p>
        </p:txBody>
      </p:sp>
      <p:sp>
        <p:nvSpPr>
          <p:cNvPr id="17" name="Rectangle 39"/>
          <p:cNvSpPr>
            <a:spLocks noChangeArrowheads="1"/>
          </p:cNvSpPr>
          <p:nvPr/>
        </p:nvSpPr>
        <p:spPr bwMode="auto">
          <a:xfrm>
            <a:off x="5454650" y="3586163"/>
            <a:ext cx="14414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defRPr/>
            </a:pPr>
            <a:r>
              <a:rPr lang="en-US" altLang="zh-CN" sz="3200" b="1" dirty="0">
                <a:latin typeface="+mn-lt"/>
                <a:ea typeface="+mn-ea"/>
              </a:rPr>
              <a:t>1  2  5</a:t>
            </a:r>
            <a:r>
              <a:rPr lang="en-US" altLang="zh-CN" sz="3200" b="1" dirty="0">
                <a:solidFill>
                  <a:srgbClr val="FF0000"/>
                </a:solidFill>
                <a:latin typeface="+mn-lt"/>
                <a:ea typeface="+mn-ea"/>
              </a:rPr>
              <a:t> </a:t>
            </a:r>
            <a:endParaRPr lang="zh-CN" altLang="en-US" sz="3200" b="1" dirty="0">
              <a:solidFill>
                <a:srgbClr val="FF0000"/>
              </a:solidFill>
              <a:latin typeface="+mn-lt"/>
              <a:ea typeface="+mn-ea"/>
            </a:endParaRPr>
          </a:p>
        </p:txBody>
      </p:sp>
      <p:sp>
        <p:nvSpPr>
          <p:cNvPr id="18" name="Line 40"/>
          <p:cNvSpPr>
            <a:spLocks noChangeShapeType="1"/>
          </p:cNvSpPr>
          <p:nvPr/>
        </p:nvSpPr>
        <p:spPr bwMode="auto">
          <a:xfrm>
            <a:off x="5402263" y="4235450"/>
            <a:ext cx="18002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eaLnBrk="0" hangingPunct="0">
              <a:defRPr/>
            </a:pPr>
            <a:endParaRPr lang="zh-CN" altLang="en-US" sz="3200" b="1">
              <a:latin typeface="+mn-lt"/>
              <a:ea typeface="+mn-ea"/>
            </a:endParaRPr>
          </a:p>
        </p:txBody>
      </p:sp>
      <p:sp>
        <p:nvSpPr>
          <p:cNvPr id="19" name="Rectangle 39"/>
          <p:cNvSpPr>
            <a:spLocks noChangeArrowheads="1"/>
          </p:cNvSpPr>
          <p:nvPr/>
        </p:nvSpPr>
        <p:spPr bwMode="auto">
          <a:xfrm>
            <a:off x="5454650" y="4319588"/>
            <a:ext cx="22320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defRPr/>
            </a:pPr>
            <a:r>
              <a:rPr lang="en-US" altLang="zh-CN" sz="3200" b="1" dirty="0">
                <a:latin typeface="+mn-lt"/>
                <a:ea typeface="+mn-ea"/>
              </a:rPr>
              <a:t>1</a:t>
            </a:r>
            <a:r>
              <a:rPr lang="en-US" altLang="zh-CN" sz="3200" b="1" dirty="0">
                <a:solidFill>
                  <a:srgbClr val="FF0000"/>
                </a:solidFill>
                <a:latin typeface="+mn-lt"/>
                <a:ea typeface="+mn-ea"/>
              </a:rPr>
              <a:t>.</a:t>
            </a:r>
            <a:r>
              <a:rPr lang="en-US" altLang="zh-CN" sz="3200" b="1" dirty="0">
                <a:latin typeface="+mn-lt"/>
                <a:ea typeface="+mn-ea"/>
              </a:rPr>
              <a:t> 7  5</a:t>
            </a:r>
            <a:r>
              <a:rPr lang="en-US" altLang="zh-CN" sz="3200" b="1" dirty="0">
                <a:solidFill>
                  <a:srgbClr val="FF0000"/>
                </a:solidFill>
                <a:latin typeface="+mn-lt"/>
                <a:ea typeface="+mn-ea"/>
              </a:rPr>
              <a:t>  </a:t>
            </a:r>
            <a:r>
              <a:rPr lang="en-US" altLang="zh-CN" sz="3200" b="1" dirty="0">
                <a:latin typeface="+mn-lt"/>
                <a:ea typeface="+mn-ea"/>
              </a:rPr>
              <a:t>0</a:t>
            </a:r>
            <a:endParaRPr lang="zh-CN" altLang="en-US" sz="3200" b="1" dirty="0">
              <a:latin typeface="+mn-lt"/>
              <a:ea typeface="+mn-ea"/>
            </a:endParaRPr>
          </a:p>
        </p:txBody>
      </p:sp>
      <p:sp>
        <p:nvSpPr>
          <p:cNvPr id="20" name="Line 46"/>
          <p:cNvSpPr>
            <a:spLocks noChangeShapeType="1"/>
          </p:cNvSpPr>
          <p:nvPr/>
        </p:nvSpPr>
        <p:spPr bwMode="auto">
          <a:xfrm>
            <a:off x="6737350" y="4446588"/>
            <a:ext cx="265113" cy="330200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eaLnBrk="0" hangingPunct="0">
              <a:defRPr/>
            </a:pPr>
            <a:endParaRPr lang="zh-CN" altLang="en-US" sz="3200" b="1"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1" grpId="0"/>
      <p:bldP spid="12" grpId="0"/>
      <p:bldP spid="13" grpId="0"/>
      <p:bldP spid="14" grpId="0"/>
      <p:bldP spid="16" grpId="0"/>
      <p:bldP spid="17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组合 6"/>
          <p:cNvGrpSpPr/>
          <p:nvPr/>
        </p:nvGrpSpPr>
        <p:grpSpPr bwMode="auto">
          <a:xfrm>
            <a:off x="2143125" y="225425"/>
            <a:ext cx="777875" cy="792163"/>
            <a:chOff x="1330103" y="482509"/>
            <a:chExt cx="779024" cy="792311"/>
          </a:xfrm>
        </p:grpSpPr>
        <p:grpSp>
          <p:nvGrpSpPr>
            <p:cNvPr id="11267" name="组合 2"/>
            <p:cNvGrpSpPr/>
            <p:nvPr/>
          </p:nvGrpSpPr>
          <p:grpSpPr bwMode="auto">
            <a:xfrm>
              <a:off x="1330103" y="482509"/>
              <a:ext cx="779024" cy="792311"/>
              <a:chOff x="7327103" y="2054224"/>
              <a:chExt cx="903288" cy="901700"/>
            </a:xfrm>
          </p:grpSpPr>
          <p:sp>
            <p:nvSpPr>
              <p:cNvPr id="5" name="MH_Other_3"/>
              <p:cNvSpPr/>
              <p:nvPr>
                <p:custDataLst>
                  <p:tags r:id="rId1"/>
                </p:custDataLst>
              </p:nvPr>
            </p:nvSpPr>
            <p:spPr>
              <a:xfrm rot="8297680">
                <a:off x="7327103" y="2054224"/>
                <a:ext cx="903288" cy="901700"/>
              </a:xfrm>
              <a:prstGeom prst="teardrop">
                <a:avLst>
                  <a:gd name="adj" fmla="val 118789"/>
                </a:avLst>
              </a:prstGeom>
              <a:solidFill>
                <a:srgbClr val="FF5000"/>
              </a:solidFill>
              <a:ln w="25400" cap="flat" cmpd="sng" algn="ctr">
                <a:solidFill>
                  <a:sysClr val="window" lastClr="FFFFFF"/>
                </a:solidFill>
                <a:prstDash val="solid"/>
              </a:ln>
              <a:effectLst>
                <a:outerShdw dist="114300" dir="8100000" algn="tr" rotWithShape="0">
                  <a:prstClr val="black">
                    <a:alpha val="13000"/>
                  </a:prstClr>
                </a:outerShdw>
              </a:effectLst>
            </p:spPr>
            <p:txBody>
              <a:bodyPr anchor="ctr"/>
              <a:lstStyle/>
              <a:p>
                <a:pPr algn="ctr"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sz="1050" kern="0">
                  <a:solidFill>
                    <a:sysClr val="window" lastClr="FFFFFF"/>
                  </a:solidFill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  <p:sp>
            <p:nvSpPr>
              <p:cNvPr id="6" name="MH_SubTitle_3"/>
              <p:cNvSpPr/>
              <p:nvPr>
                <p:custDataLst>
                  <p:tags r:id="rId2"/>
                </p:custDataLst>
              </p:nvPr>
            </p:nvSpPr>
            <p:spPr>
              <a:xfrm>
                <a:off x="7425863" y="2152753"/>
                <a:ext cx="697703" cy="697703"/>
              </a:xfrm>
              <a:prstGeom prst="ellipse">
                <a:avLst/>
              </a:prstGeom>
              <a:solidFill>
                <a:sysClr val="window" lastClr="FFFFFF"/>
              </a:solidFill>
              <a:ln w="25400" cap="flat" cmpd="sng" algn="ctr">
                <a:noFill/>
                <a:prstDash val="solid"/>
              </a:ln>
              <a:effectLst>
                <a:innerShdw blurRad="63500" dist="50800" dir="13500000">
                  <a:prstClr val="black">
                    <a:alpha val="20000"/>
                  </a:prstClr>
                </a:innerShdw>
              </a:effectLst>
            </p:spPr>
            <p:txBody>
              <a:bodyPr wrap="none" lIns="0" tIns="0" rIns="0" bIns="0" anchor="ctr">
                <a:normAutofit/>
              </a:bodyPr>
              <a:lstStyle/>
              <a:p>
                <a:pPr algn="ctr" defTabSz="914400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 altLang="zh-CN" sz="1050" kern="0" dirty="0">
                  <a:solidFill>
                    <a:srgbClr val="C0504D"/>
                  </a:solidFill>
                  <a:latin typeface="黑体" panose="02010609060101010101" pitchFamily="49" charset="-122"/>
                  <a:ea typeface="黑体" panose="02010609060101010101" pitchFamily="49" charset="-122"/>
                </a:endParaRPr>
              </a:p>
            </p:txBody>
          </p:sp>
        </p:grpSp>
        <p:sp>
          <p:nvSpPr>
            <p:cNvPr id="11270" name="文本框 3"/>
            <p:cNvSpPr txBox="1">
              <a:spLocks noChangeArrowheads="1"/>
            </p:cNvSpPr>
            <p:nvPr/>
          </p:nvSpPr>
          <p:spPr bwMode="auto">
            <a:xfrm>
              <a:off x="1415955" y="533318"/>
              <a:ext cx="592058" cy="68211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1828800" indent="4572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286000" indent="4572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2743200" indent="4572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200400" indent="457200" fontAlgn="base">
                <a:spcBef>
                  <a:spcPct val="0"/>
                </a:spcBef>
                <a:spcAft>
                  <a:spcPct val="0"/>
                </a:spcAft>
                <a:defRPr sz="1300"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914400">
                <a:lnSpc>
                  <a:spcPct val="120000"/>
                </a:lnSpc>
              </a:pPr>
              <a:r>
                <a:rPr lang="zh-CN" altLang="en-US" sz="3200" b="1">
                  <a:solidFill>
                    <a:srgbClr val="3366FF"/>
                  </a:solidFill>
                  <a:ea typeface="黑体" panose="02010609060101010101" pitchFamily="49" charset="-122"/>
                </a:rPr>
                <a:t>想</a:t>
              </a:r>
            </a:p>
          </p:txBody>
        </p:sp>
      </p:grpSp>
      <p:sp>
        <p:nvSpPr>
          <p:cNvPr id="7" name="矩形 6"/>
          <p:cNvSpPr/>
          <p:nvPr/>
        </p:nvSpPr>
        <p:spPr>
          <a:xfrm>
            <a:off x="2989263" y="277813"/>
            <a:ext cx="3857625" cy="68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4400" eaLnBrk="0" hangingPunct="0">
              <a:lnSpc>
                <a:spcPct val="120000"/>
              </a:lnSpc>
              <a:defRPr/>
            </a:pPr>
            <a:r>
              <a:rPr lang="zh-CN" altLang="en-US" sz="3200" b="1" dirty="0">
                <a:latin typeface="+mn-lt"/>
                <a:ea typeface="黑体" panose="02010609060101010101" pitchFamily="49" charset="-122"/>
              </a:rPr>
              <a:t>怎样计算小数乘法？</a:t>
            </a:r>
          </a:p>
        </p:txBody>
      </p:sp>
      <p:sp>
        <p:nvSpPr>
          <p:cNvPr id="8" name="矩形 7"/>
          <p:cNvSpPr/>
          <p:nvPr/>
        </p:nvSpPr>
        <p:spPr>
          <a:xfrm>
            <a:off x="898525" y="1646238"/>
            <a:ext cx="7346950" cy="304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914400" eaLnBrk="0" hangingPunct="0">
              <a:lnSpc>
                <a:spcPct val="120000"/>
              </a:lnSpc>
              <a:defRPr/>
            </a:pPr>
            <a:r>
              <a:rPr lang="zh-CN" altLang="en-US" sz="3200" b="1" dirty="0">
                <a:solidFill>
                  <a:srgbClr val="3366FF"/>
                </a:solidFill>
                <a:latin typeface="+mn-lt"/>
                <a:ea typeface="黑体" panose="02010609060101010101" pitchFamily="49" charset="-122"/>
              </a:rPr>
              <a:t>        计算小数乘法时，先按整数乘法的计算法则来计算，再看因数中一共有几位小数，就从积的右边起数出几位，点上小数点。小数末尾有</a:t>
            </a:r>
            <a:r>
              <a:rPr lang="en-US" altLang="zh-CN" sz="3200" b="1" dirty="0">
                <a:solidFill>
                  <a:srgbClr val="3366FF"/>
                </a:solidFill>
                <a:latin typeface="+mn-lt"/>
                <a:ea typeface="黑体" panose="02010609060101010101" pitchFamily="49" charset="-122"/>
              </a:rPr>
              <a:t>0</a:t>
            </a:r>
            <a:r>
              <a:rPr lang="zh-CN" altLang="en-US" sz="3200" b="1" dirty="0">
                <a:solidFill>
                  <a:srgbClr val="3366FF"/>
                </a:solidFill>
                <a:latin typeface="+mn-lt"/>
                <a:ea typeface="黑体" panose="02010609060101010101" pitchFamily="49" charset="-122"/>
              </a:rPr>
              <a:t>要去掉，小数前面位数不够用</a:t>
            </a:r>
            <a:r>
              <a:rPr lang="en-US" altLang="zh-CN" sz="3200" b="1" dirty="0">
                <a:solidFill>
                  <a:srgbClr val="3366FF"/>
                </a:solidFill>
                <a:latin typeface="+mn-lt"/>
                <a:ea typeface="黑体" panose="02010609060101010101" pitchFamily="49" charset="-122"/>
              </a:rPr>
              <a:t>0</a:t>
            </a:r>
            <a:r>
              <a:rPr lang="zh-CN" altLang="en-US" sz="3200" b="1" dirty="0">
                <a:solidFill>
                  <a:srgbClr val="3366FF"/>
                </a:solidFill>
                <a:latin typeface="+mn-lt"/>
                <a:ea typeface="黑体" panose="02010609060101010101" pitchFamily="49" charset="-122"/>
              </a:rPr>
              <a:t>补上。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42" name="组合 19"/>
          <p:cNvGrpSpPr/>
          <p:nvPr/>
        </p:nvGrpSpPr>
        <p:grpSpPr>
          <a:xfrm>
            <a:off x="3103563" y="230188"/>
            <a:ext cx="2406650" cy="736600"/>
            <a:chOff x="2287736" y="230694"/>
            <a:chExt cx="2406616" cy="736094"/>
          </a:xfrm>
        </p:grpSpPr>
        <p:sp>
          <p:nvSpPr>
            <p:cNvPr id="22" name="矩形 21"/>
            <p:cNvSpPr/>
            <p:nvPr/>
          </p:nvSpPr>
          <p:spPr>
            <a:xfrm>
              <a:off x="2287736" y="230694"/>
              <a:ext cx="2388029" cy="736094"/>
            </a:xfrm>
            <a:prstGeom prst="rect">
              <a:avLst/>
            </a:prstGeom>
            <a:solidFill>
              <a:srgbClr val="CCFF99"/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defTabSz="914400" eaLnBrk="0" hangingPunct="0">
                <a:defRPr/>
              </a:pPr>
              <a:endParaRPr lang="zh-CN" altLang="en-US" sz="1800"/>
            </a:p>
          </p:txBody>
        </p:sp>
        <p:sp>
          <p:nvSpPr>
            <p:cNvPr id="23" name="Freeform 10"/>
            <p:cNvSpPr/>
            <p:nvPr/>
          </p:nvSpPr>
          <p:spPr bwMode="auto">
            <a:xfrm>
              <a:off x="2306323" y="272256"/>
              <a:ext cx="2388029" cy="620398"/>
            </a:xfrm>
            <a:custGeom>
              <a:avLst/>
              <a:gdLst>
                <a:gd name="T0" fmla="*/ 2147483646 w 552"/>
                <a:gd name="T1" fmla="*/ 2147483646 h 553"/>
                <a:gd name="T2" fmla="*/ 0 w 552"/>
                <a:gd name="T3" fmla="*/ 2147483646 h 553"/>
                <a:gd name="T4" fmla="*/ 0 w 552"/>
                <a:gd name="T5" fmla="*/ 0 h 553"/>
                <a:gd name="T6" fmla="*/ 2147483646 w 552"/>
                <a:gd name="T7" fmla="*/ 0 h 553"/>
                <a:gd name="T8" fmla="*/ 2147483646 w 552"/>
                <a:gd name="T9" fmla="*/ 2147483646 h 553"/>
                <a:gd name="T10" fmla="*/ 2147483646 w 552"/>
                <a:gd name="T11" fmla="*/ 2147483646 h 55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552"/>
                <a:gd name="T19" fmla="*/ 0 h 553"/>
                <a:gd name="T20" fmla="*/ 552 w 552"/>
                <a:gd name="T21" fmla="*/ 553 h 55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552" h="553">
                  <a:moveTo>
                    <a:pt x="552" y="553"/>
                  </a:moveTo>
                  <a:lnTo>
                    <a:pt x="0" y="553"/>
                  </a:lnTo>
                  <a:lnTo>
                    <a:pt x="0" y="0"/>
                  </a:lnTo>
                  <a:lnTo>
                    <a:pt x="552" y="0"/>
                  </a:lnTo>
                  <a:lnTo>
                    <a:pt x="552" y="553"/>
                  </a:lnTo>
                  <a:close/>
                </a:path>
              </a:pathLst>
            </a:custGeom>
            <a:noFill/>
            <a:ln>
              <a:noFill/>
            </a:ln>
            <a:effectLst>
              <a:glow rad="63500">
                <a:schemeClr val="accent6">
                  <a:satMod val="175000"/>
                  <a:alpha val="40000"/>
                </a:schemeClr>
              </a:glow>
              <a:outerShdw blurRad="50800" dist="38100" dir="5400000" algn="t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/>
            <a:lstStyle/>
            <a:p>
              <a:pPr algn="ctr" defTabSz="914400">
                <a:defRPr/>
              </a:pPr>
              <a:r>
                <a:rPr lang="zh-CN" altLang="en-US" sz="3600" b="1" dirty="0">
                  <a:gradFill flip="none" rotWithShape="1">
                    <a:gsLst>
                      <a:gs pos="13000">
                        <a:srgbClr val="FF0066"/>
                      </a:gs>
                      <a:gs pos="26000">
                        <a:srgbClr val="FFFF00"/>
                      </a:gs>
                      <a:gs pos="67000">
                        <a:srgbClr val="0000FF"/>
                      </a:gs>
                      <a:gs pos="46000">
                        <a:srgbClr val="00B050"/>
                      </a:gs>
                      <a:gs pos="95000">
                        <a:srgbClr val="FF6600"/>
                      </a:gs>
                    </a:gsLst>
                    <a:lin ang="0" scaled="1"/>
                    <a:tileRect/>
                  </a:gra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微软雅黑" panose="020B0503020204020204" pitchFamily="34" charset="-122"/>
                  <a:ea typeface="微软雅黑" panose="020B0503020204020204" pitchFamily="34" charset="-122"/>
                </a:rPr>
                <a:t>自主练习</a:t>
              </a:r>
            </a:p>
          </p:txBody>
        </p:sp>
      </p:grpSp>
      <p:sp>
        <p:nvSpPr>
          <p:cNvPr id="41" name="Rectangle 4"/>
          <p:cNvSpPr>
            <a:spLocks noChangeArrowheads="1"/>
          </p:cNvSpPr>
          <p:nvPr/>
        </p:nvSpPr>
        <p:spPr bwMode="auto">
          <a:xfrm>
            <a:off x="633413" y="966788"/>
            <a:ext cx="2946400" cy="68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4400" eaLnBrk="0" hangingPunct="0">
              <a:lnSpc>
                <a:spcPct val="120000"/>
              </a:lnSpc>
              <a:defRPr/>
            </a:pPr>
            <a:r>
              <a:rPr lang="en-US" altLang="zh-CN" sz="3200" b="1" dirty="0">
                <a:latin typeface="+mn-lt"/>
                <a:ea typeface="黑体" panose="02010609060101010101" pitchFamily="49" charset="-122"/>
              </a:rPr>
              <a:t>1.</a:t>
            </a:r>
            <a:r>
              <a:rPr lang="zh-CN" altLang="en-US" sz="3200" b="1" dirty="0">
                <a:latin typeface="+mn-lt"/>
                <a:ea typeface="黑体" panose="02010609060101010101" pitchFamily="49" charset="-122"/>
              </a:rPr>
              <a:t>计算小高手。</a:t>
            </a:r>
          </a:p>
        </p:txBody>
      </p:sp>
      <p:grpSp>
        <p:nvGrpSpPr>
          <p:cNvPr id="12291" name="Group 30"/>
          <p:cNvGrpSpPr/>
          <p:nvPr/>
        </p:nvGrpSpPr>
        <p:grpSpPr bwMode="auto">
          <a:xfrm>
            <a:off x="981075" y="1830388"/>
            <a:ext cx="1979613" cy="1144587"/>
            <a:chOff x="429" y="1616"/>
            <a:chExt cx="1247" cy="721"/>
          </a:xfrm>
        </p:grpSpPr>
        <p:sp>
          <p:nvSpPr>
            <p:cNvPr id="43" name="Text Box 31"/>
            <p:cNvSpPr txBox="1">
              <a:spLocks noChangeArrowheads="1"/>
            </p:cNvSpPr>
            <p:nvPr/>
          </p:nvSpPr>
          <p:spPr bwMode="auto">
            <a:xfrm>
              <a:off x="429" y="1616"/>
              <a:ext cx="1181" cy="6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>
                <a:defRPr/>
              </a:pPr>
              <a:r>
                <a:rPr lang="en-US" altLang="zh-CN" sz="3200" b="1" dirty="0">
                  <a:latin typeface="+mn-lt"/>
                </a:rPr>
                <a:t>       </a:t>
              </a:r>
              <a:r>
                <a:rPr lang="en-US" altLang="zh-CN" sz="3200" b="1" dirty="0">
                  <a:latin typeface="+mn-lt"/>
                  <a:ea typeface="楷体_GB2312" pitchFamily="49" charset="-122"/>
                </a:rPr>
                <a:t>0.0 9</a:t>
              </a:r>
            </a:p>
            <a:p>
              <a:pPr defTabSz="914400" eaLnBrk="1" hangingPunct="1">
                <a:defRPr/>
              </a:pPr>
              <a:r>
                <a:rPr lang="en-US" altLang="zh-CN" sz="3200" b="1" dirty="0">
                  <a:latin typeface="+mn-lt"/>
                  <a:ea typeface="楷体_GB2312" pitchFamily="49" charset="-122"/>
                </a:rPr>
                <a:t>   ×   0.8</a:t>
              </a:r>
            </a:p>
          </p:txBody>
        </p:sp>
        <p:sp>
          <p:nvSpPr>
            <p:cNvPr id="44" name="Line 32"/>
            <p:cNvSpPr>
              <a:spLocks noChangeShapeType="1"/>
            </p:cNvSpPr>
            <p:nvPr/>
          </p:nvSpPr>
          <p:spPr bwMode="auto">
            <a:xfrm>
              <a:off x="552" y="2337"/>
              <a:ext cx="112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 eaLnBrk="0" hangingPunct="0">
                <a:defRPr/>
              </a:pPr>
              <a:endParaRPr lang="zh-CN" altLang="en-US" sz="3200" b="1">
                <a:latin typeface="+mn-lt"/>
              </a:endParaRPr>
            </a:p>
          </p:txBody>
        </p:sp>
      </p:grpSp>
      <p:sp>
        <p:nvSpPr>
          <p:cNvPr id="45" name="Text Box 33"/>
          <p:cNvSpPr txBox="1">
            <a:spLocks noChangeArrowheads="1"/>
          </p:cNvSpPr>
          <p:nvPr/>
        </p:nvSpPr>
        <p:spPr bwMode="auto">
          <a:xfrm>
            <a:off x="1389063" y="3073400"/>
            <a:ext cx="13620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defRPr/>
            </a:pPr>
            <a:r>
              <a:rPr lang="en-US" altLang="zh-CN" sz="3200" b="1" dirty="0">
                <a:solidFill>
                  <a:srgbClr val="FF0000"/>
                </a:solidFill>
                <a:latin typeface="+mn-lt"/>
                <a:ea typeface="楷体_GB2312" pitchFamily="49" charset="-122"/>
              </a:rPr>
              <a:t>0.0 7 2</a:t>
            </a:r>
          </a:p>
        </p:txBody>
      </p:sp>
      <p:grpSp>
        <p:nvGrpSpPr>
          <p:cNvPr id="12295" name="Group 34"/>
          <p:cNvGrpSpPr/>
          <p:nvPr/>
        </p:nvGrpSpPr>
        <p:grpSpPr bwMode="auto">
          <a:xfrm>
            <a:off x="3252788" y="1855788"/>
            <a:ext cx="1989137" cy="1133475"/>
            <a:chOff x="2255" y="1096"/>
            <a:chExt cx="1253" cy="714"/>
          </a:xfrm>
        </p:grpSpPr>
        <p:sp>
          <p:nvSpPr>
            <p:cNvPr id="47" name="Text Box 35"/>
            <p:cNvSpPr txBox="1">
              <a:spLocks noChangeArrowheads="1"/>
            </p:cNvSpPr>
            <p:nvPr/>
          </p:nvSpPr>
          <p:spPr bwMode="auto">
            <a:xfrm>
              <a:off x="2255" y="1096"/>
              <a:ext cx="1176" cy="6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>
                <a:defRPr/>
              </a:pPr>
              <a:r>
                <a:rPr lang="en-US" altLang="zh-CN" sz="3200" b="1" dirty="0">
                  <a:latin typeface="+mn-lt"/>
                </a:rPr>
                <a:t>       </a:t>
              </a:r>
              <a:r>
                <a:rPr lang="en-US" altLang="zh-CN" sz="3200" b="1" dirty="0">
                  <a:latin typeface="+mn-lt"/>
                  <a:ea typeface="楷体_GB2312" pitchFamily="49" charset="-122"/>
                </a:rPr>
                <a:t>0.4 7</a:t>
              </a:r>
            </a:p>
            <a:p>
              <a:pPr defTabSz="914400" eaLnBrk="1" hangingPunct="1">
                <a:defRPr/>
              </a:pPr>
              <a:r>
                <a:rPr lang="en-US" altLang="zh-CN" sz="3200" b="1" dirty="0">
                  <a:latin typeface="+mn-lt"/>
                  <a:ea typeface="楷体_GB2312" pitchFamily="49" charset="-122"/>
                </a:rPr>
                <a:t>   ×   0.2</a:t>
              </a:r>
            </a:p>
          </p:txBody>
        </p:sp>
        <p:sp>
          <p:nvSpPr>
            <p:cNvPr id="48" name="Line 36"/>
            <p:cNvSpPr>
              <a:spLocks noChangeShapeType="1"/>
            </p:cNvSpPr>
            <p:nvPr/>
          </p:nvSpPr>
          <p:spPr bwMode="auto">
            <a:xfrm>
              <a:off x="2374" y="1810"/>
              <a:ext cx="1134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 eaLnBrk="0" hangingPunct="0">
                <a:defRPr/>
              </a:pPr>
              <a:endParaRPr lang="zh-CN" altLang="en-US" sz="3200" b="1">
                <a:latin typeface="+mn-lt"/>
              </a:endParaRPr>
            </a:p>
          </p:txBody>
        </p:sp>
      </p:grpSp>
      <p:sp>
        <p:nvSpPr>
          <p:cNvPr id="49" name="Text Box 37"/>
          <p:cNvSpPr txBox="1">
            <a:spLocks noChangeArrowheads="1"/>
          </p:cNvSpPr>
          <p:nvPr/>
        </p:nvSpPr>
        <p:spPr bwMode="auto">
          <a:xfrm>
            <a:off x="3549650" y="3073400"/>
            <a:ext cx="15843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defRPr/>
            </a:pPr>
            <a:r>
              <a:rPr lang="en-US" altLang="zh-CN" sz="3200" b="1" dirty="0">
                <a:solidFill>
                  <a:srgbClr val="FF0000"/>
                </a:solidFill>
                <a:latin typeface="+mn-lt"/>
                <a:ea typeface="楷体_GB2312" pitchFamily="49" charset="-122"/>
              </a:rPr>
              <a:t>0. 0 9 4</a:t>
            </a:r>
          </a:p>
        </p:txBody>
      </p:sp>
      <p:grpSp>
        <p:nvGrpSpPr>
          <p:cNvPr id="12299" name="Group 38"/>
          <p:cNvGrpSpPr/>
          <p:nvPr/>
        </p:nvGrpSpPr>
        <p:grpSpPr bwMode="auto">
          <a:xfrm>
            <a:off x="5691188" y="1809750"/>
            <a:ext cx="2260600" cy="1179513"/>
            <a:chOff x="3518" y="628"/>
            <a:chExt cx="1424" cy="743"/>
          </a:xfrm>
        </p:grpSpPr>
        <p:sp>
          <p:nvSpPr>
            <p:cNvPr id="51" name="Text Box 39"/>
            <p:cNvSpPr txBox="1">
              <a:spLocks noChangeArrowheads="1"/>
            </p:cNvSpPr>
            <p:nvPr/>
          </p:nvSpPr>
          <p:spPr bwMode="auto">
            <a:xfrm>
              <a:off x="3518" y="628"/>
              <a:ext cx="1368" cy="6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defTabSz="914400" eaLnBrk="1" hangingPunct="1">
                <a:defRPr/>
              </a:pPr>
              <a:r>
                <a:rPr lang="en-US" altLang="zh-CN" sz="3200" b="1" dirty="0">
                  <a:latin typeface="+mn-lt"/>
                </a:rPr>
                <a:t>          </a:t>
              </a:r>
              <a:r>
                <a:rPr lang="en-US" altLang="zh-CN" sz="3200" b="1" dirty="0">
                  <a:latin typeface="+mn-lt"/>
                  <a:ea typeface="楷体_GB2312" pitchFamily="49" charset="-122"/>
                </a:rPr>
                <a:t>0.4 3</a:t>
              </a:r>
            </a:p>
            <a:p>
              <a:pPr defTabSz="914400" eaLnBrk="1" hangingPunct="1">
                <a:defRPr/>
              </a:pPr>
              <a:r>
                <a:rPr lang="en-US" altLang="zh-CN" sz="3200" b="1" dirty="0">
                  <a:latin typeface="+mn-lt"/>
                  <a:ea typeface="楷体_GB2312" pitchFamily="49" charset="-122"/>
                </a:rPr>
                <a:t>    ×  0.1 6</a:t>
              </a:r>
            </a:p>
          </p:txBody>
        </p:sp>
        <p:sp>
          <p:nvSpPr>
            <p:cNvPr id="52" name="Line 40"/>
            <p:cNvSpPr>
              <a:spLocks noChangeShapeType="1"/>
            </p:cNvSpPr>
            <p:nvPr/>
          </p:nvSpPr>
          <p:spPr bwMode="auto">
            <a:xfrm>
              <a:off x="3762" y="1371"/>
              <a:ext cx="118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defTabSz="914400" eaLnBrk="0" hangingPunct="0">
                <a:defRPr/>
              </a:pPr>
              <a:endParaRPr lang="zh-CN" altLang="en-US" sz="3200" b="1">
                <a:latin typeface="+mn-lt"/>
              </a:endParaRPr>
            </a:p>
          </p:txBody>
        </p:sp>
      </p:grpSp>
      <p:sp>
        <p:nvSpPr>
          <p:cNvPr id="53" name="Text Box 41"/>
          <p:cNvSpPr txBox="1">
            <a:spLocks noChangeArrowheads="1"/>
          </p:cNvSpPr>
          <p:nvPr/>
        </p:nvSpPr>
        <p:spPr bwMode="auto">
          <a:xfrm>
            <a:off x="6146800" y="4033838"/>
            <a:ext cx="171608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defRPr/>
            </a:pPr>
            <a:r>
              <a:rPr lang="en-US" altLang="zh-CN" sz="3200" b="1" dirty="0">
                <a:solidFill>
                  <a:srgbClr val="FF0000"/>
                </a:solidFill>
                <a:latin typeface="+mn-lt"/>
                <a:ea typeface="楷体_GB2312" pitchFamily="49" charset="-122"/>
              </a:rPr>
              <a:t>0.0 6 8 8</a:t>
            </a:r>
          </a:p>
        </p:txBody>
      </p:sp>
      <p:sp>
        <p:nvSpPr>
          <p:cNvPr id="18" name="Rectangle 39"/>
          <p:cNvSpPr>
            <a:spLocks noChangeArrowheads="1"/>
          </p:cNvSpPr>
          <p:nvPr/>
        </p:nvSpPr>
        <p:spPr bwMode="auto">
          <a:xfrm>
            <a:off x="6708775" y="2943225"/>
            <a:ext cx="14414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defRPr/>
            </a:pPr>
            <a:r>
              <a:rPr lang="en-US" altLang="zh-CN" sz="3200" b="1" dirty="0">
                <a:latin typeface="+mn-lt"/>
                <a:ea typeface="+mn-ea"/>
              </a:rPr>
              <a:t>2 5 8</a:t>
            </a:r>
            <a:r>
              <a:rPr lang="en-US" altLang="zh-CN" sz="3200" b="1" dirty="0">
                <a:solidFill>
                  <a:srgbClr val="FF0000"/>
                </a:solidFill>
                <a:latin typeface="+mn-lt"/>
                <a:ea typeface="+mn-ea"/>
              </a:rPr>
              <a:t> </a:t>
            </a:r>
            <a:endParaRPr lang="zh-CN" altLang="en-US" sz="3200" b="1" dirty="0">
              <a:solidFill>
                <a:srgbClr val="FF0000"/>
              </a:solidFill>
              <a:latin typeface="+mn-lt"/>
              <a:ea typeface="+mn-ea"/>
            </a:endParaRPr>
          </a:p>
        </p:txBody>
      </p:sp>
      <p:sp>
        <p:nvSpPr>
          <p:cNvPr id="19" name="Rectangle 39"/>
          <p:cNvSpPr>
            <a:spLocks noChangeArrowheads="1"/>
          </p:cNvSpPr>
          <p:nvPr/>
        </p:nvSpPr>
        <p:spPr bwMode="auto">
          <a:xfrm>
            <a:off x="6708775" y="3446463"/>
            <a:ext cx="144145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defTabSz="914400" eaLnBrk="1" hangingPunct="1">
              <a:defRPr/>
            </a:pPr>
            <a:r>
              <a:rPr lang="en-US" altLang="zh-CN" sz="3200" b="1" dirty="0">
                <a:latin typeface="+mn-lt"/>
                <a:ea typeface="+mn-ea"/>
              </a:rPr>
              <a:t>4 3</a:t>
            </a:r>
            <a:r>
              <a:rPr lang="en-US" altLang="zh-CN" sz="3200" b="1" dirty="0">
                <a:solidFill>
                  <a:srgbClr val="FF0000"/>
                </a:solidFill>
                <a:latin typeface="+mn-lt"/>
                <a:ea typeface="+mn-ea"/>
              </a:rPr>
              <a:t> </a:t>
            </a:r>
            <a:endParaRPr lang="zh-CN" altLang="en-US" sz="3200" b="1" dirty="0">
              <a:solidFill>
                <a:srgbClr val="FF0000"/>
              </a:solidFill>
              <a:latin typeface="+mn-lt"/>
              <a:ea typeface="+mn-ea"/>
            </a:endParaRPr>
          </a:p>
        </p:txBody>
      </p:sp>
      <p:sp>
        <p:nvSpPr>
          <p:cNvPr id="20" name="Line 40"/>
          <p:cNvSpPr>
            <a:spLocks noChangeShapeType="1"/>
          </p:cNvSpPr>
          <p:nvPr/>
        </p:nvSpPr>
        <p:spPr bwMode="auto">
          <a:xfrm>
            <a:off x="6080125" y="3998913"/>
            <a:ext cx="1800225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defTabSz="914400" eaLnBrk="0" hangingPunct="0">
              <a:defRPr/>
            </a:pPr>
            <a:endParaRPr lang="zh-CN" altLang="en-US" sz="3200" b="1">
              <a:latin typeface="+mn-lt"/>
              <a:ea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4"/>
          <p:cNvSpPr>
            <a:spLocks noChangeArrowheads="1"/>
          </p:cNvSpPr>
          <p:nvPr/>
        </p:nvSpPr>
        <p:spPr bwMode="auto">
          <a:xfrm>
            <a:off x="1000125" y="344488"/>
            <a:ext cx="6213475" cy="68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4400" eaLnBrk="0" hangingPunct="0">
              <a:lnSpc>
                <a:spcPct val="120000"/>
              </a:lnSpc>
              <a:defRPr/>
            </a:pPr>
            <a:r>
              <a:rPr lang="en-US" altLang="zh-CN" sz="3200" b="1" dirty="0">
                <a:latin typeface="+mn-lt"/>
                <a:ea typeface="黑体" panose="02010609060101010101" pitchFamily="49" charset="-122"/>
              </a:rPr>
              <a:t>2.</a:t>
            </a:r>
            <a:r>
              <a:rPr lang="zh-CN" altLang="en-US" sz="3200" b="1" dirty="0">
                <a:latin typeface="+mn-lt"/>
                <a:ea typeface="黑体" panose="02010609060101010101" pitchFamily="49" charset="-122"/>
              </a:rPr>
              <a:t>先判断积的小数位数，再计算。</a:t>
            </a:r>
          </a:p>
        </p:txBody>
      </p:sp>
      <p:grpSp>
        <p:nvGrpSpPr>
          <p:cNvPr id="13314" name="Group 25"/>
          <p:cNvGrpSpPr/>
          <p:nvPr/>
        </p:nvGrpSpPr>
        <p:grpSpPr bwMode="auto">
          <a:xfrm>
            <a:off x="469900" y="1563688"/>
            <a:ext cx="1968500" cy="1160462"/>
            <a:chOff x="325" y="1616"/>
            <a:chExt cx="1240" cy="731"/>
          </a:xfrm>
        </p:grpSpPr>
        <p:sp>
          <p:nvSpPr>
            <p:cNvPr id="34" name="Text Box 7"/>
            <p:cNvSpPr txBox="1">
              <a:spLocks noChangeArrowheads="1"/>
            </p:cNvSpPr>
            <p:nvPr/>
          </p:nvSpPr>
          <p:spPr bwMode="auto">
            <a:xfrm>
              <a:off x="325" y="1616"/>
              <a:ext cx="1240" cy="6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r" defTabSz="914400" eaLnBrk="1" hangingPunct="1">
                <a:defRPr/>
              </a:pPr>
              <a:r>
                <a:rPr lang="en-US" altLang="zh-CN" sz="3200">
                  <a:latin typeface="+mn-lt"/>
                </a:rPr>
                <a:t>     </a:t>
              </a:r>
              <a:r>
                <a:rPr lang="en-US" altLang="zh-CN" sz="3200" b="1">
                  <a:latin typeface="+mn-lt"/>
                  <a:ea typeface="楷体_GB2312" pitchFamily="49" charset="-122"/>
                </a:rPr>
                <a:t>0.1 2 4</a:t>
              </a:r>
            </a:p>
            <a:p>
              <a:pPr algn="r" defTabSz="914400" eaLnBrk="1" hangingPunct="1">
                <a:defRPr/>
              </a:pPr>
              <a:r>
                <a:rPr lang="en-US" altLang="zh-CN" sz="3200" b="1">
                  <a:latin typeface="+mn-lt"/>
                  <a:ea typeface="楷体_GB2312" pitchFamily="49" charset="-122"/>
                </a:rPr>
                <a:t>×    0.9</a:t>
              </a:r>
            </a:p>
          </p:txBody>
        </p:sp>
        <p:sp>
          <p:nvSpPr>
            <p:cNvPr id="41" name="Line 8"/>
            <p:cNvSpPr>
              <a:spLocks noChangeShapeType="1"/>
            </p:cNvSpPr>
            <p:nvPr/>
          </p:nvSpPr>
          <p:spPr bwMode="auto">
            <a:xfrm>
              <a:off x="567" y="2346"/>
              <a:ext cx="998" cy="1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defTabSz="914400" eaLnBrk="0" hangingPunct="0">
                <a:defRPr/>
              </a:pPr>
              <a:endParaRPr lang="zh-CN" altLang="en-US" sz="3200">
                <a:latin typeface="+mn-lt"/>
              </a:endParaRPr>
            </a:p>
          </p:txBody>
        </p:sp>
      </p:grpSp>
      <p:sp>
        <p:nvSpPr>
          <p:cNvPr id="49" name="Text Box 9"/>
          <p:cNvSpPr txBox="1">
            <a:spLocks noChangeArrowheads="1"/>
          </p:cNvSpPr>
          <p:nvPr/>
        </p:nvSpPr>
        <p:spPr bwMode="auto">
          <a:xfrm>
            <a:off x="350838" y="2805113"/>
            <a:ext cx="208756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defTabSz="914400" eaLnBrk="1" hangingPunct="1">
              <a:defRPr/>
            </a:pPr>
            <a:r>
              <a:rPr lang="en-US" altLang="zh-CN" sz="3200" b="1" dirty="0">
                <a:solidFill>
                  <a:srgbClr val="FF0000"/>
                </a:solidFill>
                <a:latin typeface="+mn-lt"/>
                <a:ea typeface="楷体_GB2312" pitchFamily="49" charset="-122"/>
              </a:rPr>
              <a:t>0.1 1 1 6</a:t>
            </a:r>
          </a:p>
        </p:txBody>
      </p:sp>
      <p:grpSp>
        <p:nvGrpSpPr>
          <p:cNvPr id="13318" name="Group 28"/>
          <p:cNvGrpSpPr/>
          <p:nvPr/>
        </p:nvGrpSpPr>
        <p:grpSpPr bwMode="auto">
          <a:xfrm>
            <a:off x="3281363" y="1563688"/>
            <a:ext cx="2159000" cy="1158875"/>
            <a:chOff x="2096" y="1616"/>
            <a:chExt cx="1360" cy="730"/>
          </a:xfrm>
        </p:grpSpPr>
        <p:sp>
          <p:nvSpPr>
            <p:cNvPr id="55" name="Text Box 11"/>
            <p:cNvSpPr txBox="1">
              <a:spLocks noChangeArrowheads="1"/>
            </p:cNvSpPr>
            <p:nvPr/>
          </p:nvSpPr>
          <p:spPr bwMode="auto">
            <a:xfrm>
              <a:off x="2096" y="1616"/>
              <a:ext cx="1283" cy="6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r" defTabSz="914400" eaLnBrk="1" hangingPunct="1">
                <a:defRPr/>
              </a:pPr>
              <a:r>
                <a:rPr lang="en-US" altLang="zh-CN" sz="3200">
                  <a:latin typeface="+mn-lt"/>
                </a:rPr>
                <a:t>       </a:t>
              </a:r>
              <a:r>
                <a:rPr lang="en-US" altLang="zh-CN" sz="3200" b="1">
                  <a:latin typeface="+mn-lt"/>
                  <a:ea typeface="楷体_GB2312" pitchFamily="49" charset="-122"/>
                </a:rPr>
                <a:t>0.0 5 7</a:t>
              </a:r>
            </a:p>
            <a:p>
              <a:pPr algn="r" defTabSz="914400" eaLnBrk="1" hangingPunct="1">
                <a:defRPr/>
              </a:pPr>
              <a:r>
                <a:rPr lang="en-US" altLang="zh-CN" sz="3200" b="1">
                  <a:latin typeface="+mn-lt"/>
                  <a:ea typeface="楷体_GB2312" pitchFamily="49" charset="-122"/>
                </a:rPr>
                <a:t>×   0.0 6</a:t>
              </a:r>
            </a:p>
          </p:txBody>
        </p:sp>
        <p:sp>
          <p:nvSpPr>
            <p:cNvPr id="56" name="Line 12"/>
            <p:cNvSpPr>
              <a:spLocks noChangeShapeType="1"/>
            </p:cNvSpPr>
            <p:nvPr/>
          </p:nvSpPr>
          <p:spPr bwMode="auto">
            <a:xfrm>
              <a:off x="2141" y="2346"/>
              <a:ext cx="1315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defTabSz="914400" eaLnBrk="0" hangingPunct="0">
                <a:defRPr/>
              </a:pPr>
              <a:endParaRPr lang="zh-CN" altLang="en-US" sz="3200">
                <a:latin typeface="+mn-lt"/>
              </a:endParaRPr>
            </a:p>
          </p:txBody>
        </p:sp>
      </p:grpSp>
      <p:sp>
        <p:nvSpPr>
          <p:cNvPr id="57" name="Text Box 13"/>
          <p:cNvSpPr txBox="1">
            <a:spLocks noChangeArrowheads="1"/>
          </p:cNvSpPr>
          <p:nvPr/>
        </p:nvSpPr>
        <p:spPr bwMode="auto">
          <a:xfrm>
            <a:off x="3176588" y="2803525"/>
            <a:ext cx="21415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defTabSz="914400" eaLnBrk="1" hangingPunct="1">
              <a:defRPr/>
            </a:pPr>
            <a:r>
              <a:rPr lang="en-US" altLang="zh-CN" sz="3200" b="1" dirty="0">
                <a:solidFill>
                  <a:srgbClr val="FF0000"/>
                </a:solidFill>
                <a:latin typeface="+mn-lt"/>
                <a:ea typeface="楷体_GB2312" pitchFamily="49" charset="-122"/>
              </a:rPr>
              <a:t>0.0 0 3 4 2</a:t>
            </a:r>
          </a:p>
        </p:txBody>
      </p:sp>
      <p:grpSp>
        <p:nvGrpSpPr>
          <p:cNvPr id="13322" name="Group 27"/>
          <p:cNvGrpSpPr/>
          <p:nvPr/>
        </p:nvGrpSpPr>
        <p:grpSpPr bwMode="auto">
          <a:xfrm>
            <a:off x="5846763" y="1563688"/>
            <a:ext cx="2135187" cy="1158875"/>
            <a:chOff x="3712" y="1616"/>
            <a:chExt cx="1345" cy="730"/>
          </a:xfrm>
        </p:grpSpPr>
        <p:sp>
          <p:nvSpPr>
            <p:cNvPr id="59" name="Text Box 15"/>
            <p:cNvSpPr txBox="1">
              <a:spLocks noChangeArrowheads="1"/>
            </p:cNvSpPr>
            <p:nvPr/>
          </p:nvSpPr>
          <p:spPr bwMode="auto">
            <a:xfrm>
              <a:off x="3712" y="1616"/>
              <a:ext cx="1300" cy="67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r" defTabSz="914400" eaLnBrk="1" hangingPunct="1">
                <a:defRPr/>
              </a:pPr>
              <a:r>
                <a:rPr lang="en-US" altLang="zh-CN" sz="3200" dirty="0">
                  <a:latin typeface="+mn-lt"/>
                </a:rPr>
                <a:t>          </a:t>
              </a:r>
              <a:r>
                <a:rPr lang="en-US" altLang="zh-CN" sz="3200" b="1" dirty="0">
                  <a:latin typeface="+mn-lt"/>
                  <a:ea typeface="楷体_GB2312" pitchFamily="49" charset="-122"/>
                </a:rPr>
                <a:t>0.4 6</a:t>
              </a:r>
            </a:p>
            <a:p>
              <a:pPr algn="r" defTabSz="914400" eaLnBrk="1" hangingPunct="1">
                <a:defRPr/>
              </a:pPr>
              <a:r>
                <a:rPr lang="en-US" altLang="zh-CN" sz="3200" b="1" dirty="0">
                  <a:latin typeface="+mn-lt"/>
                  <a:ea typeface="楷体_GB2312" pitchFamily="49" charset="-122"/>
                </a:rPr>
                <a:t>×  0.0 3</a:t>
              </a:r>
            </a:p>
          </p:txBody>
        </p:sp>
        <p:sp>
          <p:nvSpPr>
            <p:cNvPr id="60" name="Line 16"/>
            <p:cNvSpPr>
              <a:spLocks noChangeShapeType="1"/>
            </p:cNvSpPr>
            <p:nvPr/>
          </p:nvSpPr>
          <p:spPr bwMode="auto">
            <a:xfrm>
              <a:off x="4014" y="2346"/>
              <a:ext cx="1043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 algn="r" defTabSz="914400" eaLnBrk="0" hangingPunct="0">
                <a:defRPr/>
              </a:pPr>
              <a:endParaRPr lang="zh-CN" altLang="en-US" sz="3200">
                <a:latin typeface="+mn-lt"/>
              </a:endParaRPr>
            </a:p>
          </p:txBody>
        </p:sp>
      </p:grpSp>
      <p:sp>
        <p:nvSpPr>
          <p:cNvPr id="61" name="Text Box 17"/>
          <p:cNvSpPr txBox="1">
            <a:spLocks noChangeArrowheads="1"/>
          </p:cNvSpPr>
          <p:nvPr/>
        </p:nvSpPr>
        <p:spPr bwMode="auto">
          <a:xfrm>
            <a:off x="6069013" y="2803525"/>
            <a:ext cx="18415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defTabSz="914400" eaLnBrk="1" hangingPunct="1">
              <a:defRPr/>
            </a:pPr>
            <a:r>
              <a:rPr lang="en-US" altLang="zh-CN" sz="3200" b="1" dirty="0">
                <a:solidFill>
                  <a:srgbClr val="FF0000"/>
                </a:solidFill>
                <a:latin typeface="+mn-lt"/>
                <a:ea typeface="楷体_GB2312" pitchFamily="49" charset="-122"/>
              </a:rPr>
              <a:t>0.0 1 3 8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/>
      <p:bldP spid="57" grpId="0"/>
      <p:bldP spid="6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130164734"/>
  <p:tag name="MH_LIBRARY" val="GRAPHIC"/>
  <p:tag name="MH_TYPE" val="Other"/>
  <p:tag name="MH_ORDER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130164734"/>
  <p:tag name="MH_LIBRARY" val="GRAPHIC"/>
  <p:tag name="MH_TYPE" val="Other"/>
  <p:tag name="MH_ORDER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130164734"/>
  <p:tag name="MH_LIBRARY" val="GRAPHIC"/>
  <p:tag name="MH_TYPE" val="SubTitle"/>
  <p:tag name="MH_ORDER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02150243"/>
  <p:tag name="MH_LIBRARY" val="GRAPHIC"/>
  <p:tag name="MH_TYPE" val="Other"/>
  <p:tag name="MH_ORDER" val="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H" val="20161202150243"/>
  <p:tag name="MH_LIBRARY" val="GRAPHIC"/>
  <p:tag name="MH_TYPE" val="SubTitle"/>
  <p:tag name="MH_ORDER" val="3"/>
</p:tagLst>
</file>

<file path=ppt/theme/theme1.xml><?xml version="1.0" encoding="utf-8"?>
<a:theme xmlns:a="http://schemas.openxmlformats.org/drawingml/2006/main" name="WWW.2PPT.COM&#10;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457</Words>
  <Application>Microsoft Office PowerPoint</Application>
  <PresentationFormat>全屏显示(16:9)</PresentationFormat>
  <Paragraphs>110</Paragraphs>
  <Slides>13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4" baseType="lpstr">
      <vt:lpstr>等线</vt:lpstr>
      <vt:lpstr>黑体</vt:lpstr>
      <vt:lpstr>楷体</vt:lpstr>
      <vt:lpstr>楷体_GB2312</vt:lpstr>
      <vt:lpstr>宋体</vt:lpstr>
      <vt:lpstr>微软雅黑</vt:lpstr>
      <vt:lpstr>Arial</vt:lpstr>
      <vt:lpstr>Calibri</vt:lpstr>
      <vt:lpstr>Cambria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2019-03-08T09:02:00Z</cp:lastPrinted>
  <dcterms:created xsi:type="dcterms:W3CDTF">2019-02-15T07:32:00Z</dcterms:created>
  <dcterms:modified xsi:type="dcterms:W3CDTF">2023-01-16T22:45:38Z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59DBAB5A749C48DEB5F6954CB5570434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