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0" r:id="rId2"/>
    <p:sldId id="508" r:id="rId3"/>
    <p:sldId id="516" r:id="rId4"/>
    <p:sldId id="499" r:id="rId5"/>
    <p:sldId id="417" r:id="rId6"/>
    <p:sldId id="461" r:id="rId7"/>
    <p:sldId id="506" r:id="rId8"/>
    <p:sldId id="513" r:id="rId9"/>
    <p:sldId id="514" r:id="rId10"/>
    <p:sldId id="515" r:id="rId11"/>
    <p:sldId id="517" r:id="rId12"/>
    <p:sldId id="519" r:id="rId13"/>
    <p:sldId id="520" r:id="rId14"/>
    <p:sldId id="511" r:id="rId15"/>
    <p:sldId id="531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88F03"/>
    <a:srgbClr val="D6FED4"/>
    <a:srgbClr val="9EBE5B"/>
    <a:srgbClr val="FFFFFF"/>
    <a:srgbClr val="E7F3F4"/>
    <a:srgbClr val="FFFF99"/>
    <a:srgbClr val="BBE0E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2" autoAdjust="0"/>
    <p:restoredTop sz="94660" autoAdjust="0"/>
  </p:normalViewPr>
  <p:slideViewPr>
    <p:cSldViewPr>
      <p:cViewPr>
        <p:scale>
          <a:sx n="100" d="100"/>
          <a:sy n="100" d="100"/>
        </p:scale>
        <p:origin x="-1950" y="-432"/>
      </p:cViewPr>
      <p:guideLst>
        <p:guide orient="horz" pos="2101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Char char="•"/>
              <a:defRPr sz="1200">
                <a:ea typeface="宋体" panose="02010600030101010101" pitchFamily="2" charset="-122"/>
              </a:defRPr>
            </a:lvl1pPr>
          </a:lstStyle>
          <a:p>
            <a:fld id="{AB13E990-2C1C-4225-AC1F-BC591453F2A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fld id="{A2C0E9CB-5117-4EE3-81BD-7BC67C9DAA76}" type="slidenum">
              <a:rPr lang="zh-CN" altLang="en-US" sz="1800">
                <a:latin typeface="Calibri" panose="020F0502020204030204" pitchFamily="34" charset="0"/>
              </a:rPr>
              <a:t>1</a:t>
            </a:fld>
            <a:endParaRPr lang="zh-CN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fld id="{103FADC3-1917-403E-8DDE-83C88BA8B09B}" type="slidenum">
              <a:rPr lang="zh-CN" altLang="en-US" sz="1800">
                <a:latin typeface="Calibri" panose="020F0502020204030204" pitchFamily="34" charset="0"/>
              </a:rPr>
              <a:t>15</a:t>
            </a:fld>
            <a:endParaRPr lang="zh-CN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40775" y="-12700"/>
            <a:ext cx="46038" cy="68945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990" noProof="1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2238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990" noProof="1"/>
          </a:p>
        </p:txBody>
      </p:sp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3488" y="0"/>
            <a:ext cx="601186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516" y="4216375"/>
            <a:ext cx="5513342" cy="106770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0" y="5376156"/>
            <a:ext cx="4864715" cy="53012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7CAD-9C0F-47EA-B329-FEF7101A3C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3907-148D-42C0-8F5A-A7FF68BA75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072313" y="4346575"/>
            <a:ext cx="20716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063625"/>
            <a:ext cx="9144000" cy="131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/>
            <a:endParaRPr lang="zh-CN" altLang="en-US" sz="99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965"/>
            <a:ext cx="7886700" cy="681712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5261"/>
            <a:ext cx="7886700" cy="4741702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05692-6433-42F7-BAB0-2254344902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072313" y="4346575"/>
            <a:ext cx="20716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063625"/>
            <a:ext cx="9144000" cy="131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/>
            <a:endParaRPr lang="zh-CN" altLang="en-US" sz="99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6689"/>
            <a:ext cx="7886700" cy="646988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5153"/>
            <a:ext cx="7886700" cy="187827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3573403"/>
            <a:ext cx="7886700" cy="1878274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87A35-89F9-419D-A3E1-103BFE1988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072313" y="4346575"/>
            <a:ext cx="20716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063625"/>
            <a:ext cx="9144000" cy="131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/>
            <a:endParaRPr lang="zh-CN" altLang="en-US" sz="990" noProof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6689"/>
            <a:ext cx="7886700" cy="646988"/>
          </a:xfrm>
        </p:spPr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8972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213631"/>
            <a:ext cx="3868340" cy="375890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8972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213631"/>
            <a:ext cx="3887391" cy="3758905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5481-B477-4DA1-854A-92DA169129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"/>
          <p:cNvGrpSpPr/>
          <p:nvPr/>
        </p:nvGrpSpPr>
        <p:grpSpPr bwMode="auto">
          <a:xfrm>
            <a:off x="2052638" y="1408113"/>
            <a:ext cx="6381750" cy="4041775"/>
            <a:chOff x="3514726" y="1376364"/>
            <a:chExt cx="6381749" cy="4041775"/>
          </a:xfrm>
        </p:grpSpPr>
        <p:sp>
          <p:nvSpPr>
            <p:cNvPr id="4" name="椭圆 3"/>
            <p:cNvSpPr/>
            <p:nvPr/>
          </p:nvSpPr>
          <p:spPr>
            <a:xfrm>
              <a:off x="4521201" y="1376364"/>
              <a:ext cx="3594099" cy="359568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5" name="椭圆 4"/>
            <p:cNvSpPr/>
            <p:nvPr/>
          </p:nvSpPr>
          <p:spPr>
            <a:xfrm>
              <a:off x="4357688" y="1427164"/>
              <a:ext cx="3519487" cy="3517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0" hangingPunct="0"/>
              <a:endParaRPr lang="zh-CN" altLang="en-US" sz="4400">
                <a:solidFill>
                  <a:schemeClr val="tx1"/>
                </a:solidFill>
                <a:latin typeface="Broadway BT" pitchFamily="82" charset="0"/>
                <a:ea typeface="汉仪丫丫体简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9390062" y="2457451"/>
              <a:ext cx="506413" cy="506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7" name="椭圆 6"/>
            <p:cNvSpPr/>
            <p:nvPr/>
          </p:nvSpPr>
          <p:spPr>
            <a:xfrm>
              <a:off x="7997825" y="1719264"/>
              <a:ext cx="231775" cy="231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3514726" y="4508501"/>
              <a:ext cx="506412" cy="506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lnSpcReduction="10000"/>
            </a:bodyPr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椭圆 8"/>
            <p:cNvSpPr/>
            <p:nvPr/>
          </p:nvSpPr>
          <p:spPr>
            <a:xfrm>
              <a:off x="5303838" y="5184776"/>
              <a:ext cx="233363" cy="233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32500" lnSpcReduction="20000"/>
            </a:bodyPr>
            <a:lstStyle/>
            <a:p>
              <a:pPr algn="ctr">
                <a:defRPr/>
              </a:pPr>
              <a:endParaRPr lang="zh-CN" altLang="en-US" noProof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425" y="1458912"/>
            <a:ext cx="3519487" cy="3517900"/>
          </a:xfrm>
        </p:spPr>
        <p:txBody>
          <a:bodyPr>
            <a:norm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 smtClean="0"/>
              <a:t>编辑标题</a:t>
            </a:r>
            <a:endParaRPr lang="en-US" noProof="1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05BA1-5BC7-4584-92BF-40E6FD3B13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072313" y="4346575"/>
            <a:ext cx="20716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46145-00A0-43FA-9582-C223081955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C6D4-923A-40D4-82BA-86D29C030A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altLang="zh-CN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6F582-4CD4-46D5-9DA6-B72431B81F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6554F731-F1D9-405D-9569-D30D95C59ADF}" type="datetimeFigureOut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 eaLnBrk="0" hangingPunct="0">
              <a:defRPr sz="1200">
                <a:solidFill>
                  <a:srgbClr val="9D9D9D"/>
                </a:solidFill>
                <a:ea typeface="宋体" panose="02010600030101010101" pitchFamily="2" charset="-122"/>
              </a:defRPr>
            </a:lvl1pPr>
          </a:lstStyle>
          <a:p>
            <a:fld id="{206D36E0-A650-4C0B-A998-8C5C5961AD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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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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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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261642" y="3861048"/>
            <a:ext cx="648682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accent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Unit 2   </a:t>
            </a:r>
            <a:br>
              <a:rPr lang="en-US" altLang="zh-CN" sz="4400" b="1" dirty="0">
                <a:solidFill>
                  <a:schemeClr val="accent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400" b="1" dirty="0">
                <a:solidFill>
                  <a:schemeClr val="accent1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What’s your hobby?</a:t>
            </a:r>
          </a:p>
        </p:txBody>
      </p:sp>
      <p:sp>
        <p:nvSpPr>
          <p:cNvPr id="5" name="矩形 4"/>
          <p:cNvSpPr/>
          <p:nvPr/>
        </p:nvSpPr>
        <p:spPr>
          <a:xfrm>
            <a:off x="2732745" y="6093295"/>
            <a:ext cx="5544616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/>
        </p:nvSpPr>
        <p:spPr bwMode="auto">
          <a:xfrm>
            <a:off x="1187450" y="3263900"/>
            <a:ext cx="8228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3200">
                <a:solidFill>
                  <a:srgbClr val="2323A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She takes good care of the baby.</a:t>
            </a:r>
          </a:p>
        </p:txBody>
      </p:sp>
      <p:sp>
        <p:nvSpPr>
          <p:cNvPr id="9" name="云形标注 1"/>
          <p:cNvSpPr>
            <a:spLocks noChangeArrowheads="1"/>
          </p:cNvSpPr>
          <p:nvPr/>
        </p:nvSpPr>
        <p:spPr bwMode="auto">
          <a:xfrm>
            <a:off x="500063" y="2595563"/>
            <a:ext cx="4678362" cy="1235075"/>
          </a:xfrm>
          <a:prstGeom prst="cloudCallout">
            <a:avLst>
              <a:gd name="adj1" fmla="val 16083"/>
              <a:gd name="adj2" fmla="val 926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0" rIns="0"/>
          <a:lstStyle/>
          <a:p>
            <a:pPr eaLnBrk="0" hangingPunct="0">
              <a:buFontTx/>
              <a:buNone/>
              <a:defRPr/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take good care of sb.</a:t>
            </a:r>
            <a:r>
              <a: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好好照顾某人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938338" y="5121275"/>
            <a:ext cx="3035300" cy="90488"/>
            <a:chOff x="1907704" y="4396362"/>
            <a:chExt cx="3034041" cy="91933"/>
          </a:xfrm>
        </p:grpSpPr>
        <p:pic>
          <p:nvPicPr>
            <p:cNvPr id="28676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7704" y="4408920"/>
              <a:ext cx="1079500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2339" y="4396362"/>
              <a:ext cx="1079500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2245" y="4408919"/>
              <a:ext cx="1079500" cy="7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9" name="图片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4909">
            <a:off x="5230813" y="1231900"/>
            <a:ext cx="3416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流程图: 可选过程 5"/>
          <p:cNvSpPr>
            <a:spLocks noChangeArrowheads="1"/>
          </p:cNvSpPr>
          <p:nvPr/>
        </p:nvSpPr>
        <p:spPr bwMode="auto">
          <a:xfrm>
            <a:off x="755650" y="1670050"/>
            <a:ext cx="7488238" cy="447833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</a:ln>
        </p:spPr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08063" y="1670050"/>
            <a:ext cx="8159750" cy="447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Zhou Pei------ </a:t>
            </a:r>
            <a:r>
              <a:rPr lang="en-US" altLang="zh-CN" sz="3000" dirty="0" smtClean="0">
                <a:solidFill>
                  <a:srgbClr val="288F03"/>
                </a:solidFill>
                <a:latin typeface="+mn-lt"/>
              </a:rPr>
              <a:t>__________</a:t>
            </a:r>
            <a:r>
              <a:rPr lang="en-US" altLang="zh-CN" sz="3000" dirty="0" smtClean="0">
                <a:latin typeface="+mn-lt"/>
              </a:rPr>
              <a:t>  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Zhou Pei is interested in making dolls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Yang Ming--- </a:t>
            </a:r>
            <a:r>
              <a:rPr lang="en-US" altLang="zh-CN" sz="3000" dirty="0" smtClean="0">
                <a:solidFill>
                  <a:srgbClr val="288F03"/>
                </a:solidFill>
                <a:latin typeface="+mn-lt"/>
              </a:rPr>
              <a:t>___________</a:t>
            </a:r>
            <a:r>
              <a:rPr lang="en-US" altLang="zh-CN" sz="3000" dirty="0" smtClean="0">
                <a:latin typeface="+mn-lt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Yang Ming is interested in playing computer games.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Lisa----- </a:t>
            </a:r>
            <a:r>
              <a:rPr lang="en-US" altLang="zh-CN" sz="3000" dirty="0" smtClean="0">
                <a:solidFill>
                  <a:srgbClr val="288F03"/>
                </a:solidFill>
                <a:latin typeface="+mn-lt"/>
              </a:rPr>
              <a:t>_______________  </a:t>
            </a:r>
            <a:r>
              <a:rPr lang="en-US" altLang="zh-CN" sz="3000" dirty="0" smtClean="0">
                <a:latin typeface="+mn-lt"/>
              </a:rPr>
              <a:t>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sz="3000" dirty="0" smtClean="0">
                <a:latin typeface="+mn-lt"/>
              </a:rPr>
              <a:t>Lisa is interested in taking photos. 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/>
        </p:nvSpPr>
        <p:spPr bwMode="auto">
          <a:xfrm>
            <a:off x="385763" y="617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What are their hobbies?</a:t>
            </a:r>
          </a:p>
        </p:txBody>
      </p:sp>
      <p:sp>
        <p:nvSpPr>
          <p:cNvPr id="20485" name="矩形 11"/>
          <p:cNvSpPr>
            <a:spLocks noChangeArrowheads="1"/>
          </p:cNvSpPr>
          <p:nvPr/>
        </p:nvSpPr>
        <p:spPr bwMode="auto">
          <a:xfrm>
            <a:off x="3267075" y="2843213"/>
            <a:ext cx="5011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playing computer games</a:t>
            </a:r>
          </a:p>
        </p:txBody>
      </p:sp>
      <p:sp>
        <p:nvSpPr>
          <p:cNvPr id="20486" name="矩形 12"/>
          <p:cNvSpPr>
            <a:spLocks noChangeArrowheads="1"/>
          </p:cNvSpPr>
          <p:nvPr/>
        </p:nvSpPr>
        <p:spPr bwMode="auto">
          <a:xfrm>
            <a:off x="2843213" y="4754563"/>
            <a:ext cx="28686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taking photos</a:t>
            </a:r>
          </a:p>
        </p:txBody>
      </p:sp>
      <p:sp>
        <p:nvSpPr>
          <p:cNvPr id="20488" name="矩形 16"/>
          <p:cNvSpPr>
            <a:spLocks noChangeArrowheads="1"/>
          </p:cNvSpPr>
          <p:nvPr/>
        </p:nvSpPr>
        <p:spPr bwMode="auto">
          <a:xfrm>
            <a:off x="3635375" y="1557338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making dolls</a:t>
            </a:r>
          </a:p>
        </p:txBody>
      </p:sp>
      <p:pic>
        <p:nvPicPr>
          <p:cNvPr id="29703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829175"/>
            <a:ext cx="1952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4" grpId="0" bldLvl="0"/>
      <p:bldP spid="20485" grpId="0"/>
      <p:bldP spid="20486" grpId="0"/>
      <p:bldP spid="204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流程图: 可选过程 5"/>
          <p:cNvSpPr>
            <a:spLocks noChangeArrowheads="1"/>
          </p:cNvSpPr>
          <p:nvPr/>
        </p:nvSpPr>
        <p:spPr bwMode="auto">
          <a:xfrm>
            <a:off x="936540" y="2395134"/>
            <a:ext cx="7488238" cy="3168352"/>
          </a:xfrm>
          <a:prstGeom prst="flowChartAlternateProcess">
            <a:avLst/>
          </a:prstGeom>
          <a:solidFill>
            <a:schemeClr val="bg1"/>
          </a:solidFill>
          <a:ln w="25400" cmpd="sng">
            <a:solidFill>
              <a:srgbClr val="92D05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zh-CN" sz="18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36625" y="2757488"/>
            <a:ext cx="7848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_____(he) hobby is singing. 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_____(he)is interested in singing.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_____(he) is doing ______(he)homework.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_____(he) grandpa’s hobby is drinking.</a:t>
            </a:r>
          </a:p>
        </p:txBody>
      </p:sp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1217313" y="2526732"/>
            <a:ext cx="822325" cy="584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21514" name="矩形 9"/>
          <p:cNvSpPr>
            <a:spLocks noChangeArrowheads="1"/>
          </p:cNvSpPr>
          <p:nvPr/>
        </p:nvSpPr>
        <p:spPr bwMode="auto">
          <a:xfrm>
            <a:off x="1217314" y="3338535"/>
            <a:ext cx="7088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He</a:t>
            </a:r>
          </a:p>
        </p:txBody>
      </p:sp>
      <p:pic>
        <p:nvPicPr>
          <p:cNvPr id="21517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082675"/>
            <a:ext cx="13652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6088" y="1066800"/>
            <a:ext cx="100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43325" y="1066800"/>
            <a:ext cx="1008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1082675"/>
            <a:ext cx="1008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1217314" y="4037616"/>
            <a:ext cx="7088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8" name="矩形 9"/>
          <p:cNvSpPr>
            <a:spLocks noChangeArrowheads="1"/>
          </p:cNvSpPr>
          <p:nvPr/>
        </p:nvSpPr>
        <p:spPr bwMode="auto">
          <a:xfrm>
            <a:off x="4610171" y="4116563"/>
            <a:ext cx="77617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1217313" y="4757702"/>
            <a:ext cx="822661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His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流程图: 可选过程 5"/>
          <p:cNvSpPr>
            <a:spLocks noChangeArrowheads="1"/>
          </p:cNvSpPr>
          <p:nvPr/>
        </p:nvSpPr>
        <p:spPr bwMode="auto">
          <a:xfrm>
            <a:off x="611560" y="2708920"/>
            <a:ext cx="7920880" cy="3456384"/>
          </a:xfrm>
          <a:prstGeom prst="flowChartAlternateProcess">
            <a:avLst/>
          </a:prstGeom>
          <a:solidFill>
            <a:schemeClr val="bg1"/>
          </a:solidFill>
          <a:ln w="25400" cmpd="sng">
            <a:solidFill>
              <a:srgbClr val="7030A0"/>
            </a:solidFill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zh-CN" altLang="zh-CN" sz="18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42988" y="2774950"/>
            <a:ext cx="70580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Lucy is interested in _________.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Lucy’s hobby is ____________.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She often__________ at home.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She </a:t>
            </a:r>
            <a:r>
              <a:rPr lang="en-US" altLang="zh-CN" sz="3000" b="1" dirty="0" err="1">
                <a:ea typeface="宋体" panose="02010600030101010101" pitchFamily="2" charset="-122"/>
              </a:rPr>
              <a:t>can___________very</a:t>
            </a:r>
            <a:r>
              <a:rPr lang="en-US" altLang="zh-CN" sz="3000" b="1" dirty="0">
                <a:ea typeface="宋体" panose="02010600030101010101" pitchFamily="2" charset="-122"/>
              </a:rPr>
              <a:t> well.</a:t>
            </a:r>
          </a:p>
          <a:p>
            <a:pPr>
              <a:spcBef>
                <a:spcPct val="50000"/>
              </a:spcBef>
            </a:pPr>
            <a:r>
              <a:rPr lang="en-US" altLang="zh-CN" sz="3000" b="1" dirty="0">
                <a:ea typeface="宋体" panose="02010600030101010101" pitchFamily="2" charset="-122"/>
              </a:rPr>
              <a:t>What’s she doing? She is________.</a:t>
            </a:r>
          </a:p>
        </p:txBody>
      </p:sp>
      <p:pic>
        <p:nvPicPr>
          <p:cNvPr id="3174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836613"/>
            <a:ext cx="91440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555776" y="1852468"/>
            <a:ext cx="4032448" cy="7848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000" b="1" dirty="0">
                <a:latin typeface="+mj-lt"/>
                <a:ea typeface="微软雅黑" panose="020B0503020204020204" pitchFamily="34" charset="-122"/>
              </a:rPr>
              <a:t>sing   singing  </a:t>
            </a:r>
            <a:r>
              <a:rPr lang="en-US" altLang="zh-CN" sz="3000" b="1" dirty="0" smtClean="0">
                <a:latin typeface="+mj-lt"/>
                <a:ea typeface="微软雅黑" panose="020B0503020204020204" pitchFamily="34" charset="-122"/>
              </a:rPr>
              <a:t>sings </a:t>
            </a: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4932040" y="2669199"/>
            <a:ext cx="203132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singing	</a:t>
            </a:r>
          </a:p>
        </p:txBody>
      </p:sp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4355975" y="3377364"/>
            <a:ext cx="203132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singing	</a:t>
            </a:r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3059831" y="4091764"/>
            <a:ext cx="203132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sings	</a:t>
            </a: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2900714" y="4748160"/>
            <a:ext cx="110799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sing	</a:t>
            </a: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5855369" y="5445224"/>
            <a:ext cx="203132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</a:rPr>
              <a:t>singing	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7"/>
          <p:cNvSpPr>
            <a:spLocks noChangeArrowheads="1"/>
          </p:cNvSpPr>
          <p:nvPr/>
        </p:nvSpPr>
        <p:spPr bwMode="auto">
          <a:xfrm flipV="1">
            <a:off x="3048000" y="-168275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endParaRPr lang="zh-CN" altLang="en-US" sz="2800">
              <a:latin typeface="黑体" panose="02010609060101010101" pitchFamily="49" charset="-122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/>
        </p:nvSpPr>
        <p:spPr bwMode="auto">
          <a:xfrm>
            <a:off x="557213" y="650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I can say</a:t>
            </a:r>
            <a:endParaRPr lang="zh-CN" altLang="en-US" sz="4000" dirty="0">
              <a:solidFill>
                <a:srgbClr val="CC0E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836863"/>
            <a:ext cx="1800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308350"/>
            <a:ext cx="1565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3"/>
          <p:cNvSpPr>
            <a:spLocks noChangeArrowheads="1"/>
          </p:cNvSpPr>
          <p:nvPr/>
        </p:nvSpPr>
        <p:spPr bwMode="auto">
          <a:xfrm>
            <a:off x="2339751" y="1758350"/>
            <a:ext cx="4968551" cy="3109485"/>
          </a:xfrm>
          <a:custGeom>
            <a:avLst/>
            <a:gdLst>
              <a:gd name="connsiteX0" fmla="*/ 0 w 4903117"/>
              <a:gd name="connsiteY0" fmla="*/ 469219 h 2815257"/>
              <a:gd name="connsiteX1" fmla="*/ 469219 w 4903117"/>
              <a:gd name="connsiteY1" fmla="*/ 0 h 2815257"/>
              <a:gd name="connsiteX2" fmla="*/ 2860152 w 4903117"/>
              <a:gd name="connsiteY2" fmla="*/ 0 h 2815257"/>
              <a:gd name="connsiteX3" fmla="*/ 2860152 w 4903117"/>
              <a:gd name="connsiteY3" fmla="*/ 0 h 2815257"/>
              <a:gd name="connsiteX4" fmla="*/ 4085931 w 4903117"/>
              <a:gd name="connsiteY4" fmla="*/ 0 h 2815257"/>
              <a:gd name="connsiteX5" fmla="*/ 4433898 w 4903117"/>
              <a:gd name="connsiteY5" fmla="*/ 0 h 2815257"/>
              <a:gd name="connsiteX6" fmla="*/ 4903117 w 4903117"/>
              <a:gd name="connsiteY6" fmla="*/ 469219 h 2815257"/>
              <a:gd name="connsiteX7" fmla="*/ 4903117 w 4903117"/>
              <a:gd name="connsiteY7" fmla="*/ 1642233 h 2815257"/>
              <a:gd name="connsiteX8" fmla="*/ 4903117 w 4903117"/>
              <a:gd name="connsiteY8" fmla="*/ 1642233 h 2815257"/>
              <a:gd name="connsiteX9" fmla="*/ 4903117 w 4903117"/>
              <a:gd name="connsiteY9" fmla="*/ 2346048 h 2815257"/>
              <a:gd name="connsiteX10" fmla="*/ 4903117 w 4903117"/>
              <a:gd name="connsiteY10" fmla="*/ 2346038 h 2815257"/>
              <a:gd name="connsiteX11" fmla="*/ 4433898 w 4903117"/>
              <a:gd name="connsiteY11" fmla="*/ 2815257 h 2815257"/>
              <a:gd name="connsiteX12" fmla="*/ 4085931 w 4903117"/>
              <a:gd name="connsiteY12" fmla="*/ 2815257 h 2815257"/>
              <a:gd name="connsiteX13" fmla="*/ 4295670 w 4903117"/>
              <a:gd name="connsiteY13" fmla="*/ 2980400 h 2815257"/>
              <a:gd name="connsiteX14" fmla="*/ 2860152 w 4903117"/>
              <a:gd name="connsiteY14" fmla="*/ 2815257 h 2815257"/>
              <a:gd name="connsiteX15" fmla="*/ 469219 w 4903117"/>
              <a:gd name="connsiteY15" fmla="*/ 2815257 h 2815257"/>
              <a:gd name="connsiteX16" fmla="*/ 0 w 4903117"/>
              <a:gd name="connsiteY16" fmla="*/ 2346038 h 2815257"/>
              <a:gd name="connsiteX17" fmla="*/ 0 w 4903117"/>
              <a:gd name="connsiteY17" fmla="*/ 2346048 h 2815257"/>
              <a:gd name="connsiteX18" fmla="*/ 0 w 4903117"/>
              <a:gd name="connsiteY18" fmla="*/ 1642233 h 2815257"/>
              <a:gd name="connsiteX19" fmla="*/ 0 w 4903117"/>
              <a:gd name="connsiteY19" fmla="*/ 1642233 h 2815257"/>
              <a:gd name="connsiteX20" fmla="*/ 0 w 4903117"/>
              <a:gd name="connsiteY20" fmla="*/ 469219 h 2815257"/>
              <a:gd name="connsiteX0-1" fmla="*/ 0 w 4903117"/>
              <a:gd name="connsiteY0-2" fmla="*/ 469219 h 2980400"/>
              <a:gd name="connsiteX1-3" fmla="*/ 469219 w 4903117"/>
              <a:gd name="connsiteY1-4" fmla="*/ 0 h 2980400"/>
              <a:gd name="connsiteX2-5" fmla="*/ 2860152 w 4903117"/>
              <a:gd name="connsiteY2-6" fmla="*/ 0 h 2980400"/>
              <a:gd name="connsiteX3-7" fmla="*/ 2860152 w 4903117"/>
              <a:gd name="connsiteY3-8" fmla="*/ 0 h 2980400"/>
              <a:gd name="connsiteX4-9" fmla="*/ 4085931 w 4903117"/>
              <a:gd name="connsiteY4-10" fmla="*/ 0 h 2980400"/>
              <a:gd name="connsiteX5-11" fmla="*/ 4433898 w 4903117"/>
              <a:gd name="connsiteY5-12" fmla="*/ 0 h 2980400"/>
              <a:gd name="connsiteX6-13" fmla="*/ 4903117 w 4903117"/>
              <a:gd name="connsiteY6-14" fmla="*/ 469219 h 2980400"/>
              <a:gd name="connsiteX7-15" fmla="*/ 4903117 w 4903117"/>
              <a:gd name="connsiteY7-16" fmla="*/ 1642233 h 2980400"/>
              <a:gd name="connsiteX8-17" fmla="*/ 4903117 w 4903117"/>
              <a:gd name="connsiteY8-18" fmla="*/ 1642233 h 2980400"/>
              <a:gd name="connsiteX9-19" fmla="*/ 4903117 w 4903117"/>
              <a:gd name="connsiteY9-20" fmla="*/ 2346048 h 2980400"/>
              <a:gd name="connsiteX10-21" fmla="*/ 4903117 w 4903117"/>
              <a:gd name="connsiteY10-22" fmla="*/ 2346038 h 2980400"/>
              <a:gd name="connsiteX11-23" fmla="*/ 4433898 w 4903117"/>
              <a:gd name="connsiteY11-24" fmla="*/ 2815257 h 2980400"/>
              <a:gd name="connsiteX12-25" fmla="*/ 4085931 w 4903117"/>
              <a:gd name="connsiteY12-26" fmla="*/ 2815257 h 2980400"/>
              <a:gd name="connsiteX13-27" fmla="*/ 4295670 w 4903117"/>
              <a:gd name="connsiteY13-28" fmla="*/ 2980400 h 2980400"/>
              <a:gd name="connsiteX14-29" fmla="*/ 2860152 w 4903117"/>
              <a:gd name="connsiteY14-30" fmla="*/ 2815257 h 2980400"/>
              <a:gd name="connsiteX15-31" fmla="*/ 753072 w 4903117"/>
              <a:gd name="connsiteY15-32" fmla="*/ 2800204 h 2980400"/>
              <a:gd name="connsiteX16-33" fmla="*/ 469219 w 4903117"/>
              <a:gd name="connsiteY16-34" fmla="*/ 2815257 h 2980400"/>
              <a:gd name="connsiteX17-35" fmla="*/ 0 w 4903117"/>
              <a:gd name="connsiteY17-36" fmla="*/ 2346038 h 2980400"/>
              <a:gd name="connsiteX18-37" fmla="*/ 0 w 4903117"/>
              <a:gd name="connsiteY18-38" fmla="*/ 2346048 h 2980400"/>
              <a:gd name="connsiteX19-39" fmla="*/ 0 w 4903117"/>
              <a:gd name="connsiteY19-40" fmla="*/ 1642233 h 2980400"/>
              <a:gd name="connsiteX20-41" fmla="*/ 0 w 4903117"/>
              <a:gd name="connsiteY20-42" fmla="*/ 1642233 h 2980400"/>
              <a:gd name="connsiteX21" fmla="*/ 0 w 4903117"/>
              <a:gd name="connsiteY21" fmla="*/ 469219 h 2980400"/>
              <a:gd name="connsiteX0-43" fmla="*/ 0 w 4903117"/>
              <a:gd name="connsiteY0-44" fmla="*/ 469219 h 2980400"/>
              <a:gd name="connsiteX1-45" fmla="*/ 469219 w 4903117"/>
              <a:gd name="connsiteY1-46" fmla="*/ 0 h 2980400"/>
              <a:gd name="connsiteX2-47" fmla="*/ 2860152 w 4903117"/>
              <a:gd name="connsiteY2-48" fmla="*/ 0 h 2980400"/>
              <a:gd name="connsiteX3-49" fmla="*/ 2860152 w 4903117"/>
              <a:gd name="connsiteY3-50" fmla="*/ 0 h 2980400"/>
              <a:gd name="connsiteX4-51" fmla="*/ 4085931 w 4903117"/>
              <a:gd name="connsiteY4-52" fmla="*/ 0 h 2980400"/>
              <a:gd name="connsiteX5-53" fmla="*/ 4433898 w 4903117"/>
              <a:gd name="connsiteY5-54" fmla="*/ 0 h 2980400"/>
              <a:gd name="connsiteX6-55" fmla="*/ 4903117 w 4903117"/>
              <a:gd name="connsiteY6-56" fmla="*/ 469219 h 2980400"/>
              <a:gd name="connsiteX7-57" fmla="*/ 4903117 w 4903117"/>
              <a:gd name="connsiteY7-58" fmla="*/ 1642233 h 2980400"/>
              <a:gd name="connsiteX8-59" fmla="*/ 4903117 w 4903117"/>
              <a:gd name="connsiteY8-60" fmla="*/ 1642233 h 2980400"/>
              <a:gd name="connsiteX9-61" fmla="*/ 4903117 w 4903117"/>
              <a:gd name="connsiteY9-62" fmla="*/ 2346048 h 2980400"/>
              <a:gd name="connsiteX10-63" fmla="*/ 4903117 w 4903117"/>
              <a:gd name="connsiteY10-64" fmla="*/ 2346038 h 2980400"/>
              <a:gd name="connsiteX11-65" fmla="*/ 4433898 w 4903117"/>
              <a:gd name="connsiteY11-66" fmla="*/ 2815257 h 2980400"/>
              <a:gd name="connsiteX12-67" fmla="*/ 4085931 w 4903117"/>
              <a:gd name="connsiteY12-68" fmla="*/ 2815257 h 2980400"/>
              <a:gd name="connsiteX13-69" fmla="*/ 4295670 w 4903117"/>
              <a:gd name="connsiteY13-70" fmla="*/ 2980400 h 2980400"/>
              <a:gd name="connsiteX14-71" fmla="*/ 2860152 w 4903117"/>
              <a:gd name="connsiteY14-72" fmla="*/ 2815257 h 2980400"/>
              <a:gd name="connsiteX15-73" fmla="*/ 753072 w 4903117"/>
              <a:gd name="connsiteY15-74" fmla="*/ 2800204 h 2980400"/>
              <a:gd name="connsiteX16-75" fmla="*/ 618601 w 4903117"/>
              <a:gd name="connsiteY16-76" fmla="*/ 2800203 h 2980400"/>
              <a:gd name="connsiteX17-77" fmla="*/ 469219 w 4903117"/>
              <a:gd name="connsiteY17-78" fmla="*/ 2815257 h 2980400"/>
              <a:gd name="connsiteX18-79" fmla="*/ 0 w 4903117"/>
              <a:gd name="connsiteY18-80" fmla="*/ 2346038 h 2980400"/>
              <a:gd name="connsiteX19-81" fmla="*/ 0 w 4903117"/>
              <a:gd name="connsiteY19-82" fmla="*/ 2346048 h 2980400"/>
              <a:gd name="connsiteX20-83" fmla="*/ 0 w 4903117"/>
              <a:gd name="connsiteY20-84" fmla="*/ 1642233 h 2980400"/>
              <a:gd name="connsiteX21-85" fmla="*/ 0 w 4903117"/>
              <a:gd name="connsiteY21-86" fmla="*/ 1642233 h 2980400"/>
              <a:gd name="connsiteX22" fmla="*/ 0 w 4903117"/>
              <a:gd name="connsiteY22" fmla="*/ 469219 h 2980400"/>
              <a:gd name="connsiteX0-87" fmla="*/ 0 w 4903117"/>
              <a:gd name="connsiteY0-88" fmla="*/ 469219 h 3109485"/>
              <a:gd name="connsiteX1-89" fmla="*/ 469219 w 4903117"/>
              <a:gd name="connsiteY1-90" fmla="*/ 0 h 3109485"/>
              <a:gd name="connsiteX2-91" fmla="*/ 2860152 w 4903117"/>
              <a:gd name="connsiteY2-92" fmla="*/ 0 h 3109485"/>
              <a:gd name="connsiteX3-93" fmla="*/ 2860152 w 4903117"/>
              <a:gd name="connsiteY3-94" fmla="*/ 0 h 3109485"/>
              <a:gd name="connsiteX4-95" fmla="*/ 4085931 w 4903117"/>
              <a:gd name="connsiteY4-96" fmla="*/ 0 h 3109485"/>
              <a:gd name="connsiteX5-97" fmla="*/ 4433898 w 4903117"/>
              <a:gd name="connsiteY5-98" fmla="*/ 0 h 3109485"/>
              <a:gd name="connsiteX6-99" fmla="*/ 4903117 w 4903117"/>
              <a:gd name="connsiteY6-100" fmla="*/ 469219 h 3109485"/>
              <a:gd name="connsiteX7-101" fmla="*/ 4903117 w 4903117"/>
              <a:gd name="connsiteY7-102" fmla="*/ 1642233 h 3109485"/>
              <a:gd name="connsiteX8-103" fmla="*/ 4903117 w 4903117"/>
              <a:gd name="connsiteY8-104" fmla="*/ 1642233 h 3109485"/>
              <a:gd name="connsiteX9-105" fmla="*/ 4903117 w 4903117"/>
              <a:gd name="connsiteY9-106" fmla="*/ 2346048 h 3109485"/>
              <a:gd name="connsiteX10-107" fmla="*/ 4903117 w 4903117"/>
              <a:gd name="connsiteY10-108" fmla="*/ 2346038 h 3109485"/>
              <a:gd name="connsiteX11-109" fmla="*/ 4433898 w 4903117"/>
              <a:gd name="connsiteY11-110" fmla="*/ 2815257 h 3109485"/>
              <a:gd name="connsiteX12-111" fmla="*/ 4085931 w 4903117"/>
              <a:gd name="connsiteY12-112" fmla="*/ 2815257 h 3109485"/>
              <a:gd name="connsiteX13-113" fmla="*/ 4295670 w 4903117"/>
              <a:gd name="connsiteY13-114" fmla="*/ 2980400 h 3109485"/>
              <a:gd name="connsiteX14-115" fmla="*/ 2860152 w 4903117"/>
              <a:gd name="connsiteY14-116" fmla="*/ 2815257 h 3109485"/>
              <a:gd name="connsiteX15-117" fmla="*/ 753072 w 4903117"/>
              <a:gd name="connsiteY15-118" fmla="*/ 2800204 h 3109485"/>
              <a:gd name="connsiteX16-119" fmla="*/ 134507 w 4903117"/>
              <a:gd name="connsiteY16-120" fmla="*/ 3109485 h 3109485"/>
              <a:gd name="connsiteX17-121" fmla="*/ 469219 w 4903117"/>
              <a:gd name="connsiteY17-122" fmla="*/ 2815257 h 3109485"/>
              <a:gd name="connsiteX18-123" fmla="*/ 0 w 4903117"/>
              <a:gd name="connsiteY18-124" fmla="*/ 2346038 h 3109485"/>
              <a:gd name="connsiteX19-125" fmla="*/ 0 w 4903117"/>
              <a:gd name="connsiteY19-126" fmla="*/ 2346048 h 3109485"/>
              <a:gd name="connsiteX20-127" fmla="*/ 0 w 4903117"/>
              <a:gd name="connsiteY20-128" fmla="*/ 1642233 h 3109485"/>
              <a:gd name="connsiteX21-129" fmla="*/ 0 w 4903117"/>
              <a:gd name="connsiteY21-130" fmla="*/ 1642233 h 3109485"/>
              <a:gd name="connsiteX22-131" fmla="*/ 0 w 4903117"/>
              <a:gd name="connsiteY22-132" fmla="*/ 469219 h 3109485"/>
            </a:gdLst>
            <a:ahLst/>
            <a:cxnLst>
              <a:cxn ang="0">
                <a:pos x="connsiteX0-87" y="connsiteY0-88"/>
              </a:cxn>
              <a:cxn ang="0">
                <a:pos x="connsiteX1-89" y="connsiteY1-90"/>
              </a:cxn>
              <a:cxn ang="0">
                <a:pos x="connsiteX2-91" y="connsiteY2-92"/>
              </a:cxn>
              <a:cxn ang="0">
                <a:pos x="connsiteX3-93" y="connsiteY3-94"/>
              </a:cxn>
              <a:cxn ang="0">
                <a:pos x="connsiteX4-95" y="connsiteY4-96"/>
              </a:cxn>
              <a:cxn ang="0">
                <a:pos x="connsiteX5-97" y="connsiteY5-98"/>
              </a:cxn>
              <a:cxn ang="0">
                <a:pos x="connsiteX6-99" y="connsiteY6-100"/>
              </a:cxn>
              <a:cxn ang="0">
                <a:pos x="connsiteX7-101" y="connsiteY7-102"/>
              </a:cxn>
              <a:cxn ang="0">
                <a:pos x="connsiteX8-103" y="connsiteY8-104"/>
              </a:cxn>
              <a:cxn ang="0">
                <a:pos x="connsiteX9-105" y="connsiteY9-106"/>
              </a:cxn>
              <a:cxn ang="0">
                <a:pos x="connsiteX10-107" y="connsiteY10-108"/>
              </a:cxn>
              <a:cxn ang="0">
                <a:pos x="connsiteX11-109" y="connsiteY11-110"/>
              </a:cxn>
              <a:cxn ang="0">
                <a:pos x="connsiteX12-111" y="connsiteY12-112"/>
              </a:cxn>
              <a:cxn ang="0">
                <a:pos x="connsiteX13-113" y="connsiteY13-114"/>
              </a:cxn>
              <a:cxn ang="0">
                <a:pos x="connsiteX14-115" y="connsiteY14-116"/>
              </a:cxn>
              <a:cxn ang="0">
                <a:pos x="connsiteX15-117" y="connsiteY15-118"/>
              </a:cxn>
              <a:cxn ang="0">
                <a:pos x="connsiteX16-119" y="connsiteY16-120"/>
              </a:cxn>
              <a:cxn ang="0">
                <a:pos x="connsiteX17-121" y="connsiteY17-122"/>
              </a:cxn>
              <a:cxn ang="0">
                <a:pos x="connsiteX18-123" y="connsiteY18-124"/>
              </a:cxn>
              <a:cxn ang="0">
                <a:pos x="connsiteX19-125" y="connsiteY19-126"/>
              </a:cxn>
              <a:cxn ang="0">
                <a:pos x="connsiteX20-127" y="connsiteY20-128"/>
              </a:cxn>
              <a:cxn ang="0">
                <a:pos x="connsiteX21-129" y="connsiteY21-130"/>
              </a:cxn>
              <a:cxn ang="0">
                <a:pos x="connsiteX22-131" y="connsiteY22-132"/>
              </a:cxn>
            </a:cxnLst>
            <a:rect l="l" t="t" r="r" b="b"/>
            <a:pathLst>
              <a:path w="4903117" h="3109485">
                <a:moveTo>
                  <a:pt x="0" y="469219"/>
                </a:moveTo>
                <a:cubicBezTo>
                  <a:pt x="0" y="210077"/>
                  <a:pt x="210077" y="0"/>
                  <a:pt x="469219" y="0"/>
                </a:cubicBezTo>
                <a:lnTo>
                  <a:pt x="2860152" y="0"/>
                </a:lnTo>
                <a:lnTo>
                  <a:pt x="2860152" y="0"/>
                </a:lnTo>
                <a:lnTo>
                  <a:pt x="4085931" y="0"/>
                </a:lnTo>
                <a:lnTo>
                  <a:pt x="4433898" y="0"/>
                </a:lnTo>
                <a:cubicBezTo>
                  <a:pt x="4693040" y="0"/>
                  <a:pt x="4903117" y="210077"/>
                  <a:pt x="4903117" y="469219"/>
                </a:cubicBezTo>
                <a:lnTo>
                  <a:pt x="4903117" y="1642233"/>
                </a:lnTo>
                <a:lnTo>
                  <a:pt x="4903117" y="1642233"/>
                </a:lnTo>
                <a:lnTo>
                  <a:pt x="4903117" y="2346048"/>
                </a:lnTo>
                <a:lnTo>
                  <a:pt x="4903117" y="2346038"/>
                </a:lnTo>
                <a:cubicBezTo>
                  <a:pt x="4903117" y="2605180"/>
                  <a:pt x="4693040" y="2815257"/>
                  <a:pt x="4433898" y="2815257"/>
                </a:cubicBezTo>
                <a:lnTo>
                  <a:pt x="4085931" y="2815257"/>
                </a:lnTo>
                <a:lnTo>
                  <a:pt x="4295670" y="2980400"/>
                </a:lnTo>
                <a:lnTo>
                  <a:pt x="2860152" y="2815257"/>
                </a:lnTo>
                <a:lnTo>
                  <a:pt x="753072" y="2800204"/>
                </a:lnTo>
                <a:lnTo>
                  <a:pt x="134507" y="3109485"/>
                </a:lnTo>
                <a:lnTo>
                  <a:pt x="469219" y="2815257"/>
                </a:lnTo>
                <a:cubicBezTo>
                  <a:pt x="210077" y="2815257"/>
                  <a:pt x="0" y="2605180"/>
                  <a:pt x="0" y="2346038"/>
                </a:cubicBezTo>
                <a:lnTo>
                  <a:pt x="0" y="2346048"/>
                </a:lnTo>
                <a:lnTo>
                  <a:pt x="0" y="1642233"/>
                </a:lnTo>
                <a:lnTo>
                  <a:pt x="0" y="1642233"/>
                </a:lnTo>
                <a:lnTo>
                  <a:pt x="0" y="46921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beve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bg1"/>
                </a:solidFill>
              </a:rPr>
              <a:t>I am interested in…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bg1"/>
                </a:solidFill>
              </a:rPr>
              <a:t>My mother is interested in…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bg1"/>
                </a:solidFill>
              </a:rPr>
              <a:t>My father is interested in…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chemeClr val="bg1"/>
                </a:solidFill>
              </a:rPr>
              <a:t>My sister is interested in…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1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3503497" y="2824877"/>
            <a:ext cx="2133672" cy="1121992"/>
          </a:xfrm>
          <a:custGeom>
            <a:avLst/>
            <a:gdLst/>
            <a:ahLst/>
            <a:cxnLst/>
            <a:rect l="l" t="t" r="r" b="b"/>
            <a:pathLst>
              <a:path w="2844896" h="1495989">
                <a:moveTo>
                  <a:pt x="2078407" y="914550"/>
                </a:moveTo>
                <a:lnTo>
                  <a:pt x="2165192" y="914550"/>
                </a:lnTo>
                <a:cubicBezTo>
                  <a:pt x="2170510" y="913995"/>
                  <a:pt x="2178162" y="914725"/>
                  <a:pt x="2188147" y="916741"/>
                </a:cubicBezTo>
                <a:cubicBezTo>
                  <a:pt x="2198133" y="918757"/>
                  <a:pt x="2203689" y="925393"/>
                  <a:pt x="2204816" y="936648"/>
                </a:cubicBezTo>
                <a:cubicBezTo>
                  <a:pt x="2204289" y="946413"/>
                  <a:pt x="2199924" y="952707"/>
                  <a:pt x="2191721" y="955529"/>
                </a:cubicBezTo>
                <a:cubicBezTo>
                  <a:pt x="2183518" y="958351"/>
                  <a:pt x="2174637" y="964645"/>
                  <a:pt x="2165079" y="974410"/>
                </a:cubicBezTo>
                <a:cubicBezTo>
                  <a:pt x="2155521" y="984174"/>
                  <a:pt x="2148447" y="1004353"/>
                  <a:pt x="2143856" y="1034946"/>
                </a:cubicBezTo>
                <a:lnTo>
                  <a:pt x="2143856" y="1322220"/>
                </a:lnTo>
                <a:cubicBezTo>
                  <a:pt x="2141053" y="1363913"/>
                  <a:pt x="2131183" y="1397358"/>
                  <a:pt x="2114245" y="1422555"/>
                </a:cubicBezTo>
                <a:cubicBezTo>
                  <a:pt x="2097308" y="1447752"/>
                  <a:pt x="2077955" y="1466007"/>
                  <a:pt x="2056187" y="1477319"/>
                </a:cubicBezTo>
                <a:cubicBezTo>
                  <a:pt x="2034419" y="1488630"/>
                  <a:pt x="2014888" y="1494304"/>
                  <a:pt x="1997595" y="1494340"/>
                </a:cubicBezTo>
                <a:lnTo>
                  <a:pt x="1997595" y="1449474"/>
                </a:lnTo>
                <a:cubicBezTo>
                  <a:pt x="2032251" y="1439013"/>
                  <a:pt x="2057473" y="1423360"/>
                  <a:pt x="2073261" y="1402516"/>
                </a:cubicBezTo>
                <a:cubicBezTo>
                  <a:pt x="2089049" y="1381672"/>
                  <a:pt x="2097880" y="1354399"/>
                  <a:pt x="2099755" y="1320696"/>
                </a:cubicBezTo>
                <a:lnTo>
                  <a:pt x="2099755" y="1034946"/>
                </a:lnTo>
                <a:cubicBezTo>
                  <a:pt x="2095162" y="1004353"/>
                  <a:pt x="2088084" y="984174"/>
                  <a:pt x="2078521" y="974410"/>
                </a:cubicBezTo>
                <a:cubicBezTo>
                  <a:pt x="2068958" y="964645"/>
                  <a:pt x="2060072" y="958351"/>
                  <a:pt x="2051865" y="955529"/>
                </a:cubicBezTo>
                <a:cubicBezTo>
                  <a:pt x="2043658" y="952707"/>
                  <a:pt x="2039290" y="946413"/>
                  <a:pt x="2038763" y="936648"/>
                </a:cubicBezTo>
                <a:cubicBezTo>
                  <a:pt x="2039891" y="925393"/>
                  <a:pt x="2045450" y="918757"/>
                  <a:pt x="2055440" y="916741"/>
                </a:cubicBezTo>
                <a:cubicBezTo>
                  <a:pt x="2065431" y="914725"/>
                  <a:pt x="2073086" y="913995"/>
                  <a:pt x="2078407" y="914550"/>
                </a:cubicBezTo>
                <a:close/>
                <a:moveTo>
                  <a:pt x="1711897" y="914550"/>
                </a:moveTo>
                <a:lnTo>
                  <a:pt x="1927455" y="914550"/>
                </a:lnTo>
                <a:cubicBezTo>
                  <a:pt x="1929965" y="914153"/>
                  <a:pt x="1935047" y="915328"/>
                  <a:pt x="1942703" y="918075"/>
                </a:cubicBezTo>
                <a:cubicBezTo>
                  <a:pt x="1950359" y="920821"/>
                  <a:pt x="1954679" y="927520"/>
                  <a:pt x="1955663" y="938172"/>
                </a:cubicBezTo>
                <a:cubicBezTo>
                  <a:pt x="1955584" y="943506"/>
                  <a:pt x="1954027" y="947888"/>
                  <a:pt x="1950994" y="951317"/>
                </a:cubicBezTo>
                <a:cubicBezTo>
                  <a:pt x="1947960" y="954746"/>
                  <a:pt x="1943926" y="957222"/>
                  <a:pt x="1938891" y="958746"/>
                </a:cubicBezTo>
                <a:cubicBezTo>
                  <a:pt x="1926138" y="962366"/>
                  <a:pt x="1918483" y="966747"/>
                  <a:pt x="1915925" y="971891"/>
                </a:cubicBezTo>
                <a:cubicBezTo>
                  <a:pt x="1913367" y="977034"/>
                  <a:pt x="1912383" y="986369"/>
                  <a:pt x="1912970" y="999894"/>
                </a:cubicBezTo>
                <a:lnTo>
                  <a:pt x="1912970" y="1366416"/>
                </a:lnTo>
                <a:cubicBezTo>
                  <a:pt x="1912532" y="1369549"/>
                  <a:pt x="1912646" y="1376746"/>
                  <a:pt x="1913311" y="1388006"/>
                </a:cubicBezTo>
                <a:cubicBezTo>
                  <a:pt x="1913975" y="1399267"/>
                  <a:pt x="1917816" y="1411036"/>
                  <a:pt x="1924833" y="1423312"/>
                </a:cubicBezTo>
                <a:cubicBezTo>
                  <a:pt x="1931850" y="1435589"/>
                  <a:pt x="1944668" y="1444818"/>
                  <a:pt x="1963287" y="1450998"/>
                </a:cubicBezTo>
                <a:lnTo>
                  <a:pt x="1963287" y="1495861"/>
                </a:lnTo>
                <a:cubicBezTo>
                  <a:pt x="1933592" y="1496431"/>
                  <a:pt x="1906096" y="1495101"/>
                  <a:pt x="1880799" y="1491869"/>
                </a:cubicBezTo>
                <a:cubicBezTo>
                  <a:pt x="1855502" y="1488637"/>
                  <a:pt x="1829922" y="1480083"/>
                  <a:pt x="1804060" y="1466206"/>
                </a:cubicBezTo>
                <a:cubicBezTo>
                  <a:pt x="1770835" y="1447553"/>
                  <a:pt x="1749319" y="1430036"/>
                  <a:pt x="1739513" y="1413656"/>
                </a:cubicBezTo>
                <a:cubicBezTo>
                  <a:pt x="1729707" y="1397277"/>
                  <a:pt x="1725328" y="1379752"/>
                  <a:pt x="1726375" y="1361082"/>
                </a:cubicBezTo>
                <a:lnTo>
                  <a:pt x="1726375" y="999894"/>
                </a:lnTo>
                <a:cubicBezTo>
                  <a:pt x="1726963" y="986369"/>
                  <a:pt x="1725978" y="977034"/>
                  <a:pt x="1723422" y="971891"/>
                </a:cubicBezTo>
                <a:cubicBezTo>
                  <a:pt x="1720866" y="966747"/>
                  <a:pt x="1713215" y="962366"/>
                  <a:pt x="1700467" y="958746"/>
                </a:cubicBezTo>
                <a:cubicBezTo>
                  <a:pt x="1695435" y="957222"/>
                  <a:pt x="1691403" y="954746"/>
                  <a:pt x="1688370" y="951317"/>
                </a:cubicBezTo>
                <a:cubicBezTo>
                  <a:pt x="1685338" y="947888"/>
                  <a:pt x="1683783" y="943506"/>
                  <a:pt x="1683703" y="938172"/>
                </a:cubicBezTo>
                <a:cubicBezTo>
                  <a:pt x="1684688" y="927520"/>
                  <a:pt x="1689006" y="920821"/>
                  <a:pt x="1696657" y="918075"/>
                </a:cubicBezTo>
                <a:cubicBezTo>
                  <a:pt x="1704309" y="915328"/>
                  <a:pt x="1709389" y="914153"/>
                  <a:pt x="1711897" y="914550"/>
                </a:cubicBezTo>
                <a:close/>
                <a:moveTo>
                  <a:pt x="655384" y="914550"/>
                </a:moveTo>
                <a:lnTo>
                  <a:pt x="843561" y="914550"/>
                </a:lnTo>
                <a:cubicBezTo>
                  <a:pt x="852637" y="913979"/>
                  <a:pt x="861713" y="914741"/>
                  <a:pt x="870789" y="916836"/>
                </a:cubicBezTo>
                <a:cubicBezTo>
                  <a:pt x="879865" y="918931"/>
                  <a:pt x="884752" y="925788"/>
                  <a:pt x="885450" y="937407"/>
                </a:cubicBezTo>
                <a:cubicBezTo>
                  <a:pt x="885275" y="943026"/>
                  <a:pt x="883530" y="947597"/>
                  <a:pt x="880214" y="951121"/>
                </a:cubicBezTo>
                <a:cubicBezTo>
                  <a:pt x="876898" y="954644"/>
                  <a:pt x="873058" y="957692"/>
                  <a:pt x="868695" y="960263"/>
                </a:cubicBezTo>
                <a:cubicBezTo>
                  <a:pt x="864426" y="962358"/>
                  <a:pt x="860967" y="964644"/>
                  <a:pt x="858317" y="967120"/>
                </a:cubicBezTo>
                <a:cubicBezTo>
                  <a:pt x="855668" y="969596"/>
                  <a:pt x="854303" y="973405"/>
                  <a:pt x="854224" y="978548"/>
                </a:cubicBezTo>
                <a:cubicBezTo>
                  <a:pt x="854303" y="983516"/>
                  <a:pt x="855096" y="988436"/>
                  <a:pt x="856604" y="993309"/>
                </a:cubicBezTo>
                <a:cubicBezTo>
                  <a:pt x="858111" y="998182"/>
                  <a:pt x="859857" y="1002912"/>
                  <a:pt x="861840" y="1007499"/>
                </a:cubicBezTo>
                <a:lnTo>
                  <a:pt x="956279" y="1223109"/>
                </a:lnTo>
                <a:lnTo>
                  <a:pt x="956279" y="1399101"/>
                </a:lnTo>
                <a:cubicBezTo>
                  <a:pt x="955692" y="1412625"/>
                  <a:pt x="956676" y="1421957"/>
                  <a:pt x="959232" y="1427100"/>
                </a:cubicBezTo>
                <a:cubicBezTo>
                  <a:pt x="961789" y="1432243"/>
                  <a:pt x="969440" y="1436624"/>
                  <a:pt x="982187" y="1440242"/>
                </a:cubicBezTo>
                <a:cubicBezTo>
                  <a:pt x="987219" y="1441766"/>
                  <a:pt x="991252" y="1444242"/>
                  <a:pt x="994284" y="1447671"/>
                </a:cubicBezTo>
                <a:cubicBezTo>
                  <a:pt x="997316" y="1451099"/>
                  <a:pt x="998872" y="1455480"/>
                  <a:pt x="998951" y="1460813"/>
                </a:cubicBezTo>
                <a:cubicBezTo>
                  <a:pt x="997967" y="1471463"/>
                  <a:pt x="993649" y="1478161"/>
                  <a:pt x="985997" y="1480907"/>
                </a:cubicBezTo>
                <a:cubicBezTo>
                  <a:pt x="978345" y="1483653"/>
                  <a:pt x="973265" y="1484828"/>
                  <a:pt x="970757" y="1484431"/>
                </a:cubicBezTo>
                <a:lnTo>
                  <a:pt x="755206" y="1484431"/>
                </a:lnTo>
                <a:cubicBezTo>
                  <a:pt x="752698" y="1484828"/>
                  <a:pt x="747618" y="1483653"/>
                  <a:pt x="739966" y="1480907"/>
                </a:cubicBezTo>
                <a:cubicBezTo>
                  <a:pt x="732315" y="1478161"/>
                  <a:pt x="727997" y="1471463"/>
                  <a:pt x="727012" y="1460813"/>
                </a:cubicBezTo>
                <a:cubicBezTo>
                  <a:pt x="727092" y="1455480"/>
                  <a:pt x="728647" y="1451099"/>
                  <a:pt x="731680" y="1447671"/>
                </a:cubicBezTo>
                <a:cubicBezTo>
                  <a:pt x="734712" y="1444242"/>
                  <a:pt x="738744" y="1441766"/>
                  <a:pt x="743776" y="1440242"/>
                </a:cubicBezTo>
                <a:cubicBezTo>
                  <a:pt x="756524" y="1436624"/>
                  <a:pt x="764175" y="1432243"/>
                  <a:pt x="766731" y="1427100"/>
                </a:cubicBezTo>
                <a:cubicBezTo>
                  <a:pt x="769287" y="1421957"/>
                  <a:pt x="770272" y="1412625"/>
                  <a:pt x="769684" y="1399101"/>
                </a:cubicBezTo>
                <a:lnTo>
                  <a:pt x="769684" y="1263488"/>
                </a:lnTo>
                <a:lnTo>
                  <a:pt x="654622" y="990738"/>
                </a:lnTo>
                <a:cubicBezTo>
                  <a:pt x="652178" y="983929"/>
                  <a:pt x="649447" y="977929"/>
                  <a:pt x="646431" y="972739"/>
                </a:cubicBezTo>
                <a:cubicBezTo>
                  <a:pt x="643415" y="967548"/>
                  <a:pt x="638779" y="962882"/>
                  <a:pt x="632524" y="958739"/>
                </a:cubicBezTo>
                <a:cubicBezTo>
                  <a:pt x="627460" y="956295"/>
                  <a:pt x="623301" y="953565"/>
                  <a:pt x="620047" y="950549"/>
                </a:cubicBezTo>
                <a:cubicBezTo>
                  <a:pt x="616792" y="947533"/>
                  <a:pt x="615109" y="942899"/>
                  <a:pt x="614998" y="936645"/>
                </a:cubicBezTo>
                <a:cubicBezTo>
                  <a:pt x="615681" y="925391"/>
                  <a:pt x="620412" y="918756"/>
                  <a:pt x="629191" y="916741"/>
                </a:cubicBezTo>
                <a:cubicBezTo>
                  <a:pt x="637969" y="914725"/>
                  <a:pt x="646701" y="913995"/>
                  <a:pt x="655384" y="914550"/>
                </a:cubicBezTo>
                <a:close/>
                <a:moveTo>
                  <a:pt x="981287" y="914384"/>
                </a:moveTo>
                <a:cubicBezTo>
                  <a:pt x="986555" y="914130"/>
                  <a:pt x="991704" y="914185"/>
                  <a:pt x="996733" y="914550"/>
                </a:cubicBezTo>
                <a:lnTo>
                  <a:pt x="1081269" y="914550"/>
                </a:lnTo>
                <a:cubicBezTo>
                  <a:pt x="1090550" y="914138"/>
                  <a:pt x="1099213" y="915344"/>
                  <a:pt x="1107258" y="918169"/>
                </a:cubicBezTo>
                <a:cubicBezTo>
                  <a:pt x="1115302" y="920995"/>
                  <a:pt x="1119585" y="927915"/>
                  <a:pt x="1120109" y="938931"/>
                </a:cubicBezTo>
                <a:cubicBezTo>
                  <a:pt x="1119982" y="945264"/>
                  <a:pt x="1118142" y="950121"/>
                  <a:pt x="1114588" y="953501"/>
                </a:cubicBezTo>
                <a:cubicBezTo>
                  <a:pt x="1111034" y="956882"/>
                  <a:pt x="1106528" y="959644"/>
                  <a:pt x="1101070" y="961787"/>
                </a:cubicBezTo>
                <a:cubicBezTo>
                  <a:pt x="1086060" y="967818"/>
                  <a:pt x="1074954" y="974802"/>
                  <a:pt x="1067751" y="982738"/>
                </a:cubicBezTo>
                <a:cubicBezTo>
                  <a:pt x="1060547" y="990675"/>
                  <a:pt x="1053630" y="1002229"/>
                  <a:pt x="1046998" y="1017404"/>
                </a:cubicBezTo>
                <a:lnTo>
                  <a:pt x="972281" y="1181206"/>
                </a:lnTo>
                <a:lnTo>
                  <a:pt x="947992" y="1127113"/>
                </a:lnTo>
                <a:lnTo>
                  <a:pt x="987594" y="1038736"/>
                </a:lnTo>
                <a:cubicBezTo>
                  <a:pt x="990736" y="1032339"/>
                  <a:pt x="993401" y="1025895"/>
                  <a:pt x="995591" y="1019403"/>
                </a:cubicBezTo>
                <a:cubicBezTo>
                  <a:pt x="997780" y="1012912"/>
                  <a:pt x="998923" y="1005896"/>
                  <a:pt x="999018" y="998357"/>
                </a:cubicBezTo>
                <a:cubicBezTo>
                  <a:pt x="998378" y="983801"/>
                  <a:pt x="993903" y="974141"/>
                  <a:pt x="985591" y="969377"/>
                </a:cubicBezTo>
                <a:cubicBezTo>
                  <a:pt x="977280" y="964613"/>
                  <a:pt x="968968" y="960653"/>
                  <a:pt x="960657" y="957498"/>
                </a:cubicBezTo>
                <a:cubicBezTo>
                  <a:pt x="952345" y="954342"/>
                  <a:pt x="947870" y="947899"/>
                  <a:pt x="947230" y="938169"/>
                </a:cubicBezTo>
                <a:cubicBezTo>
                  <a:pt x="948151" y="925185"/>
                  <a:pt x="954116" y="917820"/>
                  <a:pt x="965127" y="916074"/>
                </a:cubicBezTo>
                <a:cubicBezTo>
                  <a:pt x="970633" y="915201"/>
                  <a:pt x="976020" y="914637"/>
                  <a:pt x="981287" y="914384"/>
                </a:cubicBezTo>
                <a:close/>
                <a:moveTo>
                  <a:pt x="1395253" y="903120"/>
                </a:moveTo>
                <a:cubicBezTo>
                  <a:pt x="1449026" y="908530"/>
                  <a:pt x="1493429" y="925057"/>
                  <a:pt x="1528462" y="952701"/>
                </a:cubicBezTo>
                <a:cubicBezTo>
                  <a:pt x="1563495" y="980346"/>
                  <a:pt x="1589555" y="1015609"/>
                  <a:pt x="1606642" y="1058490"/>
                </a:cubicBezTo>
                <a:cubicBezTo>
                  <a:pt x="1623729" y="1101371"/>
                  <a:pt x="1632239" y="1148372"/>
                  <a:pt x="1632173" y="1199493"/>
                </a:cubicBezTo>
                <a:cubicBezTo>
                  <a:pt x="1632239" y="1250613"/>
                  <a:pt x="1623729" y="1297614"/>
                  <a:pt x="1606642" y="1340496"/>
                </a:cubicBezTo>
                <a:cubicBezTo>
                  <a:pt x="1589555" y="1383377"/>
                  <a:pt x="1563495" y="1418639"/>
                  <a:pt x="1528462" y="1446283"/>
                </a:cubicBezTo>
                <a:cubicBezTo>
                  <a:pt x="1493429" y="1473927"/>
                  <a:pt x="1449026" y="1490453"/>
                  <a:pt x="1395253" y="1495861"/>
                </a:cubicBezTo>
                <a:lnTo>
                  <a:pt x="1395253" y="1451672"/>
                </a:lnTo>
                <a:cubicBezTo>
                  <a:pt x="1412556" y="1444911"/>
                  <a:pt x="1423519" y="1436530"/>
                  <a:pt x="1428143" y="1426531"/>
                </a:cubicBezTo>
                <a:cubicBezTo>
                  <a:pt x="1432766" y="1416531"/>
                  <a:pt x="1434768" y="1406627"/>
                  <a:pt x="1434148" y="1396818"/>
                </a:cubicBezTo>
                <a:lnTo>
                  <a:pt x="1434148" y="1002168"/>
                </a:lnTo>
                <a:cubicBezTo>
                  <a:pt x="1434768" y="992359"/>
                  <a:pt x="1432766" y="982455"/>
                  <a:pt x="1428143" y="972455"/>
                </a:cubicBezTo>
                <a:cubicBezTo>
                  <a:pt x="1423519" y="962455"/>
                  <a:pt x="1412556" y="954075"/>
                  <a:pt x="1395253" y="947313"/>
                </a:cubicBezTo>
                <a:close/>
                <a:moveTo>
                  <a:pt x="1360934" y="903120"/>
                </a:moveTo>
                <a:lnTo>
                  <a:pt x="1360934" y="947313"/>
                </a:lnTo>
                <a:cubicBezTo>
                  <a:pt x="1343631" y="954075"/>
                  <a:pt x="1332668" y="962455"/>
                  <a:pt x="1328045" y="972455"/>
                </a:cubicBezTo>
                <a:cubicBezTo>
                  <a:pt x="1323421" y="982455"/>
                  <a:pt x="1321419" y="992359"/>
                  <a:pt x="1322039" y="1002168"/>
                </a:cubicBezTo>
                <a:lnTo>
                  <a:pt x="1322039" y="1396818"/>
                </a:lnTo>
                <a:cubicBezTo>
                  <a:pt x="1321419" y="1406627"/>
                  <a:pt x="1323421" y="1416531"/>
                  <a:pt x="1328045" y="1426531"/>
                </a:cubicBezTo>
                <a:cubicBezTo>
                  <a:pt x="1332668" y="1436530"/>
                  <a:pt x="1343631" y="1444911"/>
                  <a:pt x="1360934" y="1451672"/>
                </a:cubicBezTo>
                <a:lnTo>
                  <a:pt x="1360934" y="1495861"/>
                </a:lnTo>
                <a:cubicBezTo>
                  <a:pt x="1307161" y="1490453"/>
                  <a:pt x="1262757" y="1473927"/>
                  <a:pt x="1227724" y="1446283"/>
                </a:cubicBezTo>
                <a:cubicBezTo>
                  <a:pt x="1192691" y="1418639"/>
                  <a:pt x="1166632" y="1383377"/>
                  <a:pt x="1149545" y="1340496"/>
                </a:cubicBezTo>
                <a:cubicBezTo>
                  <a:pt x="1132458" y="1297614"/>
                  <a:pt x="1123948" y="1250613"/>
                  <a:pt x="1124014" y="1199493"/>
                </a:cubicBezTo>
                <a:cubicBezTo>
                  <a:pt x="1123948" y="1148372"/>
                  <a:pt x="1132458" y="1101371"/>
                  <a:pt x="1149545" y="1058490"/>
                </a:cubicBezTo>
                <a:cubicBezTo>
                  <a:pt x="1166632" y="1015609"/>
                  <a:pt x="1192691" y="980346"/>
                  <a:pt x="1227724" y="952701"/>
                </a:cubicBezTo>
                <a:cubicBezTo>
                  <a:pt x="1262757" y="925057"/>
                  <a:pt x="1307161" y="908530"/>
                  <a:pt x="1360934" y="903120"/>
                </a:cubicBezTo>
                <a:close/>
                <a:moveTo>
                  <a:pt x="1756855" y="143363"/>
                </a:moveTo>
                <a:lnTo>
                  <a:pt x="1758376" y="143363"/>
                </a:lnTo>
                <a:lnTo>
                  <a:pt x="1800956" y="219541"/>
                </a:lnTo>
                <a:lnTo>
                  <a:pt x="1800956" y="449635"/>
                </a:lnTo>
                <a:cubicBezTo>
                  <a:pt x="1805548" y="480228"/>
                  <a:pt x="1812625" y="500407"/>
                  <a:pt x="1822186" y="510172"/>
                </a:cubicBezTo>
                <a:cubicBezTo>
                  <a:pt x="1831747" y="519937"/>
                  <a:pt x="1840630" y="526230"/>
                  <a:pt x="1848836" y="529052"/>
                </a:cubicBezTo>
                <a:cubicBezTo>
                  <a:pt x="1857041" y="531875"/>
                  <a:pt x="1861408" y="538168"/>
                  <a:pt x="1861935" y="547933"/>
                </a:cubicBezTo>
                <a:cubicBezTo>
                  <a:pt x="1860807" y="559188"/>
                  <a:pt x="1855249" y="565824"/>
                  <a:pt x="1845261" y="567840"/>
                </a:cubicBezTo>
                <a:cubicBezTo>
                  <a:pt x="1835273" y="569856"/>
                  <a:pt x="1827618" y="570587"/>
                  <a:pt x="1822299" y="570031"/>
                </a:cubicBezTo>
                <a:lnTo>
                  <a:pt x="1735519" y="570031"/>
                </a:lnTo>
                <a:cubicBezTo>
                  <a:pt x="1730201" y="570587"/>
                  <a:pt x="1722549" y="569856"/>
                  <a:pt x="1712564" y="567840"/>
                </a:cubicBezTo>
                <a:cubicBezTo>
                  <a:pt x="1702579" y="565824"/>
                  <a:pt x="1697023" y="559188"/>
                  <a:pt x="1695895" y="547933"/>
                </a:cubicBezTo>
                <a:cubicBezTo>
                  <a:pt x="1696422" y="538168"/>
                  <a:pt x="1700787" y="531875"/>
                  <a:pt x="1708990" y="529052"/>
                </a:cubicBezTo>
                <a:cubicBezTo>
                  <a:pt x="1717194" y="526230"/>
                  <a:pt x="1726074" y="519937"/>
                  <a:pt x="1735632" y="510172"/>
                </a:cubicBezTo>
                <a:cubicBezTo>
                  <a:pt x="1745190" y="500407"/>
                  <a:pt x="1752265" y="480228"/>
                  <a:pt x="1756855" y="449635"/>
                </a:cubicBezTo>
                <a:close/>
                <a:moveTo>
                  <a:pt x="1301910" y="106830"/>
                </a:moveTo>
                <a:lnTo>
                  <a:pt x="1304195" y="106830"/>
                </a:lnTo>
                <a:lnTo>
                  <a:pt x="1323944" y="192936"/>
                </a:lnTo>
                <a:lnTo>
                  <a:pt x="1252316" y="453445"/>
                </a:lnTo>
                <a:cubicBezTo>
                  <a:pt x="1246381" y="476019"/>
                  <a:pt x="1245684" y="492212"/>
                  <a:pt x="1250223" y="502023"/>
                </a:cubicBezTo>
                <a:cubicBezTo>
                  <a:pt x="1254762" y="511833"/>
                  <a:pt x="1263587" y="519263"/>
                  <a:pt x="1276700" y="524311"/>
                </a:cubicBezTo>
                <a:cubicBezTo>
                  <a:pt x="1282986" y="526740"/>
                  <a:pt x="1288320" y="529693"/>
                  <a:pt x="1292702" y="533169"/>
                </a:cubicBezTo>
                <a:cubicBezTo>
                  <a:pt x="1297083" y="536646"/>
                  <a:pt x="1299369" y="542075"/>
                  <a:pt x="1299560" y="549457"/>
                </a:cubicBezTo>
                <a:cubicBezTo>
                  <a:pt x="1298862" y="559649"/>
                  <a:pt x="1294162" y="565745"/>
                  <a:pt x="1285463" y="567745"/>
                </a:cubicBezTo>
                <a:cubicBezTo>
                  <a:pt x="1276763" y="569745"/>
                  <a:pt x="1268254" y="570507"/>
                  <a:pt x="1259936" y="570031"/>
                </a:cubicBezTo>
                <a:lnTo>
                  <a:pt x="1172367" y="570031"/>
                </a:lnTo>
                <a:cubicBezTo>
                  <a:pt x="1163928" y="570460"/>
                  <a:pt x="1154918" y="569412"/>
                  <a:pt x="1145338" y="566888"/>
                </a:cubicBezTo>
                <a:cubicBezTo>
                  <a:pt x="1135757" y="564364"/>
                  <a:pt x="1130554" y="557791"/>
                  <a:pt x="1129729" y="547171"/>
                </a:cubicBezTo>
                <a:cubicBezTo>
                  <a:pt x="1129920" y="538614"/>
                  <a:pt x="1132775" y="533058"/>
                  <a:pt x="1138295" y="530502"/>
                </a:cubicBezTo>
                <a:cubicBezTo>
                  <a:pt x="1143815" y="527946"/>
                  <a:pt x="1150858" y="524867"/>
                  <a:pt x="1159423" y="521263"/>
                </a:cubicBezTo>
                <a:cubicBezTo>
                  <a:pt x="1167639" y="517644"/>
                  <a:pt x="1176333" y="510024"/>
                  <a:pt x="1185507" y="498403"/>
                </a:cubicBezTo>
                <a:cubicBezTo>
                  <a:pt x="1194681" y="486783"/>
                  <a:pt x="1203007" y="467733"/>
                  <a:pt x="1210486" y="441253"/>
                </a:cubicBezTo>
                <a:close/>
                <a:moveTo>
                  <a:pt x="2651348" y="150"/>
                </a:moveTo>
                <a:lnTo>
                  <a:pt x="2781650" y="150"/>
                </a:lnTo>
                <a:cubicBezTo>
                  <a:pt x="2791334" y="-326"/>
                  <a:pt x="2800351" y="817"/>
                  <a:pt x="2808701" y="3579"/>
                </a:cubicBezTo>
                <a:cubicBezTo>
                  <a:pt x="2817051" y="6341"/>
                  <a:pt x="2821496" y="13579"/>
                  <a:pt x="2822036" y="25292"/>
                </a:cubicBezTo>
                <a:cubicBezTo>
                  <a:pt x="2821718" y="33800"/>
                  <a:pt x="2818734" y="40022"/>
                  <a:pt x="2813083" y="43958"/>
                </a:cubicBezTo>
                <a:cubicBezTo>
                  <a:pt x="2807431" y="47895"/>
                  <a:pt x="2801018" y="51069"/>
                  <a:pt x="2793842" y="53482"/>
                </a:cubicBezTo>
                <a:cubicBezTo>
                  <a:pt x="2768585" y="63275"/>
                  <a:pt x="2748995" y="75687"/>
                  <a:pt x="2735073" y="90718"/>
                </a:cubicBezTo>
                <a:cubicBezTo>
                  <a:pt x="2721150" y="105749"/>
                  <a:pt x="2706704" y="124066"/>
                  <a:pt x="2691734" y="145668"/>
                </a:cubicBezTo>
                <a:lnTo>
                  <a:pt x="2677256" y="165477"/>
                </a:lnTo>
                <a:lnTo>
                  <a:pt x="2799938" y="486987"/>
                </a:lnTo>
                <a:cubicBezTo>
                  <a:pt x="2802954" y="495384"/>
                  <a:pt x="2806066" y="502780"/>
                  <a:pt x="2809273" y="509177"/>
                </a:cubicBezTo>
                <a:cubicBezTo>
                  <a:pt x="2812479" y="515573"/>
                  <a:pt x="2818258" y="520874"/>
                  <a:pt x="2826608" y="525081"/>
                </a:cubicBezTo>
                <a:cubicBezTo>
                  <a:pt x="2832371" y="527525"/>
                  <a:pt x="2836847" y="530445"/>
                  <a:pt x="2840038" y="533842"/>
                </a:cubicBezTo>
                <a:cubicBezTo>
                  <a:pt x="2843229" y="537239"/>
                  <a:pt x="2844848" y="542445"/>
                  <a:pt x="2844896" y="549461"/>
                </a:cubicBezTo>
                <a:cubicBezTo>
                  <a:pt x="2844166" y="559984"/>
                  <a:pt x="2839340" y="566174"/>
                  <a:pt x="2830418" y="568031"/>
                </a:cubicBezTo>
                <a:cubicBezTo>
                  <a:pt x="2821496" y="569888"/>
                  <a:pt x="2812860" y="570555"/>
                  <a:pt x="2804510" y="570031"/>
                </a:cubicBezTo>
                <a:lnTo>
                  <a:pt x="2613248" y="570031"/>
                </a:lnTo>
                <a:cubicBezTo>
                  <a:pt x="2603898" y="570523"/>
                  <a:pt x="2594976" y="569539"/>
                  <a:pt x="2586483" y="567079"/>
                </a:cubicBezTo>
                <a:cubicBezTo>
                  <a:pt x="2577990" y="564619"/>
                  <a:pt x="2573449" y="557730"/>
                  <a:pt x="2572862" y="546413"/>
                </a:cubicBezTo>
                <a:cubicBezTo>
                  <a:pt x="2573248" y="538348"/>
                  <a:pt x="2575948" y="532638"/>
                  <a:pt x="2580962" y="529285"/>
                </a:cubicBezTo>
                <a:cubicBezTo>
                  <a:pt x="2585976" y="525932"/>
                  <a:pt x="2590990" y="523044"/>
                  <a:pt x="2596004" y="520622"/>
                </a:cubicBezTo>
                <a:cubicBezTo>
                  <a:pt x="2601019" y="518200"/>
                  <a:pt x="2603718" y="514353"/>
                  <a:pt x="2604104" y="509081"/>
                </a:cubicBezTo>
                <a:cubicBezTo>
                  <a:pt x="2603993" y="505796"/>
                  <a:pt x="2603263" y="501891"/>
                  <a:pt x="2601913" y="497367"/>
                </a:cubicBezTo>
                <a:cubicBezTo>
                  <a:pt x="2600564" y="492844"/>
                  <a:pt x="2599262" y="489130"/>
                  <a:pt x="2598008" y="486225"/>
                </a:cubicBezTo>
                <a:lnTo>
                  <a:pt x="2550764" y="344517"/>
                </a:lnTo>
                <a:cubicBezTo>
                  <a:pt x="2548351" y="337247"/>
                  <a:pt x="2546129" y="329692"/>
                  <a:pt x="2544097" y="321851"/>
                </a:cubicBezTo>
                <a:cubicBezTo>
                  <a:pt x="2542065" y="314010"/>
                  <a:pt x="2540985" y="306074"/>
                  <a:pt x="2540858" y="298043"/>
                </a:cubicBezTo>
                <a:cubicBezTo>
                  <a:pt x="2541017" y="290234"/>
                  <a:pt x="2542795" y="283377"/>
                  <a:pt x="2546192" y="277472"/>
                </a:cubicBezTo>
                <a:cubicBezTo>
                  <a:pt x="2549589" y="271568"/>
                  <a:pt x="2553653" y="265473"/>
                  <a:pt x="2558384" y="259187"/>
                </a:cubicBezTo>
                <a:lnTo>
                  <a:pt x="2646776" y="133478"/>
                </a:lnTo>
                <a:cubicBezTo>
                  <a:pt x="2652269" y="126288"/>
                  <a:pt x="2656904" y="118765"/>
                  <a:pt x="2660683" y="110908"/>
                </a:cubicBezTo>
                <a:cubicBezTo>
                  <a:pt x="2664461" y="103051"/>
                  <a:pt x="2666429" y="94575"/>
                  <a:pt x="2666588" y="85480"/>
                </a:cubicBezTo>
                <a:cubicBezTo>
                  <a:pt x="2666525" y="75338"/>
                  <a:pt x="2663984" y="67243"/>
                  <a:pt x="2658968" y="61196"/>
                </a:cubicBezTo>
                <a:cubicBezTo>
                  <a:pt x="2653952" y="55148"/>
                  <a:pt x="2646840" y="50291"/>
                  <a:pt x="2637632" y="46625"/>
                </a:cubicBezTo>
                <a:cubicBezTo>
                  <a:pt x="2631314" y="44260"/>
                  <a:pt x="2625853" y="41562"/>
                  <a:pt x="2621249" y="38530"/>
                </a:cubicBezTo>
                <a:cubicBezTo>
                  <a:pt x="2616645" y="35498"/>
                  <a:pt x="2614233" y="30324"/>
                  <a:pt x="2614010" y="23007"/>
                </a:cubicBezTo>
                <a:cubicBezTo>
                  <a:pt x="2614566" y="11721"/>
                  <a:pt x="2618788" y="4960"/>
                  <a:pt x="2626678" y="2722"/>
                </a:cubicBezTo>
                <a:cubicBezTo>
                  <a:pt x="2634568" y="484"/>
                  <a:pt x="2642792" y="-374"/>
                  <a:pt x="2651348" y="150"/>
                </a:cubicBezTo>
                <a:close/>
                <a:moveTo>
                  <a:pt x="2311591" y="150"/>
                </a:moveTo>
                <a:lnTo>
                  <a:pt x="2527142" y="150"/>
                </a:lnTo>
                <a:cubicBezTo>
                  <a:pt x="2529650" y="-247"/>
                  <a:pt x="2534730" y="928"/>
                  <a:pt x="2542382" y="3674"/>
                </a:cubicBezTo>
                <a:cubicBezTo>
                  <a:pt x="2550034" y="6420"/>
                  <a:pt x="2554352" y="13118"/>
                  <a:pt x="2555336" y="23769"/>
                </a:cubicBezTo>
                <a:cubicBezTo>
                  <a:pt x="2555257" y="29102"/>
                  <a:pt x="2553701" y="33483"/>
                  <a:pt x="2550669" y="36911"/>
                </a:cubicBezTo>
                <a:cubicBezTo>
                  <a:pt x="2547637" y="40339"/>
                  <a:pt x="2543605" y="42816"/>
                  <a:pt x="2538572" y="44339"/>
                </a:cubicBezTo>
                <a:cubicBezTo>
                  <a:pt x="2525825" y="47958"/>
                  <a:pt x="2518174" y="52339"/>
                  <a:pt x="2515617" y="57482"/>
                </a:cubicBezTo>
                <a:cubicBezTo>
                  <a:pt x="2513061" y="62624"/>
                  <a:pt x="2512077" y="71957"/>
                  <a:pt x="2512664" y="85480"/>
                </a:cubicBezTo>
                <a:lnTo>
                  <a:pt x="2512664" y="484701"/>
                </a:lnTo>
                <a:cubicBezTo>
                  <a:pt x="2512077" y="498225"/>
                  <a:pt x="2513061" y="507558"/>
                  <a:pt x="2515617" y="512700"/>
                </a:cubicBezTo>
                <a:cubicBezTo>
                  <a:pt x="2518174" y="517843"/>
                  <a:pt x="2525825" y="522224"/>
                  <a:pt x="2538572" y="525842"/>
                </a:cubicBezTo>
                <a:cubicBezTo>
                  <a:pt x="2543605" y="527366"/>
                  <a:pt x="2547637" y="529842"/>
                  <a:pt x="2550669" y="533271"/>
                </a:cubicBezTo>
                <a:cubicBezTo>
                  <a:pt x="2553701" y="536699"/>
                  <a:pt x="2555257" y="541080"/>
                  <a:pt x="2555336" y="546413"/>
                </a:cubicBezTo>
                <a:cubicBezTo>
                  <a:pt x="2554352" y="557063"/>
                  <a:pt x="2550034" y="563761"/>
                  <a:pt x="2542382" y="566507"/>
                </a:cubicBezTo>
                <a:cubicBezTo>
                  <a:pt x="2534730" y="569253"/>
                  <a:pt x="2529650" y="570428"/>
                  <a:pt x="2527142" y="570031"/>
                </a:cubicBezTo>
                <a:lnTo>
                  <a:pt x="2311591" y="570031"/>
                </a:lnTo>
                <a:cubicBezTo>
                  <a:pt x="2309083" y="570428"/>
                  <a:pt x="2304003" y="569253"/>
                  <a:pt x="2296351" y="566507"/>
                </a:cubicBezTo>
                <a:cubicBezTo>
                  <a:pt x="2288699" y="563761"/>
                  <a:pt x="2284381" y="557063"/>
                  <a:pt x="2283397" y="546413"/>
                </a:cubicBezTo>
                <a:cubicBezTo>
                  <a:pt x="2283477" y="541080"/>
                  <a:pt x="2285032" y="536699"/>
                  <a:pt x="2288065" y="533271"/>
                </a:cubicBezTo>
                <a:cubicBezTo>
                  <a:pt x="2291097" y="529842"/>
                  <a:pt x="2295129" y="527366"/>
                  <a:pt x="2300161" y="525842"/>
                </a:cubicBezTo>
                <a:cubicBezTo>
                  <a:pt x="2312909" y="522224"/>
                  <a:pt x="2320560" y="517843"/>
                  <a:pt x="2323116" y="512700"/>
                </a:cubicBezTo>
                <a:cubicBezTo>
                  <a:pt x="2325672" y="507558"/>
                  <a:pt x="2326656" y="498225"/>
                  <a:pt x="2326069" y="484701"/>
                </a:cubicBezTo>
                <a:lnTo>
                  <a:pt x="2326069" y="85480"/>
                </a:lnTo>
                <a:cubicBezTo>
                  <a:pt x="2326656" y="71957"/>
                  <a:pt x="2325672" y="62624"/>
                  <a:pt x="2323116" y="57482"/>
                </a:cubicBezTo>
                <a:cubicBezTo>
                  <a:pt x="2320560" y="52339"/>
                  <a:pt x="2312909" y="47958"/>
                  <a:pt x="2300161" y="44339"/>
                </a:cubicBezTo>
                <a:cubicBezTo>
                  <a:pt x="2295129" y="42816"/>
                  <a:pt x="2291097" y="40339"/>
                  <a:pt x="2288065" y="36911"/>
                </a:cubicBezTo>
                <a:cubicBezTo>
                  <a:pt x="2285032" y="33483"/>
                  <a:pt x="2283477" y="29102"/>
                  <a:pt x="2283397" y="23769"/>
                </a:cubicBezTo>
                <a:cubicBezTo>
                  <a:pt x="2284381" y="13118"/>
                  <a:pt x="2288699" y="6420"/>
                  <a:pt x="2296351" y="3674"/>
                </a:cubicBezTo>
                <a:cubicBezTo>
                  <a:pt x="2304003" y="928"/>
                  <a:pt x="2309083" y="-247"/>
                  <a:pt x="2311591" y="150"/>
                </a:cubicBezTo>
                <a:close/>
                <a:moveTo>
                  <a:pt x="2079933" y="150"/>
                </a:moveTo>
                <a:lnTo>
                  <a:pt x="2183480" y="150"/>
                </a:lnTo>
                <a:cubicBezTo>
                  <a:pt x="2188179" y="-231"/>
                  <a:pt x="2194592" y="912"/>
                  <a:pt x="2202720" y="3577"/>
                </a:cubicBezTo>
                <a:cubicBezTo>
                  <a:pt x="2210849" y="6243"/>
                  <a:pt x="2215357" y="12718"/>
                  <a:pt x="2216246" y="23002"/>
                </a:cubicBezTo>
                <a:cubicBezTo>
                  <a:pt x="2215475" y="33437"/>
                  <a:pt x="2210075" y="40499"/>
                  <a:pt x="2200046" y="44191"/>
                </a:cubicBezTo>
                <a:cubicBezTo>
                  <a:pt x="2190018" y="47882"/>
                  <a:pt x="2179990" y="55679"/>
                  <a:pt x="2169962" y="67580"/>
                </a:cubicBezTo>
                <a:cubicBezTo>
                  <a:pt x="2159933" y="79482"/>
                  <a:pt x="2154533" y="102965"/>
                  <a:pt x="2153762" y="138031"/>
                </a:cubicBezTo>
                <a:lnTo>
                  <a:pt x="2153762" y="323143"/>
                </a:lnTo>
                <a:lnTo>
                  <a:pt x="2152241" y="323143"/>
                </a:lnTo>
                <a:lnTo>
                  <a:pt x="2109661" y="246203"/>
                </a:lnTo>
                <a:lnTo>
                  <a:pt x="2109661" y="138031"/>
                </a:lnTo>
                <a:cubicBezTo>
                  <a:pt x="2108890" y="102965"/>
                  <a:pt x="2103488" y="79482"/>
                  <a:pt x="2093456" y="67580"/>
                </a:cubicBezTo>
                <a:cubicBezTo>
                  <a:pt x="2083425" y="55679"/>
                  <a:pt x="2073393" y="47882"/>
                  <a:pt x="2063362" y="44191"/>
                </a:cubicBezTo>
                <a:cubicBezTo>
                  <a:pt x="2053330" y="40499"/>
                  <a:pt x="2047929" y="33437"/>
                  <a:pt x="2047157" y="23002"/>
                </a:cubicBezTo>
                <a:cubicBezTo>
                  <a:pt x="2048046" y="12718"/>
                  <a:pt x="2052556" y="6243"/>
                  <a:pt x="2060687" y="3578"/>
                </a:cubicBezTo>
                <a:cubicBezTo>
                  <a:pt x="2068817" y="912"/>
                  <a:pt x="2075233" y="-231"/>
                  <a:pt x="2079933" y="150"/>
                </a:cubicBezTo>
                <a:close/>
                <a:moveTo>
                  <a:pt x="1736281" y="150"/>
                </a:moveTo>
                <a:lnTo>
                  <a:pt x="1932060" y="150"/>
                </a:lnTo>
                <a:lnTo>
                  <a:pt x="2153762" y="385627"/>
                </a:lnTo>
                <a:lnTo>
                  <a:pt x="2153762" y="570031"/>
                </a:lnTo>
                <a:lnTo>
                  <a:pt x="2040297" y="570031"/>
                </a:lnTo>
                <a:lnTo>
                  <a:pt x="1761417" y="89277"/>
                </a:lnTo>
                <a:cubicBezTo>
                  <a:pt x="1755945" y="78755"/>
                  <a:pt x="1750709" y="70280"/>
                  <a:pt x="1745710" y="63852"/>
                </a:cubicBezTo>
                <a:cubicBezTo>
                  <a:pt x="1740710" y="57425"/>
                  <a:pt x="1732233" y="52188"/>
                  <a:pt x="1720279" y="48141"/>
                </a:cubicBezTo>
                <a:cubicBezTo>
                  <a:pt x="1713659" y="46173"/>
                  <a:pt x="1708230" y="43634"/>
                  <a:pt x="1703992" y="40523"/>
                </a:cubicBezTo>
                <a:cubicBezTo>
                  <a:pt x="1699753" y="37412"/>
                  <a:pt x="1697562" y="31826"/>
                  <a:pt x="1697419" y="23764"/>
                </a:cubicBezTo>
                <a:cubicBezTo>
                  <a:pt x="1698038" y="12829"/>
                  <a:pt x="1702515" y="6132"/>
                  <a:pt x="1710850" y="3672"/>
                </a:cubicBezTo>
                <a:cubicBezTo>
                  <a:pt x="1719184" y="1212"/>
                  <a:pt x="1727661" y="38"/>
                  <a:pt x="1736281" y="150"/>
                </a:cubicBezTo>
                <a:close/>
                <a:moveTo>
                  <a:pt x="1330802" y="150"/>
                </a:moveTo>
                <a:lnTo>
                  <a:pt x="1499204" y="150"/>
                </a:lnTo>
                <a:lnTo>
                  <a:pt x="1613504" y="481639"/>
                </a:lnTo>
                <a:cubicBezTo>
                  <a:pt x="1615282" y="492275"/>
                  <a:pt x="1617631" y="501292"/>
                  <a:pt x="1620552" y="508690"/>
                </a:cubicBezTo>
                <a:cubicBezTo>
                  <a:pt x="1623474" y="516088"/>
                  <a:pt x="1630014" y="522057"/>
                  <a:pt x="1640174" y="526597"/>
                </a:cubicBezTo>
                <a:cubicBezTo>
                  <a:pt x="1645635" y="528724"/>
                  <a:pt x="1650143" y="531518"/>
                  <a:pt x="1653700" y="534979"/>
                </a:cubicBezTo>
                <a:cubicBezTo>
                  <a:pt x="1657255" y="538440"/>
                  <a:pt x="1659097" y="543520"/>
                  <a:pt x="1659224" y="550219"/>
                </a:cubicBezTo>
                <a:cubicBezTo>
                  <a:pt x="1658382" y="560046"/>
                  <a:pt x="1653207" y="565919"/>
                  <a:pt x="1643698" y="567840"/>
                </a:cubicBezTo>
                <a:cubicBezTo>
                  <a:pt x="1634189" y="569761"/>
                  <a:pt x="1625394" y="570491"/>
                  <a:pt x="1617314" y="570031"/>
                </a:cubicBezTo>
                <a:lnTo>
                  <a:pt x="1427576" y="570031"/>
                </a:lnTo>
                <a:cubicBezTo>
                  <a:pt x="1419353" y="570380"/>
                  <a:pt x="1411225" y="569301"/>
                  <a:pt x="1403192" y="566793"/>
                </a:cubicBezTo>
                <a:cubicBezTo>
                  <a:pt x="1395159" y="564284"/>
                  <a:pt x="1390841" y="558252"/>
                  <a:pt x="1390238" y="548695"/>
                </a:cubicBezTo>
                <a:cubicBezTo>
                  <a:pt x="1390222" y="542805"/>
                  <a:pt x="1391397" y="538392"/>
                  <a:pt x="1393762" y="535455"/>
                </a:cubicBezTo>
                <a:cubicBezTo>
                  <a:pt x="1396128" y="532518"/>
                  <a:pt x="1399779" y="529820"/>
                  <a:pt x="1404716" y="527359"/>
                </a:cubicBezTo>
                <a:cubicBezTo>
                  <a:pt x="1414479" y="522279"/>
                  <a:pt x="1420480" y="516818"/>
                  <a:pt x="1422718" y="510976"/>
                </a:cubicBezTo>
                <a:cubicBezTo>
                  <a:pt x="1424957" y="505134"/>
                  <a:pt x="1424290" y="495101"/>
                  <a:pt x="1420718" y="480877"/>
                </a:cubicBezTo>
                <a:lnTo>
                  <a:pt x="1405478" y="422203"/>
                </a:lnTo>
                <a:lnTo>
                  <a:pt x="1294226" y="422203"/>
                </a:lnTo>
                <a:lnTo>
                  <a:pt x="1304894" y="378102"/>
                </a:lnTo>
                <a:lnTo>
                  <a:pt x="1397858" y="378102"/>
                </a:lnTo>
                <a:lnTo>
                  <a:pt x="1320896" y="41298"/>
                </a:lnTo>
                <a:close/>
                <a:moveTo>
                  <a:pt x="847014" y="150"/>
                </a:moveTo>
                <a:lnTo>
                  <a:pt x="1062578" y="150"/>
                </a:lnTo>
                <a:cubicBezTo>
                  <a:pt x="1065086" y="-247"/>
                  <a:pt x="1070166" y="928"/>
                  <a:pt x="1077818" y="3675"/>
                </a:cubicBezTo>
                <a:cubicBezTo>
                  <a:pt x="1085470" y="6421"/>
                  <a:pt x="1089788" y="13120"/>
                  <a:pt x="1090772" y="23772"/>
                </a:cubicBezTo>
                <a:cubicBezTo>
                  <a:pt x="1090693" y="29106"/>
                  <a:pt x="1089137" y="33488"/>
                  <a:pt x="1086105" y="36917"/>
                </a:cubicBezTo>
                <a:cubicBezTo>
                  <a:pt x="1083073" y="40346"/>
                  <a:pt x="1079041" y="42822"/>
                  <a:pt x="1074008" y="44346"/>
                </a:cubicBezTo>
                <a:cubicBezTo>
                  <a:pt x="1061261" y="47966"/>
                  <a:pt x="1053610" y="52347"/>
                  <a:pt x="1051053" y="57491"/>
                </a:cubicBezTo>
                <a:cubicBezTo>
                  <a:pt x="1048497" y="62634"/>
                  <a:pt x="1047513" y="71969"/>
                  <a:pt x="1048100" y="85494"/>
                </a:cubicBezTo>
                <a:lnTo>
                  <a:pt x="1048100" y="484687"/>
                </a:lnTo>
                <a:cubicBezTo>
                  <a:pt x="1047513" y="498213"/>
                  <a:pt x="1048497" y="507547"/>
                  <a:pt x="1051053" y="512691"/>
                </a:cubicBezTo>
                <a:cubicBezTo>
                  <a:pt x="1053610" y="517834"/>
                  <a:pt x="1061261" y="522216"/>
                  <a:pt x="1074008" y="525835"/>
                </a:cubicBezTo>
                <a:cubicBezTo>
                  <a:pt x="1079041" y="527359"/>
                  <a:pt x="1083073" y="529836"/>
                  <a:pt x="1086105" y="533265"/>
                </a:cubicBezTo>
                <a:cubicBezTo>
                  <a:pt x="1089137" y="536694"/>
                  <a:pt x="1090693" y="541075"/>
                  <a:pt x="1090772" y="546409"/>
                </a:cubicBezTo>
                <a:cubicBezTo>
                  <a:pt x="1089788" y="557061"/>
                  <a:pt x="1085470" y="563760"/>
                  <a:pt x="1077818" y="566507"/>
                </a:cubicBezTo>
                <a:cubicBezTo>
                  <a:pt x="1070166" y="569253"/>
                  <a:pt x="1065086" y="570428"/>
                  <a:pt x="1062578" y="570031"/>
                </a:cubicBezTo>
                <a:lnTo>
                  <a:pt x="847014" y="570031"/>
                </a:lnTo>
                <a:cubicBezTo>
                  <a:pt x="844504" y="570428"/>
                  <a:pt x="839419" y="569253"/>
                  <a:pt x="831760" y="566507"/>
                </a:cubicBezTo>
                <a:cubicBezTo>
                  <a:pt x="824101" y="563760"/>
                  <a:pt x="819779" y="557061"/>
                  <a:pt x="818794" y="546409"/>
                </a:cubicBezTo>
                <a:cubicBezTo>
                  <a:pt x="818873" y="541075"/>
                  <a:pt x="820430" y="536694"/>
                  <a:pt x="823465" y="533265"/>
                </a:cubicBezTo>
                <a:cubicBezTo>
                  <a:pt x="826500" y="529836"/>
                  <a:pt x="830536" y="527359"/>
                  <a:pt x="835573" y="525835"/>
                </a:cubicBezTo>
                <a:cubicBezTo>
                  <a:pt x="848332" y="522216"/>
                  <a:pt x="855991" y="517834"/>
                  <a:pt x="858549" y="512691"/>
                </a:cubicBezTo>
                <a:cubicBezTo>
                  <a:pt x="861108" y="507547"/>
                  <a:pt x="862093" y="498213"/>
                  <a:pt x="861505" y="484687"/>
                </a:cubicBezTo>
                <a:lnTo>
                  <a:pt x="861505" y="302569"/>
                </a:lnTo>
                <a:lnTo>
                  <a:pt x="794387" y="302569"/>
                </a:lnTo>
                <a:lnTo>
                  <a:pt x="794387" y="258468"/>
                </a:lnTo>
                <a:lnTo>
                  <a:pt x="861505" y="258468"/>
                </a:lnTo>
                <a:lnTo>
                  <a:pt x="861505" y="85494"/>
                </a:lnTo>
                <a:cubicBezTo>
                  <a:pt x="862093" y="71969"/>
                  <a:pt x="861108" y="62634"/>
                  <a:pt x="858549" y="57491"/>
                </a:cubicBezTo>
                <a:cubicBezTo>
                  <a:pt x="855991" y="52347"/>
                  <a:pt x="848332" y="47966"/>
                  <a:pt x="835573" y="44346"/>
                </a:cubicBezTo>
                <a:cubicBezTo>
                  <a:pt x="830536" y="42822"/>
                  <a:pt x="826500" y="40346"/>
                  <a:pt x="823465" y="36917"/>
                </a:cubicBezTo>
                <a:cubicBezTo>
                  <a:pt x="820430" y="33488"/>
                  <a:pt x="818873" y="29106"/>
                  <a:pt x="818794" y="23772"/>
                </a:cubicBezTo>
                <a:cubicBezTo>
                  <a:pt x="819779" y="13120"/>
                  <a:pt x="824101" y="6421"/>
                  <a:pt x="831760" y="3675"/>
                </a:cubicBezTo>
                <a:cubicBezTo>
                  <a:pt x="839419" y="928"/>
                  <a:pt x="844504" y="-247"/>
                  <a:pt x="847014" y="150"/>
                </a:cubicBezTo>
                <a:close/>
                <a:moveTo>
                  <a:pt x="558991" y="150"/>
                </a:moveTo>
                <a:lnTo>
                  <a:pt x="774556" y="150"/>
                </a:lnTo>
                <a:cubicBezTo>
                  <a:pt x="777066" y="-247"/>
                  <a:pt x="782151" y="928"/>
                  <a:pt x="789810" y="3675"/>
                </a:cubicBezTo>
                <a:cubicBezTo>
                  <a:pt x="797469" y="6421"/>
                  <a:pt x="801791" y="13120"/>
                  <a:pt x="802776" y="23772"/>
                </a:cubicBezTo>
                <a:cubicBezTo>
                  <a:pt x="802697" y="29106"/>
                  <a:pt x="801140" y="33488"/>
                  <a:pt x="798105" y="36917"/>
                </a:cubicBezTo>
                <a:cubicBezTo>
                  <a:pt x="795070" y="40346"/>
                  <a:pt x="791034" y="42822"/>
                  <a:pt x="785997" y="44346"/>
                </a:cubicBezTo>
                <a:cubicBezTo>
                  <a:pt x="773238" y="47966"/>
                  <a:pt x="765579" y="52347"/>
                  <a:pt x="763021" y="57491"/>
                </a:cubicBezTo>
                <a:cubicBezTo>
                  <a:pt x="760462" y="62634"/>
                  <a:pt x="759476" y="71969"/>
                  <a:pt x="760064" y="85494"/>
                </a:cubicBezTo>
                <a:lnTo>
                  <a:pt x="760064" y="484687"/>
                </a:lnTo>
                <a:cubicBezTo>
                  <a:pt x="759476" y="498213"/>
                  <a:pt x="760462" y="507547"/>
                  <a:pt x="763021" y="512691"/>
                </a:cubicBezTo>
                <a:cubicBezTo>
                  <a:pt x="765579" y="517834"/>
                  <a:pt x="773238" y="522216"/>
                  <a:pt x="785997" y="525835"/>
                </a:cubicBezTo>
                <a:cubicBezTo>
                  <a:pt x="791034" y="527359"/>
                  <a:pt x="795070" y="529836"/>
                  <a:pt x="798105" y="533265"/>
                </a:cubicBezTo>
                <a:cubicBezTo>
                  <a:pt x="801140" y="536694"/>
                  <a:pt x="802697" y="541075"/>
                  <a:pt x="802776" y="546409"/>
                </a:cubicBezTo>
                <a:cubicBezTo>
                  <a:pt x="801791" y="557061"/>
                  <a:pt x="797469" y="563760"/>
                  <a:pt x="789810" y="566507"/>
                </a:cubicBezTo>
                <a:cubicBezTo>
                  <a:pt x="782151" y="569253"/>
                  <a:pt x="777066" y="570428"/>
                  <a:pt x="774556" y="570031"/>
                </a:cubicBezTo>
                <a:lnTo>
                  <a:pt x="558991" y="570031"/>
                </a:lnTo>
                <a:cubicBezTo>
                  <a:pt x="556483" y="570428"/>
                  <a:pt x="551403" y="569253"/>
                  <a:pt x="543751" y="566507"/>
                </a:cubicBezTo>
                <a:cubicBezTo>
                  <a:pt x="536100" y="563760"/>
                  <a:pt x="531782" y="557061"/>
                  <a:pt x="530797" y="546409"/>
                </a:cubicBezTo>
                <a:cubicBezTo>
                  <a:pt x="530877" y="541075"/>
                  <a:pt x="532432" y="536694"/>
                  <a:pt x="535465" y="533265"/>
                </a:cubicBezTo>
                <a:cubicBezTo>
                  <a:pt x="538497" y="529836"/>
                  <a:pt x="542529" y="527359"/>
                  <a:pt x="547561" y="525835"/>
                </a:cubicBezTo>
                <a:cubicBezTo>
                  <a:pt x="560309" y="522216"/>
                  <a:pt x="567961" y="517834"/>
                  <a:pt x="570516" y="512691"/>
                </a:cubicBezTo>
                <a:cubicBezTo>
                  <a:pt x="573072" y="507547"/>
                  <a:pt x="574057" y="498213"/>
                  <a:pt x="573469" y="484687"/>
                </a:cubicBezTo>
                <a:lnTo>
                  <a:pt x="573469" y="85494"/>
                </a:lnTo>
                <a:cubicBezTo>
                  <a:pt x="574057" y="71969"/>
                  <a:pt x="573072" y="62634"/>
                  <a:pt x="570516" y="57491"/>
                </a:cubicBezTo>
                <a:cubicBezTo>
                  <a:pt x="567961" y="52347"/>
                  <a:pt x="560309" y="47966"/>
                  <a:pt x="547561" y="44346"/>
                </a:cubicBezTo>
                <a:cubicBezTo>
                  <a:pt x="542529" y="42822"/>
                  <a:pt x="538497" y="40346"/>
                  <a:pt x="535465" y="36917"/>
                </a:cubicBezTo>
                <a:cubicBezTo>
                  <a:pt x="532432" y="33488"/>
                  <a:pt x="530877" y="29106"/>
                  <a:pt x="530797" y="23772"/>
                </a:cubicBezTo>
                <a:cubicBezTo>
                  <a:pt x="531782" y="13120"/>
                  <a:pt x="536100" y="6421"/>
                  <a:pt x="543751" y="3675"/>
                </a:cubicBezTo>
                <a:cubicBezTo>
                  <a:pt x="551403" y="928"/>
                  <a:pt x="556483" y="-247"/>
                  <a:pt x="558991" y="150"/>
                </a:cubicBezTo>
                <a:close/>
                <a:moveTo>
                  <a:pt x="365062" y="150"/>
                </a:moveTo>
                <a:lnTo>
                  <a:pt x="474695" y="150"/>
                </a:lnTo>
                <a:lnTo>
                  <a:pt x="474695" y="177601"/>
                </a:lnTo>
                <a:cubicBezTo>
                  <a:pt x="475076" y="179855"/>
                  <a:pt x="473743" y="183919"/>
                  <a:pt x="470698" y="189793"/>
                </a:cubicBezTo>
                <a:cubicBezTo>
                  <a:pt x="467653" y="195667"/>
                  <a:pt x="460610" y="198969"/>
                  <a:pt x="449571" y="199699"/>
                </a:cubicBezTo>
                <a:cubicBezTo>
                  <a:pt x="439245" y="199223"/>
                  <a:pt x="432298" y="195222"/>
                  <a:pt x="428729" y="187698"/>
                </a:cubicBezTo>
                <a:cubicBezTo>
                  <a:pt x="425160" y="180173"/>
                  <a:pt x="422972" y="171981"/>
                  <a:pt x="422163" y="163123"/>
                </a:cubicBezTo>
                <a:cubicBezTo>
                  <a:pt x="419260" y="142263"/>
                  <a:pt x="413836" y="120927"/>
                  <a:pt x="405889" y="99115"/>
                </a:cubicBezTo>
                <a:cubicBezTo>
                  <a:pt x="397943" y="77303"/>
                  <a:pt x="384334" y="59015"/>
                  <a:pt x="365062" y="44251"/>
                </a:cubicBezTo>
                <a:close/>
                <a:moveTo>
                  <a:pt x="144082" y="150"/>
                </a:moveTo>
                <a:lnTo>
                  <a:pt x="330677" y="150"/>
                </a:lnTo>
                <a:lnTo>
                  <a:pt x="330677" y="484687"/>
                </a:lnTo>
                <a:cubicBezTo>
                  <a:pt x="330088" y="498213"/>
                  <a:pt x="331076" y="507547"/>
                  <a:pt x="333639" y="512691"/>
                </a:cubicBezTo>
                <a:cubicBezTo>
                  <a:pt x="336203" y="517834"/>
                  <a:pt x="343876" y="522216"/>
                  <a:pt x="356657" y="525835"/>
                </a:cubicBezTo>
                <a:cubicBezTo>
                  <a:pt x="361700" y="527359"/>
                  <a:pt x="365737" y="529836"/>
                  <a:pt x="368770" y="533265"/>
                </a:cubicBezTo>
                <a:cubicBezTo>
                  <a:pt x="371803" y="536694"/>
                  <a:pt x="373358" y="541075"/>
                  <a:pt x="373437" y="546409"/>
                </a:cubicBezTo>
                <a:cubicBezTo>
                  <a:pt x="372451" y="557061"/>
                  <a:pt x="368126" y="563760"/>
                  <a:pt x="360462" y="566507"/>
                </a:cubicBezTo>
                <a:cubicBezTo>
                  <a:pt x="352798" y="569253"/>
                  <a:pt x="347709" y="570428"/>
                  <a:pt x="345195" y="570031"/>
                </a:cubicBezTo>
                <a:lnTo>
                  <a:pt x="129564" y="570031"/>
                </a:lnTo>
                <a:cubicBezTo>
                  <a:pt x="127050" y="570428"/>
                  <a:pt x="121961" y="569253"/>
                  <a:pt x="114297" y="566507"/>
                </a:cubicBezTo>
                <a:cubicBezTo>
                  <a:pt x="106633" y="563760"/>
                  <a:pt x="102308" y="557061"/>
                  <a:pt x="101322" y="546409"/>
                </a:cubicBezTo>
                <a:cubicBezTo>
                  <a:pt x="101401" y="541075"/>
                  <a:pt x="102957" y="536694"/>
                  <a:pt x="105989" y="533265"/>
                </a:cubicBezTo>
                <a:cubicBezTo>
                  <a:pt x="109022" y="529836"/>
                  <a:pt x="113060" y="527359"/>
                  <a:pt x="118102" y="525835"/>
                </a:cubicBezTo>
                <a:cubicBezTo>
                  <a:pt x="130884" y="522216"/>
                  <a:pt x="138557" y="517834"/>
                  <a:pt x="141120" y="512691"/>
                </a:cubicBezTo>
                <a:cubicBezTo>
                  <a:pt x="143684" y="507547"/>
                  <a:pt x="144671" y="498213"/>
                  <a:pt x="144082" y="484687"/>
                </a:cubicBezTo>
                <a:close/>
                <a:moveTo>
                  <a:pt x="64" y="150"/>
                </a:moveTo>
                <a:lnTo>
                  <a:pt x="109697" y="150"/>
                </a:lnTo>
                <a:lnTo>
                  <a:pt x="109697" y="44251"/>
                </a:lnTo>
                <a:cubicBezTo>
                  <a:pt x="90426" y="59015"/>
                  <a:pt x="76817" y="77303"/>
                  <a:pt x="68870" y="99115"/>
                </a:cubicBezTo>
                <a:cubicBezTo>
                  <a:pt x="60924" y="120927"/>
                  <a:pt x="55499" y="142263"/>
                  <a:pt x="52597" y="163123"/>
                </a:cubicBezTo>
                <a:cubicBezTo>
                  <a:pt x="51788" y="171981"/>
                  <a:pt x="49599" y="180173"/>
                  <a:pt x="46030" y="187698"/>
                </a:cubicBezTo>
                <a:cubicBezTo>
                  <a:pt x="42461" y="195222"/>
                  <a:pt x="35514" y="199223"/>
                  <a:pt x="25188" y="199699"/>
                </a:cubicBezTo>
                <a:cubicBezTo>
                  <a:pt x="14149" y="198969"/>
                  <a:pt x="7107" y="195667"/>
                  <a:pt x="4061" y="189793"/>
                </a:cubicBezTo>
                <a:cubicBezTo>
                  <a:pt x="1016" y="183919"/>
                  <a:pt x="-316" y="179855"/>
                  <a:pt x="64" y="177601"/>
                </a:cubicBezTo>
                <a:close/>
              </a:path>
            </a:pathLst>
          </a:custGeom>
          <a:solidFill>
            <a:prstClr val="white"/>
          </a:solidFill>
          <a:ln>
            <a:noFill/>
          </a:ln>
          <a:effectLst>
            <a:glow rad="266700">
              <a:schemeClr val="accent1">
                <a:lumMod val="75000"/>
                <a:alpha val="34000"/>
              </a:schemeClr>
            </a:glow>
            <a:softEdge rad="0"/>
          </a:effectLst>
        </p:spPr>
        <p:txBody>
          <a:bodyPr/>
          <a:lstStyle/>
          <a:p>
            <a:pPr algn="ctr">
              <a:defRPr/>
            </a:pPr>
            <a:endParaRPr lang="zh-CN" altLang="en-US" sz="4500" noProof="1">
              <a:solidFill>
                <a:prstClr val="white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Stencil Std" panose="04020904080802020404" pitchFamily="82" charset="0"/>
              <a:ea typeface="汉仪丫丫体简" pitchFamily="2" charset="-122"/>
              <a:cs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865188"/>
            <a:ext cx="5829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148" y="1772816"/>
            <a:ext cx="7058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7300" y="865188"/>
            <a:ext cx="5829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1978025"/>
            <a:ext cx="76739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/>
        </p:nvSpPr>
        <p:spPr bwMode="auto">
          <a:xfrm>
            <a:off x="2698750" y="2060848"/>
            <a:ext cx="6445250" cy="2303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		make dolls  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		mak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ing</a:t>
            </a:r>
            <a:r>
              <a:rPr lang="en-US" altLang="zh-CN" dirty="0" smtClean="0">
                <a:latin typeface="+mj-lt"/>
              </a:rPr>
              <a:t> dolls.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I’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m interested in </a:t>
            </a:r>
            <a:r>
              <a:rPr lang="en-US" altLang="zh-CN" dirty="0" smtClean="0">
                <a:latin typeface="+mj-lt"/>
              </a:rPr>
              <a:t>making dolls. </a:t>
            </a:r>
            <a:endParaRPr lang="en-US" altLang="zh-CN" dirty="0" smtClean="0">
              <a:solidFill>
                <a:srgbClr val="2323A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2530" name="图片 1" descr="C:\Users\Administrator\Desktop\人教精通素材\809975fb20213f5e53074333ae4a02df.jpg809975fb20213f5e53074333ae4a02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641"/>
            <a:ext cx="3147715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938" y="4370660"/>
            <a:ext cx="4351337" cy="584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latin typeface="+mj-lt"/>
                <a:ea typeface="微软雅黑" panose="020B0503020204020204" pitchFamily="34" charset="-122"/>
              </a:rPr>
              <a:t>我对做布娃娃感兴趣。</a:t>
            </a:r>
            <a:endParaRPr lang="zh-CN" altLang="en-US" sz="3200" dirty="0">
              <a:latin typeface="+mj-lt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80" y="1052830"/>
            <a:ext cx="3062605" cy="403733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468313" y="2185988"/>
            <a:ext cx="6445250" cy="23050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take photos  </a:t>
            </a:r>
          </a:p>
          <a:p>
            <a:pPr algn="ctr"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tak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ing</a:t>
            </a:r>
            <a:r>
              <a:rPr lang="en-US" altLang="zh-CN" dirty="0" smtClean="0">
                <a:latin typeface="+mj-lt"/>
              </a:rPr>
              <a:t> photos.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latin typeface="+mj-lt"/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’m interested in </a:t>
            </a:r>
            <a:r>
              <a:rPr lang="en-US" altLang="zh-CN" dirty="0" smtClean="0">
                <a:latin typeface="+mj-lt"/>
              </a:rPr>
              <a:t>taking photos.</a:t>
            </a:r>
            <a:endParaRPr lang="en-US" altLang="zh-CN" dirty="0" smtClean="0">
              <a:solidFill>
                <a:srgbClr val="2323A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713" y="4692649"/>
            <a:ext cx="4351337" cy="584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3200" b="1" dirty="0">
                <a:latin typeface="+mj-lt"/>
                <a:ea typeface="微软雅黑" panose="020B0503020204020204" pitchFamily="34" charset="-122"/>
              </a:rPr>
              <a:t>我对照相感兴趣。</a:t>
            </a:r>
            <a:endParaRPr lang="zh-CN" altLang="en-US" sz="3200" dirty="0">
              <a:latin typeface="+mj-lt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流程图: 可选过程 5"/>
          <p:cNvSpPr>
            <a:spLocks noChangeArrowheads="1"/>
          </p:cNvSpPr>
          <p:nvPr/>
        </p:nvSpPr>
        <p:spPr bwMode="auto">
          <a:xfrm>
            <a:off x="1116013" y="2063750"/>
            <a:ext cx="6911975" cy="34956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</a:ln>
        </p:spPr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31912" y="2401888"/>
            <a:ext cx="8159750" cy="13106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</a:rPr>
              <a:t>His hobby is fishing.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latin typeface="Times New Roman" panose="02020603050405020304" pitchFamily="18" charset="0"/>
              </a:rPr>
              <a:t>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interested in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fishing.</a:t>
            </a:r>
          </a:p>
        </p:txBody>
      </p:sp>
      <p:sp>
        <p:nvSpPr>
          <p:cNvPr id="7172" name="Rectangle 8"/>
          <p:cNvSpPr>
            <a:spLocks noGrp="1" noChangeArrowheads="1"/>
          </p:cNvSpPr>
          <p:nvPr/>
        </p:nvSpPr>
        <p:spPr bwMode="auto">
          <a:xfrm>
            <a:off x="468313" y="735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Tips</a:t>
            </a:r>
            <a:endParaRPr lang="zh-CN" altLang="en-US" sz="4000" dirty="0">
              <a:solidFill>
                <a:srgbClr val="CC0E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18841" y="4074319"/>
            <a:ext cx="8159750" cy="13449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interested in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名词或动名词形式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对某事物感兴趣。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0613" y="4633913"/>
            <a:ext cx="1524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1076" y="264794"/>
            <a:ext cx="4290060" cy="321786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1692275" y="3573462"/>
            <a:ext cx="6445250" cy="23034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What’s the baby doing? </a:t>
            </a:r>
            <a:endParaRPr lang="en-US" altLang="zh-CN" sz="3200" noProof="1"/>
          </a:p>
          <a:p>
            <a:pPr>
              <a:lnSpc>
                <a:spcPct val="150000"/>
              </a:lnSpc>
            </a:pP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He is hungry . He is crying.</a:t>
            </a:r>
            <a:endParaRPr lang="en-US" altLang="zh-CN" sz="3200" noProof="1"/>
          </a:p>
          <a:p>
            <a:pPr>
              <a:lnSpc>
                <a:spcPct val="150000"/>
              </a:lnSpc>
            </a:pP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What’s the kid doing? </a:t>
            </a:r>
            <a:endParaRPr lang="en-US" altLang="zh-CN" sz="3200" noProof="1"/>
          </a:p>
          <a:p>
            <a:pPr>
              <a:lnSpc>
                <a:spcPct val="150000"/>
              </a:lnSpc>
            </a:pPr>
            <a:r>
              <a:rPr lang="en-US" altLang="zh-CN" sz="3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She is </a:t>
            </a:r>
            <a:r>
              <a:rPr lang="en-US" altLang="zh-CN" sz="3200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feeding the baby. </a:t>
            </a:r>
            <a:endParaRPr lang="en-US" altLang="zh-CN" sz="3200" noProof="1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2109788" y="3573463"/>
            <a:ext cx="64452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3200">
                <a:ea typeface="宋体" panose="02010600030101010101" pitchFamily="2" charset="-122"/>
              </a:rPr>
              <a:t>Look at this photo,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>
                <a:ea typeface="宋体" panose="02010600030101010101" pitchFamily="2" charset="-122"/>
              </a:rPr>
              <a:t>the baby is </a:t>
            </a:r>
            <a:r>
              <a:rPr lang="en-US" altLang="zh-CN" sz="3200">
                <a:solidFill>
                  <a:srgbClr val="FF0000"/>
                </a:solidFill>
                <a:ea typeface="宋体" panose="02010600030101010101" pitchFamily="2" charset="-122"/>
              </a:rPr>
              <a:t>smiling.</a:t>
            </a:r>
            <a:endParaRPr lang="en-US" altLang="zh-CN" sz="3200">
              <a:solidFill>
                <a:srgbClr val="FF000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6" name="图片 2" descr="C:\Users\Administrator\Desktop\人教精通素材\unit2\5a6d6266f851f624b661b5b5c64f5d65.jpeg5a6d6266f851f624b661b5b5c64f5d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5089">
            <a:off x="2198688" y="254000"/>
            <a:ext cx="34861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流程图: 可选过程 5"/>
          <p:cNvSpPr>
            <a:spLocks noChangeArrowheads="1"/>
          </p:cNvSpPr>
          <p:nvPr/>
        </p:nvSpPr>
        <p:spPr bwMode="auto">
          <a:xfrm>
            <a:off x="1116013" y="2063750"/>
            <a:ext cx="6911975" cy="3495675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</a:ln>
        </p:spPr>
        <p:txBody>
          <a:bodyPr/>
          <a:lstStyle/>
          <a:p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63713" y="2190750"/>
            <a:ext cx="59070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ea typeface="宋体" panose="02010600030101010101" pitchFamily="2" charset="-122"/>
              </a:rPr>
              <a:t>What an interesting book!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ea typeface="宋体" panose="02010600030101010101" pitchFamily="2" charset="-122"/>
              </a:rPr>
              <a:t>What a super car!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ea typeface="宋体" panose="02010600030101010101" pitchFamily="2" charset="-122"/>
              </a:rPr>
              <a:t>What a beautiful girl!</a:t>
            </a:r>
          </a:p>
        </p:txBody>
      </p:sp>
      <p:sp>
        <p:nvSpPr>
          <p:cNvPr id="7172" name="Rectangle 8"/>
          <p:cNvSpPr>
            <a:spLocks noGrp="1" noChangeArrowheads="1"/>
          </p:cNvSpPr>
          <p:nvPr/>
        </p:nvSpPr>
        <p:spPr bwMode="auto">
          <a:xfrm>
            <a:off x="468313" y="7350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感叹句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31913" y="4810125"/>
            <a:ext cx="815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构成：</a:t>
            </a: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What +a/an+</a:t>
            </a: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形容词</a:t>
            </a:r>
            <a:r>
              <a:rPr lang="en-US" altLang="zh-CN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ea typeface="微软雅黑" panose="020B0503020204020204" pitchFamily="34" charset="-122"/>
              </a:rPr>
              <a:t>名词 </a:t>
            </a:r>
            <a:endParaRPr lang="en-US" altLang="zh-CN" sz="32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0613" y="4633913"/>
            <a:ext cx="1524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箭头 1"/>
          <p:cNvSpPr/>
          <p:nvPr/>
        </p:nvSpPr>
        <p:spPr bwMode="auto">
          <a:xfrm>
            <a:off x="3492500" y="4252913"/>
            <a:ext cx="431800" cy="68897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2" grpId="0" bldLvl="0"/>
      <p:bldP spid="11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5228"/>
  <p:tag name="MH_LIBRARY" val="GRAPHIC"/>
  <p:tag name="KSO_WM_TEMPLATE_CATEGORY" val="custom"/>
  <p:tag name="KSO_WM_TEMPLATE_INDEX" val="212"/>
  <p:tag name="KSO_WM_SLIDE_ID" val="custom212_28"/>
  <p:tag name="KSO_WM_SLIDE_INDEX" val="28"/>
  <p:tag name="KSO_WM_SLIDE_ITEM_CNT" val="0"/>
  <p:tag name="KSO_WM_SLIDE_TYPE" val="endPage"/>
  <p:tag name="KSO_WM_BEAUTIFY_FLAG" val="#wm#"/>
  <p:tag name="KSO_WM_TAG_VERSION" val="1.0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23、25、26、27、28"/>
  <p:tag name="KSO_WM_TEMPLATE_CATEGORY" val="custom"/>
  <p:tag name="KSO_WM_TEMPLATE_INDEX" val="212"/>
  <p:tag name="KSO_WM_SLIDE_ID" val="custom21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2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21212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A4654"/>
      </a:accent1>
      <a:accent2>
        <a:srgbClr val="EA9B26"/>
      </a:accent2>
      <a:accent3>
        <a:srgbClr val="D36D8D"/>
      </a:accent3>
      <a:accent4>
        <a:srgbClr val="D46E5A"/>
      </a:accent4>
      <a:accent5>
        <a:srgbClr val="00B0F0"/>
      </a:accent5>
      <a:accent6>
        <a:srgbClr val="82C836"/>
      </a:accent6>
      <a:hlink>
        <a:srgbClr val="FCCF86"/>
      </a:hlink>
      <a:folHlink>
        <a:srgbClr val="AA5ED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全屏显示(4:3)</PresentationFormat>
  <Paragraphs>65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Broadway BT</vt:lpstr>
      <vt:lpstr>Stencil Std</vt:lpstr>
      <vt:lpstr>汉仪丫丫体简</vt:lpstr>
      <vt:lpstr>黑体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2015-09-25T03:09:00Z</dcterms:created>
  <dcterms:modified xsi:type="dcterms:W3CDTF">2023-01-16T22:45:44Z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ED7E8FDCF6E9420A930E347951BE2164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