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4"/>
  </p:notesMasterIdLst>
  <p:handoutMasterIdLst>
    <p:handoutMasterId r:id="rId25"/>
  </p:handoutMasterIdLst>
  <p:sldIdLst>
    <p:sldId id="256" r:id="rId5"/>
    <p:sldId id="322" r:id="rId6"/>
    <p:sldId id="324" r:id="rId7"/>
    <p:sldId id="325" r:id="rId8"/>
    <p:sldId id="326" r:id="rId9"/>
    <p:sldId id="327" r:id="rId10"/>
    <p:sldId id="328" r:id="rId11"/>
    <p:sldId id="298" r:id="rId12"/>
    <p:sldId id="318" r:id="rId13"/>
    <p:sldId id="308" r:id="rId14"/>
    <p:sldId id="261" r:id="rId15"/>
    <p:sldId id="306" r:id="rId16"/>
    <p:sldId id="307" r:id="rId17"/>
    <p:sldId id="301" r:id="rId18"/>
    <p:sldId id="299" r:id="rId19"/>
    <p:sldId id="315" r:id="rId20"/>
    <p:sldId id="316" r:id="rId21"/>
    <p:sldId id="317" r:id="rId22"/>
    <p:sldId id="302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9900"/>
    <a:srgbClr val="FF66CC"/>
    <a:srgbClr val="F2CFAC"/>
    <a:srgbClr val="F9E8D7"/>
    <a:srgbClr val="DCDCDC"/>
    <a:srgbClr val="FFFF99"/>
    <a:srgbClr val="E0E0E0"/>
    <a:srgbClr val="E8E8E8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3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36189B-4031-4076-8950-3CEAF6448FA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6189B-4031-4076-8950-3CEAF6448FAC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CCA88A1-4D36-409B-A9C4-8C6DC3D0449A}" type="slidenum">
              <a:rPr lang="en-US" altLang="zh-CN" smtClean="0">
                <a:solidFill>
                  <a:srgbClr val="000000"/>
                </a:solidFill>
              </a:rPr>
              <a:t>16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5ABAFD3-1FA5-46DB-9B7A-E58F844D86E1}" type="slidenum">
              <a:rPr lang="en-US" altLang="zh-CN" smtClean="0">
                <a:solidFill>
                  <a:srgbClr val="000000"/>
                </a:solidFill>
              </a:rPr>
              <a:t>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2D08CC9-AC65-49B7-8E30-D139403BA1B8}" type="slidenum">
              <a:rPr lang="en-US" altLang="zh-CN" smtClean="0">
                <a:solidFill>
                  <a:srgbClr val="000000"/>
                </a:solidFill>
              </a:rPr>
              <a:t>18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A6EA4D7-0E90-468A-A2ED-AA76A423E1EF}" type="slidenum">
              <a:rPr lang="en-US" altLang="zh-CN" smtClean="0"/>
              <a:t>19</a:t>
            </a:fld>
            <a:endParaRPr lang="en-US" altLang="zh-CN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7BF4D5A-032F-4EE1-B64D-82432A19DAAB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AE28FF8-081C-4FB8-A8F8-CE2962C6E013}" type="slidenum">
              <a:rPr lang="en-US" altLang="zh-CN" smtClean="0">
                <a:solidFill>
                  <a:srgbClr val="000000"/>
                </a:solidFill>
              </a:rPr>
              <a:t>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1EBDCB4-3186-4DC6-BD0B-8DE8BC1687F6}" type="slidenum">
              <a:rPr lang="en-US" altLang="zh-CN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E5F35ED-1550-43FD-B4EE-5FF6C32DE35B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C11F88A-0B80-47EA-A6E4-2FF1B8D6387E}" type="slidenum">
              <a:rPr lang="en-US" altLang="zh-CN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95C513-7A47-440D-BA46-98EB1E7C3360}" type="slidenum">
              <a:rPr lang="en-US" altLang="zh-CN" smtClean="0">
                <a:solidFill>
                  <a:srgbClr val="000000"/>
                </a:solidFill>
              </a:rPr>
              <a:t>13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13BCE80-425E-4603-A329-1FD290389242}" type="slidenum">
              <a:rPr lang="en-US" altLang="zh-CN" smtClean="0"/>
              <a:t>14</a:t>
            </a:fld>
            <a:endParaRPr lang="en-US" altLang="zh-CN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ADAC73F-72B3-4030-BE80-85DE30E37D03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7E51-9E1F-40AD-9C2C-A968C57378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1C9F-256B-488C-8DAC-4BB2B67A26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6FC8-1929-4161-9166-C4A3DE7B9A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68F1-B627-4590-BE90-83227D67B4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2384-780A-4695-8AC3-0CDDAB6EF2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D413-1786-4AAA-8535-7E0FBC7A2C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B53F-07EA-4C8E-8C50-EF1E58335D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ED70-A1CD-4AA2-BDF8-7E614CBAEC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ABEA-7EF1-40EC-AC85-A6A3AF22648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C62F-530C-4632-B503-4599192F64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A4C4-6A86-4282-A3CF-DA5AAEB1AC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CFED-5CA7-4551-B5D5-2B791D5F71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4481-8AA8-4175-8F48-4F26760C34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A873-9CD3-4841-9B10-41CDEF19D4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8F61-C52B-497A-B4C9-93BF110420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8CFB-F8FC-4C17-8CD6-8A77C04F9F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59FE-6422-420B-A09D-208275222B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A04C-C2F3-4ECC-AEBE-027B8F51A7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B36B-E18E-4789-911E-D57F67675B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526C-06C0-4D7E-8901-EC2DF499B1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00AB-4DFA-4317-A8DB-72F0C62A7F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1E17-1CAA-475A-8E42-27429E676C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C916-4F6F-4489-A1AE-4F110325E1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424F-AD75-405E-A6D2-6515F81E36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F4D7-7145-4267-BA54-DF06814212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CA2B-C519-4504-BB29-2097CA46E8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A9A0-BF28-49D8-8678-5A8457E8DC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B031-07FE-4FA1-8940-E9B5656BF1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375F-D015-4D92-9D5D-79115EF252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2AF9-1EB8-4BAD-AA4E-9103705956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4F39-EBC0-425A-A606-93D6860B31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70C0-4D17-47BB-892E-0F36B1C8FE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142A-1029-477D-80C2-88EA182641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2EEB-B37C-49F7-82A2-E2C5C669AD2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4AB9-FF9A-462F-B5FB-77CDB256CF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AFB7-FE05-4364-BCAC-45BB7E543E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44FB-AE57-4D9F-B259-F6079A84F7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72DD-A79D-4A25-9818-AE930A824A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FD88-76AF-4026-AF27-34FEBC42DE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8827-8461-431D-972E-38B299909D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CEC8-E96C-4044-A7E0-643E18DC87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FC5C-854A-470F-AC70-3F68C92736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29EA-4A3D-4FF5-AA46-5A505DDF08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2E4D-C2D8-4FBA-BACB-CEFC6FD429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AE67-3C25-4F19-89C2-78491A73D9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5F06-AEFB-4D29-9650-9FC8524181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3C3C1B3-757C-4AD9-854E-EADED467832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5982F5-EB1F-4AFE-B927-0CDD5A77893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75BD6C-1D00-4188-99F3-00053843A17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5761B6-E143-4840-B0F0-9E4926DE318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microsoft.com/office/2007/relationships/media" Target="file:///C:\Users\Administrator.USER-20150317BT\Desktop\&#26032;&#24405;&#38899;.m4a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57.png"/><Relationship Id="rId2" Type="http://schemas.openxmlformats.org/officeDocument/2006/relationships/audio" Target="file:///C:\Users\Administrator.USER-20150317BT\Desktop\&#26032;&#24405;&#38899;%202.m4a" TargetMode="External"/><Relationship Id="rId1" Type="http://schemas.microsoft.com/office/2007/relationships/media" Target="file:///C:\Users\Administrator.USER-20150317BT\Desktop\&#26032;&#24405;&#38899;%202.m4a" TargetMode="Externa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5.jpeg"/><Relationship Id="rId4" Type="http://schemas.openxmlformats.org/officeDocument/2006/relationships/audio" Target="file:///C:\Users\Administrator.USER-20150317BT\Desktop\&#26032;&#24405;&#38899;.m4a" TargetMode="External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G:\&#22235;&#19978;\4A%20&#25945;&#23398;&#35838;&#20214;\Module%202\Unit%206\&#38899;&#39057;\doctor.mp3" TargetMode="External"/><Relationship Id="rId1" Type="http://schemas.microsoft.com/office/2007/relationships/media" Target="file:///G:\&#22235;&#19978;\4A%20&#25945;&#23398;&#35838;&#20214;\Module%202\Unit%206\&#38899;&#39057;\docto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G:\&#22235;&#19978;\4A%20&#25945;&#23398;&#35838;&#20214;\Module%202\Unit%206\&#38899;&#39057;\nurse.mp3" TargetMode="External"/><Relationship Id="rId1" Type="http://schemas.microsoft.com/office/2007/relationships/media" Target="file:///G:\&#22235;&#19978;\4A%20&#25945;&#23398;&#35838;&#20214;\Module%202\Unit%206\&#38899;&#39057;\nurse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G:\&#22235;&#19978;\4A%20&#25945;&#23398;&#35838;&#20214;\Module%202\Unit%206\&#38899;&#39057;\fireman.mp3" TargetMode="External"/><Relationship Id="rId1" Type="http://schemas.microsoft.com/office/2007/relationships/media" Target="file:///G:\&#22235;&#19978;\4A%20&#25945;&#23398;&#35838;&#20214;\Module%202\Unit%206\&#38899;&#39057;\fireman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G:\&#22235;&#19978;\4A%20&#25945;&#23398;&#35838;&#20214;\Module%202\Unit%206\&#38899;&#39057;\teacher.mp3" TargetMode="External"/><Relationship Id="rId1" Type="http://schemas.microsoft.com/office/2007/relationships/media" Target="file:///G:\&#22235;&#19978;\4A%20&#25945;&#23398;&#35838;&#20214;\Module%202\Unit%206\&#38899;&#39057;\teacher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G:\&#22235;&#19978;\4A%20&#25945;&#23398;&#35838;&#20214;\Module%202\Unit%206\&#38899;&#39057;\bus%20driver.mp3" TargetMode="External"/><Relationship Id="rId1" Type="http://schemas.microsoft.com/office/2007/relationships/media" Target="file:///G:\&#22235;&#19978;\4A%20&#25945;&#23398;&#35838;&#20214;\Module%202\Unit%206\&#38899;&#39057;\bus%20driver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dministrator\Desktop\4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22637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 txBox="1"/>
          <p:nvPr/>
        </p:nvSpPr>
        <p:spPr bwMode="auto">
          <a:xfrm>
            <a:off x="1979712" y="1542790"/>
            <a:ext cx="6846887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1500" i="1" kern="0" dirty="0" smtClean="0">
                <a:solidFill>
                  <a:srgbClr val="336600"/>
                </a:solidFill>
                <a:latin typeface="Broadway BT" pitchFamily="82" charset="0"/>
                <a:ea typeface="+mj-ea"/>
                <a:cs typeface="+mj-cs"/>
              </a:rPr>
              <a:t>My  </a:t>
            </a:r>
            <a:r>
              <a:rPr lang="en-US" altLang="zh-CN" sz="11500" i="1" kern="0" dirty="0">
                <a:solidFill>
                  <a:srgbClr val="336600"/>
                </a:solidFill>
                <a:latin typeface="Broadway BT" pitchFamily="82" charset="0"/>
                <a:ea typeface="+mj-ea"/>
                <a:cs typeface="+mj-cs"/>
              </a:rPr>
              <a:t>parents</a:t>
            </a:r>
          </a:p>
        </p:txBody>
      </p:sp>
      <p:sp>
        <p:nvSpPr>
          <p:cNvPr id="29702" name="标题 1"/>
          <p:cNvSpPr txBox="1"/>
          <p:nvPr/>
        </p:nvSpPr>
        <p:spPr bwMode="auto">
          <a:xfrm>
            <a:off x="179388" y="1781721"/>
            <a:ext cx="14398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6</a:t>
            </a:r>
          </a:p>
        </p:txBody>
      </p:sp>
      <p:pic>
        <p:nvPicPr>
          <p:cNvPr id="29706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4219" y="2852936"/>
            <a:ext cx="2333741" cy="283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-4556" y="5839063"/>
            <a:ext cx="9148556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19088" y="0"/>
            <a:ext cx="832221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2684463" y="1524000"/>
            <a:ext cx="6494085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 Miss Lin is an English teacher.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 Mary’s cousin is a fireman.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My uncle drives his bus every day.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Alex is a good cook. He cooks well.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My father is a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policeman. </a:t>
            </a:r>
            <a:endParaRPr lang="en-US" altLang="zh-CN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Doctor White helps the sick people.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 The nurse takes care of the old people.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    )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 am a student in Rainbow School.</a:t>
            </a:r>
          </a:p>
        </p:txBody>
      </p:sp>
      <p:sp>
        <p:nvSpPr>
          <p:cNvPr id="39941" name="Text Box 11"/>
          <p:cNvSpPr txBox="1">
            <a:spLocks noChangeArrowheads="1"/>
          </p:cNvSpPr>
          <p:nvPr/>
        </p:nvSpPr>
        <p:spPr bwMode="auto">
          <a:xfrm>
            <a:off x="552450" y="1219200"/>
            <a:ext cx="34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1962150" y="120332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476250" y="2909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1922463" y="290988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9945" name="Text Box 15"/>
          <p:cNvSpPr txBox="1">
            <a:spLocks noChangeArrowheads="1"/>
          </p:cNvSpPr>
          <p:nvPr/>
        </p:nvSpPr>
        <p:spPr bwMode="auto">
          <a:xfrm>
            <a:off x="544513" y="444817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1922463" y="444341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9947" name="Text Box 17"/>
          <p:cNvSpPr txBox="1">
            <a:spLocks noChangeArrowheads="1"/>
          </p:cNvSpPr>
          <p:nvPr/>
        </p:nvSpPr>
        <p:spPr bwMode="auto">
          <a:xfrm>
            <a:off x="476250" y="633888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9948" name="Text Box 18"/>
          <p:cNvSpPr txBox="1">
            <a:spLocks noChangeArrowheads="1"/>
          </p:cNvSpPr>
          <p:nvPr/>
        </p:nvSpPr>
        <p:spPr bwMode="auto">
          <a:xfrm>
            <a:off x="1760538" y="629761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890838" y="5178425"/>
            <a:ext cx="344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906713" y="267335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906713" y="21542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846388" y="16510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890838" y="467201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876550" y="415290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2890838" y="317182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76550" y="364331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9957" name="WordArt 2"/>
          <p:cNvSpPr>
            <a:spLocks noChangeArrowheads="1" noChangeShapeType="1" noTextEdit="1"/>
          </p:cNvSpPr>
          <p:nvPr/>
        </p:nvSpPr>
        <p:spPr bwMode="auto">
          <a:xfrm>
            <a:off x="3563888" y="548680"/>
            <a:ext cx="439313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Read and match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9958" name="图片 2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27592">
            <a:off x="7559675" y="5942013"/>
            <a:ext cx="614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图片 2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7205">
            <a:off x="8059738" y="5916613"/>
            <a:ext cx="6143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31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462088" y="250825"/>
            <a:ext cx="13208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33"/>
          <p:cNvPicPr>
            <a:picLocks noChangeAspect="1" noChangeArrowheads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 bwMode="auto">
          <a:xfrm>
            <a:off x="1427163" y="1738313"/>
            <a:ext cx="1230312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35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1522413" y="3433763"/>
            <a:ext cx="1200150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Picture 37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180256" y="5135413"/>
            <a:ext cx="1054100" cy="116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Picture 39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1475656" y="5013176"/>
            <a:ext cx="1128712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41"/>
          <p:cNvPicPr>
            <a:picLocks noChangeAspect="1" noChangeArrowheads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 bwMode="auto">
          <a:xfrm>
            <a:off x="131763" y="3357563"/>
            <a:ext cx="1320800" cy="109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628800"/>
            <a:ext cx="1187624" cy="13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utoUpdateAnimBg="0"/>
      <p:bldP spid="35860" grpId="0" autoUpdateAnimBg="0"/>
      <p:bldP spid="35861" grpId="0" autoUpdateAnimBg="0"/>
      <p:bldP spid="35862" grpId="0" autoUpdateAnimBg="0"/>
      <p:bldP spid="35863" grpId="0" autoUpdateAnimBg="0"/>
      <p:bldP spid="35864" grpId="0" autoUpdateAnimBg="0"/>
      <p:bldP spid="35865" grpId="0" autoUpdateAnimBg="0"/>
      <p:bldP spid="358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50825" y="4508500"/>
            <a:ext cx="8425631" cy="1055608"/>
          </a:xfrm>
          <a:prstGeom prst="round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The woman works in a school. Her students like her. She is a ________.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52413" y="2060575"/>
            <a:ext cx="8496300" cy="1055608"/>
          </a:xfrm>
          <a:prstGeom prst="round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The man works in a restaurant. He cooks nice food. He is a ______.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52413" y="3275013"/>
            <a:ext cx="8496051" cy="1055608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latin typeface="Comic Sans MS" panose="030F0702030302020204" pitchFamily="66" charset="0"/>
              </a:rPr>
              <a:t>Look! A police car is coming. I see a tall and strong man. He is a ___________.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50825" y="908050"/>
            <a:ext cx="8425631" cy="1055608"/>
          </a:xfrm>
          <a:prstGeom prst="round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Look at the man. He is putting out the fire. He is not afraid. He is a ________.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07904" y="4941168"/>
            <a:ext cx="1582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teacher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987824" y="2492896"/>
            <a:ext cx="107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3333FF"/>
                </a:solidFill>
                <a:latin typeface="Comic Sans MS" panose="030F0702030302020204" pitchFamily="66" charset="0"/>
              </a:rPr>
              <a:t>cook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39952" y="3717032"/>
            <a:ext cx="1944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policeman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004048" y="134076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fireman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250825" y="5734050"/>
            <a:ext cx="8425631" cy="1055608"/>
          </a:xfrm>
          <a:prstGeom prst="round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The woman works in a hospital. She helps sick people. She is kind. She is a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___________.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652120" y="6093296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doctor/nurse</a:t>
            </a:r>
            <a:endParaRPr lang="en-US" altLang="zh-CN" sz="28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40973" name="WordArt 2"/>
          <p:cNvSpPr>
            <a:spLocks noChangeArrowheads="1" noChangeShapeType="1" noTextEdit="1"/>
          </p:cNvSpPr>
          <p:nvPr/>
        </p:nvSpPr>
        <p:spPr bwMode="auto">
          <a:xfrm>
            <a:off x="251520" y="1"/>
            <a:ext cx="2592288" cy="692696"/>
          </a:xfrm>
          <a:prstGeom prst="rect">
            <a:avLst/>
          </a:prstGeom>
        </p:spPr>
        <p:txBody>
          <a:bodyPr wrap="none" fromWordArt="1"/>
          <a:lstStyle/>
          <a:p>
            <a:r>
              <a:rPr lang="en-US" altLang="zh-CN" sz="6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Guess!</a:t>
            </a:r>
            <a:endParaRPr lang="zh-CN" altLang="en-US" sz="6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11269" grpId="0" animBg="1"/>
      <p:bldP spid="40966" grpId="0" animBg="1"/>
      <p:bldP spid="7177" grpId="0"/>
      <p:bldP spid="7178" grpId="0"/>
      <p:bldP spid="7179" grpId="0"/>
      <p:bldP spid="7180" grpId="0"/>
      <p:bldP spid="40971" grpId="0" animBg="1"/>
      <p:bldP spid="7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0" y="653929"/>
            <a:ext cx="9419566" cy="620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Ben: Good morning, Susie.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Susie: Good morning, Ben. Is that your father?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Ben: Yes, he’s my father.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Susie: Is he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______?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Ben:No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, he’s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______. He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can put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out(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扑灭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fire.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Susie: What does your mother do?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Ben: My mother is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______. She is nice and kind.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What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does your father do?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Susie: He is a bus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______. He drives his bus every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day. And my mother is a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______. She cooks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yummy food!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27784" y="2420888"/>
            <a:ext cx="1090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octor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635896" y="4077072"/>
            <a:ext cx="918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urse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75856" y="5157192"/>
            <a:ext cx="10070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river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64088" y="5733256"/>
            <a:ext cx="756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ook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2" name="WordArt 2"/>
          <p:cNvSpPr>
            <a:spLocks noChangeArrowheads="1" noChangeShapeType="1" noTextEdit="1"/>
          </p:cNvSpPr>
          <p:nvPr/>
        </p:nvSpPr>
        <p:spPr bwMode="auto">
          <a:xfrm>
            <a:off x="251520" y="0"/>
            <a:ext cx="5544294" cy="612775"/>
          </a:xfrm>
          <a:prstGeom prst="rect">
            <a:avLst/>
          </a:prstGeom>
        </p:spPr>
        <p:txBody>
          <a:bodyPr wrap="none" fromWordArt="1"/>
          <a:lstStyle/>
          <a:p>
            <a:r>
              <a:rPr lang="en-US" altLang="zh-CN" sz="54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cs typeface="Arial" panose="020B0604020202020204"/>
              </a:rPr>
              <a:t>Can you fill the blanks</a:t>
            </a:r>
            <a:r>
              <a:rPr lang="zh-CN" altLang="en-US" sz="54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cs typeface="Arial" panose="020B0604020202020204"/>
              </a:rPr>
              <a:t>？</a:t>
            </a:r>
            <a:endParaRPr lang="zh-CN" altLang="en-US" sz="54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55776" y="2924944"/>
            <a:ext cx="14879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ireman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1259632" y="4005064"/>
            <a:ext cx="4392488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755576" y="5085184"/>
            <a:ext cx="4464496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8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2976"/>
            <a:ext cx="237842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Ask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971600" y="1556792"/>
            <a:ext cx="5902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What does your </a:t>
            </a:r>
            <a:r>
              <a:rPr lang="en-US" altLang="zh-CN" b="1" dirty="0" smtClean="0">
                <a:latin typeface="Comic Sans MS" panose="030F0702030302020204" pitchFamily="66" charset="0"/>
              </a:rPr>
              <a:t>father </a:t>
            </a:r>
            <a:r>
              <a:rPr lang="en-US" altLang="zh-CN" b="1" dirty="0">
                <a:latin typeface="Comic Sans MS" panose="030F0702030302020204" pitchFamily="66" charset="0"/>
              </a:rPr>
              <a:t>do?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CN" b="1" dirty="0">
                <a:solidFill>
                  <a:srgbClr val="3333FF"/>
                </a:solidFill>
                <a:latin typeface="Comic Sans MS" panose="030F0702030302020204" pitchFamily="66" charset="0"/>
              </a:rPr>
              <a:t>is a </a:t>
            </a:r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doctor. </a:t>
            </a:r>
            <a:endParaRPr lang="zh-CN" altLang="en-US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0" y="6092825"/>
            <a:ext cx="91376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4869160"/>
            <a:ext cx="248548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208" y="4797152"/>
            <a:ext cx="2359025" cy="1652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77844" y="3284984"/>
            <a:ext cx="2614236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20" name="Picture 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2996952"/>
            <a:ext cx="2421541" cy="169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yz\Desktop\35.6.i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35738" y="320675"/>
            <a:ext cx="201453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3968" y="4581128"/>
            <a:ext cx="1800200" cy="199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3084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What does your father/mother do?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3333FF"/>
                </a:solidFill>
                <a:latin typeface="Comic Sans MS" panose="030F0702030302020204" pitchFamily="66" charset="0"/>
              </a:rPr>
              <a:t>He/She</a:t>
            </a:r>
            <a:r>
              <a:rPr lang="en-US" altLang="zh-CN" b="1" dirty="0">
                <a:solidFill>
                  <a:srgbClr val="3333FF"/>
                </a:solidFill>
                <a:latin typeface="Comic Sans MS" panose="030F0702030302020204" pitchFamily="66" charset="0"/>
              </a:rPr>
              <a:t> is a </a:t>
            </a:r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… . </a:t>
            </a:r>
            <a:endParaRPr lang="zh-CN" altLang="en-US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2"/>
          <p:cNvSpPr>
            <a:spLocks noChangeArrowheads="1" noChangeShapeType="1" noTextEdit="1"/>
          </p:cNvSpPr>
          <p:nvPr/>
        </p:nvSpPr>
        <p:spPr bwMode="auto">
          <a:xfrm>
            <a:off x="323850" y="160338"/>
            <a:ext cx="4464174" cy="6762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Listen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graphicFrame>
        <p:nvGraphicFramePr>
          <p:cNvPr id="69823" name="Group 191"/>
          <p:cNvGraphicFramePr>
            <a:graphicFrameLocks noGrp="1"/>
          </p:cNvGraphicFramePr>
          <p:nvPr/>
        </p:nvGraphicFramePr>
        <p:xfrm>
          <a:off x="0" y="4564063"/>
          <a:ext cx="9072563" cy="1960563"/>
        </p:xfrm>
        <a:graphic>
          <a:graphicData uri="http://schemas.openxmlformats.org/drawingml/2006/table">
            <a:tbl>
              <a:tblPr/>
              <a:tblGrid>
                <a:gridCol w="131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My 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He/She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is …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He/She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likes …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He/She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is a …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zh-CN" sz="2800" b="1" kern="1200" dirty="0" smtClean="0">
                        <a:solidFill>
                          <a:srgbClr val="3333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058" name="Text Box 192"/>
          <p:cNvSpPr txBox="1">
            <a:spLocks noChangeArrowheads="1"/>
          </p:cNvSpPr>
          <p:nvPr/>
        </p:nvSpPr>
        <p:spPr bwMode="auto">
          <a:xfrm>
            <a:off x="1835150" y="3789363"/>
            <a:ext cx="1511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2800"/>
          </a:p>
        </p:txBody>
      </p:sp>
      <p:sp>
        <p:nvSpPr>
          <p:cNvPr id="69825" name="Text Box 193"/>
          <p:cNvSpPr txBox="1">
            <a:spLocks noChangeArrowheads="1"/>
          </p:cNvSpPr>
          <p:nvPr/>
        </p:nvSpPr>
        <p:spPr bwMode="auto">
          <a:xfrm>
            <a:off x="179512" y="5229200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C000"/>
                </a:solidFill>
              </a:rPr>
              <a:t>father</a:t>
            </a:r>
          </a:p>
        </p:txBody>
      </p:sp>
      <p:sp>
        <p:nvSpPr>
          <p:cNvPr id="69826" name="Text Box 194"/>
          <p:cNvSpPr txBox="1">
            <a:spLocks noChangeArrowheads="1"/>
          </p:cNvSpPr>
          <p:nvPr/>
        </p:nvSpPr>
        <p:spPr bwMode="auto">
          <a:xfrm>
            <a:off x="1691383" y="5301208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00B0F0"/>
                </a:solidFill>
              </a:rPr>
              <a:t>tall, strong</a:t>
            </a:r>
          </a:p>
        </p:txBody>
      </p:sp>
      <p:sp>
        <p:nvSpPr>
          <p:cNvPr id="69827" name="Rectangle 195"/>
          <p:cNvSpPr>
            <a:spLocks noChangeArrowheads="1"/>
          </p:cNvSpPr>
          <p:nvPr/>
        </p:nvSpPr>
        <p:spPr bwMode="auto">
          <a:xfrm>
            <a:off x="4283770" y="5280570"/>
            <a:ext cx="148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00B0F0"/>
                </a:solidFill>
              </a:rPr>
              <a:t>reading </a:t>
            </a:r>
          </a:p>
        </p:txBody>
      </p:sp>
      <p:sp>
        <p:nvSpPr>
          <p:cNvPr id="69828" name="Rectangle 196"/>
          <p:cNvSpPr>
            <a:spLocks noChangeArrowheads="1"/>
          </p:cNvSpPr>
          <p:nvPr/>
        </p:nvSpPr>
        <p:spPr bwMode="auto">
          <a:xfrm>
            <a:off x="7066658" y="5274220"/>
            <a:ext cx="1385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dirty="0">
                <a:solidFill>
                  <a:srgbClr val="00B0F0"/>
                </a:solidFill>
              </a:rPr>
              <a:t>teacher</a:t>
            </a:r>
          </a:p>
        </p:txBody>
      </p:sp>
      <p:sp>
        <p:nvSpPr>
          <p:cNvPr id="69829" name="Rectangle 197"/>
          <p:cNvSpPr>
            <a:spLocks noChangeArrowheads="1"/>
          </p:cNvSpPr>
          <p:nvPr/>
        </p:nvSpPr>
        <p:spPr bwMode="auto">
          <a:xfrm>
            <a:off x="0" y="5949280"/>
            <a:ext cx="140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C000"/>
                </a:solidFill>
              </a:rPr>
              <a:t>mother</a:t>
            </a:r>
          </a:p>
        </p:txBody>
      </p:sp>
      <p:sp>
        <p:nvSpPr>
          <p:cNvPr id="69830" name="Text Box 198"/>
          <p:cNvSpPr txBox="1">
            <a:spLocks noChangeArrowheads="1"/>
          </p:cNvSpPr>
          <p:nvPr/>
        </p:nvSpPr>
        <p:spPr bwMode="auto">
          <a:xfrm>
            <a:off x="1870770" y="5950495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00B0F0"/>
                </a:solidFill>
              </a:rPr>
              <a:t>tall, thin</a:t>
            </a:r>
          </a:p>
        </p:txBody>
      </p:sp>
      <p:sp>
        <p:nvSpPr>
          <p:cNvPr id="69831" name="Text Box 199"/>
          <p:cNvSpPr txBox="1">
            <a:spLocks noChangeArrowheads="1"/>
          </p:cNvSpPr>
          <p:nvPr/>
        </p:nvSpPr>
        <p:spPr bwMode="auto">
          <a:xfrm>
            <a:off x="4283770" y="5934620"/>
            <a:ext cx="180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00B0F0"/>
                </a:solidFill>
              </a:rPr>
              <a:t>cooking</a:t>
            </a:r>
          </a:p>
        </p:txBody>
      </p:sp>
      <p:sp>
        <p:nvSpPr>
          <p:cNvPr id="69832" name="Text Box 200"/>
          <p:cNvSpPr txBox="1">
            <a:spLocks noChangeArrowheads="1"/>
          </p:cNvSpPr>
          <p:nvPr/>
        </p:nvSpPr>
        <p:spPr bwMode="auto">
          <a:xfrm>
            <a:off x="7152383" y="595525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00B0F0"/>
                </a:solidFill>
              </a:rPr>
              <a:t>cook</a:t>
            </a:r>
          </a:p>
        </p:txBody>
      </p:sp>
      <p:sp>
        <p:nvSpPr>
          <p:cNvPr id="44067" name="Text Box 203"/>
          <p:cNvSpPr txBox="1">
            <a:spLocks noChangeArrowheads="1"/>
          </p:cNvSpPr>
          <p:nvPr/>
        </p:nvSpPr>
        <p:spPr bwMode="auto">
          <a:xfrm>
            <a:off x="971600" y="3501008"/>
            <a:ext cx="169068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Mary</a:t>
            </a:r>
          </a:p>
        </p:txBody>
      </p:sp>
      <p:pic>
        <p:nvPicPr>
          <p:cNvPr id="44068" name="Picture 44" descr="c:\users\administrator\appdata\roaming\360se6\User Data\temp\rv28nyiq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61125" y="1196752"/>
            <a:ext cx="1687721" cy="210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69" name="Picture 44" descr="c:\users\administrator\appdata\roaming\360se6\User Data\temp\rv28nyiq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25863" y="1271588"/>
            <a:ext cx="1577975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70" name="Text Box 19"/>
          <p:cNvSpPr txBox="1">
            <a:spLocks noChangeArrowheads="1"/>
          </p:cNvSpPr>
          <p:nvPr/>
        </p:nvSpPr>
        <p:spPr bwMode="auto">
          <a:xfrm>
            <a:off x="3419475" y="3603625"/>
            <a:ext cx="21907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father</a:t>
            </a:r>
          </a:p>
        </p:txBody>
      </p:sp>
      <p:sp>
        <p:nvSpPr>
          <p:cNvPr id="44071" name="Text Box 20"/>
          <p:cNvSpPr txBox="1">
            <a:spLocks noChangeArrowheads="1"/>
          </p:cNvSpPr>
          <p:nvPr/>
        </p:nvSpPr>
        <p:spPr bwMode="auto">
          <a:xfrm>
            <a:off x="6156325" y="3625850"/>
            <a:ext cx="22320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mother</a:t>
            </a:r>
          </a:p>
        </p:txBody>
      </p:sp>
      <p:pic>
        <p:nvPicPr>
          <p:cNvPr id="44072" name="Picture 46" descr="c:\users\administrator\appdata\roaming\360se6\User Data\temp\11233065_083132084363_2.jpg"/>
          <p:cNvPicPr>
            <a:picLocks noChangeAspect="1" noChangeArrowheads="1"/>
          </p:cNvPicPr>
          <p:nvPr/>
        </p:nvPicPr>
        <p:blipFill>
          <a:blip r:embed="rId10" cstate="email"/>
          <a:srcRect t="-2720"/>
          <a:stretch>
            <a:fillRect/>
          </a:stretch>
        </p:blipFill>
        <p:spPr bwMode="auto">
          <a:xfrm>
            <a:off x="917575" y="966089"/>
            <a:ext cx="1422177" cy="246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新录音 2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44408" y="3717032"/>
            <a:ext cx="504056" cy="504056"/>
          </a:xfrm>
          <a:prstGeom prst="rect">
            <a:avLst/>
          </a:prstGeom>
        </p:spPr>
      </p:pic>
      <p:pic>
        <p:nvPicPr>
          <p:cNvPr id="21" name="新录音.m4a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64088" y="3717032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9825" grpId="0"/>
      <p:bldP spid="69826" grpId="0" autoUpdateAnimBg="0"/>
      <p:bldP spid="69827" grpId="0" autoUpdateAnimBg="0"/>
      <p:bldP spid="69828" grpId="0" autoUpdateAnimBg="0"/>
      <p:bldP spid="69829" grpId="0"/>
      <p:bldP spid="69830" grpId="0" autoUpdateAnimBg="0"/>
      <p:bldP spid="69831" grpId="0" autoUpdateAnimBg="0"/>
      <p:bldP spid="69832" grpId="0" autoUpdateAnimBg="0"/>
      <p:bldP spid="44070" grpId="0" animBg="1"/>
      <p:bldP spid="440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0"/>
            <a:ext cx="914400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3" name="Group 5"/>
          <p:cNvGraphicFramePr>
            <a:graphicFrameLocks noGrp="1"/>
          </p:cNvGraphicFramePr>
          <p:nvPr/>
        </p:nvGraphicFramePr>
        <p:xfrm>
          <a:off x="277813" y="4119563"/>
          <a:ext cx="8470899" cy="2344142"/>
        </p:xfrm>
        <a:graphic>
          <a:graphicData uri="http://schemas.openxmlformats.org/drawingml/2006/table">
            <a:tbl>
              <a:tblPr/>
              <a:tblGrid>
                <a:gridCol w="129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7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My …</a:t>
                      </a:r>
                    </a:p>
                  </a:txBody>
                  <a:tcPr marL="91441" marR="9144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He/She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is 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(tall/ thin/ …)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He/She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likes 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He/She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is a …</a:t>
                      </a: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1" marR="91441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6" name="WordArt 2"/>
          <p:cNvSpPr>
            <a:spLocks noChangeArrowheads="1" noChangeShapeType="1" noTextEdit="1"/>
          </p:cNvSpPr>
          <p:nvPr/>
        </p:nvSpPr>
        <p:spPr bwMode="auto">
          <a:xfrm>
            <a:off x="250825" y="231775"/>
            <a:ext cx="4392613" cy="6762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7" name="Picture 2" descr="C:\Users\lyz\Desktop\35.6.i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0"/>
            <a:ext cx="201453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51520" y="1844824"/>
            <a:ext cx="8280920" cy="2016125"/>
          </a:xfrm>
          <a:prstGeom prst="wedgeRoundRectCallout">
            <a:avLst>
              <a:gd name="adj1" fmla="val 34991"/>
              <a:gd name="adj2" fmla="val -843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432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does your mother/father do?</a:t>
            </a:r>
          </a:p>
          <a:p>
            <a:pPr>
              <a:lnSpc>
                <a:spcPts val="432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How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is your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father/mother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? </a:t>
            </a:r>
            <a:endParaRPr lang="en-US" altLang="zh-CN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ts val="432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What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does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he/she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like doing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193"/>
          <p:cNvSpPr txBox="1">
            <a:spLocks noChangeArrowheads="1"/>
          </p:cNvSpPr>
          <p:nvPr/>
        </p:nvSpPr>
        <p:spPr bwMode="auto">
          <a:xfrm>
            <a:off x="251520" y="5157192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</a:rPr>
              <a:t>father</a:t>
            </a:r>
          </a:p>
        </p:txBody>
      </p:sp>
      <p:sp>
        <p:nvSpPr>
          <p:cNvPr id="9" name="Rectangle 197"/>
          <p:cNvSpPr>
            <a:spLocks noChangeArrowheads="1"/>
          </p:cNvSpPr>
          <p:nvPr/>
        </p:nvSpPr>
        <p:spPr bwMode="auto">
          <a:xfrm>
            <a:off x="251520" y="5805264"/>
            <a:ext cx="140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</a:rPr>
              <a:t>mother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092825"/>
            <a:ext cx="91376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938" y="0"/>
            <a:ext cx="914400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TextBox 2"/>
          <p:cNvSpPr txBox="1">
            <a:spLocks noChangeArrowheads="1"/>
          </p:cNvSpPr>
          <p:nvPr/>
        </p:nvSpPr>
        <p:spPr bwMode="auto">
          <a:xfrm>
            <a:off x="827584" y="512056"/>
            <a:ext cx="4536504" cy="6366510"/>
          </a:xfrm>
          <a:prstGeom prst="verticalScroll">
            <a:avLst>
              <a:gd name="adj" fmla="val 7249"/>
            </a:avLst>
          </a:prstGeom>
          <a:solidFill>
            <a:srgbClr val="F9E8D7"/>
          </a:solidFill>
          <a:ln>
            <a:solidFill>
              <a:srgbClr val="F2CFA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I’m …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I </a:t>
            </a:r>
            <a:r>
              <a:rPr lang="en-US" altLang="zh-CN" sz="2800" b="1" dirty="0">
                <a:latin typeface="Comic Sans MS" panose="030F0702030302020204" pitchFamily="66" charset="0"/>
              </a:rPr>
              <a:t>like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…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I’m </a:t>
            </a:r>
            <a:r>
              <a:rPr lang="en-US" altLang="zh-CN" sz="2800" b="1" dirty="0">
                <a:latin typeface="Comic Sans MS" panose="030F0702030302020204" pitchFamily="66" charset="0"/>
              </a:rPr>
              <a:t>a 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My father is … </a:t>
            </a:r>
            <a:endParaRPr lang="en-US" altLang="zh-CN" sz="28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CN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likes … </a:t>
            </a:r>
            <a:endParaRPr lang="en-US" altLang="zh-CN" sz="28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He’s </a:t>
            </a:r>
            <a:r>
              <a:rPr lang="en-US" altLang="zh-CN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 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66CC"/>
                </a:solidFill>
                <a:latin typeface="Comic Sans MS" panose="030F0702030302020204" pitchFamily="66" charset="0"/>
              </a:rPr>
              <a:t>My mother </a:t>
            </a:r>
            <a:r>
              <a:rPr lang="en-US" altLang="zh-CN" sz="2800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She likes 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47133" name="Picture 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07552">
            <a:off x="4839307" y="2386329"/>
            <a:ext cx="3738637" cy="273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0" name="WordArt 2"/>
          <p:cNvSpPr>
            <a:spLocks noChangeArrowheads="1" noChangeShapeType="1" noTextEdit="1"/>
          </p:cNvSpPr>
          <p:nvPr/>
        </p:nvSpPr>
        <p:spPr bwMode="auto">
          <a:xfrm>
            <a:off x="250825" y="231775"/>
            <a:ext cx="4392613" cy="6762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Make a story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0"/>
            <a:ext cx="914400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WordArt 2"/>
          <p:cNvSpPr>
            <a:spLocks noChangeArrowheads="1" noChangeShapeType="1" noTextEdit="1"/>
          </p:cNvSpPr>
          <p:nvPr/>
        </p:nvSpPr>
        <p:spPr bwMode="auto">
          <a:xfrm>
            <a:off x="250825" y="61913"/>
            <a:ext cx="4176713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2653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Let’s learn more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3212976"/>
            <a:ext cx="5688632" cy="24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Tim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Lucy</a:t>
            </a:r>
            <a:endParaRPr lang="zh-CN" altLang="en-US" sz="3600" b="1" dirty="0"/>
          </a:p>
        </p:txBody>
      </p:sp>
      <p:sp>
        <p:nvSpPr>
          <p:cNvPr id="12" name="云形标注 11"/>
          <p:cNvSpPr/>
          <p:nvPr/>
        </p:nvSpPr>
        <p:spPr>
          <a:xfrm>
            <a:off x="1691680" y="692696"/>
            <a:ext cx="5976664" cy="2232248"/>
          </a:xfrm>
          <a:prstGeom prst="cloudCallout">
            <a:avLst>
              <a:gd name="adj1" fmla="val -21383"/>
              <a:gd name="adj2" fmla="val 7229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I have a super mum…</a:t>
            </a:r>
            <a:endParaRPr lang="zh-CN" altLang="en-US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484313"/>
            <a:ext cx="8560122" cy="42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0" y="6092825"/>
            <a:ext cx="91376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7938" y="0"/>
            <a:ext cx="914400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WordArt 2"/>
          <p:cNvSpPr>
            <a:spLocks noChangeArrowheads="1" noChangeShapeType="1" noTextEdit="1"/>
          </p:cNvSpPr>
          <p:nvPr/>
        </p:nvSpPr>
        <p:spPr bwMode="auto">
          <a:xfrm>
            <a:off x="260350" y="382588"/>
            <a:ext cx="4176713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2653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Let’s learn more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50182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27592">
            <a:off x="7381875" y="5470525"/>
            <a:ext cx="88106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7205">
            <a:off x="7961313" y="5459413"/>
            <a:ext cx="8826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54538" y="601663"/>
            <a:ext cx="35909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691680" y="1988840"/>
            <a:ext cx="676860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800" b="1" dirty="0" smtClean="0">
                <a:latin typeface="Comic Sans MS" panose="030F0702030302020204" pitchFamily="66" charset="0"/>
              </a:rPr>
              <a:t>抄写（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1</a:t>
            </a:r>
            <a:r>
              <a:rPr lang="zh-CN" altLang="en-US" sz="2800" b="1" dirty="0" smtClean="0">
                <a:latin typeface="Comic Sans MS" panose="030F0702030302020204" pitchFamily="66" charset="0"/>
              </a:rPr>
              <a:t>号本）：</a:t>
            </a:r>
            <a:endParaRPr lang="en-US" altLang="zh-CN" sz="2800" b="1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bus driver, doctor, fireman, nurse, teacher,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cook, policeman</a:t>
            </a:r>
            <a:endParaRPr lang="en-US" altLang="zh-CN" sz="2800" b="1" dirty="0" smtClean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2800" b="1" dirty="0" smtClean="0">
                <a:latin typeface="Comic Sans MS" panose="030F0702030302020204" pitchFamily="66" charset="0"/>
              </a:rPr>
              <a:t>共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7</a:t>
            </a:r>
            <a:r>
              <a:rPr lang="zh-CN" altLang="en-US" sz="2800" b="1" dirty="0" smtClean="0">
                <a:latin typeface="Comic Sans MS" panose="030F0702030302020204" pitchFamily="66" charset="0"/>
              </a:rPr>
              <a:t>个职业，写一个中文意思，并背诵、默写。 </a:t>
            </a:r>
            <a:endParaRPr lang="en-US" altLang="zh-CN" sz="2800" b="1" dirty="0" smtClean="0">
              <a:latin typeface="Comic Sans MS" panose="030F0702030302020204" pitchFamily="66" charset="0"/>
            </a:endParaRPr>
          </a:p>
        </p:txBody>
      </p:sp>
      <p:sp>
        <p:nvSpPr>
          <p:cNvPr id="53252" name="WordArt 11"/>
          <p:cNvSpPr>
            <a:spLocks noChangeArrowheads="1" noChangeShapeType="1" noTextEdit="1"/>
          </p:cNvSpPr>
          <p:nvPr/>
        </p:nvSpPr>
        <p:spPr bwMode="auto">
          <a:xfrm>
            <a:off x="3059832" y="908720"/>
            <a:ext cx="354987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4005064"/>
            <a:ext cx="1584176" cy="17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99592" y="4437112"/>
            <a:ext cx="36724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 smtClean="0">
                <a:latin typeface="Comic Sans MS" panose="030F0702030302020204" pitchFamily="66" charset="0"/>
              </a:rPr>
              <a:t>a firem</a:t>
            </a:r>
            <a:r>
              <a:rPr lang="en-US" altLang="zh-CN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5400" b="1" dirty="0" smtClean="0">
                <a:latin typeface="Comic Sans MS" panose="030F0702030302020204" pitchFamily="66" charset="0"/>
              </a:rPr>
              <a:t>n</a:t>
            </a:r>
            <a:endParaRPr lang="en-US" altLang="zh-CN" sz="54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971600" y="1988840"/>
            <a:ext cx="36724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 smtClean="0">
                <a:latin typeface="Comic Sans MS" panose="030F0702030302020204" pitchFamily="66" charset="0"/>
              </a:rPr>
              <a:t>firem</a:t>
            </a:r>
            <a:r>
              <a:rPr lang="en-US" altLang="zh-CN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 b="1" dirty="0" smtClean="0">
                <a:latin typeface="Comic Sans MS" panose="030F0702030302020204" pitchFamily="66" charset="0"/>
              </a:rPr>
              <a:t>n</a:t>
            </a:r>
            <a:endParaRPr lang="en-US" altLang="zh-CN" sz="5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700808"/>
            <a:ext cx="1440160" cy="15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700808"/>
            <a:ext cx="1440160" cy="15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3840" y="1700808"/>
            <a:ext cx="1440160" cy="15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Guess the job 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15816" y="1772816"/>
            <a:ext cx="5421012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3768" y="1484784"/>
            <a:ext cx="623551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51520" y="2780928"/>
            <a:ext cx="25202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</a:rPr>
              <a:t>doctor</a:t>
            </a:r>
          </a:p>
        </p:txBody>
      </p:sp>
      <p:pic>
        <p:nvPicPr>
          <p:cNvPr id="7" name="docto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4509120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Guess the job 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1772816"/>
            <a:ext cx="5335607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28" y="1556792"/>
            <a:ext cx="625474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695728" y="2924944"/>
            <a:ext cx="2448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</a:rPr>
              <a:t>nurse</a:t>
            </a:r>
          </a:p>
        </p:txBody>
      </p:sp>
      <p:pic>
        <p:nvPicPr>
          <p:cNvPr id="7" name="nur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0312" y="42930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Guess the job 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560" y="1682640"/>
            <a:ext cx="5299374" cy="3978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1340768"/>
            <a:ext cx="60831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228184" y="2852936"/>
            <a:ext cx="2915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</a:rPr>
              <a:t>fireman</a:t>
            </a:r>
          </a:p>
        </p:txBody>
      </p:sp>
      <p:pic>
        <p:nvPicPr>
          <p:cNvPr id="8" name="firem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6296" y="407707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Guess the job 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43808" y="1772816"/>
            <a:ext cx="5832648" cy="3842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3768" y="1484784"/>
            <a:ext cx="6408712" cy="44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0" y="2924944"/>
            <a:ext cx="2952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</a:rPr>
              <a:t>teacher</a:t>
            </a:r>
          </a:p>
        </p:txBody>
      </p:sp>
      <p:pic>
        <p:nvPicPr>
          <p:cNvPr id="7" name="teac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624" y="4365104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Guess the job 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7904" y="1700808"/>
            <a:ext cx="4605734" cy="4032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6236" y="1484784"/>
            <a:ext cx="58277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216023" y="2780928"/>
            <a:ext cx="1368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</a:rPr>
              <a:t>bus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547664" y="2780928"/>
            <a:ext cx="2376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5400" b="1" dirty="0">
                <a:latin typeface="Comic Sans MS" panose="030F0702030302020204" pitchFamily="66" charset="0"/>
              </a:rPr>
              <a:t>driver</a:t>
            </a:r>
          </a:p>
        </p:txBody>
      </p:sp>
      <p:pic>
        <p:nvPicPr>
          <p:cNvPr id="8" name="bus driv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7664" y="4437112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725" y="4292600"/>
            <a:ext cx="30162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750100"/>
            <a:ext cx="3180904" cy="227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4550" y="4330700"/>
            <a:ext cx="2968625" cy="208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128" y="744538"/>
            <a:ext cx="3169047" cy="232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989012"/>
            <a:ext cx="3384054" cy="242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WordArt 20"/>
          <p:cNvSpPr>
            <a:spLocks noChangeArrowheads="1" noChangeShapeType="1" noTextEdit="1"/>
          </p:cNvSpPr>
          <p:nvPr/>
        </p:nvSpPr>
        <p:spPr bwMode="auto">
          <a:xfrm>
            <a:off x="323528" y="2852936"/>
            <a:ext cx="432048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3" name="WordArt 21"/>
          <p:cNvSpPr>
            <a:spLocks noChangeArrowheads="1" noChangeShapeType="1" noTextEdit="1"/>
          </p:cNvSpPr>
          <p:nvPr/>
        </p:nvSpPr>
        <p:spPr bwMode="auto">
          <a:xfrm>
            <a:off x="467545" y="4005064"/>
            <a:ext cx="432048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4" name="WordArt 22"/>
          <p:cNvSpPr>
            <a:spLocks noChangeArrowheads="1" noChangeShapeType="1" noTextEdit="1"/>
          </p:cNvSpPr>
          <p:nvPr/>
        </p:nvSpPr>
        <p:spPr bwMode="auto">
          <a:xfrm>
            <a:off x="4572000" y="4653136"/>
            <a:ext cx="504056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5" name="WordArt 23"/>
          <p:cNvSpPr>
            <a:spLocks noChangeArrowheads="1" noChangeShapeType="1" noTextEdit="1"/>
          </p:cNvSpPr>
          <p:nvPr/>
        </p:nvSpPr>
        <p:spPr bwMode="auto">
          <a:xfrm>
            <a:off x="8460432" y="3933056"/>
            <a:ext cx="382141" cy="6012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6" name="WordArt 24"/>
          <p:cNvSpPr>
            <a:spLocks noChangeArrowheads="1" noChangeShapeType="1" noTextEdit="1"/>
          </p:cNvSpPr>
          <p:nvPr/>
        </p:nvSpPr>
        <p:spPr bwMode="auto">
          <a:xfrm>
            <a:off x="8388424" y="2708920"/>
            <a:ext cx="539552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7" name="WordArt 2"/>
          <p:cNvSpPr>
            <a:spLocks noChangeArrowheads="1" noChangeShapeType="1" noTextEdit="1"/>
          </p:cNvSpPr>
          <p:nvPr/>
        </p:nvSpPr>
        <p:spPr bwMode="auto">
          <a:xfrm>
            <a:off x="323850" y="1"/>
            <a:ext cx="4319588" cy="946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836712"/>
            <a:ext cx="90506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0" name="Picture 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5663" y="3776663"/>
            <a:ext cx="1631950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59" name="Picture 4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764704"/>
            <a:ext cx="19145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563888" y="5805264"/>
            <a:ext cx="2054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policeman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588224" y="5949280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nurse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855662" y="5845175"/>
            <a:ext cx="1988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doctor</a:t>
            </a:r>
          </a:p>
        </p:txBody>
      </p:sp>
      <p:sp>
        <p:nvSpPr>
          <p:cNvPr id="38922" name="WordArt 2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4248472" cy="69269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guess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860032" y="2852936"/>
            <a:ext cx="107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Comic Sans MS" panose="030F0702030302020204" pitchFamily="66" charset="0"/>
              </a:rPr>
              <a:t>cook</a:t>
            </a:r>
          </a:p>
        </p:txBody>
      </p:sp>
      <p:pic>
        <p:nvPicPr>
          <p:cNvPr id="38943" name="Picture 31" descr="c:\users\administrator\appdata\roaming\360se6\User Data\temp\nurse_uniform_hospital_uniform_medical_scrub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64288" y="3836988"/>
            <a:ext cx="17653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33" descr="c:\users\administrator\appdata\roaming\360se6\User Data\temp\2461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2" y="3861048"/>
            <a:ext cx="1679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4572000" y="692696"/>
            <a:ext cx="2016224" cy="223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35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611560" y="3861048"/>
            <a:ext cx="2508250" cy="184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07904" y="3645024"/>
            <a:ext cx="1771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Picture 46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6300192" y="3976026"/>
            <a:ext cx="2714352" cy="1901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41"/>
          <p:cNvSpPr txBox="1">
            <a:spLocks noChangeArrowheads="1"/>
          </p:cNvSpPr>
          <p:nvPr/>
        </p:nvSpPr>
        <p:spPr bwMode="auto">
          <a:xfrm>
            <a:off x="251520" y="3717032"/>
            <a:ext cx="2946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</a:rPr>
              <a:t>3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8934" name="TextBox 42"/>
          <p:cNvSpPr txBox="1">
            <a:spLocks noChangeArrowheads="1"/>
          </p:cNvSpPr>
          <p:nvPr/>
        </p:nvSpPr>
        <p:spPr bwMode="auto">
          <a:xfrm>
            <a:off x="3347864" y="357301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</a:rPr>
              <a:t>4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38935" name="TextBox 43"/>
          <p:cNvSpPr txBox="1">
            <a:spLocks noChangeArrowheads="1"/>
          </p:cNvSpPr>
          <p:nvPr/>
        </p:nvSpPr>
        <p:spPr bwMode="auto">
          <a:xfrm>
            <a:off x="6084168" y="37890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</a:rPr>
              <a:t>5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323528" y="2204864"/>
            <a:ext cx="3600400" cy="1191816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Number 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He/She</a:t>
            </a:r>
            <a:r>
              <a:rPr lang="en-US" altLang="zh-CN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a </a:t>
            </a:r>
            <a:r>
              <a:rPr lang="en-US" altLang="zh-CN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圆角矩形 22"/>
          <p:cNvSpPr>
            <a:spLocks noChangeArrowheads="1"/>
          </p:cNvSpPr>
          <p:nvPr/>
        </p:nvSpPr>
        <p:spPr bwMode="auto">
          <a:xfrm>
            <a:off x="323528" y="836712"/>
            <a:ext cx="3600400" cy="1191816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3333FF"/>
                </a:solidFill>
                <a:latin typeface="Comic Sans MS" panose="030F0702030302020204" pitchFamily="66" charset="0"/>
              </a:rPr>
              <a:t>Number </a:t>
            </a:r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2.</a:t>
            </a:r>
            <a:endParaRPr lang="en-US" altLang="zh-CN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CN" b="1" dirty="0">
                <a:solidFill>
                  <a:srgbClr val="3333FF"/>
                </a:solidFill>
                <a:latin typeface="Comic Sans MS" panose="030F0702030302020204" pitchFamily="66" charset="0"/>
              </a:rPr>
              <a:t>is a </a:t>
            </a:r>
            <a:r>
              <a:rPr lang="en-US" altLang="zh-CN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fireman.</a:t>
            </a:r>
            <a:endParaRPr lang="en-US" altLang="zh-CN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8304" y="692696"/>
            <a:ext cx="1512168" cy="2229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6876256" y="548680"/>
            <a:ext cx="2880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FF0000"/>
                </a:solidFill>
              </a:rPr>
              <a:t>2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380312" y="2996952"/>
            <a:ext cx="1763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fireman</a:t>
            </a:r>
            <a:endParaRPr lang="en-US" altLang="zh-CN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31" name="TextBox 3"/>
          <p:cNvSpPr txBox="1">
            <a:spLocks noChangeArrowheads="1"/>
          </p:cNvSpPr>
          <p:nvPr/>
        </p:nvSpPr>
        <p:spPr bwMode="auto">
          <a:xfrm>
            <a:off x="4067944" y="476672"/>
            <a:ext cx="648072" cy="10819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</a:rPr>
              <a:t>1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3567" grpId="0"/>
      <p:bldP spid="23569" grpId="0"/>
      <p:bldP spid="23575" grpId="0"/>
      <p:bldP spid="23568" grpId="0"/>
      <p:bldP spid="5" grpId="0" animBg="1"/>
      <p:bldP spid="23" grpId="0" animBg="1"/>
      <p:bldP spid="2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600CC"/>
            </a:gs>
            <a:gs pos="100000">
              <a:srgbClr val="CC00CC"/>
            </a:gs>
          </a:gsLst>
          <a:lin ang="5400000" scaled="1"/>
        </a:gra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9999FF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600CC"/>
            </a:gs>
            <a:gs pos="100000">
              <a:srgbClr val="CC00CC"/>
            </a:gs>
          </a:gsLst>
          <a:lin ang="5400000" scaled="1"/>
        </a:gra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9999FF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 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模板网-WWW.1PPT.COM  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600CC"/>
            </a:gs>
            <a:gs pos="100000">
              <a:srgbClr val="CC00CC"/>
            </a:gs>
          </a:gsLst>
          <a:lin ang="5400000" scaled="1"/>
        </a:gra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9999FF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600CC"/>
            </a:gs>
            <a:gs pos="100000">
              <a:srgbClr val="CC00CC"/>
            </a:gs>
          </a:gsLst>
          <a:lin ang="5400000" scaled="1"/>
        </a:gra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9999FF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全屏显示(4:3)</PresentationFormat>
  <Paragraphs>155</Paragraphs>
  <Slides>19</Slides>
  <Notes>13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Broadway BT</vt:lpstr>
      <vt:lpstr>宋体</vt:lpstr>
      <vt:lpstr>微软雅黑</vt:lpstr>
      <vt:lpstr>Arial</vt:lpstr>
      <vt:lpstr>Arial Black</vt:lpstr>
      <vt:lpstr>Comic Sans MS</vt:lpstr>
      <vt:lpstr>Jokerman</vt:lpstr>
      <vt:lpstr>WWW.2PPT.COM
</vt:lpstr>
      <vt:lpstr>第一PPT模板网-WWW.1PPT.COM </vt:lpstr>
      <vt:lpstr>第一PPT模板网-WWW.1PPT.COM  </vt:lpstr>
      <vt:lpstr>第一PPT模板网-WWW.1PPT.COM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2010-10-18T14:26:00Z</dcterms:created>
  <dcterms:modified xsi:type="dcterms:W3CDTF">2023-01-16T22:45:50Z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771A48CDF6FD4E7391A56DB83AA0E9AE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