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3" r:id="rId2"/>
    <p:sldId id="469" r:id="rId3"/>
    <p:sldId id="470" r:id="rId4"/>
    <p:sldId id="471" r:id="rId5"/>
    <p:sldId id="472" r:id="rId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30" d="100"/>
          <a:sy n="130" d="100"/>
        </p:scale>
        <p:origin x="-1074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42D72C5-55C5-43ED-9AE1-281B4C97734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77A164F-3870-4771-8E10-128D4312A5E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CD90763-E802-46FF-841C-4485F54CB0C0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D3B559-036A-45E3-8870-E116B651EC66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3D20BE-7BAA-48DA-BFD7-EAFD5B584F4E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753531A-7B47-4D17-8E05-7045B7F7C25C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A6516-44D7-48AB-8115-69557BADFFA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A9E23-A2D8-4E90-B407-396661CFA7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0C7D1-6526-4E69-B5BA-E80285F1AE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6A713220-B189-4192-AC75-C2FE73AB15F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0C8EB-65E1-4824-B3BD-2F51C6ADDC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DECF4-DBA1-4557-AC4B-D929C14625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F934FB50-41D1-493F-9C3E-E64787EA5CF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CB7A4E96-96AC-41C8-BE16-6650C67459C8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8023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73857" y="3003798"/>
            <a:ext cx="8428435" cy="62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Ⅷ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Assessing Your Progress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95131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单词拼写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05991" y="1383506"/>
            <a:ext cx="8428434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1.An awful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事故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has happened.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2.This has been the hottest summer within my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3.He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低声说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that he had got a new job.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4.The new law will be brought into force by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午夜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tomorrow.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5.The country is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 broad range of skilled personnel.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6.Many raw materials are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出口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foreign countries.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7.The woman’s arm was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咬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off by an alligator.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8.He acted as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主席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of the meeting.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56160" y="1437085"/>
            <a:ext cx="10666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accident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62526" y="1847851"/>
            <a:ext cx="10702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memory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7269" y="2247901"/>
            <a:ext cx="12749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whispered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81538" y="2669382"/>
            <a:ext cx="114358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midnight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0504" y="3057525"/>
            <a:ext cx="12438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importing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32522" y="3477817"/>
            <a:ext cx="11408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exported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13485" y="3899298"/>
            <a:ext cx="79220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bitten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71662" y="4331494"/>
            <a:ext cx="116076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chairman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84560" y="627460"/>
            <a:ext cx="8262938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328612" y="1059656"/>
            <a:ext cx="8779892" cy="302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1.The doctor advised an immediate  ____________(operate).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2.We have been greatly  ____________(assist) by individuals and organizations.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3.This is a book that displays the considerable  ____________(scholar) of its author.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4.The men voted by a four-to-one  ____________(major) to accept the pay offer.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5.How long do you think it’ll be before this illness passes  ____________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6.He founded the charity in memory  ____________ his late wife.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7.I don’t feel  ____________(energy) enough to rush about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so I’ll sit down.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8.The world’s population has doubled during the last four  ____________(decade).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7391" y="1070373"/>
            <a:ext cx="121892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operation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44404" y="1535907"/>
            <a:ext cx="10134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assisted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88024" y="1866819"/>
            <a:ext cx="13889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scholarship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75025" y="2196641"/>
            <a:ext cx="104900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majority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9679" y="2571608"/>
            <a:ext cx="6995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away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95644" y="2906800"/>
            <a:ext cx="3616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663" y="3285054"/>
            <a:ext cx="11707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energetic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81599" y="3650680"/>
            <a:ext cx="104740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decades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71463" y="485775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271463" y="864394"/>
            <a:ext cx="8428435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1._________________________________________________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made a promise that he wouldn’t make the same mistake.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因粗鲁行为向老师道歉后，他承诺以后不再犯同样的错误。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didn’t want to argue with him.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因为尊重他的父亲，所以他不想和他争论。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3.He was caught in the rain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thus  ________________________________.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被雨淋后他感冒了。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4.Mary sat by the window of the classroom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玛丽坐在教室的窗边读一本书。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544" y="864394"/>
            <a:ext cx="616200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apologized to his teacher for his rude manners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3197" y="2171701"/>
            <a:ext cx="245907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Respecting his father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77879" y="2961085"/>
            <a:ext cx="32194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making himself catch a cold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06579" y="3792142"/>
            <a:ext cx="18151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reading a book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13135" y="681038"/>
            <a:ext cx="8345090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5.____________________________________________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know everyone quite well.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因为在这个村里住了很多年，所以我熟悉每个人。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6.The peasants  ________________________ day and night at the harvest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农忙时，农民们让拖拉机夜以继日地干活。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7.He  _____________________ in a café.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有人看见他坐在一家咖啡馆里。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8.You could  ______________________________________</a:t>
            </a:r>
            <a:r>
              <a:rPr lang="en-US" altLang="zh-CN" sz="8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there.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你可以听到那里正在谈论五花八门的问题。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568" y="663379"/>
            <a:ext cx="40215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lived in the village for years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02644" y="1557338"/>
            <a:ext cx="27567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had the tractor working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119" y="2387204"/>
            <a:ext cx="19002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was seen sitting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18085" y="3187304"/>
            <a:ext cx="448456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hear all kinds of things being discussed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yych01m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全屏显示(16:9)</PresentationFormat>
  <Paragraphs>66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2023-01-16T22:46:54Z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F14CCE1F063D46E5A16E18CBF7C4B51D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