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80" r:id="rId3"/>
    <p:sldId id="293" r:id="rId4"/>
    <p:sldId id="282" r:id="rId5"/>
    <p:sldId id="260" r:id="rId6"/>
    <p:sldId id="261" r:id="rId7"/>
    <p:sldId id="262" r:id="rId8"/>
    <p:sldId id="284" r:id="rId9"/>
    <p:sldId id="264" r:id="rId10"/>
    <p:sldId id="265" r:id="rId11"/>
    <p:sldId id="266" r:id="rId12"/>
    <p:sldId id="285" r:id="rId13"/>
    <p:sldId id="268" r:id="rId14"/>
    <p:sldId id="269" r:id="rId15"/>
    <p:sldId id="270" r:id="rId16"/>
    <p:sldId id="286" r:id="rId17"/>
    <p:sldId id="272" r:id="rId18"/>
    <p:sldId id="273" r:id="rId19"/>
    <p:sldId id="287" r:id="rId20"/>
    <p:sldId id="275" r:id="rId21"/>
    <p:sldId id="276" r:id="rId22"/>
    <p:sldId id="288" r:id="rId23"/>
    <p:sldId id="278" r:id="rId24"/>
    <p:sldId id="29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/>
    <p:restoredTop sz="93602"/>
  </p:normalViewPr>
  <p:slideViewPr>
    <p:cSldViewPr snapToGrid="0" snapToObjects="1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8-4D7E-ABC0-572F2361B03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8-4D7E-ABC0-572F2361B03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8-4D7E-ABC0-572F2361B03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8-4D7E-ABC0-572F2361B030}"/>
              </c:ext>
            </c:extLst>
          </c:dPt>
          <c:dPt>
            <c:idx val="4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8-4D7E-ABC0-572F2361B03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78-4D7E-ABC0-572F2361B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2-4BE8-8CE8-C83463FA4F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2-4BE8-8CE8-C83463FA4F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2-4BE8-8CE8-C83463FA4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095544"/>
        <c:axId val="578093976"/>
      </c:barChart>
      <c:catAx>
        <c:axId val="57809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  <a:endParaRPr lang="zh-CN"/>
          </a:p>
        </c:txPr>
        <c:crossAx val="578093976"/>
        <c:crosses val="autoZero"/>
        <c:auto val="1"/>
        <c:lblAlgn val="ctr"/>
        <c:lblOffset val="100"/>
        <c:noMultiLvlLbl val="0"/>
      </c:catAx>
      <c:valAx>
        <c:axId val="57809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pPr>
            <a:endParaRPr lang="zh-CN"/>
          </a:p>
        </c:txPr>
        <c:crossAx val="57809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8356-EB36-4686-A383-B71E19F7F65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A3E3-31E7-4EE1-9F49-1D34E7CD3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>
            <a:fillRect/>
          </a:stretch>
        </p:blipFill>
        <p:spPr>
          <a:xfrm>
            <a:off x="849510" y="-12701"/>
            <a:ext cx="10492980" cy="6858001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22697" y="2307026"/>
            <a:ext cx="11146606" cy="9377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155230" y="3669185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742690" y="3669184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55230" y="4448647"/>
            <a:ext cx="5881540" cy="5083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79519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79518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31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82" y="416732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32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3483070" y="462280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9445" y="417130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6390855" y="462678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294408" y="4171304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294407" y="4626780"/>
            <a:ext cx="229786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 marL="0" indent="0" algn="ctr">
              <a:lnSpc>
                <a:spcPct val="130000"/>
              </a:lnSpc>
              <a:buNone/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79519" y="4167324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79518" y="4622800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2892015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892013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204511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204511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517007" y="4167324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517007" y="4622800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9503" y="4165951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829502" y="4621427"/>
            <a:ext cx="1805335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58799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8797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408797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25879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4258794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958788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954761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80878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808783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6108791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6108791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326105" y="2470485"/>
            <a:ext cx="7539792" cy="107482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326105" y="3545305"/>
            <a:ext cx="7539792" cy="70772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85838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54115" t="20375" r="25555" b="20378"/>
          <a:stretch>
            <a:fillRect/>
          </a:stretch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Segoe UI" panose="020B0502040204020203"/>
                <a:ea typeface="微软雅黑" panose="020B0503020204020204" pitchFamily="34" charset="-122"/>
              </a:rPr>
              <a:t>毕业论文</a:t>
            </a:r>
            <a:r>
              <a:rPr lang="zh-CN" altLang="en-US" dirty="0" smtClean="0">
                <a:latin typeface="Segoe UI" panose="020B0502040204020203"/>
                <a:ea typeface="微软雅黑" panose="020B0503020204020204" pitchFamily="34" charset="-122"/>
              </a:rPr>
              <a:t>答辩极</a:t>
            </a:r>
            <a:r>
              <a:rPr lang="zh-CN" altLang="en-US" dirty="0">
                <a:latin typeface="Segoe UI" panose="020B0502040204020203"/>
                <a:ea typeface="微软雅黑" panose="020B0503020204020204" pitchFamily="34" charset="-122"/>
              </a:rPr>
              <a:t>简</a:t>
            </a:r>
            <a:r>
              <a:rPr lang="zh-CN" altLang="en-US" dirty="0" smtClean="0">
                <a:latin typeface="Segoe UI" panose="020B0502040204020203"/>
                <a:ea typeface="微软雅黑" panose="020B0503020204020204" pitchFamily="34" charset="-122"/>
              </a:rPr>
              <a:t>线条七彩点缀</a:t>
            </a:r>
            <a:r>
              <a:rPr lang="en-US" altLang="zh-CN" dirty="0" smtClean="0">
                <a:latin typeface="Segoe UI" panose="020B0502040204020203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Segoe UI" panose="020B0502040204020203"/>
                <a:ea typeface="微软雅黑" panose="020B0503020204020204" pitchFamily="34" charset="-122"/>
              </a:rPr>
              <a:t>模板</a:t>
            </a:r>
            <a:endParaRPr lang="en-US" altLang="zh-CN" dirty="0"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 smtClean="0">
                <a:latin typeface="Segoe UI" panose="020B0502040204020203"/>
                <a:ea typeface="微软雅黑" panose="020B0503020204020204" pitchFamily="34" charset="-122"/>
              </a:rPr>
              <a:t>报告人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kern="0" smtClean="0">
                <a:latin typeface="Segoe UI" panose="020B0502040204020203"/>
                <a:ea typeface="微软雅黑" panose="020B0503020204020204" pitchFamily="34" charset="-122"/>
              </a:rPr>
              <a:t>PPT818</a:t>
            </a:r>
            <a:endParaRPr lang="en-US" altLang="zh-CN" kern="0" dirty="0" smtClean="0"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 dirty="0" smtClean="0">
                <a:latin typeface="Segoe UI" panose="020B0502040204020203"/>
                <a:ea typeface="微软雅黑" panose="020B0503020204020204" pitchFamily="34" charset="-122"/>
              </a:rPr>
              <a:t>报告时间</a:t>
            </a:r>
            <a:endParaRPr lang="en-US" altLang="zh-CN" kern="0" dirty="0">
              <a:latin typeface="Segoe UI" panose="020B0502040204020203"/>
              <a:ea typeface="微软雅黑" panose="020B0503020204020204" pitchFamily="34" charset="-12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kern="0" dirty="0" smtClean="0">
                <a:latin typeface="Segoe UI" panose="020B0502040204020203"/>
                <a:ea typeface="微软雅黑" panose="020B0503020204020204" pitchFamily="34" charset="-122"/>
              </a:rPr>
              <a:t>20xx</a:t>
            </a:r>
            <a:r>
              <a:rPr lang="zh-CN" altLang="en-US" kern="0" dirty="0" smtClean="0">
                <a:latin typeface="Segoe UI" panose="020B0502040204020203"/>
                <a:ea typeface="微软雅黑" panose="020B0503020204020204" pitchFamily="34" charset="-122"/>
              </a:rPr>
              <a:t>年</a:t>
            </a:r>
            <a:r>
              <a:rPr lang="en-US" altLang="zh-CN" kern="0" dirty="0" smtClean="0">
                <a:latin typeface="Segoe UI" panose="020B0502040204020203"/>
                <a:ea typeface="微软雅黑" panose="020B0503020204020204" pitchFamily="34" charset="-122"/>
              </a:rPr>
              <a:t>xx</a:t>
            </a:r>
            <a:r>
              <a:rPr lang="zh-CN" altLang="en-US" kern="0" dirty="0" smtClean="0">
                <a:latin typeface="Segoe UI" panose="020B0502040204020203"/>
                <a:ea typeface="微软雅黑" panose="020B0503020204020204" pitchFamily="34" charset="-122"/>
              </a:rPr>
              <a:t>月</a:t>
            </a:r>
            <a:endParaRPr lang="en-US" altLang="zh-CN" kern="0" dirty="0"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点击此处可输入学校名称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49174" y="77251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4049174" y="1784364"/>
            <a:ext cx="562822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76" name="组合 5"/>
          <p:cNvGrpSpPr/>
          <p:nvPr/>
        </p:nvGrpSpPr>
        <p:grpSpPr>
          <a:xfrm>
            <a:off x="3502597" y="4223476"/>
            <a:ext cx="2300757" cy="509896"/>
            <a:chOff x="888096" y="1000203"/>
            <a:chExt cx="4259825" cy="944066"/>
          </a:xfrm>
        </p:grpSpPr>
        <p:sp>
          <p:nvSpPr>
            <p:cNvPr id="77" name="矩形 7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11"/>
          <p:cNvGrpSpPr/>
          <p:nvPr/>
        </p:nvGrpSpPr>
        <p:grpSpPr>
          <a:xfrm>
            <a:off x="6116198" y="4223476"/>
            <a:ext cx="2300757" cy="509896"/>
            <a:chOff x="888096" y="1000203"/>
            <a:chExt cx="4259825" cy="944066"/>
          </a:xfrm>
        </p:grpSpPr>
        <p:sp>
          <p:nvSpPr>
            <p:cNvPr id="83" name="矩形 8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17"/>
          <p:cNvGrpSpPr/>
          <p:nvPr/>
        </p:nvGrpSpPr>
        <p:grpSpPr>
          <a:xfrm>
            <a:off x="6116198" y="3302691"/>
            <a:ext cx="2300757" cy="509896"/>
            <a:chOff x="888096" y="1000203"/>
            <a:chExt cx="4259825" cy="944066"/>
          </a:xfrm>
        </p:grpSpPr>
        <p:sp>
          <p:nvSpPr>
            <p:cNvPr id="89" name="矩形 88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23"/>
          <p:cNvGrpSpPr/>
          <p:nvPr/>
        </p:nvGrpSpPr>
        <p:grpSpPr>
          <a:xfrm>
            <a:off x="6116198" y="5145677"/>
            <a:ext cx="2300757" cy="509896"/>
            <a:chOff x="888096" y="1000203"/>
            <a:chExt cx="4259825" cy="944066"/>
          </a:xfrm>
        </p:grpSpPr>
        <p:sp>
          <p:nvSpPr>
            <p:cNvPr id="95" name="矩形 9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29"/>
          <p:cNvGrpSpPr/>
          <p:nvPr/>
        </p:nvGrpSpPr>
        <p:grpSpPr>
          <a:xfrm>
            <a:off x="8700859" y="3766247"/>
            <a:ext cx="2300757" cy="509896"/>
            <a:chOff x="888096" y="1000203"/>
            <a:chExt cx="4259825" cy="944066"/>
          </a:xfrm>
        </p:grpSpPr>
        <p:sp>
          <p:nvSpPr>
            <p:cNvPr id="101" name="矩形 10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35"/>
          <p:cNvGrpSpPr/>
          <p:nvPr/>
        </p:nvGrpSpPr>
        <p:grpSpPr>
          <a:xfrm>
            <a:off x="8700859" y="2845462"/>
            <a:ext cx="2300757" cy="509896"/>
            <a:chOff x="888096" y="1000203"/>
            <a:chExt cx="4259825" cy="944066"/>
          </a:xfrm>
        </p:grpSpPr>
        <p:sp>
          <p:nvSpPr>
            <p:cNvPr id="107" name="矩形 10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53"/>
          <p:cNvGrpSpPr/>
          <p:nvPr/>
        </p:nvGrpSpPr>
        <p:grpSpPr>
          <a:xfrm>
            <a:off x="8695654" y="5607086"/>
            <a:ext cx="2300757" cy="509896"/>
            <a:chOff x="888096" y="1000203"/>
            <a:chExt cx="4259825" cy="944066"/>
          </a:xfrm>
        </p:grpSpPr>
        <p:sp>
          <p:nvSpPr>
            <p:cNvPr id="113" name="矩形 1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59"/>
          <p:cNvGrpSpPr/>
          <p:nvPr/>
        </p:nvGrpSpPr>
        <p:grpSpPr>
          <a:xfrm>
            <a:off x="8695654" y="4686301"/>
            <a:ext cx="2300757" cy="509896"/>
            <a:chOff x="888096" y="1000203"/>
            <a:chExt cx="4259825" cy="944066"/>
          </a:xfrm>
        </p:grpSpPr>
        <p:sp>
          <p:nvSpPr>
            <p:cNvPr id="119" name="矩形 118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4" name="直接连接符 66"/>
          <p:cNvCxnSpPr>
            <a:stCxn id="81" idx="3"/>
          </p:cNvCxnSpPr>
          <p:nvPr/>
        </p:nvCxnSpPr>
        <p:spPr>
          <a:xfrm>
            <a:off x="5783246" y="4483518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25" name="直接连接符 69"/>
          <p:cNvCxnSpPr/>
          <p:nvPr/>
        </p:nvCxnSpPr>
        <p:spPr>
          <a:xfrm>
            <a:off x="5950843" y="4483518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26" name="直接连接符 71"/>
          <p:cNvCxnSpPr/>
          <p:nvPr/>
        </p:nvCxnSpPr>
        <p:spPr>
          <a:xfrm>
            <a:off x="5950843" y="3559593"/>
            <a:ext cx="0" cy="184785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27" name="直接连接符 72"/>
          <p:cNvCxnSpPr/>
          <p:nvPr/>
        </p:nvCxnSpPr>
        <p:spPr>
          <a:xfrm>
            <a:off x="5950843" y="3559593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28" name="直接连接符 73"/>
          <p:cNvCxnSpPr/>
          <p:nvPr/>
        </p:nvCxnSpPr>
        <p:spPr>
          <a:xfrm>
            <a:off x="5950843" y="5407443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29" name="直接连接符 76"/>
          <p:cNvCxnSpPr/>
          <p:nvPr/>
        </p:nvCxnSpPr>
        <p:spPr>
          <a:xfrm>
            <a:off x="8523012" y="3116472"/>
            <a:ext cx="0" cy="92392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30" name="直接连接符 78"/>
          <p:cNvCxnSpPr/>
          <p:nvPr/>
        </p:nvCxnSpPr>
        <p:spPr>
          <a:xfrm>
            <a:off x="8523012" y="4040397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31" name="直接连接符 79"/>
          <p:cNvCxnSpPr/>
          <p:nvPr/>
        </p:nvCxnSpPr>
        <p:spPr>
          <a:xfrm>
            <a:off x="8523012" y="3116472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32" name="直接连接符 85"/>
          <p:cNvCxnSpPr/>
          <p:nvPr/>
        </p:nvCxnSpPr>
        <p:spPr>
          <a:xfrm>
            <a:off x="8523012" y="4935112"/>
            <a:ext cx="0" cy="92392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133" name="直接连接符 86"/>
          <p:cNvCxnSpPr/>
          <p:nvPr/>
        </p:nvCxnSpPr>
        <p:spPr>
          <a:xfrm>
            <a:off x="8523012" y="5859037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34" name="直接连接符 87"/>
          <p:cNvCxnSpPr/>
          <p:nvPr/>
        </p:nvCxnSpPr>
        <p:spPr>
          <a:xfrm>
            <a:off x="8523012" y="4935112"/>
            <a:ext cx="17784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35" name="直接连接符 88"/>
          <p:cNvCxnSpPr/>
          <p:nvPr/>
        </p:nvCxnSpPr>
        <p:spPr>
          <a:xfrm>
            <a:off x="8396847" y="3568448"/>
            <a:ext cx="12616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136" name="直接连接符 90"/>
          <p:cNvCxnSpPr/>
          <p:nvPr/>
        </p:nvCxnSpPr>
        <p:spPr>
          <a:xfrm>
            <a:off x="8396847" y="5407443"/>
            <a:ext cx="12616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37" name="矩形 136"/>
          <p:cNvSpPr/>
          <p:nvPr/>
        </p:nvSpPr>
        <p:spPr>
          <a:xfrm>
            <a:off x="3633504" y="43025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8" name="矩形 137"/>
          <p:cNvSpPr/>
          <p:nvPr/>
        </p:nvSpPr>
        <p:spPr>
          <a:xfrm>
            <a:off x="6247106" y="43025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9" name="矩形 138"/>
          <p:cNvSpPr/>
          <p:nvPr/>
        </p:nvSpPr>
        <p:spPr>
          <a:xfrm>
            <a:off x="6247106" y="338378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0" name="矩形 139"/>
          <p:cNvSpPr/>
          <p:nvPr/>
        </p:nvSpPr>
        <p:spPr>
          <a:xfrm>
            <a:off x="6247106" y="522277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1" name="矩形 140"/>
          <p:cNvSpPr/>
          <p:nvPr/>
        </p:nvSpPr>
        <p:spPr>
          <a:xfrm>
            <a:off x="8834912" y="384736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2" name="矩形 141"/>
          <p:cNvSpPr/>
          <p:nvPr/>
        </p:nvSpPr>
        <p:spPr>
          <a:xfrm>
            <a:off x="8834912" y="292862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3" name="矩形 142"/>
          <p:cNvSpPr/>
          <p:nvPr/>
        </p:nvSpPr>
        <p:spPr>
          <a:xfrm>
            <a:off x="8834912" y="567437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4" name="矩形 143"/>
          <p:cNvSpPr/>
          <p:nvPr/>
        </p:nvSpPr>
        <p:spPr>
          <a:xfrm>
            <a:off x="8834912" y="47556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  <p:sp>
        <p:nvSpPr>
          <p:cNvPr id="146" name="矩形 145"/>
          <p:cNvSpPr/>
          <p:nvPr/>
        </p:nvSpPr>
        <p:spPr>
          <a:xfrm>
            <a:off x="4049174" y="130921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</a:t>
            </a:r>
            <a:r>
              <a:rPr lang="zh-CN" altLang="en-US" sz="2400" dirty="0">
                <a:solidFill>
                  <a:srgbClr val="000000"/>
                </a:solidFill>
                <a:latin typeface="Segoe UI" panose="020B0502040204020203"/>
              </a:rPr>
              <a:t>输入文本点击输入</a:t>
            </a:r>
            <a:r>
              <a:rPr lang="zh-CN" altLang="en-US" sz="2400" dirty="0" smtClean="0">
                <a:solidFill>
                  <a:srgbClr val="000000"/>
                </a:solidFill>
                <a:latin typeface="Segoe UI" panose="020B0502040204020203"/>
              </a:rPr>
              <a:t>文本</a:t>
            </a:r>
            <a:endParaRPr lang="en-US" altLang="zh-CN" sz="2400" dirty="0">
              <a:solidFill>
                <a:srgbClr val="000000"/>
              </a:solidFill>
              <a:latin typeface="Segoe UI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研究方法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911225" y="846666"/>
          <a:ext cx="6924675" cy="3794872"/>
        </p:xfrm>
        <a:graphic>
          <a:graphicData uri="http://schemas.openxmlformats.org/drawingml/2006/table">
            <a:tbl>
              <a:tblPr firstRow="1" bandRow="1"/>
              <a:tblGrid>
                <a:gridCol w="138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6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输入文本</a:t>
                      </a:r>
                      <a:endParaRPr lang="en-US" altLang="zh-CN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 panose="020B0502040204020203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910794" y="4967546"/>
            <a:ext cx="2300757" cy="509896"/>
            <a:chOff x="910794" y="4967546"/>
            <a:chExt cx="2300757" cy="509896"/>
          </a:xfrm>
        </p:grpSpPr>
        <p:grpSp>
          <p:nvGrpSpPr>
            <p:cNvPr id="45" name="组合 10"/>
            <p:cNvGrpSpPr/>
            <p:nvPr/>
          </p:nvGrpSpPr>
          <p:grpSpPr>
            <a:xfrm>
              <a:off x="910794" y="4967546"/>
              <a:ext cx="2300757" cy="509896"/>
              <a:chOff x="888096" y="1000203"/>
              <a:chExt cx="4259825" cy="94406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1041701" y="504292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959621" y="5519630"/>
            <a:ext cx="687627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图表 11"/>
          <p:cNvGraphicFramePr/>
          <p:nvPr/>
        </p:nvGraphicFramePr>
        <p:xfrm>
          <a:off x="4361418" y="1990592"/>
          <a:ext cx="7260884" cy="355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4504894" y="769106"/>
            <a:ext cx="2300757" cy="509896"/>
            <a:chOff x="910794" y="4967546"/>
            <a:chExt cx="2300757" cy="509896"/>
          </a:xfrm>
        </p:grpSpPr>
        <p:grpSp>
          <p:nvGrpSpPr>
            <p:cNvPr id="4" name="组合 10"/>
            <p:cNvGrpSpPr/>
            <p:nvPr/>
          </p:nvGrpSpPr>
          <p:grpSpPr>
            <a:xfrm>
              <a:off x="910794" y="4967546"/>
              <a:ext cx="2300757" cy="509896"/>
              <a:chOff x="888096" y="1000203"/>
              <a:chExt cx="4259825" cy="94406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041701" y="504292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4553721" y="1321190"/>
            <a:ext cx="687627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974294" y="934206"/>
            <a:ext cx="2300757" cy="509896"/>
            <a:chOff x="910794" y="4967546"/>
            <a:chExt cx="2300757" cy="509896"/>
          </a:xfrm>
        </p:grpSpPr>
        <p:grpSp>
          <p:nvGrpSpPr>
            <p:cNvPr id="4" name="组合 10"/>
            <p:cNvGrpSpPr/>
            <p:nvPr/>
          </p:nvGrpSpPr>
          <p:grpSpPr>
            <a:xfrm>
              <a:off x="910794" y="4967546"/>
              <a:ext cx="2300757" cy="509896"/>
              <a:chOff x="888096" y="1000203"/>
              <a:chExt cx="4259825" cy="94406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041701" y="504292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023121" y="1486290"/>
            <a:ext cx="6876279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974294" y="2306442"/>
          <a:ext cx="6925106" cy="35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分析讨论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20853" r="22499"/>
          <a:stretch>
            <a:fillRect/>
          </a:stretch>
        </p:blipFill>
        <p:spPr>
          <a:xfrm>
            <a:off x="911225" y="1500798"/>
            <a:ext cx="3316750" cy="3293452"/>
          </a:xfrm>
          <a:prstGeom prst="rect">
            <a:avLst/>
          </a:prstGeom>
        </p:spPr>
      </p:pic>
      <p:grpSp>
        <p:nvGrpSpPr>
          <p:cNvPr id="14" name="组 13"/>
          <p:cNvGrpSpPr/>
          <p:nvPr/>
        </p:nvGrpSpPr>
        <p:grpSpPr>
          <a:xfrm>
            <a:off x="1385356" y="893683"/>
            <a:ext cx="2300757" cy="509896"/>
            <a:chOff x="923717" y="715883"/>
            <a:chExt cx="2300757" cy="509896"/>
          </a:xfrm>
        </p:grpSpPr>
        <p:grpSp>
          <p:nvGrpSpPr>
            <p:cNvPr id="15" name="组合 16"/>
            <p:cNvGrpSpPr/>
            <p:nvPr/>
          </p:nvGrpSpPr>
          <p:grpSpPr>
            <a:xfrm>
              <a:off x="923717" y="715883"/>
              <a:ext cx="2300757" cy="509896"/>
              <a:chOff x="888096" y="1000203"/>
              <a:chExt cx="4259825" cy="94406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001873" y="79125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prstClr val="black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911226" y="4891385"/>
            <a:ext cx="331675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20853" r="22499"/>
          <a:stretch>
            <a:fillRect/>
          </a:stretch>
        </p:blipFill>
        <p:spPr>
          <a:xfrm>
            <a:off x="4473180" y="1500798"/>
            <a:ext cx="3316750" cy="3293452"/>
          </a:xfrm>
          <a:prstGeom prst="rect">
            <a:avLst/>
          </a:prstGeom>
        </p:spPr>
      </p:pic>
      <p:grpSp>
        <p:nvGrpSpPr>
          <p:cNvPr id="26" name="组 25"/>
          <p:cNvGrpSpPr/>
          <p:nvPr/>
        </p:nvGrpSpPr>
        <p:grpSpPr>
          <a:xfrm>
            <a:off x="4947311" y="893683"/>
            <a:ext cx="2300757" cy="509896"/>
            <a:chOff x="923717" y="715883"/>
            <a:chExt cx="2300757" cy="509896"/>
          </a:xfrm>
        </p:grpSpPr>
        <p:grpSp>
          <p:nvGrpSpPr>
            <p:cNvPr id="28" name="组合 16"/>
            <p:cNvGrpSpPr/>
            <p:nvPr/>
          </p:nvGrpSpPr>
          <p:grpSpPr>
            <a:xfrm>
              <a:off x="923717" y="715883"/>
              <a:ext cx="2300757" cy="509896"/>
              <a:chOff x="888096" y="1000203"/>
              <a:chExt cx="4259825" cy="94406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001873" y="79125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prstClr val="black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4473181" y="4891385"/>
            <a:ext cx="331675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20853" r="22499"/>
          <a:stretch>
            <a:fillRect/>
          </a:stretch>
        </p:blipFill>
        <p:spPr>
          <a:xfrm>
            <a:off x="8035136" y="1500798"/>
            <a:ext cx="3316750" cy="3293452"/>
          </a:xfrm>
          <a:prstGeom prst="rect">
            <a:avLst/>
          </a:prstGeom>
        </p:spPr>
      </p:pic>
      <p:grpSp>
        <p:nvGrpSpPr>
          <p:cNvPr id="37" name="组 36"/>
          <p:cNvGrpSpPr/>
          <p:nvPr/>
        </p:nvGrpSpPr>
        <p:grpSpPr>
          <a:xfrm>
            <a:off x="8509267" y="893683"/>
            <a:ext cx="2300757" cy="509896"/>
            <a:chOff x="923717" y="715883"/>
            <a:chExt cx="2300757" cy="509896"/>
          </a:xfrm>
        </p:grpSpPr>
        <p:grpSp>
          <p:nvGrpSpPr>
            <p:cNvPr id="39" name="组合 16"/>
            <p:cNvGrpSpPr/>
            <p:nvPr/>
          </p:nvGrpSpPr>
          <p:grpSpPr>
            <a:xfrm>
              <a:off x="923717" y="715883"/>
              <a:ext cx="2300757" cy="509896"/>
              <a:chOff x="888096" y="1000203"/>
              <a:chExt cx="4259825" cy="94406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001873" y="79125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prstClr val="black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8035137" y="4891385"/>
            <a:ext cx="331675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289519" y="3000626"/>
            <a:ext cx="1886434" cy="12357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22256" y="1770168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</a:t>
            </a:r>
            <a:r>
              <a:rPr lang="zh-CN" altLang="en-US" sz="1400" dirty="0" smtClean="0">
                <a:solidFill>
                  <a:srgbClr val="000000"/>
                </a:solidFill>
                <a:latin typeface="Segoe UI" panose="020B0502040204020203"/>
              </a:rPr>
              <a:t>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217074" y="13716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4" name="矩形 83"/>
          <p:cNvSpPr/>
          <p:nvPr/>
        </p:nvSpPr>
        <p:spPr>
          <a:xfrm>
            <a:off x="3603371" y="3000626"/>
            <a:ext cx="1886434" cy="12357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736109" y="1770168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530926" y="13716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8" name="矩形 87"/>
          <p:cNvSpPr/>
          <p:nvPr/>
        </p:nvSpPr>
        <p:spPr>
          <a:xfrm>
            <a:off x="5917223" y="3000626"/>
            <a:ext cx="1886434" cy="12357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049961" y="1770168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844778" y="13716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1" name="矩形 90"/>
          <p:cNvSpPr/>
          <p:nvPr/>
        </p:nvSpPr>
        <p:spPr>
          <a:xfrm>
            <a:off x="1310101" y="5342483"/>
            <a:ext cx="1886434" cy="12357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442839" y="4129774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237656" y="3749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4" name="矩形 93"/>
          <p:cNvSpPr/>
          <p:nvPr/>
        </p:nvSpPr>
        <p:spPr>
          <a:xfrm>
            <a:off x="3623953" y="5342483"/>
            <a:ext cx="1886434" cy="12357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756691" y="4129774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551508" y="3749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97" name="矩形 96"/>
          <p:cNvSpPr/>
          <p:nvPr/>
        </p:nvSpPr>
        <p:spPr>
          <a:xfrm>
            <a:off x="5937805" y="5342483"/>
            <a:ext cx="1886434" cy="12357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070543" y="4129774"/>
            <a:ext cx="162095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Segoe UI" panose="020B0502040204020203"/>
              </a:rPr>
              <a:t>点击输入文本内容</a:t>
            </a:r>
            <a:endParaRPr lang="en-US" altLang="zh-CN" sz="1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5865360" y="37490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主要结论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FIVE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3"/>
          <a:srcRect l="48897"/>
          <a:stretch>
            <a:fillRect/>
          </a:stretch>
        </p:blipFill>
        <p:spPr>
          <a:xfrm>
            <a:off x="0" y="356349"/>
            <a:ext cx="3137336" cy="6145301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  <p:grpSp>
        <p:nvGrpSpPr>
          <p:cNvPr id="81" name="组合 76"/>
          <p:cNvGrpSpPr/>
          <p:nvPr/>
        </p:nvGrpSpPr>
        <p:grpSpPr>
          <a:xfrm>
            <a:off x="-25400" y="646062"/>
            <a:ext cx="4494766" cy="5563200"/>
            <a:chOff x="-25400" y="646062"/>
            <a:chExt cx="4494766" cy="5563200"/>
          </a:xfrm>
        </p:grpSpPr>
        <p:grpSp>
          <p:nvGrpSpPr>
            <p:cNvPr id="82" name="组合 11"/>
            <p:cNvGrpSpPr/>
            <p:nvPr/>
          </p:nvGrpSpPr>
          <p:grpSpPr>
            <a:xfrm>
              <a:off x="-25400" y="702733"/>
              <a:ext cx="4470400" cy="2751667"/>
              <a:chOff x="-25400" y="702733"/>
              <a:chExt cx="4470400" cy="2751667"/>
            </a:xfrm>
          </p:grpSpPr>
          <p:sp>
            <p:nvSpPr>
              <p:cNvPr id="93" name="任意多边形 8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 9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任意多边形 10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12"/>
            <p:cNvGrpSpPr/>
            <p:nvPr/>
          </p:nvGrpSpPr>
          <p:grpSpPr>
            <a:xfrm flipV="1">
              <a:off x="-25400" y="3403598"/>
              <a:ext cx="4470400" cy="2751667"/>
              <a:chOff x="-25400" y="702733"/>
              <a:chExt cx="4470400" cy="2751667"/>
            </a:xfrm>
          </p:grpSpPr>
          <p:sp>
            <p:nvSpPr>
              <p:cNvPr id="90" name="任意多边形 13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 14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任意多边形 15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4" name="椭圆 83"/>
            <p:cNvSpPr/>
            <p:nvPr/>
          </p:nvSpPr>
          <p:spPr>
            <a:xfrm>
              <a:off x="4361366" y="64606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361366" y="173246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361366" y="2814032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4361366" y="3933800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361366" y="5017531"/>
              <a:ext cx="108000" cy="10800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361366" y="6101262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矩形 96"/>
          <p:cNvSpPr/>
          <p:nvPr/>
        </p:nvSpPr>
        <p:spPr>
          <a:xfrm>
            <a:off x="6961426" y="432404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57" name="组 156"/>
          <p:cNvGrpSpPr/>
          <p:nvPr/>
        </p:nvGrpSpPr>
        <p:grpSpPr>
          <a:xfrm>
            <a:off x="4568825" y="438589"/>
            <a:ext cx="2300757" cy="509896"/>
            <a:chOff x="4568825" y="438589"/>
            <a:chExt cx="2300757" cy="509896"/>
          </a:xfrm>
        </p:grpSpPr>
        <p:grpSp>
          <p:nvGrpSpPr>
            <p:cNvPr id="98" name="组合 23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06" name="矩形 105"/>
          <p:cNvSpPr/>
          <p:nvPr/>
        </p:nvSpPr>
        <p:spPr>
          <a:xfrm>
            <a:off x="6961426" y="1520240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58" name="组 157"/>
          <p:cNvGrpSpPr/>
          <p:nvPr/>
        </p:nvGrpSpPr>
        <p:grpSpPr>
          <a:xfrm>
            <a:off x="4568825" y="1526425"/>
            <a:ext cx="2300757" cy="509896"/>
            <a:chOff x="4568825" y="1526425"/>
            <a:chExt cx="2300757" cy="509896"/>
          </a:xfrm>
        </p:grpSpPr>
        <p:grpSp>
          <p:nvGrpSpPr>
            <p:cNvPr id="107" name="组合 80"/>
            <p:cNvGrpSpPr/>
            <p:nvPr/>
          </p:nvGrpSpPr>
          <p:grpSpPr>
            <a:xfrm>
              <a:off x="4568825" y="1526425"/>
              <a:ext cx="2300757" cy="509896"/>
              <a:chOff x="888096" y="1000203"/>
              <a:chExt cx="4259825" cy="944066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矩形 107"/>
            <p:cNvSpPr/>
            <p:nvPr/>
          </p:nvSpPr>
          <p:spPr>
            <a:xfrm>
              <a:off x="4677733" y="1601801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15" name="矩形 114"/>
          <p:cNvSpPr/>
          <p:nvPr/>
        </p:nvSpPr>
        <p:spPr>
          <a:xfrm>
            <a:off x="6961426" y="2625613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59" name="组 158"/>
          <p:cNvGrpSpPr/>
          <p:nvPr/>
        </p:nvGrpSpPr>
        <p:grpSpPr>
          <a:xfrm>
            <a:off x="4568825" y="2631798"/>
            <a:ext cx="2300757" cy="509896"/>
            <a:chOff x="4568825" y="2631798"/>
            <a:chExt cx="2300757" cy="509896"/>
          </a:xfrm>
        </p:grpSpPr>
        <p:grpSp>
          <p:nvGrpSpPr>
            <p:cNvPr id="116" name="组合 89"/>
            <p:cNvGrpSpPr/>
            <p:nvPr/>
          </p:nvGrpSpPr>
          <p:grpSpPr>
            <a:xfrm>
              <a:off x="4568825" y="2631798"/>
              <a:ext cx="2300757" cy="509896"/>
              <a:chOff x="888096" y="1000203"/>
              <a:chExt cx="4259825" cy="944066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4677733" y="2707174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24" name="矩形 123"/>
          <p:cNvSpPr/>
          <p:nvPr/>
        </p:nvSpPr>
        <p:spPr>
          <a:xfrm>
            <a:off x="6961426" y="3721573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60" name="组 159"/>
          <p:cNvGrpSpPr/>
          <p:nvPr/>
        </p:nvGrpSpPr>
        <p:grpSpPr>
          <a:xfrm>
            <a:off x="4568825" y="3727758"/>
            <a:ext cx="2300757" cy="509896"/>
            <a:chOff x="4568825" y="3727758"/>
            <a:chExt cx="2300757" cy="509896"/>
          </a:xfrm>
        </p:grpSpPr>
        <p:grpSp>
          <p:nvGrpSpPr>
            <p:cNvPr id="125" name="组合 98"/>
            <p:cNvGrpSpPr/>
            <p:nvPr/>
          </p:nvGrpSpPr>
          <p:grpSpPr>
            <a:xfrm>
              <a:off x="4568825" y="3727758"/>
              <a:ext cx="2300757" cy="509896"/>
              <a:chOff x="888096" y="1000203"/>
              <a:chExt cx="4259825" cy="944066"/>
            </a:xfrm>
          </p:grpSpPr>
          <p:sp>
            <p:nvSpPr>
              <p:cNvPr id="127" name="矩形 126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4677733" y="3803134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33" name="矩形 132"/>
          <p:cNvSpPr/>
          <p:nvPr/>
        </p:nvSpPr>
        <p:spPr>
          <a:xfrm>
            <a:off x="6961426" y="4809201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61" name="组 160"/>
          <p:cNvGrpSpPr/>
          <p:nvPr/>
        </p:nvGrpSpPr>
        <p:grpSpPr>
          <a:xfrm>
            <a:off x="4568825" y="4815386"/>
            <a:ext cx="2300757" cy="509896"/>
            <a:chOff x="4568825" y="4815386"/>
            <a:chExt cx="2300757" cy="509896"/>
          </a:xfrm>
        </p:grpSpPr>
        <p:grpSp>
          <p:nvGrpSpPr>
            <p:cNvPr id="134" name="组合 107"/>
            <p:cNvGrpSpPr/>
            <p:nvPr/>
          </p:nvGrpSpPr>
          <p:grpSpPr>
            <a:xfrm>
              <a:off x="4568825" y="4815386"/>
              <a:ext cx="2300757" cy="509896"/>
              <a:chOff x="888096" y="1000203"/>
              <a:chExt cx="4259825" cy="944066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5" name="矩形 134"/>
            <p:cNvSpPr/>
            <p:nvPr/>
          </p:nvSpPr>
          <p:spPr>
            <a:xfrm>
              <a:off x="4677733" y="4890762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42" name="矩形 141"/>
          <p:cNvSpPr/>
          <p:nvPr/>
        </p:nvSpPr>
        <p:spPr>
          <a:xfrm>
            <a:off x="6961426" y="5889038"/>
            <a:ext cx="497268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62" name="组 161"/>
          <p:cNvGrpSpPr/>
          <p:nvPr/>
        </p:nvGrpSpPr>
        <p:grpSpPr>
          <a:xfrm>
            <a:off x="4568825" y="5895223"/>
            <a:ext cx="2300757" cy="509896"/>
            <a:chOff x="4568825" y="5895223"/>
            <a:chExt cx="2300757" cy="509896"/>
          </a:xfrm>
        </p:grpSpPr>
        <p:grpSp>
          <p:nvGrpSpPr>
            <p:cNvPr id="143" name="组合 116"/>
            <p:cNvGrpSpPr/>
            <p:nvPr/>
          </p:nvGrpSpPr>
          <p:grpSpPr>
            <a:xfrm>
              <a:off x="4568825" y="5895223"/>
              <a:ext cx="2300757" cy="509896"/>
              <a:chOff x="888096" y="1000203"/>
              <a:chExt cx="4259825" cy="944066"/>
            </a:xfrm>
          </p:grpSpPr>
          <p:sp>
            <p:nvSpPr>
              <p:cNvPr id="145" name="矩形 144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Segoe UI" panose="020B0502040204020203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4" name="矩形 143"/>
            <p:cNvSpPr/>
            <p:nvPr/>
          </p:nvSpPr>
          <p:spPr>
            <a:xfrm>
              <a:off x="4677733" y="597059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zh-CN" altLang="en-US" kern="0" dirty="0">
                  <a:solidFill>
                    <a:srgbClr val="000000"/>
                  </a:solidFill>
                  <a:latin typeface="Segoe UI" panose="020B0502040204020203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sp>
        <p:nvSpPr>
          <p:cNvPr id="150" name="文本框 149"/>
          <p:cNvSpPr txBox="1"/>
          <p:nvPr/>
        </p:nvSpPr>
        <p:spPr>
          <a:xfrm>
            <a:off x="4007126" y="434252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4013200" y="15240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4013200" y="26162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4013200" y="37084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4013200" y="48006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4013200" y="58928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4"/>
          <a:srcRect l="49574"/>
          <a:stretch>
            <a:fillRect/>
          </a:stretch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选题背景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论文结构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主要结论</a:t>
            </a:r>
            <a:endParaRPr kumimoji="1"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参考文献</a:t>
            </a:r>
            <a:endParaRPr kumimoji="1"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SIX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分析讨论</a:t>
            </a:r>
            <a:endParaRPr kumimoji="1"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9114" y="5014774"/>
            <a:ext cx="1083718" cy="6075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9664" y="5014774"/>
            <a:ext cx="1083718" cy="6075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60214" y="5014774"/>
            <a:ext cx="1083718" cy="60756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22588" y="5014774"/>
            <a:ext cx="1083718" cy="6075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4962" y="5014774"/>
            <a:ext cx="1083718" cy="60756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47336" y="5014774"/>
            <a:ext cx="1083718" cy="60756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3"/>
          <a:srcRect l="49574"/>
          <a:stretch>
            <a:fillRect/>
          </a:stretch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  <p:pic>
        <p:nvPicPr>
          <p:cNvPr id="191" name="图片 190"/>
          <p:cNvPicPr>
            <a:picLocks noChangeAspect="1"/>
          </p:cNvPicPr>
          <p:nvPr/>
        </p:nvPicPr>
        <p:blipFill rotWithShape="1">
          <a:blip r:embed="rId4"/>
          <a:srcRect l="54115" t="14479" r="4250" b="12370"/>
          <a:stretch>
            <a:fillRect/>
          </a:stretch>
        </p:blipFill>
        <p:spPr>
          <a:xfrm>
            <a:off x="3848772" y="1363132"/>
            <a:ext cx="4587588" cy="4262632"/>
          </a:xfrm>
          <a:prstGeom prst="rect">
            <a:avLst/>
          </a:prstGeom>
        </p:spPr>
      </p:pic>
      <p:sp>
        <p:nvSpPr>
          <p:cNvPr id="192" name="菱形 191"/>
          <p:cNvSpPr/>
          <p:nvPr/>
        </p:nvSpPr>
        <p:spPr>
          <a:xfrm>
            <a:off x="4083050" y="1416050"/>
            <a:ext cx="4025900" cy="4025900"/>
          </a:xfrm>
          <a:prstGeom prst="diamond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3000"/>
                </a:srgbClr>
              </a:gs>
              <a:gs pos="83000">
                <a:srgbClr val="A5A5A5">
                  <a:lumMod val="45000"/>
                  <a:lumOff val="55000"/>
                  <a:alpha val="57000"/>
                </a:srgbClr>
              </a:gs>
              <a:gs pos="100000">
                <a:srgbClr val="A5A5A5">
                  <a:lumMod val="30000"/>
                  <a:lumOff val="7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sz="6600" b="1" kern="0" dirty="0">
                <a:gradFill flip="none" rotWithShape="1">
                  <a:gsLst>
                    <a:gs pos="0">
                      <a:srgbClr val="515151">
                        <a:lumMod val="89000"/>
                      </a:srgbClr>
                    </a:gs>
                    <a:gs pos="23000">
                      <a:srgbClr val="515151">
                        <a:lumMod val="89000"/>
                      </a:srgbClr>
                    </a:gs>
                    <a:gs pos="69000">
                      <a:srgbClr val="515151">
                        <a:lumMod val="75000"/>
                      </a:srgbClr>
                    </a:gs>
                    <a:gs pos="97000">
                      <a:srgbClr val="515151">
                        <a:lumMod val="7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Segoe UI" panose="020B0502040204020203"/>
                <a:ea typeface="微软雅黑" panose="020B0503020204020204" pitchFamily="34" charset="-122"/>
              </a:rPr>
              <a:t>结论</a:t>
            </a:r>
          </a:p>
        </p:txBody>
      </p:sp>
      <p:grpSp>
        <p:nvGrpSpPr>
          <p:cNvPr id="193" name="组合 6"/>
          <p:cNvGrpSpPr/>
          <p:nvPr/>
        </p:nvGrpSpPr>
        <p:grpSpPr>
          <a:xfrm>
            <a:off x="1088594" y="1487746"/>
            <a:ext cx="2300757" cy="509896"/>
            <a:chOff x="888096" y="1000203"/>
            <a:chExt cx="4259825" cy="944066"/>
          </a:xfrm>
        </p:grpSpPr>
        <p:sp>
          <p:nvSpPr>
            <p:cNvPr id="194" name="矩形 193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199" name="矩形 198"/>
          <p:cNvSpPr/>
          <p:nvPr/>
        </p:nvSpPr>
        <p:spPr>
          <a:xfrm>
            <a:off x="1219501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0" name="矩形 199"/>
          <p:cNvSpPr/>
          <p:nvPr/>
        </p:nvSpPr>
        <p:spPr>
          <a:xfrm>
            <a:off x="1137421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201" name="组合 14"/>
          <p:cNvGrpSpPr/>
          <p:nvPr/>
        </p:nvGrpSpPr>
        <p:grpSpPr>
          <a:xfrm>
            <a:off x="1088594" y="3837270"/>
            <a:ext cx="2300757" cy="509896"/>
            <a:chOff x="888096" y="1000203"/>
            <a:chExt cx="4259825" cy="944066"/>
          </a:xfrm>
        </p:grpSpPr>
        <p:sp>
          <p:nvSpPr>
            <p:cNvPr id="202" name="矩形 20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207" name="矩形 206"/>
          <p:cNvSpPr/>
          <p:nvPr/>
        </p:nvSpPr>
        <p:spPr>
          <a:xfrm>
            <a:off x="1219501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8" name="矩形 207"/>
          <p:cNvSpPr/>
          <p:nvPr/>
        </p:nvSpPr>
        <p:spPr>
          <a:xfrm>
            <a:off x="1137421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209" name="组合 22"/>
          <p:cNvGrpSpPr/>
          <p:nvPr/>
        </p:nvGrpSpPr>
        <p:grpSpPr>
          <a:xfrm>
            <a:off x="9036927" y="1487746"/>
            <a:ext cx="2300757" cy="509896"/>
            <a:chOff x="888096" y="1000203"/>
            <a:chExt cx="4259825" cy="944066"/>
          </a:xfrm>
        </p:grpSpPr>
        <p:sp>
          <p:nvSpPr>
            <p:cNvPr id="210" name="矩形 209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3" name="椭圆 212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215" name="矩形 214"/>
          <p:cNvSpPr/>
          <p:nvPr/>
        </p:nvSpPr>
        <p:spPr>
          <a:xfrm>
            <a:off x="9167834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16" name="矩形 215"/>
          <p:cNvSpPr/>
          <p:nvPr/>
        </p:nvSpPr>
        <p:spPr>
          <a:xfrm>
            <a:off x="8392055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217" name="组合 30"/>
          <p:cNvGrpSpPr/>
          <p:nvPr/>
        </p:nvGrpSpPr>
        <p:grpSpPr>
          <a:xfrm>
            <a:off x="8997376" y="3837270"/>
            <a:ext cx="2300757" cy="509896"/>
            <a:chOff x="888096" y="1000203"/>
            <a:chExt cx="4259825" cy="944066"/>
          </a:xfrm>
        </p:grpSpPr>
        <p:sp>
          <p:nvSpPr>
            <p:cNvPr id="218" name="矩形 21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19" name="椭圆 2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20" name="椭圆 2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22" name="椭圆 2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223" name="矩形 222"/>
          <p:cNvSpPr/>
          <p:nvPr/>
        </p:nvSpPr>
        <p:spPr>
          <a:xfrm>
            <a:off x="9128283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4" name="矩形 223"/>
          <p:cNvSpPr/>
          <p:nvPr/>
        </p:nvSpPr>
        <p:spPr>
          <a:xfrm>
            <a:off x="8392055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参考文献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SIX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1089025" y="1210452"/>
            <a:ext cx="6454775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期刊类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刊名，出版年份，卷号（期号）：起止页码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专著类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[M].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出版地：出版社，出版年份：起止页码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报纸类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[N].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报纸名，出版日期（版次）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论文集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[C].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出版地：出版者，出版年份：起始页码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[D].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出版地：保存者，出版年份：起始页码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研究报告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[R].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出版地：出版者，出版年份：起始页码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条例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颁布单位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条例名称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发布日期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译著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原著作者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书名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[M].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译者，译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出版地：出版社，出版年份：起止页码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Segoe UI" panose="020B0502040204020203"/>
                <a:ea typeface="微软雅黑" panose="020B0503020204020204" pitchFamily="34" charset="-122"/>
              </a:rPr>
              <a:t>谢谢观看！</a:t>
            </a:r>
            <a:endParaRPr lang="en-US" altLang="zh-CN" dirty="0"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点击此处输入文本内容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 99"/>
          <p:cNvGrpSpPr/>
          <p:nvPr/>
        </p:nvGrpSpPr>
        <p:grpSpPr>
          <a:xfrm>
            <a:off x="961594" y="890846"/>
            <a:ext cx="2300757" cy="509896"/>
            <a:chOff x="910794" y="928946"/>
            <a:chExt cx="2300757" cy="509896"/>
          </a:xfrm>
        </p:grpSpPr>
        <p:sp>
          <p:nvSpPr>
            <p:cNvPr id="69" name="矩形 68"/>
            <p:cNvSpPr/>
            <p:nvPr/>
          </p:nvSpPr>
          <p:spPr>
            <a:xfrm>
              <a:off x="923286" y="953484"/>
              <a:ext cx="2268157" cy="471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910794" y="928946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910794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172663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172000" y="934040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1092501" y="9662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1010421" y="1442930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03" name="组 102"/>
          <p:cNvGrpSpPr/>
          <p:nvPr/>
        </p:nvGrpSpPr>
        <p:grpSpPr>
          <a:xfrm>
            <a:off x="961594" y="2175887"/>
            <a:ext cx="2300757" cy="509896"/>
            <a:chOff x="910794" y="928946"/>
            <a:chExt cx="2300757" cy="509896"/>
          </a:xfrm>
        </p:grpSpPr>
        <p:sp>
          <p:nvSpPr>
            <p:cNvPr id="106" name="矩形 105"/>
            <p:cNvSpPr/>
            <p:nvPr/>
          </p:nvSpPr>
          <p:spPr>
            <a:xfrm>
              <a:off x="923286" y="953484"/>
              <a:ext cx="2268157" cy="471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910794" y="928946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910794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172663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172000" y="934040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1092501" y="225126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1010421" y="2727971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12" name="组 111"/>
          <p:cNvGrpSpPr/>
          <p:nvPr/>
        </p:nvGrpSpPr>
        <p:grpSpPr>
          <a:xfrm>
            <a:off x="961594" y="3460928"/>
            <a:ext cx="2300757" cy="509896"/>
            <a:chOff x="910794" y="928946"/>
            <a:chExt cx="2300757" cy="509896"/>
          </a:xfrm>
        </p:grpSpPr>
        <p:sp>
          <p:nvSpPr>
            <p:cNvPr id="115" name="矩形 114"/>
            <p:cNvSpPr/>
            <p:nvPr/>
          </p:nvSpPr>
          <p:spPr>
            <a:xfrm>
              <a:off x="923286" y="953484"/>
              <a:ext cx="2268157" cy="471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10794" y="928946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910794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172663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172000" y="934040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1092501" y="35363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4" name="矩形 113"/>
          <p:cNvSpPr/>
          <p:nvPr/>
        </p:nvSpPr>
        <p:spPr>
          <a:xfrm>
            <a:off x="1010421" y="4013012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21" name="组 120"/>
          <p:cNvGrpSpPr/>
          <p:nvPr/>
        </p:nvGrpSpPr>
        <p:grpSpPr>
          <a:xfrm>
            <a:off x="961594" y="4745970"/>
            <a:ext cx="2300757" cy="509896"/>
            <a:chOff x="910794" y="928946"/>
            <a:chExt cx="2300757" cy="509896"/>
          </a:xfrm>
        </p:grpSpPr>
        <p:sp>
          <p:nvSpPr>
            <p:cNvPr id="124" name="矩形 123"/>
            <p:cNvSpPr/>
            <p:nvPr/>
          </p:nvSpPr>
          <p:spPr>
            <a:xfrm>
              <a:off x="923286" y="953484"/>
              <a:ext cx="2268157" cy="471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910794" y="928946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910794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172663" y="1399954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172000" y="934040"/>
              <a:ext cx="38888" cy="3888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1092501" y="48213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1010421" y="5298054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7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303395" cy="389467"/>
          </a:xfrm>
        </p:spPr>
        <p:txBody>
          <a:bodyPr/>
          <a:lstStyle/>
          <a:p>
            <a:r>
              <a:rPr lang="zh-CN" altLang="en-US" dirty="0" smtClean="0"/>
              <a:t>点击此处输入文本内容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50374" y="190884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</a:t>
            </a:r>
            <a:r>
              <a:rPr lang="zh-CN" altLang="en-US" sz="2400" dirty="0">
                <a:solidFill>
                  <a:srgbClr val="000000"/>
                </a:solidFill>
                <a:latin typeface="Segoe UI" panose="020B0502040204020203"/>
              </a:rPr>
              <a:t>输入文本点击输入</a:t>
            </a:r>
            <a:r>
              <a:rPr lang="zh-CN" altLang="en-US" sz="2400" dirty="0" smtClean="0">
                <a:solidFill>
                  <a:srgbClr val="000000"/>
                </a:solidFill>
                <a:latin typeface="Segoe UI" panose="020B0502040204020203"/>
              </a:rPr>
              <a:t>文本</a:t>
            </a:r>
            <a:endParaRPr lang="en-US" altLang="zh-CN" sz="240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0374" y="142021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59621" y="2810482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59621" y="3549798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59621" y="4289114"/>
            <a:ext cx="655031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6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303395" cy="389467"/>
          </a:xfrm>
        </p:spPr>
        <p:txBody>
          <a:bodyPr/>
          <a:lstStyle/>
          <a:p>
            <a:r>
              <a:rPr lang="zh-CN" altLang="en-US" dirty="0" smtClean="0"/>
              <a:t>点击此处输入文本内容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4069024" y="86916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029444" y="1392388"/>
            <a:ext cx="703940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47" name="组 46"/>
          <p:cNvGrpSpPr/>
          <p:nvPr/>
        </p:nvGrpSpPr>
        <p:grpSpPr>
          <a:xfrm>
            <a:off x="5188751" y="2168217"/>
            <a:ext cx="515028" cy="515938"/>
            <a:chOff x="5188751" y="2168217"/>
            <a:chExt cx="515028" cy="515938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5188751" y="2168217"/>
              <a:ext cx="515028" cy="5159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5307044" y="2297429"/>
              <a:ext cx="278443" cy="279353"/>
            </a:xfrm>
            <a:custGeom>
              <a:avLst/>
              <a:gdLst>
                <a:gd name="T0" fmla="*/ 57 w 130"/>
                <a:gd name="T1" fmla="*/ 49 h 130"/>
                <a:gd name="T2" fmla="*/ 61 w 130"/>
                <a:gd name="T3" fmla="*/ 37 h 130"/>
                <a:gd name="T4" fmla="*/ 40 w 130"/>
                <a:gd name="T5" fmla="*/ 6 h 130"/>
                <a:gd name="T6" fmla="*/ 28 w 130"/>
                <a:gd name="T7" fmla="*/ 11 h 130"/>
                <a:gd name="T8" fmla="*/ 24 w 130"/>
                <a:gd name="T9" fmla="*/ 24 h 130"/>
                <a:gd name="T10" fmla="*/ 45 w 130"/>
                <a:gd name="T11" fmla="*/ 54 h 130"/>
                <a:gd name="T12" fmla="*/ 57 w 130"/>
                <a:gd name="T13" fmla="*/ 49 h 130"/>
                <a:gd name="T14" fmla="*/ 52 w 130"/>
                <a:gd name="T15" fmla="*/ 82 h 130"/>
                <a:gd name="T16" fmla="*/ 48 w 130"/>
                <a:gd name="T17" fmla="*/ 82 h 130"/>
                <a:gd name="T18" fmla="*/ 30 w 130"/>
                <a:gd name="T19" fmla="*/ 84 h 130"/>
                <a:gd name="T20" fmla="*/ 15 w 130"/>
                <a:gd name="T21" fmla="*/ 102 h 130"/>
                <a:gd name="T22" fmla="*/ 45 w 130"/>
                <a:gd name="T23" fmla="*/ 123 h 130"/>
                <a:gd name="T24" fmla="*/ 70 w 130"/>
                <a:gd name="T25" fmla="*/ 104 h 130"/>
                <a:gd name="T26" fmla="*/ 52 w 130"/>
                <a:gd name="T27" fmla="*/ 82 h 130"/>
                <a:gd name="T28" fmla="*/ 102 w 130"/>
                <a:gd name="T29" fmla="*/ 65 h 130"/>
                <a:gd name="T30" fmla="*/ 83 w 130"/>
                <a:gd name="T31" fmla="*/ 65 h 130"/>
                <a:gd name="T32" fmla="*/ 83 w 130"/>
                <a:gd name="T33" fmla="*/ 55 h 130"/>
                <a:gd name="T34" fmla="*/ 102 w 130"/>
                <a:gd name="T35" fmla="*/ 55 h 130"/>
                <a:gd name="T36" fmla="*/ 102 w 130"/>
                <a:gd name="T37" fmla="*/ 37 h 130"/>
                <a:gd name="T38" fmla="*/ 111 w 130"/>
                <a:gd name="T39" fmla="*/ 37 h 130"/>
                <a:gd name="T40" fmla="*/ 111 w 130"/>
                <a:gd name="T41" fmla="*/ 55 h 130"/>
                <a:gd name="T42" fmla="*/ 130 w 130"/>
                <a:gd name="T43" fmla="*/ 55 h 130"/>
                <a:gd name="T44" fmla="*/ 130 w 130"/>
                <a:gd name="T45" fmla="*/ 65 h 130"/>
                <a:gd name="T46" fmla="*/ 111 w 130"/>
                <a:gd name="T47" fmla="*/ 65 h 130"/>
                <a:gd name="T48" fmla="*/ 111 w 130"/>
                <a:gd name="T49" fmla="*/ 83 h 130"/>
                <a:gd name="T50" fmla="*/ 102 w 130"/>
                <a:gd name="T51" fmla="*/ 83 h 130"/>
                <a:gd name="T52" fmla="*/ 102 w 130"/>
                <a:gd name="T53" fmla="*/ 65 h 130"/>
                <a:gd name="T54" fmla="*/ 64 w 130"/>
                <a:gd name="T55" fmla="*/ 6 h 130"/>
                <a:gd name="T56" fmla="*/ 76 w 130"/>
                <a:gd name="T57" fmla="*/ 29 h 130"/>
                <a:gd name="T58" fmla="*/ 62 w 130"/>
                <a:gd name="T59" fmla="*/ 53 h 130"/>
                <a:gd name="T60" fmla="*/ 57 w 130"/>
                <a:gd name="T61" fmla="*/ 62 h 130"/>
                <a:gd name="T62" fmla="*/ 61 w 130"/>
                <a:gd name="T63" fmla="*/ 69 h 130"/>
                <a:gd name="T64" fmla="*/ 68 w 130"/>
                <a:gd name="T65" fmla="*/ 74 h 130"/>
                <a:gd name="T66" fmla="*/ 82 w 130"/>
                <a:gd name="T67" fmla="*/ 98 h 130"/>
                <a:gd name="T68" fmla="*/ 37 w 130"/>
                <a:gd name="T69" fmla="*/ 130 h 130"/>
                <a:gd name="T70" fmla="*/ 0 w 130"/>
                <a:gd name="T71" fmla="*/ 106 h 130"/>
                <a:gd name="T72" fmla="*/ 14 w 130"/>
                <a:gd name="T73" fmla="*/ 85 h 130"/>
                <a:gd name="T74" fmla="*/ 46 w 130"/>
                <a:gd name="T75" fmla="*/ 77 h 130"/>
                <a:gd name="T76" fmla="*/ 41 w 130"/>
                <a:gd name="T77" fmla="*/ 65 h 130"/>
                <a:gd name="T78" fmla="*/ 43 w 130"/>
                <a:gd name="T79" fmla="*/ 59 h 130"/>
                <a:gd name="T80" fmla="*/ 37 w 130"/>
                <a:gd name="T81" fmla="*/ 59 h 130"/>
                <a:gd name="T82" fmla="*/ 9 w 130"/>
                <a:gd name="T83" fmla="*/ 32 h 130"/>
                <a:gd name="T84" fmla="*/ 20 w 130"/>
                <a:gd name="T85" fmla="*/ 9 h 130"/>
                <a:gd name="T86" fmla="*/ 50 w 130"/>
                <a:gd name="T87" fmla="*/ 0 h 130"/>
                <a:gd name="T88" fmla="*/ 86 w 130"/>
                <a:gd name="T89" fmla="*/ 0 h 130"/>
                <a:gd name="T90" fmla="*/ 75 w 130"/>
                <a:gd name="T91" fmla="*/ 6 h 130"/>
                <a:gd name="T92" fmla="*/ 64 w 130"/>
                <a:gd name="T93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130">
                  <a:moveTo>
                    <a:pt x="57" y="49"/>
                  </a:moveTo>
                  <a:cubicBezTo>
                    <a:pt x="61" y="46"/>
                    <a:pt x="61" y="40"/>
                    <a:pt x="61" y="37"/>
                  </a:cubicBezTo>
                  <a:cubicBezTo>
                    <a:pt x="61" y="25"/>
                    <a:pt x="54" y="6"/>
                    <a:pt x="40" y="6"/>
                  </a:cubicBezTo>
                  <a:cubicBezTo>
                    <a:pt x="35" y="6"/>
                    <a:pt x="30" y="8"/>
                    <a:pt x="28" y="11"/>
                  </a:cubicBezTo>
                  <a:cubicBezTo>
                    <a:pt x="25" y="15"/>
                    <a:pt x="24" y="19"/>
                    <a:pt x="24" y="24"/>
                  </a:cubicBezTo>
                  <a:cubicBezTo>
                    <a:pt x="24" y="35"/>
                    <a:pt x="31" y="54"/>
                    <a:pt x="45" y="54"/>
                  </a:cubicBezTo>
                  <a:cubicBezTo>
                    <a:pt x="50" y="54"/>
                    <a:pt x="54" y="52"/>
                    <a:pt x="57" y="49"/>
                  </a:cubicBezTo>
                  <a:close/>
                  <a:moveTo>
                    <a:pt x="52" y="82"/>
                  </a:moveTo>
                  <a:cubicBezTo>
                    <a:pt x="51" y="82"/>
                    <a:pt x="50" y="82"/>
                    <a:pt x="48" y="82"/>
                  </a:cubicBezTo>
                  <a:cubicBezTo>
                    <a:pt x="46" y="82"/>
                    <a:pt x="37" y="82"/>
                    <a:pt x="30" y="84"/>
                  </a:cubicBezTo>
                  <a:cubicBezTo>
                    <a:pt x="26" y="86"/>
                    <a:pt x="15" y="90"/>
                    <a:pt x="15" y="102"/>
                  </a:cubicBezTo>
                  <a:cubicBezTo>
                    <a:pt x="15" y="114"/>
                    <a:pt x="27" y="123"/>
                    <a:pt x="45" y="123"/>
                  </a:cubicBezTo>
                  <a:cubicBezTo>
                    <a:pt x="62" y="123"/>
                    <a:pt x="70" y="115"/>
                    <a:pt x="70" y="104"/>
                  </a:cubicBezTo>
                  <a:cubicBezTo>
                    <a:pt x="70" y="96"/>
                    <a:pt x="65" y="91"/>
                    <a:pt x="52" y="82"/>
                  </a:cubicBezTo>
                  <a:close/>
                  <a:moveTo>
                    <a:pt x="102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02" y="83"/>
                    <a:pt x="102" y="83"/>
                    <a:pt x="102" y="83"/>
                  </a:cubicBezTo>
                  <a:lnTo>
                    <a:pt x="102" y="65"/>
                  </a:lnTo>
                  <a:close/>
                  <a:moveTo>
                    <a:pt x="64" y="6"/>
                  </a:moveTo>
                  <a:cubicBezTo>
                    <a:pt x="68" y="9"/>
                    <a:pt x="76" y="16"/>
                    <a:pt x="76" y="29"/>
                  </a:cubicBezTo>
                  <a:cubicBezTo>
                    <a:pt x="76" y="42"/>
                    <a:pt x="69" y="48"/>
                    <a:pt x="62" y="53"/>
                  </a:cubicBezTo>
                  <a:cubicBezTo>
                    <a:pt x="60" y="56"/>
                    <a:pt x="57" y="58"/>
                    <a:pt x="57" y="62"/>
                  </a:cubicBezTo>
                  <a:cubicBezTo>
                    <a:pt x="57" y="66"/>
                    <a:pt x="60" y="68"/>
                    <a:pt x="61" y="6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5" y="80"/>
                    <a:pt x="82" y="86"/>
                    <a:pt x="82" y="98"/>
                  </a:cubicBezTo>
                  <a:cubicBezTo>
                    <a:pt x="82" y="114"/>
                    <a:pt x="66" y="130"/>
                    <a:pt x="37" y="130"/>
                  </a:cubicBezTo>
                  <a:cubicBezTo>
                    <a:pt x="12" y="130"/>
                    <a:pt x="0" y="118"/>
                    <a:pt x="0" y="106"/>
                  </a:cubicBezTo>
                  <a:cubicBezTo>
                    <a:pt x="0" y="99"/>
                    <a:pt x="3" y="91"/>
                    <a:pt x="14" y="85"/>
                  </a:cubicBezTo>
                  <a:cubicBezTo>
                    <a:pt x="24" y="78"/>
                    <a:pt x="38" y="77"/>
                    <a:pt x="46" y="77"/>
                  </a:cubicBezTo>
                  <a:cubicBezTo>
                    <a:pt x="44" y="74"/>
                    <a:pt x="41" y="71"/>
                    <a:pt x="41" y="65"/>
                  </a:cubicBezTo>
                  <a:cubicBezTo>
                    <a:pt x="41" y="62"/>
                    <a:pt x="42" y="61"/>
                    <a:pt x="43" y="59"/>
                  </a:cubicBezTo>
                  <a:cubicBezTo>
                    <a:pt x="41" y="59"/>
                    <a:pt x="39" y="59"/>
                    <a:pt x="37" y="59"/>
                  </a:cubicBezTo>
                  <a:cubicBezTo>
                    <a:pt x="19" y="59"/>
                    <a:pt x="9" y="46"/>
                    <a:pt x="9" y="32"/>
                  </a:cubicBezTo>
                  <a:cubicBezTo>
                    <a:pt x="9" y="24"/>
                    <a:pt x="12" y="16"/>
                    <a:pt x="20" y="9"/>
                  </a:cubicBezTo>
                  <a:cubicBezTo>
                    <a:pt x="30" y="1"/>
                    <a:pt x="41" y="0"/>
                    <a:pt x="5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9"/>
          <p:cNvGrpSpPr>
            <a:grpSpLocks noChangeAspect="1"/>
          </p:cNvGrpSpPr>
          <p:nvPr/>
        </p:nvGrpSpPr>
        <p:grpSpPr bwMode="auto">
          <a:xfrm>
            <a:off x="8876704" y="2179136"/>
            <a:ext cx="515028" cy="515938"/>
            <a:chOff x="1587" y="1151"/>
            <a:chExt cx="566" cy="567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1587" y="1151"/>
              <a:ext cx="566" cy="5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1707" y="1272"/>
              <a:ext cx="316" cy="316"/>
            </a:xfrm>
            <a:custGeom>
              <a:avLst/>
              <a:gdLst>
                <a:gd name="T0" fmla="*/ 36 w 134"/>
                <a:gd name="T1" fmla="*/ 46 h 134"/>
                <a:gd name="T2" fmla="*/ 0 w 134"/>
                <a:gd name="T3" fmla="*/ 46 h 134"/>
                <a:gd name="T4" fmla="*/ 0 w 134"/>
                <a:gd name="T5" fmla="*/ 41 h 134"/>
                <a:gd name="T6" fmla="*/ 0 w 134"/>
                <a:gd name="T7" fmla="*/ 41 h 134"/>
                <a:gd name="T8" fmla="*/ 0 w 134"/>
                <a:gd name="T9" fmla="*/ 114 h 134"/>
                <a:gd name="T10" fmla="*/ 20 w 134"/>
                <a:gd name="T11" fmla="*/ 134 h 134"/>
                <a:gd name="T12" fmla="*/ 114 w 134"/>
                <a:gd name="T13" fmla="*/ 134 h 134"/>
                <a:gd name="T14" fmla="*/ 134 w 134"/>
                <a:gd name="T15" fmla="*/ 114 h 134"/>
                <a:gd name="T16" fmla="*/ 134 w 134"/>
                <a:gd name="T17" fmla="*/ 46 h 134"/>
                <a:gd name="T18" fmla="*/ 134 w 134"/>
                <a:gd name="T19" fmla="*/ 46 h 134"/>
                <a:gd name="T20" fmla="*/ 134 w 134"/>
                <a:gd name="T21" fmla="*/ 41 h 134"/>
                <a:gd name="T22" fmla="*/ 94 w 134"/>
                <a:gd name="T23" fmla="*/ 41 h 134"/>
                <a:gd name="T24" fmla="*/ 67 w 134"/>
                <a:gd name="T25" fmla="*/ 27 h 134"/>
                <a:gd name="T26" fmla="*/ 39 w 134"/>
                <a:gd name="T27" fmla="*/ 41 h 134"/>
                <a:gd name="T28" fmla="*/ 0 w 134"/>
                <a:gd name="T29" fmla="*/ 41 h 134"/>
                <a:gd name="T30" fmla="*/ 0 w 134"/>
                <a:gd name="T31" fmla="*/ 20 h 134"/>
                <a:gd name="T32" fmla="*/ 14 w 134"/>
                <a:gd name="T33" fmla="*/ 1 h 134"/>
                <a:gd name="T34" fmla="*/ 14 w 134"/>
                <a:gd name="T35" fmla="*/ 27 h 134"/>
                <a:gd name="T36" fmla="*/ 18 w 134"/>
                <a:gd name="T37" fmla="*/ 27 h 134"/>
                <a:gd name="T38" fmla="*/ 18 w 134"/>
                <a:gd name="T39" fmla="*/ 0 h 134"/>
                <a:gd name="T40" fmla="*/ 18 w 134"/>
                <a:gd name="T41" fmla="*/ 0 h 134"/>
                <a:gd name="T42" fmla="*/ 20 w 134"/>
                <a:gd name="T43" fmla="*/ 0 h 134"/>
                <a:gd name="T44" fmla="*/ 114 w 134"/>
                <a:gd name="T45" fmla="*/ 0 h 134"/>
                <a:gd name="T46" fmla="*/ 134 w 134"/>
                <a:gd name="T47" fmla="*/ 20 h 134"/>
                <a:gd name="T48" fmla="*/ 134 w 134"/>
                <a:gd name="T49" fmla="*/ 46 h 134"/>
                <a:gd name="T50" fmla="*/ 97 w 134"/>
                <a:gd name="T51" fmla="*/ 46 h 134"/>
                <a:gd name="T52" fmla="*/ 101 w 134"/>
                <a:gd name="T53" fmla="*/ 62 h 134"/>
                <a:gd name="T54" fmla="*/ 67 w 134"/>
                <a:gd name="T55" fmla="*/ 97 h 134"/>
                <a:gd name="T56" fmla="*/ 32 w 134"/>
                <a:gd name="T57" fmla="*/ 62 h 134"/>
                <a:gd name="T58" fmla="*/ 36 w 134"/>
                <a:gd name="T59" fmla="*/ 46 h 134"/>
                <a:gd name="T60" fmla="*/ 109 w 134"/>
                <a:gd name="T61" fmla="*/ 9 h 134"/>
                <a:gd name="T62" fmla="*/ 101 w 134"/>
                <a:gd name="T63" fmla="*/ 17 h 134"/>
                <a:gd name="T64" fmla="*/ 101 w 134"/>
                <a:gd name="T65" fmla="*/ 24 h 134"/>
                <a:gd name="T66" fmla="*/ 109 w 134"/>
                <a:gd name="T67" fmla="*/ 32 h 134"/>
                <a:gd name="T68" fmla="*/ 116 w 134"/>
                <a:gd name="T69" fmla="*/ 32 h 134"/>
                <a:gd name="T70" fmla="*/ 124 w 134"/>
                <a:gd name="T71" fmla="*/ 24 h 134"/>
                <a:gd name="T72" fmla="*/ 124 w 134"/>
                <a:gd name="T73" fmla="*/ 17 h 134"/>
                <a:gd name="T74" fmla="*/ 116 w 134"/>
                <a:gd name="T75" fmla="*/ 9 h 134"/>
                <a:gd name="T76" fmla="*/ 109 w 134"/>
                <a:gd name="T77" fmla="*/ 9 h 134"/>
                <a:gd name="T78" fmla="*/ 32 w 134"/>
                <a:gd name="T79" fmla="*/ 0 h 134"/>
                <a:gd name="T80" fmla="*/ 32 w 134"/>
                <a:gd name="T81" fmla="*/ 27 h 134"/>
                <a:gd name="T82" fmla="*/ 37 w 134"/>
                <a:gd name="T83" fmla="*/ 27 h 134"/>
                <a:gd name="T84" fmla="*/ 37 w 134"/>
                <a:gd name="T85" fmla="*/ 0 h 134"/>
                <a:gd name="T86" fmla="*/ 32 w 134"/>
                <a:gd name="T87" fmla="*/ 0 h 134"/>
                <a:gd name="T88" fmla="*/ 23 w 134"/>
                <a:gd name="T89" fmla="*/ 0 h 134"/>
                <a:gd name="T90" fmla="*/ 23 w 134"/>
                <a:gd name="T91" fmla="*/ 27 h 134"/>
                <a:gd name="T92" fmla="*/ 27 w 134"/>
                <a:gd name="T93" fmla="*/ 27 h 134"/>
                <a:gd name="T94" fmla="*/ 27 w 134"/>
                <a:gd name="T95" fmla="*/ 0 h 134"/>
                <a:gd name="T96" fmla="*/ 23 w 134"/>
                <a:gd name="T97" fmla="*/ 0 h 134"/>
                <a:gd name="T98" fmla="*/ 67 w 134"/>
                <a:gd name="T99" fmla="*/ 90 h 134"/>
                <a:gd name="T100" fmla="*/ 94 w 134"/>
                <a:gd name="T101" fmla="*/ 62 h 134"/>
                <a:gd name="T102" fmla="*/ 67 w 134"/>
                <a:gd name="T103" fmla="*/ 34 h 134"/>
                <a:gd name="T104" fmla="*/ 39 w 134"/>
                <a:gd name="T105" fmla="*/ 62 h 134"/>
                <a:gd name="T106" fmla="*/ 67 w 134"/>
                <a:gd name="T107" fmla="*/ 90 h 134"/>
                <a:gd name="T108" fmla="*/ 67 w 134"/>
                <a:gd name="T109" fmla="*/ 81 h 134"/>
                <a:gd name="T110" fmla="*/ 85 w 134"/>
                <a:gd name="T111" fmla="*/ 62 h 134"/>
                <a:gd name="T112" fmla="*/ 67 w 134"/>
                <a:gd name="T113" fmla="*/ 44 h 134"/>
                <a:gd name="T114" fmla="*/ 48 w 134"/>
                <a:gd name="T115" fmla="*/ 62 h 134"/>
                <a:gd name="T116" fmla="*/ 67 w 134"/>
                <a:gd name="T117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">
                  <a:moveTo>
                    <a:pt x="36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114"/>
                    <a:pt x="0" y="114"/>
                  </a:cubicBezTo>
                  <a:cubicBezTo>
                    <a:pt x="0" y="134"/>
                    <a:pt x="20" y="134"/>
                    <a:pt x="20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34" y="134"/>
                    <a:pt x="134" y="114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8" y="33"/>
                    <a:pt x="78" y="27"/>
                    <a:pt x="67" y="27"/>
                  </a:cubicBezTo>
                  <a:cubicBezTo>
                    <a:pt x="55" y="27"/>
                    <a:pt x="45" y="33"/>
                    <a:pt x="3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27"/>
                    <a:pt x="0" y="20"/>
                  </a:cubicBezTo>
                  <a:cubicBezTo>
                    <a:pt x="0" y="7"/>
                    <a:pt x="8" y="2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34" y="0"/>
                    <a:pt x="134" y="20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100" y="51"/>
                    <a:pt x="101" y="56"/>
                    <a:pt x="101" y="62"/>
                  </a:cubicBezTo>
                  <a:cubicBezTo>
                    <a:pt x="101" y="81"/>
                    <a:pt x="86" y="97"/>
                    <a:pt x="67" y="97"/>
                  </a:cubicBezTo>
                  <a:cubicBezTo>
                    <a:pt x="48" y="97"/>
                    <a:pt x="32" y="81"/>
                    <a:pt x="32" y="62"/>
                  </a:cubicBezTo>
                  <a:cubicBezTo>
                    <a:pt x="32" y="56"/>
                    <a:pt x="34" y="51"/>
                    <a:pt x="36" y="46"/>
                  </a:cubicBezTo>
                  <a:close/>
                  <a:moveTo>
                    <a:pt x="109" y="9"/>
                  </a:moveTo>
                  <a:cubicBezTo>
                    <a:pt x="105" y="9"/>
                    <a:pt x="101" y="13"/>
                    <a:pt x="101" y="1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8"/>
                    <a:pt x="105" y="32"/>
                    <a:pt x="109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1" y="32"/>
                    <a:pt x="124" y="28"/>
                    <a:pt x="124" y="24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3"/>
                    <a:pt x="121" y="9"/>
                    <a:pt x="116" y="9"/>
                  </a:cubicBezTo>
                  <a:lnTo>
                    <a:pt x="109" y="9"/>
                  </a:lnTo>
                  <a:close/>
                  <a:moveTo>
                    <a:pt x="32" y="0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2" y="0"/>
                  </a:lnTo>
                  <a:close/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3" y="0"/>
                  </a:lnTo>
                  <a:close/>
                  <a:moveTo>
                    <a:pt x="67" y="90"/>
                  </a:moveTo>
                  <a:cubicBezTo>
                    <a:pt x="82" y="90"/>
                    <a:pt x="94" y="77"/>
                    <a:pt x="94" y="62"/>
                  </a:cubicBezTo>
                  <a:cubicBezTo>
                    <a:pt x="94" y="47"/>
                    <a:pt x="82" y="34"/>
                    <a:pt x="67" y="34"/>
                  </a:cubicBezTo>
                  <a:cubicBezTo>
                    <a:pt x="51" y="34"/>
                    <a:pt x="39" y="47"/>
                    <a:pt x="39" y="62"/>
                  </a:cubicBezTo>
                  <a:cubicBezTo>
                    <a:pt x="39" y="77"/>
                    <a:pt x="51" y="90"/>
                    <a:pt x="67" y="90"/>
                  </a:cubicBezTo>
                  <a:close/>
                  <a:moveTo>
                    <a:pt x="67" y="81"/>
                  </a:moveTo>
                  <a:cubicBezTo>
                    <a:pt x="77" y="81"/>
                    <a:pt x="85" y="72"/>
                    <a:pt x="85" y="62"/>
                  </a:cubicBezTo>
                  <a:cubicBezTo>
                    <a:pt x="85" y="52"/>
                    <a:pt x="77" y="44"/>
                    <a:pt x="67" y="44"/>
                  </a:cubicBezTo>
                  <a:cubicBezTo>
                    <a:pt x="56" y="44"/>
                    <a:pt x="48" y="52"/>
                    <a:pt x="48" y="62"/>
                  </a:cubicBezTo>
                  <a:cubicBezTo>
                    <a:pt x="48" y="72"/>
                    <a:pt x="56" y="81"/>
                    <a:pt x="67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5188751" y="4333602"/>
            <a:ext cx="515028" cy="515938"/>
            <a:chOff x="5188751" y="4333602"/>
            <a:chExt cx="515028" cy="515938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5188751" y="4333602"/>
              <a:ext cx="515028" cy="5159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5287935" y="4432786"/>
              <a:ext cx="317570" cy="317570"/>
            </a:xfrm>
            <a:custGeom>
              <a:avLst/>
              <a:gdLst>
                <a:gd name="T0" fmla="*/ 0 w 148"/>
                <a:gd name="T1" fmla="*/ 95 h 148"/>
                <a:gd name="T2" fmla="*/ 121 w 148"/>
                <a:gd name="T3" fmla="*/ 148 h 148"/>
                <a:gd name="T4" fmla="*/ 121 w 148"/>
                <a:gd name="T5" fmla="*/ 69 h 148"/>
                <a:gd name="T6" fmla="*/ 36 w 148"/>
                <a:gd name="T7" fmla="*/ 132 h 148"/>
                <a:gd name="T8" fmla="*/ 19 w 148"/>
                <a:gd name="T9" fmla="*/ 90 h 148"/>
                <a:gd name="T10" fmla="*/ 46 w 148"/>
                <a:gd name="T11" fmla="*/ 90 h 148"/>
                <a:gd name="T12" fmla="*/ 61 w 148"/>
                <a:gd name="T13" fmla="*/ 130 h 148"/>
                <a:gd name="T14" fmla="*/ 48 w 148"/>
                <a:gd name="T15" fmla="*/ 133 h 148"/>
                <a:gd name="T16" fmla="*/ 54 w 148"/>
                <a:gd name="T17" fmla="*/ 98 h 148"/>
                <a:gd name="T18" fmla="*/ 56 w 148"/>
                <a:gd name="T19" fmla="*/ 128 h 148"/>
                <a:gd name="T20" fmla="*/ 61 w 148"/>
                <a:gd name="T21" fmla="*/ 98 h 148"/>
                <a:gd name="T22" fmla="*/ 101 w 148"/>
                <a:gd name="T23" fmla="*/ 126 h 148"/>
                <a:gd name="T24" fmla="*/ 88 w 148"/>
                <a:gd name="T25" fmla="*/ 134 h 148"/>
                <a:gd name="T26" fmla="*/ 77 w 148"/>
                <a:gd name="T27" fmla="*/ 134 h 148"/>
                <a:gd name="T28" fmla="*/ 85 w 148"/>
                <a:gd name="T29" fmla="*/ 101 h 148"/>
                <a:gd name="T30" fmla="*/ 99 w 148"/>
                <a:gd name="T31" fmla="*/ 99 h 148"/>
                <a:gd name="T32" fmla="*/ 129 w 148"/>
                <a:gd name="T33" fmla="*/ 116 h 148"/>
                <a:gd name="T34" fmla="*/ 115 w 148"/>
                <a:gd name="T35" fmla="*/ 127 h 148"/>
                <a:gd name="T36" fmla="*/ 121 w 148"/>
                <a:gd name="T37" fmla="*/ 123 h 148"/>
                <a:gd name="T38" fmla="*/ 129 w 148"/>
                <a:gd name="T39" fmla="*/ 123 h 148"/>
                <a:gd name="T40" fmla="*/ 110 w 148"/>
                <a:gd name="T41" fmla="*/ 131 h 148"/>
                <a:gd name="T42" fmla="*/ 110 w 148"/>
                <a:gd name="T43" fmla="*/ 99 h 148"/>
                <a:gd name="T44" fmla="*/ 129 w 148"/>
                <a:gd name="T45" fmla="*/ 107 h 148"/>
                <a:gd name="T46" fmla="*/ 115 w 148"/>
                <a:gd name="T47" fmla="*/ 104 h 148"/>
                <a:gd name="T48" fmla="*/ 121 w 148"/>
                <a:gd name="T49" fmla="*/ 111 h 148"/>
                <a:gd name="T50" fmla="*/ 118 w 148"/>
                <a:gd name="T51" fmla="*/ 103 h 148"/>
                <a:gd name="T52" fmla="*/ 85 w 148"/>
                <a:gd name="T53" fmla="*/ 105 h 148"/>
                <a:gd name="T54" fmla="*/ 88 w 148"/>
                <a:gd name="T55" fmla="*/ 129 h 148"/>
                <a:gd name="T56" fmla="*/ 93 w 148"/>
                <a:gd name="T57" fmla="*/ 107 h 148"/>
                <a:gd name="T58" fmla="*/ 97 w 148"/>
                <a:gd name="T59" fmla="*/ 60 h 148"/>
                <a:gd name="T60" fmla="*/ 107 w 148"/>
                <a:gd name="T61" fmla="*/ 60 h 148"/>
                <a:gd name="T62" fmla="*/ 107 w 148"/>
                <a:gd name="T63" fmla="*/ 18 h 148"/>
                <a:gd name="T64" fmla="*/ 102 w 148"/>
                <a:gd name="T65" fmla="*/ 53 h 148"/>
                <a:gd name="T66" fmla="*/ 100 w 148"/>
                <a:gd name="T67" fmla="*/ 18 h 148"/>
                <a:gd name="T68" fmla="*/ 93 w 148"/>
                <a:gd name="T69" fmla="*/ 59 h 148"/>
                <a:gd name="T70" fmla="*/ 82 w 148"/>
                <a:gd name="T71" fmla="*/ 58 h 148"/>
                <a:gd name="T72" fmla="*/ 82 w 148"/>
                <a:gd name="T73" fmla="*/ 20 h 148"/>
                <a:gd name="T74" fmla="*/ 61 w 148"/>
                <a:gd name="T75" fmla="*/ 28 h 148"/>
                <a:gd name="T76" fmla="*/ 73 w 148"/>
                <a:gd name="T77" fmla="*/ 61 h 148"/>
                <a:gd name="T78" fmla="*/ 73 w 148"/>
                <a:gd name="T79" fmla="*/ 24 h 148"/>
                <a:gd name="T80" fmla="*/ 76 w 148"/>
                <a:gd name="T81" fmla="*/ 50 h 148"/>
                <a:gd name="T82" fmla="*/ 70 w 148"/>
                <a:gd name="T83" fmla="*/ 53 h 148"/>
                <a:gd name="T84" fmla="*/ 39 w 148"/>
                <a:gd name="T85" fmla="*/ 60 h 148"/>
                <a:gd name="T86" fmla="*/ 60 w 148"/>
                <a:gd name="T87" fmla="*/ 0 h 148"/>
                <a:gd name="T88" fmla="*/ 44 w 148"/>
                <a:gd name="T89" fmla="*/ 23 h 148"/>
                <a:gd name="T90" fmla="*/ 39 w 148"/>
                <a:gd name="T91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148">
                  <a:moveTo>
                    <a:pt x="121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12" y="69"/>
                    <a:pt x="0" y="80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6"/>
                    <a:pt x="12" y="148"/>
                    <a:pt x="27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36" y="148"/>
                    <a:pt x="148" y="136"/>
                    <a:pt x="148" y="121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8" y="81"/>
                    <a:pt x="136" y="69"/>
                    <a:pt x="121" y="69"/>
                  </a:cubicBezTo>
                  <a:close/>
                  <a:moveTo>
                    <a:pt x="4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46" y="83"/>
                    <a:pt x="46" y="83"/>
                    <a:pt x="46" y="83"/>
                  </a:cubicBezTo>
                  <a:lnTo>
                    <a:pt x="46" y="90"/>
                  </a:lnTo>
                  <a:close/>
                  <a:moveTo>
                    <a:pt x="69" y="134"/>
                  </a:moveTo>
                  <a:cubicBezTo>
                    <a:pt x="61" y="134"/>
                    <a:pt x="61" y="134"/>
                    <a:pt x="61" y="134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9" y="131"/>
                    <a:pt x="58" y="133"/>
                    <a:pt x="56" y="133"/>
                  </a:cubicBezTo>
                  <a:cubicBezTo>
                    <a:pt x="55" y="134"/>
                    <a:pt x="53" y="134"/>
                    <a:pt x="52" y="134"/>
                  </a:cubicBezTo>
                  <a:cubicBezTo>
                    <a:pt x="50" y="134"/>
                    <a:pt x="49" y="134"/>
                    <a:pt x="48" y="133"/>
                  </a:cubicBezTo>
                  <a:cubicBezTo>
                    <a:pt x="47" y="132"/>
                    <a:pt x="47" y="130"/>
                    <a:pt x="47" y="12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126"/>
                    <a:pt x="54" y="127"/>
                    <a:pt x="55" y="127"/>
                  </a:cubicBezTo>
                  <a:cubicBezTo>
                    <a:pt x="55" y="128"/>
                    <a:pt x="56" y="128"/>
                    <a:pt x="56" y="128"/>
                  </a:cubicBezTo>
                  <a:cubicBezTo>
                    <a:pt x="57" y="128"/>
                    <a:pt x="58" y="128"/>
                    <a:pt x="59" y="127"/>
                  </a:cubicBezTo>
                  <a:cubicBezTo>
                    <a:pt x="59" y="127"/>
                    <a:pt x="60" y="126"/>
                    <a:pt x="61" y="125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134"/>
                    <a:pt x="69" y="134"/>
                    <a:pt x="69" y="134"/>
                  </a:cubicBezTo>
                  <a:close/>
                  <a:moveTo>
                    <a:pt x="101" y="126"/>
                  </a:moveTo>
                  <a:cubicBezTo>
                    <a:pt x="101" y="128"/>
                    <a:pt x="101" y="130"/>
                    <a:pt x="99" y="131"/>
                  </a:cubicBezTo>
                  <a:cubicBezTo>
                    <a:pt x="98" y="133"/>
                    <a:pt x="96" y="134"/>
                    <a:pt x="94" y="134"/>
                  </a:cubicBezTo>
                  <a:cubicBezTo>
                    <a:pt x="93" y="134"/>
                    <a:pt x="89" y="134"/>
                    <a:pt x="88" y="134"/>
                  </a:cubicBezTo>
                  <a:cubicBezTo>
                    <a:pt x="87" y="133"/>
                    <a:pt x="86" y="132"/>
                    <a:pt x="85" y="131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0"/>
                    <a:pt x="87" y="99"/>
                    <a:pt x="88" y="98"/>
                  </a:cubicBezTo>
                  <a:cubicBezTo>
                    <a:pt x="89" y="98"/>
                    <a:pt x="92" y="97"/>
                    <a:pt x="94" y="97"/>
                  </a:cubicBezTo>
                  <a:cubicBezTo>
                    <a:pt x="96" y="97"/>
                    <a:pt x="98" y="97"/>
                    <a:pt x="99" y="99"/>
                  </a:cubicBezTo>
                  <a:cubicBezTo>
                    <a:pt x="100" y="100"/>
                    <a:pt x="101" y="103"/>
                    <a:pt x="101" y="106"/>
                  </a:cubicBezTo>
                  <a:cubicBezTo>
                    <a:pt x="101" y="126"/>
                    <a:pt x="101" y="126"/>
                    <a:pt x="101" y="126"/>
                  </a:cubicBezTo>
                  <a:close/>
                  <a:moveTo>
                    <a:pt x="129" y="116"/>
                  </a:moveTo>
                  <a:cubicBezTo>
                    <a:pt x="115" y="116"/>
                    <a:pt x="115" y="116"/>
                    <a:pt x="115" y="116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5"/>
                    <a:pt x="115" y="126"/>
                    <a:pt x="115" y="127"/>
                  </a:cubicBezTo>
                  <a:cubicBezTo>
                    <a:pt x="116" y="128"/>
                    <a:pt x="117" y="128"/>
                    <a:pt x="118" y="128"/>
                  </a:cubicBezTo>
                  <a:cubicBezTo>
                    <a:pt x="119" y="128"/>
                    <a:pt x="120" y="128"/>
                    <a:pt x="121" y="127"/>
                  </a:cubicBezTo>
                  <a:cubicBezTo>
                    <a:pt x="121" y="126"/>
                    <a:pt x="121" y="125"/>
                    <a:pt x="121" y="123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7"/>
                    <a:pt x="128" y="130"/>
                    <a:pt x="126" y="132"/>
                  </a:cubicBezTo>
                  <a:cubicBezTo>
                    <a:pt x="124" y="133"/>
                    <a:pt x="122" y="134"/>
                    <a:pt x="118" y="134"/>
                  </a:cubicBezTo>
                  <a:cubicBezTo>
                    <a:pt x="114" y="134"/>
                    <a:pt x="111" y="133"/>
                    <a:pt x="110" y="131"/>
                  </a:cubicBezTo>
                  <a:cubicBezTo>
                    <a:pt x="108" y="129"/>
                    <a:pt x="107" y="127"/>
                    <a:pt x="107" y="123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4"/>
                    <a:pt x="108" y="101"/>
                    <a:pt x="110" y="99"/>
                  </a:cubicBezTo>
                  <a:cubicBezTo>
                    <a:pt x="112" y="97"/>
                    <a:pt x="115" y="96"/>
                    <a:pt x="118" y="96"/>
                  </a:cubicBezTo>
                  <a:cubicBezTo>
                    <a:pt x="122" y="96"/>
                    <a:pt x="125" y="97"/>
                    <a:pt x="126" y="99"/>
                  </a:cubicBezTo>
                  <a:cubicBezTo>
                    <a:pt x="128" y="101"/>
                    <a:pt x="129" y="104"/>
                    <a:pt x="129" y="107"/>
                  </a:cubicBezTo>
                  <a:cubicBezTo>
                    <a:pt x="129" y="116"/>
                    <a:pt x="129" y="116"/>
                    <a:pt x="129" y="116"/>
                  </a:cubicBezTo>
                  <a:close/>
                  <a:moveTo>
                    <a:pt x="118" y="103"/>
                  </a:moveTo>
                  <a:cubicBezTo>
                    <a:pt x="117" y="103"/>
                    <a:pt x="116" y="103"/>
                    <a:pt x="115" y="104"/>
                  </a:cubicBezTo>
                  <a:cubicBezTo>
                    <a:pt x="115" y="104"/>
                    <a:pt x="115" y="105"/>
                    <a:pt x="115" y="107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0" y="103"/>
                    <a:pt x="119" y="103"/>
                    <a:pt x="118" y="103"/>
                  </a:cubicBezTo>
                  <a:close/>
                  <a:moveTo>
                    <a:pt x="88" y="103"/>
                  </a:moveTo>
                  <a:cubicBezTo>
                    <a:pt x="87" y="103"/>
                    <a:pt x="87" y="103"/>
                    <a:pt x="86" y="104"/>
                  </a:cubicBezTo>
                  <a:cubicBezTo>
                    <a:pt x="86" y="104"/>
                    <a:pt x="85" y="104"/>
                    <a:pt x="85" y="105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128"/>
                    <a:pt x="86" y="128"/>
                    <a:pt x="86" y="128"/>
                  </a:cubicBezTo>
                  <a:cubicBezTo>
                    <a:pt x="87" y="129"/>
                    <a:pt x="88" y="129"/>
                    <a:pt x="88" y="129"/>
                  </a:cubicBezTo>
                  <a:cubicBezTo>
                    <a:pt x="89" y="129"/>
                    <a:pt x="92" y="129"/>
                    <a:pt x="92" y="128"/>
                  </a:cubicBezTo>
                  <a:cubicBezTo>
                    <a:pt x="93" y="127"/>
                    <a:pt x="93" y="127"/>
                    <a:pt x="93" y="12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6"/>
                    <a:pt x="93" y="105"/>
                    <a:pt x="92" y="104"/>
                  </a:cubicBezTo>
                  <a:cubicBezTo>
                    <a:pt x="92" y="103"/>
                    <a:pt x="89" y="103"/>
                    <a:pt x="88" y="103"/>
                  </a:cubicBezTo>
                  <a:close/>
                  <a:moveTo>
                    <a:pt x="97" y="60"/>
                  </a:moveTo>
                  <a:cubicBezTo>
                    <a:pt x="99" y="60"/>
                    <a:pt x="101" y="60"/>
                    <a:pt x="102" y="59"/>
                  </a:cubicBezTo>
                  <a:cubicBezTo>
                    <a:pt x="104" y="58"/>
                    <a:pt x="106" y="57"/>
                    <a:pt x="107" y="55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6" y="51"/>
                    <a:pt x="105" y="52"/>
                  </a:cubicBezTo>
                  <a:cubicBezTo>
                    <a:pt x="104" y="53"/>
                    <a:pt x="103" y="53"/>
                    <a:pt x="102" y="53"/>
                  </a:cubicBezTo>
                  <a:cubicBezTo>
                    <a:pt x="101" y="53"/>
                    <a:pt x="101" y="53"/>
                    <a:pt x="101" y="52"/>
                  </a:cubicBezTo>
                  <a:cubicBezTo>
                    <a:pt x="100" y="52"/>
                    <a:pt x="100" y="51"/>
                    <a:pt x="100" y="5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5"/>
                    <a:pt x="92" y="57"/>
                    <a:pt x="93" y="59"/>
                  </a:cubicBezTo>
                  <a:cubicBezTo>
                    <a:pt x="94" y="60"/>
                    <a:pt x="96" y="60"/>
                    <a:pt x="97" y="60"/>
                  </a:cubicBezTo>
                  <a:close/>
                  <a:moveTo>
                    <a:pt x="73" y="61"/>
                  </a:moveTo>
                  <a:cubicBezTo>
                    <a:pt x="77" y="61"/>
                    <a:pt x="80" y="60"/>
                    <a:pt x="82" y="58"/>
                  </a:cubicBezTo>
                  <a:cubicBezTo>
                    <a:pt x="84" y="56"/>
                    <a:pt x="85" y="53"/>
                    <a:pt x="85" y="4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5"/>
                    <a:pt x="84" y="22"/>
                    <a:pt x="82" y="20"/>
                  </a:cubicBezTo>
                  <a:cubicBezTo>
                    <a:pt x="79" y="18"/>
                    <a:pt x="77" y="17"/>
                    <a:pt x="73" y="17"/>
                  </a:cubicBezTo>
                  <a:cubicBezTo>
                    <a:pt x="69" y="17"/>
                    <a:pt x="66" y="18"/>
                    <a:pt x="64" y="20"/>
                  </a:cubicBezTo>
                  <a:cubicBezTo>
                    <a:pt x="62" y="22"/>
                    <a:pt x="61" y="25"/>
                    <a:pt x="61" y="2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3"/>
                    <a:pt x="62" y="56"/>
                    <a:pt x="64" y="58"/>
                  </a:cubicBezTo>
                  <a:cubicBezTo>
                    <a:pt x="66" y="60"/>
                    <a:pt x="69" y="61"/>
                    <a:pt x="73" y="61"/>
                  </a:cubicBezTo>
                  <a:close/>
                  <a:moveTo>
                    <a:pt x="69" y="27"/>
                  </a:moveTo>
                  <a:cubicBezTo>
                    <a:pt x="69" y="27"/>
                    <a:pt x="70" y="26"/>
                    <a:pt x="70" y="25"/>
                  </a:cubicBezTo>
                  <a:cubicBezTo>
                    <a:pt x="71" y="25"/>
                    <a:pt x="72" y="24"/>
                    <a:pt x="73" y="24"/>
                  </a:cubicBezTo>
                  <a:cubicBezTo>
                    <a:pt x="74" y="24"/>
                    <a:pt x="75" y="25"/>
                    <a:pt x="75" y="25"/>
                  </a:cubicBezTo>
                  <a:cubicBezTo>
                    <a:pt x="76" y="26"/>
                    <a:pt x="76" y="27"/>
                    <a:pt x="76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1"/>
                    <a:pt x="76" y="52"/>
                    <a:pt x="75" y="53"/>
                  </a:cubicBezTo>
                  <a:cubicBezTo>
                    <a:pt x="75" y="53"/>
                    <a:pt x="74" y="54"/>
                    <a:pt x="73" y="54"/>
                  </a:cubicBezTo>
                  <a:cubicBezTo>
                    <a:pt x="72" y="54"/>
                    <a:pt x="71" y="53"/>
                    <a:pt x="70" y="53"/>
                  </a:cubicBezTo>
                  <a:cubicBezTo>
                    <a:pt x="70" y="52"/>
                    <a:pt x="69" y="51"/>
                    <a:pt x="69" y="50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3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60"/>
                    <a:pt x="39" y="60"/>
                    <a:pt x="39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4"/>
          <p:cNvGrpSpPr>
            <a:grpSpLocks noChangeAspect="1"/>
          </p:cNvGrpSpPr>
          <p:nvPr/>
        </p:nvGrpSpPr>
        <p:grpSpPr bwMode="auto">
          <a:xfrm>
            <a:off x="8872154" y="4333602"/>
            <a:ext cx="515028" cy="515938"/>
            <a:chOff x="6469" y="1151"/>
            <a:chExt cx="566" cy="567"/>
          </a:xfrm>
        </p:grpSpPr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6469" y="1151"/>
              <a:ext cx="566" cy="5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599" y="1302"/>
              <a:ext cx="306" cy="262"/>
            </a:xfrm>
            <a:custGeom>
              <a:avLst/>
              <a:gdLst>
                <a:gd name="T0" fmla="*/ 109 w 130"/>
                <a:gd name="T1" fmla="*/ 10 h 111"/>
                <a:gd name="T2" fmla="*/ 90 w 130"/>
                <a:gd name="T3" fmla="*/ 1 h 111"/>
                <a:gd name="T4" fmla="*/ 63 w 130"/>
                <a:gd name="T5" fmla="*/ 28 h 111"/>
                <a:gd name="T6" fmla="*/ 64 w 130"/>
                <a:gd name="T7" fmla="*/ 35 h 111"/>
                <a:gd name="T8" fmla="*/ 9 w 130"/>
                <a:gd name="T9" fmla="*/ 4 h 111"/>
                <a:gd name="T10" fmla="*/ 6 w 130"/>
                <a:gd name="T11" fmla="*/ 19 h 111"/>
                <a:gd name="T12" fmla="*/ 18 w 130"/>
                <a:gd name="T13" fmla="*/ 42 h 111"/>
                <a:gd name="T14" fmla="*/ 6 w 130"/>
                <a:gd name="T15" fmla="*/ 39 h 111"/>
                <a:gd name="T16" fmla="*/ 6 w 130"/>
                <a:gd name="T17" fmla="*/ 39 h 111"/>
                <a:gd name="T18" fmla="*/ 27 w 130"/>
                <a:gd name="T19" fmla="*/ 67 h 111"/>
                <a:gd name="T20" fmla="*/ 20 w 130"/>
                <a:gd name="T21" fmla="*/ 68 h 111"/>
                <a:gd name="T22" fmla="*/ 15 w 130"/>
                <a:gd name="T23" fmla="*/ 67 h 111"/>
                <a:gd name="T24" fmla="*/ 40 w 130"/>
                <a:gd name="T25" fmla="*/ 87 h 111"/>
                <a:gd name="T26" fmla="*/ 7 w 130"/>
                <a:gd name="T27" fmla="*/ 99 h 111"/>
                <a:gd name="T28" fmla="*/ 0 w 130"/>
                <a:gd name="T29" fmla="*/ 99 h 111"/>
                <a:gd name="T30" fmla="*/ 41 w 130"/>
                <a:gd name="T31" fmla="*/ 111 h 111"/>
                <a:gd name="T32" fmla="*/ 116 w 130"/>
                <a:gd name="T33" fmla="*/ 32 h 111"/>
                <a:gd name="T34" fmla="*/ 116 w 130"/>
                <a:gd name="T35" fmla="*/ 29 h 111"/>
                <a:gd name="T36" fmla="*/ 130 w 130"/>
                <a:gd name="T37" fmla="*/ 14 h 111"/>
                <a:gd name="T38" fmla="*/ 114 w 130"/>
                <a:gd name="T39" fmla="*/ 18 h 111"/>
                <a:gd name="T40" fmla="*/ 126 w 130"/>
                <a:gd name="T41" fmla="*/ 3 h 111"/>
                <a:gd name="T42" fmla="*/ 109 w 130"/>
                <a:gd name="T43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111">
                  <a:moveTo>
                    <a:pt x="109" y="10"/>
                  </a:moveTo>
                  <a:cubicBezTo>
                    <a:pt x="104" y="4"/>
                    <a:pt x="97" y="1"/>
                    <a:pt x="90" y="1"/>
                  </a:cubicBezTo>
                  <a:cubicBezTo>
                    <a:pt x="75" y="0"/>
                    <a:pt x="63" y="13"/>
                    <a:pt x="63" y="28"/>
                  </a:cubicBezTo>
                  <a:cubicBezTo>
                    <a:pt x="63" y="30"/>
                    <a:pt x="64" y="33"/>
                    <a:pt x="64" y="35"/>
                  </a:cubicBezTo>
                  <a:cubicBezTo>
                    <a:pt x="42" y="33"/>
                    <a:pt x="22" y="22"/>
                    <a:pt x="9" y="4"/>
                  </a:cubicBezTo>
                  <a:cubicBezTo>
                    <a:pt x="7" y="9"/>
                    <a:pt x="6" y="13"/>
                    <a:pt x="6" y="19"/>
                  </a:cubicBezTo>
                  <a:cubicBezTo>
                    <a:pt x="6" y="28"/>
                    <a:pt x="10" y="37"/>
                    <a:pt x="18" y="42"/>
                  </a:cubicBezTo>
                  <a:cubicBezTo>
                    <a:pt x="13" y="42"/>
                    <a:pt x="9" y="41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53"/>
                    <a:pt x="15" y="64"/>
                    <a:pt x="27" y="67"/>
                  </a:cubicBezTo>
                  <a:cubicBezTo>
                    <a:pt x="25" y="68"/>
                    <a:pt x="22" y="68"/>
                    <a:pt x="20" y="68"/>
                  </a:cubicBezTo>
                  <a:cubicBezTo>
                    <a:pt x="18" y="68"/>
                    <a:pt x="16" y="68"/>
                    <a:pt x="15" y="67"/>
                  </a:cubicBezTo>
                  <a:cubicBezTo>
                    <a:pt x="18" y="79"/>
                    <a:pt x="28" y="87"/>
                    <a:pt x="40" y="87"/>
                  </a:cubicBezTo>
                  <a:cubicBezTo>
                    <a:pt x="31" y="95"/>
                    <a:pt x="19" y="99"/>
                    <a:pt x="7" y="99"/>
                  </a:cubicBezTo>
                  <a:cubicBezTo>
                    <a:pt x="5" y="99"/>
                    <a:pt x="2" y="99"/>
                    <a:pt x="0" y="99"/>
                  </a:cubicBezTo>
                  <a:cubicBezTo>
                    <a:pt x="12" y="107"/>
                    <a:pt x="26" y="111"/>
                    <a:pt x="41" y="111"/>
                  </a:cubicBezTo>
                  <a:cubicBezTo>
                    <a:pt x="90" y="111"/>
                    <a:pt x="116" y="69"/>
                    <a:pt x="116" y="32"/>
                  </a:cubicBezTo>
                  <a:cubicBezTo>
                    <a:pt x="116" y="31"/>
                    <a:pt x="116" y="30"/>
                    <a:pt x="116" y="29"/>
                  </a:cubicBezTo>
                  <a:cubicBezTo>
                    <a:pt x="122" y="25"/>
                    <a:pt x="126" y="20"/>
                    <a:pt x="130" y="14"/>
                  </a:cubicBezTo>
                  <a:cubicBezTo>
                    <a:pt x="125" y="16"/>
                    <a:pt x="120" y="18"/>
                    <a:pt x="114" y="18"/>
                  </a:cubicBezTo>
                  <a:cubicBezTo>
                    <a:pt x="120" y="15"/>
                    <a:pt x="124" y="10"/>
                    <a:pt x="126" y="3"/>
                  </a:cubicBezTo>
                  <a:cubicBezTo>
                    <a:pt x="121" y="6"/>
                    <a:pt x="115" y="9"/>
                    <a:pt x="109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635786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4149061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1" name="矩形 40"/>
          <p:cNvSpPr/>
          <p:nvPr/>
        </p:nvSpPr>
        <p:spPr>
          <a:xfrm>
            <a:off x="8327972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7841247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4635786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149061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8327972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7841247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8783955" y="117274"/>
            <a:ext cx="3303395" cy="389467"/>
          </a:xfrm>
        </p:spPr>
        <p:txBody>
          <a:bodyPr/>
          <a:lstStyle/>
          <a:p>
            <a:r>
              <a:rPr lang="zh-CN" altLang="en-US" dirty="0" smtClean="0"/>
              <a:t>点击此处输入文本内容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en-US" dirty="0"/>
              <a:t>论文结构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-211666" y="2908300"/>
            <a:ext cx="12778491" cy="1030394"/>
            <a:chOff x="-211666" y="2908300"/>
            <a:chExt cx="12778491" cy="1030394"/>
          </a:xfrm>
        </p:grpSpPr>
        <p:grpSp>
          <p:nvGrpSpPr>
            <p:cNvPr id="4" name="组合 21"/>
            <p:cNvGrpSpPr/>
            <p:nvPr/>
          </p:nvGrpSpPr>
          <p:grpSpPr>
            <a:xfrm>
              <a:off x="-211666" y="2970613"/>
              <a:ext cx="12778491" cy="912541"/>
              <a:chOff x="0" y="2158337"/>
              <a:chExt cx="12778491" cy="91254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11666" y="2513302"/>
                <a:ext cx="12192000" cy="2110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等腰三角形 5"/>
              <p:cNvSpPr/>
              <p:nvPr/>
            </p:nvSpPr>
            <p:spPr>
              <a:xfrm>
                <a:off x="0" y="2160196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等腰三角形 7"/>
              <p:cNvSpPr/>
              <p:nvPr/>
            </p:nvSpPr>
            <p:spPr>
              <a:xfrm>
                <a:off x="1056391" y="2160196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等腰三角形 8"/>
              <p:cNvSpPr/>
              <p:nvPr/>
            </p:nvSpPr>
            <p:spPr>
              <a:xfrm>
                <a:off x="21209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等腰三角形 9"/>
              <p:cNvSpPr/>
              <p:nvPr/>
            </p:nvSpPr>
            <p:spPr>
              <a:xfrm>
                <a:off x="31877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等腰三角形 10"/>
              <p:cNvSpPr/>
              <p:nvPr/>
            </p:nvSpPr>
            <p:spPr>
              <a:xfrm>
                <a:off x="42545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等腰三角形 11"/>
              <p:cNvSpPr/>
              <p:nvPr/>
            </p:nvSpPr>
            <p:spPr>
              <a:xfrm>
                <a:off x="53213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等腰三角形 12"/>
              <p:cNvSpPr/>
              <p:nvPr/>
            </p:nvSpPr>
            <p:spPr>
              <a:xfrm>
                <a:off x="63881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等腰三角形 13"/>
              <p:cNvSpPr/>
              <p:nvPr/>
            </p:nvSpPr>
            <p:spPr>
              <a:xfrm>
                <a:off x="74549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等腰三角形 14"/>
              <p:cNvSpPr/>
              <p:nvPr/>
            </p:nvSpPr>
            <p:spPr>
              <a:xfrm>
                <a:off x="85217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等腰三角形 15"/>
              <p:cNvSpPr/>
              <p:nvPr/>
            </p:nvSpPr>
            <p:spPr>
              <a:xfrm>
                <a:off x="95885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等腰三角形 16"/>
              <p:cNvSpPr/>
              <p:nvPr/>
            </p:nvSpPr>
            <p:spPr>
              <a:xfrm>
                <a:off x="106553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等腰三角形 17"/>
              <p:cNvSpPr/>
              <p:nvPr/>
            </p:nvSpPr>
            <p:spPr>
              <a:xfrm>
                <a:off x="11722100" y="2158337"/>
                <a:ext cx="1056391" cy="910682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1" name="直接连接符 19"/>
              <p:cNvCxnSpPr/>
              <p:nvPr/>
            </p:nvCxnSpPr>
            <p:spPr>
              <a:xfrm>
                <a:off x="0" y="3060294"/>
                <a:ext cx="1277849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椭圆 4"/>
            <p:cNvSpPr/>
            <p:nvPr/>
          </p:nvSpPr>
          <p:spPr>
            <a:xfrm flipH="1">
              <a:off x="258956" y="291304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787152" y="3823548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13208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23876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34544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45212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55880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66548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77216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87884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98552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109220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11988800" y="29083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8542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29210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39878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flipH="1">
              <a:off x="50546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61214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>
              <a:off x="71882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H="1">
              <a:off x="82550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H="1">
              <a:off x="93218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>
              <a:off x="103886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flipH="1">
              <a:off x="11455400" y="3822700"/>
              <a:ext cx="115146" cy="1151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801735" y="965562"/>
            <a:ext cx="2895600" cy="1643508"/>
            <a:chOff x="558800" y="977900"/>
            <a:chExt cx="2895600" cy="1643508"/>
          </a:xfrm>
        </p:grpSpPr>
        <p:sp>
          <p:nvSpPr>
            <p:cNvPr id="42" name="矩形 41"/>
            <p:cNvSpPr/>
            <p:nvPr/>
          </p:nvSpPr>
          <p:spPr>
            <a:xfrm>
              <a:off x="558800" y="977900"/>
              <a:ext cx="2895600" cy="15621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7" name="组 46"/>
            <p:cNvGrpSpPr/>
            <p:nvPr/>
          </p:nvGrpSpPr>
          <p:grpSpPr>
            <a:xfrm>
              <a:off x="749830" y="1184250"/>
              <a:ext cx="2667248" cy="1437158"/>
              <a:chOff x="5638552" y="977900"/>
              <a:chExt cx="2188812" cy="1437158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5638552" y="977900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Segoe UI" panose="020B0502040204020203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638552" y="1222424"/>
                <a:ext cx="2188812" cy="119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</a:p>
            </p:txBody>
          </p:sp>
        </p:grpSp>
      </p:grpSp>
      <p:grpSp>
        <p:nvGrpSpPr>
          <p:cNvPr id="49" name="组 48"/>
          <p:cNvGrpSpPr/>
          <p:nvPr/>
        </p:nvGrpSpPr>
        <p:grpSpPr>
          <a:xfrm>
            <a:off x="4607271" y="965562"/>
            <a:ext cx="2895600" cy="1643508"/>
            <a:chOff x="558800" y="977900"/>
            <a:chExt cx="2895600" cy="1643508"/>
          </a:xfrm>
        </p:grpSpPr>
        <p:sp>
          <p:nvSpPr>
            <p:cNvPr id="50" name="矩形 49"/>
            <p:cNvSpPr/>
            <p:nvPr/>
          </p:nvSpPr>
          <p:spPr>
            <a:xfrm>
              <a:off x="558800" y="977900"/>
              <a:ext cx="2895600" cy="15621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1" name="组 50"/>
            <p:cNvGrpSpPr/>
            <p:nvPr/>
          </p:nvGrpSpPr>
          <p:grpSpPr>
            <a:xfrm>
              <a:off x="749830" y="1184250"/>
              <a:ext cx="2667248" cy="1437158"/>
              <a:chOff x="5638552" y="977900"/>
              <a:chExt cx="2188812" cy="143715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638552" y="977900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Segoe UI" panose="020B0502040204020203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638552" y="1222424"/>
                <a:ext cx="2188812" cy="119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</a:p>
            </p:txBody>
          </p:sp>
        </p:grpSp>
      </p:grpSp>
      <p:grpSp>
        <p:nvGrpSpPr>
          <p:cNvPr id="54" name="组 53"/>
          <p:cNvGrpSpPr/>
          <p:nvPr/>
        </p:nvGrpSpPr>
        <p:grpSpPr>
          <a:xfrm>
            <a:off x="8412808" y="965562"/>
            <a:ext cx="2895600" cy="1643508"/>
            <a:chOff x="558800" y="977900"/>
            <a:chExt cx="2895600" cy="1643508"/>
          </a:xfrm>
        </p:grpSpPr>
        <p:sp>
          <p:nvSpPr>
            <p:cNvPr id="55" name="矩形 54"/>
            <p:cNvSpPr/>
            <p:nvPr/>
          </p:nvSpPr>
          <p:spPr>
            <a:xfrm>
              <a:off x="558800" y="977900"/>
              <a:ext cx="2895600" cy="15621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6" name="组 55"/>
            <p:cNvGrpSpPr/>
            <p:nvPr/>
          </p:nvGrpSpPr>
          <p:grpSpPr>
            <a:xfrm>
              <a:off x="749830" y="1184250"/>
              <a:ext cx="2667248" cy="1437158"/>
              <a:chOff x="5638552" y="977900"/>
              <a:chExt cx="2188812" cy="1437158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5638552" y="977900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Segoe UI" panose="020B0502040204020203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638552" y="1222424"/>
                <a:ext cx="2188812" cy="119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</a:p>
            </p:txBody>
          </p:sp>
        </p:grpSp>
      </p:grpSp>
      <p:grpSp>
        <p:nvGrpSpPr>
          <p:cNvPr id="59" name="组 58"/>
          <p:cNvGrpSpPr/>
          <p:nvPr/>
        </p:nvGrpSpPr>
        <p:grpSpPr>
          <a:xfrm>
            <a:off x="2717148" y="4450798"/>
            <a:ext cx="2895600" cy="1643508"/>
            <a:chOff x="558800" y="977900"/>
            <a:chExt cx="2895600" cy="1643508"/>
          </a:xfrm>
        </p:grpSpPr>
        <p:sp>
          <p:nvSpPr>
            <p:cNvPr id="60" name="矩形 59"/>
            <p:cNvSpPr/>
            <p:nvPr/>
          </p:nvSpPr>
          <p:spPr>
            <a:xfrm>
              <a:off x="558800" y="977900"/>
              <a:ext cx="2895600" cy="15621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61" name="组 60"/>
            <p:cNvGrpSpPr/>
            <p:nvPr/>
          </p:nvGrpSpPr>
          <p:grpSpPr>
            <a:xfrm>
              <a:off x="749830" y="1184250"/>
              <a:ext cx="2667248" cy="1437158"/>
              <a:chOff x="5638552" y="977900"/>
              <a:chExt cx="2188812" cy="143715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638552" y="977900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Segoe UI" panose="020B0502040204020203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5638552" y="1222424"/>
                <a:ext cx="2188812" cy="119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</a:p>
            </p:txBody>
          </p:sp>
        </p:grpSp>
      </p:grpSp>
      <p:grpSp>
        <p:nvGrpSpPr>
          <p:cNvPr id="64" name="组 63"/>
          <p:cNvGrpSpPr/>
          <p:nvPr/>
        </p:nvGrpSpPr>
        <p:grpSpPr>
          <a:xfrm>
            <a:off x="6522685" y="4450798"/>
            <a:ext cx="2895600" cy="1643508"/>
            <a:chOff x="558800" y="977900"/>
            <a:chExt cx="2895600" cy="1643508"/>
          </a:xfrm>
        </p:grpSpPr>
        <p:sp>
          <p:nvSpPr>
            <p:cNvPr id="65" name="矩形 64"/>
            <p:cNvSpPr/>
            <p:nvPr/>
          </p:nvSpPr>
          <p:spPr>
            <a:xfrm>
              <a:off x="558800" y="977900"/>
              <a:ext cx="2895600" cy="15621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66" name="组 65"/>
            <p:cNvGrpSpPr/>
            <p:nvPr/>
          </p:nvGrpSpPr>
          <p:grpSpPr>
            <a:xfrm>
              <a:off x="749830" y="1184250"/>
              <a:ext cx="2667248" cy="1437158"/>
              <a:chOff x="5638552" y="977900"/>
              <a:chExt cx="2188812" cy="1437158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5638552" y="977900"/>
                <a:ext cx="16209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Segoe UI" panose="020B0502040204020203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638552" y="1222424"/>
                <a:ext cx="2188812" cy="119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8-14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号字，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1.3</a:t>
                </a:r>
                <a:r>
                  <a:rPr lang="zh-CN" altLang="en-US" sz="1100" dirty="0">
                    <a:solidFill>
                      <a:srgbClr val="FFFFFF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倍字间距。</a:t>
                </a:r>
              </a:p>
            </p:txBody>
          </p:sp>
        </p:grpSp>
      </p:grpSp>
      <p:sp>
        <p:nvSpPr>
          <p:cNvPr id="72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303395" cy="389467"/>
          </a:xfrm>
        </p:spPr>
        <p:txBody>
          <a:bodyPr/>
          <a:lstStyle/>
          <a:p>
            <a:r>
              <a:rPr lang="zh-CN" altLang="en-US" dirty="0" smtClean="0"/>
              <a:t>点击此处输入文本内容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3"/>
          <a:srcRect l="68830" t="39363" r="20020" b="39553"/>
          <a:stretch>
            <a:fillRect/>
          </a:stretch>
        </p:blipFill>
        <p:spPr>
          <a:xfrm>
            <a:off x="937436" y="1368423"/>
            <a:ext cx="2534710" cy="2534710"/>
          </a:xfrm>
          <a:prstGeom prst="ellipse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3"/>
          <a:srcRect l="68830" t="39363" r="20020" b="39553"/>
          <a:stretch>
            <a:fillRect/>
          </a:stretch>
        </p:blipFill>
        <p:spPr>
          <a:xfrm>
            <a:off x="4828645" y="1368423"/>
            <a:ext cx="2534710" cy="2534710"/>
          </a:xfrm>
          <a:prstGeom prst="ellipse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3"/>
          <a:srcRect l="68830" t="39363" r="20020" b="39553"/>
          <a:stretch>
            <a:fillRect/>
          </a:stretch>
        </p:blipFill>
        <p:spPr>
          <a:xfrm>
            <a:off x="8719854" y="1368423"/>
            <a:ext cx="2534710" cy="2534710"/>
          </a:xfrm>
          <a:prstGeom prst="ellipse">
            <a:avLst/>
          </a:prstGeom>
        </p:spPr>
      </p:pic>
      <p:sp>
        <p:nvSpPr>
          <p:cNvPr id="107" name="矩形 106"/>
          <p:cNvSpPr/>
          <p:nvPr/>
        </p:nvSpPr>
        <p:spPr>
          <a:xfrm>
            <a:off x="1192767" y="40555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08" name="矩形 107"/>
          <p:cNvSpPr/>
          <p:nvPr/>
        </p:nvSpPr>
        <p:spPr>
          <a:xfrm>
            <a:off x="911225" y="4513448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5080338" y="40555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0" name="矩形 109"/>
          <p:cNvSpPr/>
          <p:nvPr/>
        </p:nvSpPr>
        <p:spPr>
          <a:xfrm>
            <a:off x="4798796" y="4513448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11" name="矩形 110"/>
          <p:cNvSpPr/>
          <p:nvPr/>
        </p:nvSpPr>
        <p:spPr>
          <a:xfrm>
            <a:off x="8967909" y="405554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>
                    <a:lumMod val="85000"/>
                    <a:lumOff val="15000"/>
                  </a:srgbClr>
                </a:solidFill>
                <a:latin typeface="Segoe UI" panose="020B0502040204020203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12" name="矩形 111"/>
          <p:cNvSpPr/>
          <p:nvPr/>
        </p:nvSpPr>
        <p:spPr>
          <a:xfrm>
            <a:off x="8686367" y="4513448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1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113" name="Group 11"/>
          <p:cNvGrpSpPr>
            <a:grpSpLocks noChangeAspect="1"/>
          </p:cNvGrpSpPr>
          <p:nvPr/>
        </p:nvGrpSpPr>
        <p:grpSpPr bwMode="auto">
          <a:xfrm>
            <a:off x="5649892" y="2386500"/>
            <a:ext cx="907982" cy="644666"/>
            <a:chOff x="1407" y="1098"/>
            <a:chExt cx="800" cy="568"/>
          </a:xfrm>
          <a:solidFill>
            <a:schemeClr val="tx1"/>
          </a:solidFill>
        </p:grpSpPr>
        <p:sp>
          <p:nvSpPr>
            <p:cNvPr id="114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" name="Group 121"/>
          <p:cNvGrpSpPr>
            <a:grpSpLocks noChangeAspect="1"/>
          </p:cNvGrpSpPr>
          <p:nvPr/>
        </p:nvGrpSpPr>
        <p:grpSpPr bwMode="auto">
          <a:xfrm>
            <a:off x="1822608" y="2391040"/>
            <a:ext cx="754758" cy="642396"/>
            <a:chOff x="515" y="3088"/>
            <a:chExt cx="665" cy="566"/>
          </a:xfrm>
          <a:solidFill>
            <a:schemeClr val="tx1"/>
          </a:solidFill>
        </p:grpSpPr>
        <p:sp>
          <p:nvSpPr>
            <p:cNvPr id="123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Group 32"/>
          <p:cNvGrpSpPr>
            <a:grpSpLocks noChangeAspect="1"/>
          </p:cNvGrpSpPr>
          <p:nvPr/>
        </p:nvGrpSpPr>
        <p:grpSpPr bwMode="auto">
          <a:xfrm>
            <a:off x="9565129" y="2329751"/>
            <a:ext cx="907980" cy="644666"/>
            <a:chOff x="4354" y="1098"/>
            <a:chExt cx="800" cy="568"/>
          </a:xfrm>
          <a:solidFill>
            <a:schemeClr val="tx1"/>
          </a:solidFill>
        </p:grpSpPr>
        <p:sp>
          <p:nvSpPr>
            <p:cNvPr id="133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white"/>
                </a:solidFill>
                <a:latin typeface="Segoe UI" panose="020B0502040204020203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303395" cy="389467"/>
          </a:xfrm>
        </p:spPr>
        <p:txBody>
          <a:bodyPr/>
          <a:lstStyle/>
          <a:p>
            <a:r>
              <a:rPr lang="zh-CN" altLang="en-US" dirty="0" smtClean="0"/>
              <a:t>点击此处输入文本内容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2331</Words>
  <Application>Microsoft Office PowerPoint</Application>
  <PresentationFormat>宽屏</PresentationFormat>
  <Paragraphs>237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Century Gothic</vt:lpstr>
      <vt:lpstr>Segoe UI</vt:lpstr>
      <vt:lpstr>Segoe UI Light</vt:lpstr>
      <vt:lpstr>www.2ppt.com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2021-07-21T01:24:40Z</dcterms:created>
  <dcterms:modified xsi:type="dcterms:W3CDTF">2023-01-10T12:15:42Z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FD12909E75474E52BDCA99E99FB4C096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