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06650" y="2258124"/>
            <a:ext cx="6153150" cy="1040431"/>
          </a:xfrm>
        </p:spPr>
        <p:txBody>
          <a:bodyPr lIns="67628" tIns="35243" rIns="67628" bIns="35243" anchor="b" anchorCtr="1"/>
          <a:lstStyle>
            <a:lvl1pPr>
              <a:defRPr sz="3800">
                <a:solidFill>
                  <a:srgbClr val="83B403"/>
                </a:solidFill>
              </a:defRPr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单击此处编辑母版标题样式</a:t>
            </a:r>
            <a:endParaRPr lang="zh-CN" altLang="zh-CN" noProof="0" dirty="0" smtClean="0">
              <a:sym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06650" y="3298555"/>
            <a:ext cx="6153150" cy="916607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DC624A"/>
                </a:solidFill>
              </a:defRPr>
            </a:lvl1pPr>
          </a:lstStyle>
          <a:p>
            <a:pPr lvl="0"/>
            <a:r>
              <a:rPr lang="zh-CN" altLang="zh-CN" noProof="0" dirty="0" smtClean="0">
                <a:sym typeface="Arial" panose="020B0604020202020204" pitchFamily="34" charset="0"/>
              </a:rPr>
              <a:t>单击此处编辑母版副标题样式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05259C-3D01-4245-B4CE-0BB85FD1F2C9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C1C64-841C-43D1-825B-3719568ED7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6"/>
          <p:cNvSpPr>
            <a:spLocks noGrp="1"/>
          </p:cNvSpPr>
          <p:nvPr>
            <p:ph sz="quarter" idx="13"/>
          </p:nvPr>
        </p:nvSpPr>
        <p:spPr>
          <a:xfrm>
            <a:off x="457200" y="530158"/>
            <a:ext cx="8229600" cy="418132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F4392-4E09-48F5-B4B7-4977FE046FE7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85D96-4FA6-41E8-9E67-9A2F87F690D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8646"/>
            <a:ext cx="8229600" cy="4833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DA14D-7044-48CB-8B80-A1882DFCF66B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2B51E-0F14-4FF6-B7A4-36995BCA88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4E512-0EC1-4F2A-A743-44C163973A26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23657-7E78-4CF1-8900-23C2CA7143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57200" y="458646"/>
            <a:ext cx="8229600" cy="48330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22E9D-E1C2-4DD0-A40C-876FA1EE256B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CBF65-3EBE-413E-8386-BB30E8F1421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845"/>
            <a:ext cx="82296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68016"/>
            <a:ext cx="4041776" cy="61079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78806"/>
            <a:ext cx="4041776" cy="2763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8017"/>
            <a:ext cx="4057650" cy="61079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4057650" cy="276344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E0ACD-3869-4559-818B-0EB9ED2F488E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C871-1AF3-47EC-A7BB-22AF9042FE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5088" y="2038501"/>
            <a:ext cx="6286500" cy="573881"/>
          </a:xfrm>
        </p:spPr>
        <p:txBody>
          <a:bodyPr anchor="t">
            <a:normAutofit/>
          </a:bodyPr>
          <a:lstStyle>
            <a:lvl1pPr algn="ctr">
              <a:defRPr sz="3300">
                <a:solidFill>
                  <a:srgbClr val="EF9B37"/>
                </a:solidFill>
                <a:latin typeface="+mj-lt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A9B4C-9FF6-4BA8-8648-1055D6107F3A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59348-404E-4A7E-97DB-09FFAF8328C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7AE19-A76C-4767-91EB-19A1B22625E6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24C2F-009A-4774-A7D1-0350F68E52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1246" y="1161572"/>
            <a:ext cx="4607543" cy="526500"/>
          </a:xfrm>
        </p:spPr>
        <p:txBody>
          <a:bodyPr anchor="b"/>
          <a:lstStyle>
            <a:lvl1pPr algn="ctr"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12017" y="1949435"/>
            <a:ext cx="3710886" cy="255496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322902" y="1949435"/>
            <a:ext cx="4095887" cy="2554968"/>
          </a:xfr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28937-5E93-4C0D-A5D9-067ACD5F1C85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DD319-97DF-4701-B436-6F0D53D32F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470322" y="343140"/>
            <a:ext cx="1216478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43140"/>
            <a:ext cx="6866165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013B7-C40D-41E4-9C30-7595419F35A4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347C-65EF-427F-A6AF-145D82A441C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ag"/>
          <p:cNvPicPr>
            <a:picLocks noChangeAspect="1" noChangeArrowheads="1"/>
          </p:cNvPicPr>
          <p:nvPr/>
        </p:nvPicPr>
        <p:blipFill>
          <a:blip r:embed="rId12" cstate="screen"/>
          <a:srcRect t="9091"/>
          <a:stretch>
            <a:fillRect/>
          </a:stretch>
        </p:blipFill>
        <p:spPr bwMode="auto">
          <a:xfrm>
            <a:off x="0" y="0"/>
            <a:ext cx="914281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500188"/>
            <a:ext cx="8229600" cy="753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zh-CN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2363392"/>
            <a:ext cx="8229600" cy="243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zh-CN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zh-CN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zh-CN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zh-CN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zh-CN" smtClean="0">
                <a:sym typeface="Arial" panose="020B0604020202020204" pitchFamily="34" charset="0"/>
              </a:rPr>
              <a:t>第五级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862513"/>
            <a:ext cx="2133600" cy="209550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t" anchorCtr="0" compatLnSpc="1">
            <a:normAutofit/>
          </a:bodyPr>
          <a:lstStyle>
            <a:lvl1pPr eaLnBrk="1" fontAlgn="auto" hangingPunct="1">
              <a:defRPr sz="1100" noProof="1" smtClean="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0266EA29-B702-431F-8588-1C199FFD1760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862513"/>
            <a:ext cx="2895600" cy="209550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t" anchorCtr="0" compatLnSpc="1">
            <a:normAutofit/>
          </a:bodyPr>
          <a:lstStyle>
            <a:lvl1pPr algn="ctr" eaLnBrk="1" fontAlgn="auto" hangingPunct="1">
              <a:defRPr sz="1100" noProof="1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62513"/>
            <a:ext cx="2133600" cy="209550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t" anchorCtr="0" compatLnSpc="1">
            <a:normAutofit/>
          </a:bodyPr>
          <a:lstStyle>
            <a:lvl1pPr algn="r">
              <a:defRPr sz="1100" smtClean="0"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F1ACCE7F-33C0-49B4-93DE-C056EDCA302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2"/>
          </a:solidFill>
          <a:latin typeface="+mj-ea"/>
          <a:ea typeface="+mj-ea"/>
          <a:cs typeface="+mj-cs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9pPr>
    </p:titleStyle>
    <p:bodyStyle>
      <a:lvl1pPr marL="264160" indent="-264160" algn="l" rtl="0" eaLnBrk="0" fontAlgn="base" hangingPunct="0">
        <a:spcBef>
          <a:spcPct val="20000"/>
        </a:spcBef>
        <a:spcAft>
          <a:spcPct val="0"/>
        </a:spcAft>
        <a:buChar char="•"/>
        <a:defRPr sz="1800" kern="1200">
          <a:solidFill>
            <a:srgbClr val="EF9B37"/>
          </a:solidFill>
          <a:latin typeface="+mn-ea"/>
          <a:ea typeface="+mn-ea"/>
          <a:cs typeface="+mn-cs"/>
          <a:sym typeface="Arial" panose="020B0604020202020204" pitchFamily="34" charset="0"/>
        </a:defRPr>
      </a:lvl1pPr>
      <a:lvl2pPr marL="6000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rgbClr val="EF9B37"/>
          </a:solidFill>
          <a:latin typeface="+mn-ea"/>
          <a:ea typeface="+mn-ea"/>
          <a:cs typeface="+mn-cs"/>
          <a:sym typeface="Arial" panose="020B0604020202020204" pitchFamily="34" charset="0"/>
        </a:defRPr>
      </a:lvl2pPr>
      <a:lvl3pPr marL="9429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rgbClr val="EF9B37"/>
          </a:solidFill>
          <a:latin typeface="+mn-ea"/>
          <a:ea typeface="+mn-ea"/>
          <a:cs typeface="+mn-cs"/>
          <a:sym typeface="Arial" panose="020B0604020202020204" pitchFamily="34" charset="0"/>
        </a:defRPr>
      </a:lvl3pPr>
      <a:lvl4pPr marL="12858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rgbClr val="EF9B37"/>
          </a:solidFill>
          <a:latin typeface="+mn-ea"/>
          <a:ea typeface="+mn-ea"/>
          <a:cs typeface="+mn-cs"/>
          <a:sym typeface="Arial" panose="020B0604020202020204" pitchFamily="34" charset="0"/>
        </a:defRPr>
      </a:lvl4pPr>
      <a:lvl5pPr marL="16287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rgbClr val="EF9B37"/>
          </a:solidFill>
          <a:latin typeface="+mn-ea"/>
          <a:ea typeface="+mn-ea"/>
          <a:cs typeface="+mn-cs"/>
          <a:sym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078956" y="1230778"/>
            <a:ext cx="6065044" cy="11382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CN" sz="3500" dirty="0">
                <a:latin typeface="Times New Roman" panose="02020603050405020304" pitchFamily="18" charset="0"/>
                <a:cs typeface="Times New Roman" panose="02020603050405020304" pitchFamily="18" charset="0"/>
                <a:sym typeface="黑体" panose="02010609060101010101" pitchFamily="49" charset="-122"/>
              </a:rPr>
              <a:t>Unit 5 </a:t>
            </a:r>
            <a:r>
              <a:rPr lang="en-US" altLang="zh-CN" sz="3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黑体" panose="02010609060101010101" pitchFamily="49" charset="-122"/>
              </a:rPr>
              <a:t/>
            </a:r>
            <a:br>
              <a:rPr lang="en-US" altLang="zh-CN" sz="3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黑体" panose="02010609060101010101" pitchFamily="49" charset="-122"/>
              </a:rPr>
            </a:br>
            <a:r>
              <a:rPr lang="en-US" altLang="zh-CN" sz="3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黑体" panose="02010609060101010101" pitchFamily="49" charset="-122"/>
              </a:rPr>
              <a:t>What </a:t>
            </a:r>
            <a:r>
              <a:rPr lang="en-US" altLang="zh-CN" sz="3500" dirty="0">
                <a:latin typeface="Times New Roman" panose="02020603050405020304" pitchFamily="18" charset="0"/>
                <a:cs typeface="Times New Roman" panose="02020603050405020304" pitchFamily="18" charset="0"/>
                <a:sym typeface="黑体" panose="02010609060101010101" pitchFamily="49" charset="-122"/>
              </a:rPr>
              <a:t>will you do this weekend</a:t>
            </a:r>
            <a:r>
              <a:rPr lang="en-US" altLang="zh-CN" sz="3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黑体" panose="02010609060101010101" pitchFamily="49" charset="-122"/>
              </a:rPr>
              <a:t>?</a:t>
            </a:r>
            <a:endParaRPr lang="zh-CN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09108" y="4231879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 noChangeArrowheads="1"/>
          </p:cNvSpPr>
          <p:nvPr>
            <p:ph type="title"/>
          </p:nvPr>
        </p:nvSpPr>
        <p:spPr>
          <a:xfrm>
            <a:off x="457200" y="458391"/>
            <a:ext cx="8229600" cy="483394"/>
          </a:xfrm>
        </p:spPr>
        <p:txBody>
          <a:bodyPr/>
          <a:lstStyle/>
          <a:p>
            <a:r>
              <a:rPr lang="zh-CN" altLang="en-US" smtClean="0"/>
              <a:t>小练习</a:t>
            </a:r>
          </a:p>
        </p:txBody>
      </p:sp>
      <p:sp>
        <p:nvSpPr>
          <p:cNvPr id="12291" name="内容占位符 2"/>
          <p:cNvSpPr>
            <a:spLocks noGrp="1" noChangeArrowheads="1"/>
          </p:cNvSpPr>
          <p:nvPr>
            <p:ph idx="1"/>
          </p:nvPr>
        </p:nvSpPr>
        <p:spPr>
          <a:xfrm>
            <a:off x="377429" y="1403748"/>
            <a:ext cx="8229600" cy="2439590"/>
          </a:xfrm>
        </p:spPr>
        <p:txBody>
          <a:bodyPr/>
          <a:lstStyle/>
          <a:p>
            <a:r>
              <a:rPr lang="zh-CN" altLang="en-US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二、翻译下列句子</a:t>
            </a:r>
          </a:p>
          <a:p>
            <a:r>
              <a:rPr lang="zh-CN" altLang="en-US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1.明天是星期日</a:t>
            </a:r>
          </a:p>
          <a:p>
            <a:r>
              <a:rPr lang="zh-CN" altLang="en-US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2.你想和我一起去游泳吗？</a:t>
            </a:r>
          </a:p>
          <a:p>
            <a:r>
              <a:rPr lang="zh-CN" altLang="en-US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3.This is Peter.</a:t>
            </a:r>
          </a:p>
          <a:p>
            <a:r>
              <a:rPr lang="zh-CN" altLang="en-US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4.What will you do tomorrow?</a:t>
            </a:r>
          </a:p>
          <a:p>
            <a:r>
              <a:rPr lang="zh-CN" altLang="en-US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5.I can</a:t>
            </a:r>
            <a:r>
              <a:rPr lang="en-US" altLang="zh-CN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’</a:t>
            </a:r>
            <a:r>
              <a:rPr lang="zh-CN" altLang="en-US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t go with you.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 noChangeArrowheads="1"/>
          </p:cNvSpPr>
          <p:nvPr>
            <p:ph type="title"/>
          </p:nvPr>
        </p:nvSpPr>
        <p:spPr>
          <a:xfrm>
            <a:off x="457200" y="458391"/>
            <a:ext cx="8229600" cy="483394"/>
          </a:xfrm>
        </p:spPr>
        <p:txBody>
          <a:bodyPr/>
          <a:lstStyle/>
          <a:p>
            <a:r>
              <a:rPr lang="zh-CN" altLang="en-US" smtClean="0"/>
              <a:t>答案</a:t>
            </a:r>
          </a:p>
        </p:txBody>
      </p:sp>
      <p:sp>
        <p:nvSpPr>
          <p:cNvPr id="3" name="内容占位符 2"/>
          <p:cNvSpPr>
            <a:spLocks noGrp="1" noChangeArrowheads="1"/>
          </p:cNvSpPr>
          <p:nvPr>
            <p:ph idx="1"/>
          </p:nvPr>
        </p:nvSpPr>
        <p:spPr>
          <a:xfrm>
            <a:off x="434579" y="958454"/>
            <a:ext cx="8229600" cy="3113484"/>
          </a:xfrm>
        </p:spPr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一、1.这个星期六你要做什么？</a:t>
            </a:r>
          </a:p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2.我要去游泳。</a:t>
            </a:r>
          </a:p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3.cool</a:t>
            </a:r>
          </a:p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4.I will go shopping.</a:t>
            </a:r>
          </a:p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二、1.Tomorrow is Sunday. </a:t>
            </a:r>
          </a:p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2. Would you like to go swimming with me?</a:t>
            </a:r>
          </a:p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3.这是皮特。</a:t>
            </a:r>
          </a:p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4.你明天要做什么？</a:t>
            </a:r>
          </a:p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5.我不能和你一起去了。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 noChangeArrowheads="1"/>
          </p:cNvSpPr>
          <p:nvPr>
            <p:ph type="title"/>
          </p:nvPr>
        </p:nvSpPr>
        <p:spPr>
          <a:xfrm>
            <a:off x="207169" y="1993107"/>
            <a:ext cx="3423047" cy="521494"/>
          </a:xfrm>
        </p:spPr>
        <p:txBody>
          <a:bodyPr/>
          <a:lstStyle/>
          <a:p>
            <a:r>
              <a:rPr lang="en-US" altLang="zh-CN" sz="4100">
                <a:latin typeface="Times New Roman" panose="02020603050405020304" pitchFamily="18" charset="0"/>
                <a:cs typeface="Times New Roman" panose="02020603050405020304" pitchFamily="18" charset="0"/>
              </a:rPr>
              <a:t>go swimming</a:t>
            </a:r>
          </a:p>
        </p:txBody>
      </p:sp>
      <p:pic>
        <p:nvPicPr>
          <p:cNvPr id="4099" name="内容占位符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14800" y="1350169"/>
            <a:ext cx="5005388" cy="367546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 noChangeArrowheads="1"/>
          </p:cNvSpPr>
          <p:nvPr>
            <p:ph type="title"/>
          </p:nvPr>
        </p:nvSpPr>
        <p:spPr>
          <a:xfrm>
            <a:off x="489348" y="1847850"/>
            <a:ext cx="2439590" cy="529829"/>
          </a:xfrm>
        </p:spPr>
        <p:txBody>
          <a:bodyPr/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go shopping</a:t>
            </a:r>
          </a:p>
        </p:txBody>
      </p:sp>
      <p:pic>
        <p:nvPicPr>
          <p:cNvPr id="5123" name="内容占位符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00400" y="1364457"/>
            <a:ext cx="4920854" cy="307538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内容占位符 2"/>
          <p:cNvSpPr>
            <a:spLocks noGrp="1" noChangeArrowheads="1"/>
          </p:cNvSpPr>
          <p:nvPr>
            <p:ph idx="1"/>
          </p:nvPr>
        </p:nvSpPr>
        <p:spPr>
          <a:xfrm>
            <a:off x="114300" y="1163242"/>
            <a:ext cx="8229600" cy="2439590"/>
          </a:xfrm>
        </p:spPr>
        <p:txBody>
          <a:bodyPr/>
          <a:lstStyle/>
          <a:p>
            <a:r>
              <a:rPr lang="en-US" altLang="zh-CN" sz="2700" dirty="0">
                <a:latin typeface="Times New Roman" panose="02020603050405020304" pitchFamily="18" charset="0"/>
              </a:rPr>
              <a:t>What will you do this Sunday?</a:t>
            </a:r>
          </a:p>
          <a:p>
            <a:r>
              <a:rPr lang="en-US" altLang="zh-CN" sz="2700" dirty="0">
                <a:latin typeface="Times New Roman" panose="02020603050405020304" pitchFamily="18" charset="0"/>
              </a:rPr>
              <a:t>I will go swimming.</a:t>
            </a:r>
          </a:p>
          <a:p>
            <a:r>
              <a:rPr lang="en-US" altLang="zh-CN" sz="2700" dirty="0">
                <a:latin typeface="Times New Roman" panose="02020603050405020304" pitchFamily="18" charset="0"/>
              </a:rPr>
              <a:t>Cool, cool, cool.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700" dirty="0">
                <a:latin typeface="Times New Roman" panose="02020603050405020304" pitchFamily="18" charset="0"/>
              </a:rPr>
              <a:t>What will you do this </a:t>
            </a:r>
            <a:r>
              <a:rPr lang="en-US" altLang="zh-CN" sz="2700" dirty="0" err="1">
                <a:latin typeface="Times New Roman" panose="02020603050405020304" pitchFamily="18" charset="0"/>
              </a:rPr>
              <a:t>sunday</a:t>
            </a:r>
            <a:r>
              <a:rPr lang="en-US" altLang="zh-CN" sz="2700" dirty="0">
                <a:latin typeface="Times New Roman" panose="02020603050405020304" pitchFamily="18" charset="0"/>
              </a:rPr>
              <a:t>?</a:t>
            </a:r>
          </a:p>
          <a:p>
            <a:r>
              <a:rPr lang="en-US" altLang="zh-CN" sz="2700" dirty="0">
                <a:latin typeface="Times New Roman" panose="02020603050405020304" pitchFamily="18" charset="0"/>
              </a:rPr>
              <a:t>I will go </a:t>
            </a:r>
            <a:r>
              <a:rPr lang="en-US" altLang="zh-CN" sz="2700" dirty="0" err="1">
                <a:latin typeface="Times New Roman" panose="02020603050405020304" pitchFamily="18" charset="0"/>
              </a:rPr>
              <a:t>shoping</a:t>
            </a:r>
            <a:r>
              <a:rPr lang="en-US" altLang="zh-CN" sz="2700" dirty="0">
                <a:latin typeface="Times New Roman" panose="02020603050405020304" pitchFamily="18" charset="0"/>
              </a:rPr>
              <a:t>.</a:t>
            </a:r>
          </a:p>
          <a:p>
            <a:r>
              <a:rPr lang="en-US" altLang="zh-CN" sz="2700" dirty="0">
                <a:latin typeface="Times New Roman" panose="02020603050405020304" pitchFamily="18" charset="0"/>
              </a:rPr>
              <a:t>Great!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内容占位符 2"/>
          <p:cNvSpPr>
            <a:spLocks noGrp="1" noChangeArrowheads="1"/>
          </p:cNvSpPr>
          <p:nvPr>
            <p:ph idx="1"/>
          </p:nvPr>
        </p:nvSpPr>
        <p:spPr>
          <a:xfrm>
            <a:off x="457200" y="1448992"/>
            <a:ext cx="8229600" cy="2439590"/>
          </a:xfrm>
        </p:spPr>
        <p:txBody>
          <a:bodyPr/>
          <a:lstStyle/>
          <a:p>
            <a:r>
              <a:rPr lang="en-US" altLang="zh-CN" sz="2700" dirty="0">
                <a:latin typeface="Times New Roman" panose="02020603050405020304" pitchFamily="18" charset="0"/>
              </a:rPr>
              <a:t>Tomorrow is Sunday, would you like to go swimming with me?</a:t>
            </a:r>
          </a:p>
          <a:p>
            <a:r>
              <a:rPr lang="en-US" altLang="zh-CN" sz="2700" dirty="0">
                <a:latin typeface="Times New Roman" panose="02020603050405020304" pitchFamily="18" charset="0"/>
              </a:rPr>
              <a:t>Sorry, I can not go with you.</a:t>
            </a:r>
          </a:p>
          <a:p>
            <a:r>
              <a:rPr lang="en-US" altLang="zh-CN" sz="2700" dirty="0">
                <a:latin typeface="Times New Roman" panose="02020603050405020304" pitchFamily="18" charset="0"/>
              </a:rPr>
              <a:t>What will you do tomorrow?</a:t>
            </a:r>
          </a:p>
          <a:p>
            <a:r>
              <a:rPr lang="en-US" altLang="zh-CN" sz="2700" dirty="0">
                <a:latin typeface="Times New Roman" panose="02020603050405020304" pitchFamily="18" charset="0"/>
              </a:rPr>
              <a:t>I will go shopping with my mom.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 noChangeArrowheads="1"/>
          </p:cNvSpPr>
          <p:nvPr>
            <p:ph type="title"/>
          </p:nvPr>
        </p:nvSpPr>
        <p:spPr>
          <a:xfrm>
            <a:off x="457200" y="458391"/>
            <a:ext cx="8229600" cy="483394"/>
          </a:xfrm>
        </p:spPr>
        <p:txBody>
          <a:bodyPr/>
          <a:lstStyle/>
          <a:p>
            <a:r>
              <a:rPr lang="zh-CN" altLang="en-US" dirty="0" smtClean="0"/>
              <a:t>新单词</a:t>
            </a:r>
          </a:p>
        </p:txBody>
      </p:sp>
      <p:sp>
        <p:nvSpPr>
          <p:cNvPr id="9219" name="内容占位符 2"/>
          <p:cNvSpPr>
            <a:spLocks noGrp="1" noChangeArrowheads="1"/>
          </p:cNvSpPr>
          <p:nvPr>
            <p:ph idx="1"/>
          </p:nvPr>
        </p:nvSpPr>
        <p:spPr>
          <a:xfrm>
            <a:off x="434579" y="1654969"/>
            <a:ext cx="8229600" cy="2439591"/>
          </a:xfrm>
        </p:spPr>
        <p:txBody>
          <a:bodyPr/>
          <a:lstStyle/>
          <a:p>
            <a:r>
              <a:rPr lang="en-US" altLang="zh-CN" sz="3300" dirty="0">
                <a:latin typeface="Times New Roman" panose="02020603050405020304" pitchFamily="18" charset="0"/>
                <a:ea typeface="宋体" panose="02010600030101010101" pitchFamily="2" charset="-122"/>
              </a:rPr>
              <a:t>go swimming       </a:t>
            </a:r>
            <a:r>
              <a:rPr lang="zh-CN" altLang="en-US" sz="3300" dirty="0">
                <a:latin typeface="Times New Roman" panose="02020603050405020304" pitchFamily="18" charset="0"/>
                <a:ea typeface="宋体" panose="02010600030101010101" pitchFamily="2" charset="-122"/>
              </a:rPr>
              <a:t>游泳</a:t>
            </a:r>
          </a:p>
          <a:p>
            <a:r>
              <a:rPr lang="en-US" altLang="zh-CN" sz="3300" dirty="0">
                <a:latin typeface="Times New Roman" panose="02020603050405020304" pitchFamily="18" charset="0"/>
                <a:ea typeface="宋体" panose="02010600030101010101" pitchFamily="2" charset="-122"/>
              </a:rPr>
              <a:t>go shopping       </a:t>
            </a:r>
            <a:r>
              <a:rPr lang="zh-CN" altLang="en-US" sz="3300" dirty="0">
                <a:latin typeface="Times New Roman" panose="02020603050405020304" pitchFamily="18" charset="0"/>
                <a:ea typeface="宋体" panose="02010600030101010101" pitchFamily="2" charset="-122"/>
              </a:rPr>
              <a:t>购物</a:t>
            </a:r>
          </a:p>
          <a:p>
            <a:r>
              <a:rPr lang="en-US" altLang="zh-CN" sz="3300" dirty="0">
                <a:latin typeface="Times New Roman" panose="02020603050405020304" pitchFamily="18" charset="0"/>
                <a:ea typeface="宋体" panose="02010600030101010101" pitchFamily="2" charset="-122"/>
              </a:rPr>
              <a:t>go fishing        </a:t>
            </a:r>
            <a:r>
              <a:rPr lang="zh-CN" altLang="en-US" sz="3300" dirty="0">
                <a:latin typeface="Times New Roman" panose="02020603050405020304" pitchFamily="18" charset="0"/>
                <a:ea typeface="宋体" panose="02010600030101010101" pitchFamily="2" charset="-122"/>
              </a:rPr>
              <a:t>钓鱼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 noChangeArrowheads="1"/>
          </p:cNvSpPr>
          <p:nvPr>
            <p:ph type="title"/>
          </p:nvPr>
        </p:nvSpPr>
        <p:spPr>
          <a:xfrm>
            <a:off x="457200" y="458391"/>
            <a:ext cx="8229600" cy="483394"/>
          </a:xfrm>
        </p:spPr>
        <p:txBody>
          <a:bodyPr/>
          <a:lstStyle/>
          <a:p>
            <a:r>
              <a:rPr lang="zh-CN" altLang="en-US" dirty="0" smtClean="0"/>
              <a:t>重点句型</a:t>
            </a:r>
          </a:p>
        </p:txBody>
      </p:sp>
      <p:sp>
        <p:nvSpPr>
          <p:cNvPr id="10243" name="内容占位符 2"/>
          <p:cNvSpPr>
            <a:spLocks noGrp="1" noChangeArrowheads="1"/>
          </p:cNvSpPr>
          <p:nvPr>
            <p:ph idx="1"/>
          </p:nvPr>
        </p:nvSpPr>
        <p:spPr>
          <a:xfrm>
            <a:off x="354806" y="1632348"/>
            <a:ext cx="8229600" cy="2439590"/>
          </a:xfrm>
        </p:spPr>
        <p:txBody>
          <a:bodyPr/>
          <a:lstStyle/>
          <a:p>
            <a:r>
              <a:rPr lang="en-US" altLang="zh-CN" sz="2700" dirty="0">
                <a:latin typeface="Times New Roman" panose="02020603050405020304" pitchFamily="18" charset="0"/>
              </a:rPr>
              <a:t>What will you do this Sunday?</a:t>
            </a:r>
          </a:p>
          <a:p>
            <a:r>
              <a:rPr lang="zh-CN" altLang="en-US" sz="2700" dirty="0"/>
              <a:t>你这个星期天要做什么？</a:t>
            </a:r>
          </a:p>
          <a:p>
            <a:endParaRPr lang="zh-CN" altLang="en-US" sz="27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 noChangeArrowheads="1"/>
          </p:cNvSpPr>
          <p:nvPr>
            <p:ph type="title"/>
          </p:nvPr>
        </p:nvSpPr>
        <p:spPr>
          <a:xfrm>
            <a:off x="457200" y="458391"/>
            <a:ext cx="8229600" cy="483394"/>
          </a:xfrm>
        </p:spPr>
        <p:txBody>
          <a:bodyPr/>
          <a:lstStyle/>
          <a:p>
            <a:r>
              <a:rPr lang="zh-CN" altLang="en-US" dirty="0" smtClean="0"/>
              <a:t>小练习</a:t>
            </a:r>
          </a:p>
        </p:txBody>
      </p:sp>
      <p:sp>
        <p:nvSpPr>
          <p:cNvPr id="11267" name="内容占位符 2"/>
          <p:cNvSpPr>
            <a:spLocks noGrp="1" noChangeArrowheads="1"/>
          </p:cNvSpPr>
          <p:nvPr>
            <p:ph idx="1"/>
          </p:nvPr>
        </p:nvSpPr>
        <p:spPr>
          <a:xfrm>
            <a:off x="400050" y="1689498"/>
            <a:ext cx="8229600" cy="2439590"/>
          </a:xfrm>
        </p:spPr>
        <p:txBody>
          <a:bodyPr/>
          <a:lstStyle/>
          <a:p>
            <a:r>
              <a:rPr lang="zh-CN" altLang="en-US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一、翻译下列句子</a:t>
            </a:r>
          </a:p>
          <a:p>
            <a:r>
              <a:rPr lang="zh-CN" altLang="en-US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1.What will you do this Sunday?</a:t>
            </a:r>
          </a:p>
          <a:p>
            <a:r>
              <a:rPr lang="zh-CN" altLang="en-US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2.I will go swimming.</a:t>
            </a:r>
          </a:p>
          <a:p>
            <a:r>
              <a:rPr lang="zh-CN" altLang="en-US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3.太酷了</a:t>
            </a:r>
          </a:p>
          <a:p>
            <a:r>
              <a:rPr lang="zh-CN" altLang="en-US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4.我将要去购物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50"/>
</p:tagLst>
</file>

<file path=ppt/theme/theme1.xml><?xml version="1.0" encoding="utf-8"?>
<a:theme xmlns:a="http://schemas.openxmlformats.org/drawingml/2006/main" name="WWW.2PPT.COM&#10;">
  <a:themeElements>
    <a:clrScheme name="自定义 34">
      <a:dk1>
        <a:srgbClr val="000000"/>
      </a:dk1>
      <a:lt1>
        <a:srgbClr val="FFFFFF"/>
      </a:lt1>
      <a:dk2>
        <a:srgbClr val="83B403"/>
      </a:dk2>
      <a:lt2>
        <a:srgbClr val="808080"/>
      </a:lt2>
      <a:accent1>
        <a:srgbClr val="DC624A"/>
      </a:accent1>
      <a:accent2>
        <a:srgbClr val="EF9B37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全屏显示(16:9)</PresentationFormat>
  <Paragraphs>44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Unit 5  What will you do this weekend?</vt:lpstr>
      <vt:lpstr>go swimming</vt:lpstr>
      <vt:lpstr>go shopping</vt:lpstr>
      <vt:lpstr>PowerPoint 演示文稿</vt:lpstr>
      <vt:lpstr>PowerPoint 演示文稿</vt:lpstr>
      <vt:lpstr>PowerPoint 演示文稿</vt:lpstr>
      <vt:lpstr>新单词</vt:lpstr>
      <vt:lpstr>重点句型</vt:lpstr>
      <vt:lpstr>小练习</vt:lpstr>
      <vt:lpstr>小练习</vt:lpstr>
      <vt:lpstr>答案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2016-05-19T11:20:00Z</dcterms:created>
  <dcterms:modified xsi:type="dcterms:W3CDTF">2023-01-16T22:47:29Z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6FC33D56568247B5BCFAEAC29F147A96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