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33" r:id="rId2"/>
    <p:sldId id="256" r:id="rId3"/>
    <p:sldId id="309" r:id="rId4"/>
    <p:sldId id="311" r:id="rId5"/>
    <p:sldId id="334" r:id="rId6"/>
    <p:sldId id="313" r:id="rId7"/>
    <p:sldId id="348" r:id="rId8"/>
    <p:sldId id="312" r:id="rId9"/>
    <p:sldId id="331" r:id="rId10"/>
    <p:sldId id="324" r:id="rId11"/>
    <p:sldId id="347" r:id="rId12"/>
    <p:sldId id="338" r:id="rId13"/>
    <p:sldId id="339" r:id="rId14"/>
    <p:sldId id="340" r:id="rId15"/>
    <p:sldId id="341" r:id="rId16"/>
    <p:sldId id="342" r:id="rId17"/>
    <p:sldId id="343" r:id="rId18"/>
    <p:sldId id="344" r:id="rId19"/>
    <p:sldId id="345" r:id="rId20"/>
    <p:sldId id="346" r:id="rId21"/>
  </p:sldIdLst>
  <p:sldSz cx="9144000" cy="5143500" type="screen16x9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CC0000"/>
    <a:srgbClr val="00FF00"/>
    <a:srgbClr val="FF0000"/>
    <a:srgbClr val="6600CC"/>
    <a:srgbClr val="FFCCFF"/>
    <a:srgbClr val="FFFF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8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8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FCE09-0C12-422A-BCC1-24569608E9C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192D1-C2F3-4DDE-9B19-E608C9C2253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E1B18-A681-44C8-BF52-5130F4F5560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52DDA9-FE46-4EC0-AA13-FF5473D4025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2DDA9-FE46-4EC0-AA13-FF5473D40250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54A6C-EB12-4D5F-8867-3E57000ECD86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41DCA-ED07-45A4-A59B-FC34D6E1F965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92F1D-7FAD-4310-8BE0-55C6D64308B0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200150"/>
            <a:ext cx="4038600" cy="163949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2953942"/>
            <a:ext cx="4038600" cy="164068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fld id="{0724127F-3EAA-4FBE-8018-113849444D3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E1591E-1880-403E-9C03-C2D4F407B76D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1F464-9799-404F-8451-FEDC428B4493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15EE40-4F58-4360-864F-9D5C9B0F5376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A5C58-2F27-496C-B81D-8752455693D1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EEF6AC-4A06-4CD0-8B79-6848D6BA378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A3FFA-F251-4666-A4FC-EF592CBC5D8D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B539A-6A72-454A-ACE1-D03B9159F98A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2734C4-EEDF-491C-9D1B-4C096E6A5082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CB37E9BD-C6E9-40C3-8D8E-D7EE4C4D8616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image" Target="../media/image15.png"/><Relationship Id="rId7" Type="http://schemas.openxmlformats.org/officeDocument/2006/relationships/image" Target="../media/image17.jpeg"/><Relationship Id="rId12" Type="http://schemas.openxmlformats.org/officeDocument/2006/relationships/image" Target="../media/image21.jpeg"/><Relationship Id="rId2" Type="http://schemas.openxmlformats.org/officeDocument/2006/relationships/slide" Target="slide18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13.xml"/><Relationship Id="rId11" Type="http://schemas.openxmlformats.org/officeDocument/2006/relationships/slide" Target="slide14.xml"/><Relationship Id="rId5" Type="http://schemas.openxmlformats.org/officeDocument/2006/relationships/image" Target="../media/image16.jpeg"/><Relationship Id="rId10" Type="http://schemas.openxmlformats.org/officeDocument/2006/relationships/image" Target="../media/image19.jpeg"/><Relationship Id="rId4" Type="http://schemas.openxmlformats.org/officeDocument/2006/relationships/slide" Target="slide17.xml"/><Relationship Id="rId9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8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U2L2_1.sw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U2L2_1.sw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U2L2_1.sw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png"/><Relationship Id="rId7" Type="http://schemas.openxmlformats.org/officeDocument/2006/relationships/image" Target="../media/image19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5486400" y="171450"/>
            <a:ext cx="3657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zh-CN" altLang="zh-CN"/>
          </a:p>
        </p:txBody>
      </p:sp>
      <p:sp>
        <p:nvSpPr>
          <p:cNvPr id="7" name="矩形 6"/>
          <p:cNvSpPr/>
          <p:nvPr/>
        </p:nvSpPr>
        <p:spPr>
          <a:xfrm>
            <a:off x="0" y="401955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0" y="819150"/>
            <a:ext cx="91440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800" b="1" kern="10" dirty="0" smtClean="0">
                <a:ln w="12700">
                  <a:noFill/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Lesson 2  </a:t>
            </a:r>
          </a:p>
          <a:p>
            <a:r>
              <a:rPr lang="en-US" altLang="zh-CN" sz="5400" b="1" kern="10" dirty="0" smtClean="0">
                <a:ln w="12700">
                  <a:noFill/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Don't shout,  please.</a:t>
            </a:r>
            <a:endParaRPr lang="zh-CN" altLang="en-US" sz="5400" b="1" kern="10" dirty="0">
              <a:ln w="12700">
                <a:noFill/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913" name="Picture 17" descr="han10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62800" y="2228850"/>
            <a:ext cx="198120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914" name="Picture 18" descr="han12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705600" y="3665935"/>
            <a:ext cx="1936750" cy="1477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917" name="Picture 21" descr="han6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867400" y="0"/>
            <a:ext cx="2057400" cy="1401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919" name="Picture 23" descr="禁止游泳图标">
            <a:hlinkClick r:id="rId8" action="ppaction://hlinksldjump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9" cstate="email"/>
          <a:srcRect/>
          <a:stretch>
            <a:fillRect/>
          </a:stretch>
        </p:blipFill>
        <p:spPr>
          <a:xfrm>
            <a:off x="0" y="2228850"/>
            <a:ext cx="2065338" cy="1465660"/>
          </a:xfrm>
          <a:solidFill>
            <a:schemeClr val="bg1"/>
          </a:solidFill>
          <a:ln cap="flat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80920" name="Picture 24" descr="禁止抽烟">
            <a:hlinkClick r:id="rId4" action="ppaction://hlinksldjump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10" cstate="email"/>
          <a:srcRect/>
          <a:stretch>
            <a:fillRect/>
          </a:stretch>
        </p:blipFill>
        <p:spPr>
          <a:xfrm>
            <a:off x="228601" y="685800"/>
            <a:ext cx="1895475" cy="1421606"/>
          </a:xfrm>
          <a:solidFill>
            <a:schemeClr val="bg1"/>
          </a:solidFill>
          <a:ln cap="flat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80918" name="Picture 22" descr="禁止拍照图标">
            <a:hlinkClick r:id="rId11" action="ppaction://hlinksldjump"/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12" cstate="email"/>
          <a:srcRect/>
          <a:stretch>
            <a:fillRect/>
          </a:stretch>
        </p:blipFill>
        <p:spPr>
          <a:xfrm>
            <a:off x="1066801" y="3679032"/>
            <a:ext cx="1952625" cy="1464469"/>
          </a:xfrm>
        </p:spPr>
      </p:pic>
      <p:sp>
        <p:nvSpPr>
          <p:cNvPr id="80921" name="WordArt 25"/>
          <p:cNvSpPr>
            <a:spLocks noChangeArrowheads="1" noChangeShapeType="1" noTextEdit="1"/>
          </p:cNvSpPr>
          <p:nvPr/>
        </p:nvSpPr>
        <p:spPr bwMode="auto">
          <a:xfrm>
            <a:off x="304800" y="171450"/>
            <a:ext cx="27813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/>
                <a:cs typeface="Times New Roman" panose="02020603050405020304"/>
              </a:rPr>
              <a:t>Do you know?</a:t>
            </a:r>
            <a:endParaRPr lang="zh-CN" altLang="en-US" sz="3600" b="1" kern="1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0922" name="WordArt 26"/>
          <p:cNvSpPr>
            <a:spLocks noChangeArrowheads="1" noChangeShapeType="1" noTextEdit="1"/>
          </p:cNvSpPr>
          <p:nvPr/>
        </p:nvSpPr>
        <p:spPr bwMode="auto">
          <a:xfrm>
            <a:off x="2819400" y="1657350"/>
            <a:ext cx="3733800" cy="1371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en-US" altLang="zh-CN" sz="4000" b="1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Don't...</a:t>
            </a:r>
            <a:endParaRPr lang="zh-CN" altLang="en-US" sz="4000" b="1" kern="1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80923" name="Group 27"/>
          <p:cNvGrpSpPr/>
          <p:nvPr/>
        </p:nvGrpSpPr>
        <p:grpSpPr bwMode="auto">
          <a:xfrm>
            <a:off x="2255838" y="1200150"/>
            <a:ext cx="6941309" cy="2914650"/>
            <a:chOff x="1152" y="1248"/>
            <a:chExt cx="5616" cy="2928"/>
          </a:xfrm>
        </p:grpSpPr>
        <p:grpSp>
          <p:nvGrpSpPr>
            <p:cNvPr id="80924" name="Group 28"/>
            <p:cNvGrpSpPr/>
            <p:nvPr/>
          </p:nvGrpSpPr>
          <p:grpSpPr bwMode="auto">
            <a:xfrm>
              <a:off x="1488" y="1440"/>
              <a:ext cx="5280" cy="2736"/>
              <a:chOff x="240" y="672"/>
              <a:chExt cx="6425" cy="3552"/>
            </a:xfrm>
          </p:grpSpPr>
          <p:sp>
            <p:nvSpPr>
              <p:cNvPr id="80925" name="Oval 29"/>
              <p:cNvSpPr>
                <a:spLocks noChangeArrowheads="1"/>
              </p:cNvSpPr>
              <p:nvPr/>
            </p:nvSpPr>
            <p:spPr bwMode="auto">
              <a:xfrm>
                <a:off x="240" y="672"/>
                <a:ext cx="4848" cy="355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80926" name="Group 30"/>
              <p:cNvGrpSpPr/>
              <p:nvPr/>
            </p:nvGrpSpPr>
            <p:grpSpPr bwMode="auto">
              <a:xfrm>
                <a:off x="1056" y="1152"/>
                <a:ext cx="5609" cy="2495"/>
                <a:chOff x="1056" y="1008"/>
                <a:chExt cx="5609" cy="2145"/>
              </a:xfrm>
            </p:grpSpPr>
            <p:sp>
              <p:nvSpPr>
                <p:cNvPr id="80927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1056" y="1008"/>
                  <a:ext cx="5609" cy="7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altLang="zh-CN" sz="3200" b="1">
                      <a:solidFill>
                        <a:srgbClr val="000099"/>
                      </a:solidFill>
                    </a:rPr>
                    <a:t>Rules in public</a:t>
                  </a:r>
                  <a:r>
                    <a:rPr lang="zh-CN" altLang="en-US" sz="3200" b="1">
                      <a:solidFill>
                        <a:srgbClr val="000099"/>
                      </a:solidFill>
                    </a:rPr>
                    <a:t>（公共场所）</a:t>
                  </a:r>
                  <a:r>
                    <a:rPr lang="zh-CN" altLang="en-US" sz="3600" b="1"/>
                    <a:t> </a:t>
                  </a:r>
                </a:p>
              </p:txBody>
            </p:sp>
            <p:sp>
              <p:nvSpPr>
                <p:cNvPr id="80928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1103" y="1489"/>
                  <a:ext cx="1616" cy="6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altLang="zh-CN" sz="3200" b="1">
                      <a:solidFill>
                        <a:srgbClr val="FF0000"/>
                      </a:solidFill>
                    </a:rPr>
                    <a:t>Don’t…</a:t>
                  </a:r>
                </a:p>
              </p:txBody>
            </p:sp>
            <p:sp>
              <p:nvSpPr>
                <p:cNvPr id="80929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1103" y="1824"/>
                  <a:ext cx="1616" cy="6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altLang="zh-CN" sz="3200" b="1">
                      <a:solidFill>
                        <a:srgbClr val="FF0000"/>
                      </a:solidFill>
                    </a:rPr>
                    <a:t>Don’t…</a:t>
                  </a:r>
                </a:p>
              </p:txBody>
            </p:sp>
            <p:sp>
              <p:nvSpPr>
                <p:cNvPr id="80930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1103" y="2179"/>
                  <a:ext cx="1616" cy="6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altLang="zh-CN" sz="3200" b="1" dirty="0">
                      <a:solidFill>
                        <a:srgbClr val="FF0000"/>
                      </a:solidFill>
                    </a:rPr>
                    <a:t>Don’t…</a:t>
                  </a:r>
                </a:p>
              </p:txBody>
            </p:sp>
            <p:sp>
              <p:nvSpPr>
                <p:cNvPr id="80931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200" y="2495"/>
                  <a:ext cx="586" cy="6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altLang="zh-CN" sz="3200" b="1">
                      <a:solidFill>
                        <a:srgbClr val="FF0000"/>
                      </a:solidFill>
                    </a:rPr>
                    <a:t>…</a:t>
                  </a:r>
                </a:p>
              </p:txBody>
            </p:sp>
            <p:sp>
              <p:nvSpPr>
                <p:cNvPr id="80932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500" y="2497"/>
                  <a:ext cx="586" cy="6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altLang="zh-CN" sz="3200" b="1">
                      <a:solidFill>
                        <a:srgbClr val="FF0000"/>
                      </a:solidFill>
                    </a:rPr>
                    <a:t>…</a:t>
                  </a:r>
                </a:p>
              </p:txBody>
            </p:sp>
          </p:grpSp>
        </p:grpSp>
        <p:sp>
          <p:nvSpPr>
            <p:cNvPr id="80933" name="WordArt 37"/>
            <p:cNvSpPr>
              <a:spLocks noChangeArrowheads="1" noChangeShapeType="1" noTextEdit="1"/>
            </p:cNvSpPr>
            <p:nvPr/>
          </p:nvSpPr>
          <p:spPr bwMode="auto">
            <a:xfrm>
              <a:off x="1152" y="1248"/>
              <a:ext cx="2208" cy="624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32056"/>
                </a:avLst>
              </a:prstTxWarp>
            </a:bodyPr>
            <a:lstStyle/>
            <a:p>
              <a:r>
                <a:rPr lang="en-US" altLang="zh-CN" sz="3600" b="1" kern="10">
                  <a:ln w="9525">
                    <a:solidFill>
                      <a:srgbClr val="FF00FF"/>
                    </a:solidFill>
                    <a:round/>
                  </a:ln>
                  <a:solidFill>
                    <a:srgbClr val="800080"/>
                  </a:solidFill>
                  <a:effectLst>
                    <a:outerShdw dist="53882" dir="2700000" algn="ctr" rotWithShape="0">
                      <a:srgbClr val="9999FF">
                        <a:alpha val="80000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Talk about.</a:t>
              </a:r>
              <a:endParaRPr lang="zh-CN" altLang="en-US" sz="3600" b="1" kern="10">
                <a:ln w="9525">
                  <a:solidFill>
                    <a:srgbClr val="FF00FF"/>
                  </a:solidFill>
                  <a:round/>
                </a:ln>
                <a:solidFill>
                  <a:srgbClr val="80008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0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0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548" name="Group 4"/>
          <p:cNvGrpSpPr/>
          <p:nvPr/>
        </p:nvGrpSpPr>
        <p:grpSpPr bwMode="auto">
          <a:xfrm>
            <a:off x="107950" y="282003"/>
            <a:ext cx="8578850" cy="4575748"/>
            <a:chOff x="1419" y="624"/>
            <a:chExt cx="4053" cy="3552"/>
          </a:xfrm>
        </p:grpSpPr>
        <p:grpSp>
          <p:nvGrpSpPr>
            <p:cNvPr id="108549" name="Group 5"/>
            <p:cNvGrpSpPr/>
            <p:nvPr/>
          </p:nvGrpSpPr>
          <p:grpSpPr bwMode="auto">
            <a:xfrm>
              <a:off x="1488" y="1440"/>
              <a:ext cx="3984" cy="2736"/>
              <a:chOff x="240" y="672"/>
              <a:chExt cx="4848" cy="3552"/>
            </a:xfrm>
          </p:grpSpPr>
          <p:sp>
            <p:nvSpPr>
              <p:cNvPr id="108550" name="Oval 6"/>
              <p:cNvSpPr>
                <a:spLocks noChangeArrowheads="1"/>
              </p:cNvSpPr>
              <p:nvPr/>
            </p:nvSpPr>
            <p:spPr bwMode="auto">
              <a:xfrm>
                <a:off x="240" y="672"/>
                <a:ext cx="4848" cy="355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108551" name="Group 7"/>
              <p:cNvGrpSpPr/>
              <p:nvPr/>
            </p:nvGrpSpPr>
            <p:grpSpPr bwMode="auto">
              <a:xfrm>
                <a:off x="1056" y="1193"/>
                <a:ext cx="2994" cy="2263"/>
                <a:chOff x="1056" y="1043"/>
                <a:chExt cx="2994" cy="1945"/>
              </a:xfrm>
            </p:grpSpPr>
            <p:sp>
              <p:nvSpPr>
                <p:cNvPr id="10855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056" y="1043"/>
                  <a:ext cx="2994" cy="50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l"/>
                  <a:r>
                    <a:rPr lang="en-US" altLang="zh-CN" sz="3200" b="1">
                      <a:solidFill>
                        <a:srgbClr val="000099"/>
                      </a:solidFill>
                    </a:rPr>
                    <a:t>Make rules in classroom.</a:t>
                  </a:r>
                  <a:endParaRPr lang="en-US" altLang="zh-CN" sz="3600" b="1"/>
                </a:p>
              </p:txBody>
            </p:sp>
            <p:sp>
              <p:nvSpPr>
                <p:cNvPr id="10855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103" y="1900"/>
                  <a:ext cx="1009" cy="50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altLang="zh-CN" sz="3200" b="1" dirty="0">
                      <a:solidFill>
                        <a:srgbClr val="FF0000"/>
                      </a:solidFill>
                    </a:rPr>
                    <a:t>Don’t …</a:t>
                  </a:r>
                </a:p>
              </p:txBody>
            </p:sp>
            <p:sp>
              <p:nvSpPr>
                <p:cNvPr id="108554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103" y="2330"/>
                  <a:ext cx="948" cy="50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altLang="zh-CN" sz="3200" b="1" dirty="0">
                      <a:solidFill>
                        <a:srgbClr val="FF0000"/>
                      </a:solidFill>
                    </a:rPr>
                    <a:t>Let’s …</a:t>
                  </a:r>
                </a:p>
              </p:txBody>
            </p:sp>
            <p:sp>
              <p:nvSpPr>
                <p:cNvPr id="108555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103" y="2163"/>
                  <a:ext cx="106" cy="50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l"/>
                  <a:endParaRPr lang="zh-CN" altLang="zh-CN" sz="3200" b="1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8556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200" y="2481"/>
                  <a:ext cx="106" cy="50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l"/>
                  <a:endParaRPr lang="zh-CN" altLang="zh-CN" sz="3200" b="1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8557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500" y="2482"/>
                  <a:ext cx="106" cy="50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l"/>
                  <a:endParaRPr lang="zh-CN" altLang="zh-CN" sz="3200" b="1">
                    <a:solidFill>
                      <a:srgbClr val="FF0000"/>
                    </a:solidFill>
                  </a:endParaRPr>
                </a:p>
              </p:txBody>
            </p:sp>
          </p:grpSp>
        </p:grpSp>
        <p:sp>
          <p:nvSpPr>
            <p:cNvPr id="108558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1419" y="624"/>
              <a:ext cx="2208" cy="624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32056"/>
                </a:avLst>
              </a:prstTxWarp>
            </a:bodyPr>
            <a:lstStyle/>
            <a:p>
              <a:r>
                <a:rPr lang="en-US" altLang="zh-CN" sz="3600" b="1" kern="10" dirty="0">
                  <a:ln w="9525">
                    <a:solidFill>
                      <a:srgbClr val="FF00FF"/>
                    </a:solidFill>
                    <a:round/>
                  </a:ln>
                  <a:solidFill>
                    <a:srgbClr val="800080"/>
                  </a:solidFill>
                  <a:effectLst>
                    <a:outerShdw dist="53882" dir="2700000" algn="ctr" rotWithShape="0">
                      <a:srgbClr val="9999FF">
                        <a:alpha val="80000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Talk about.</a:t>
              </a:r>
              <a:endParaRPr lang="zh-CN" altLang="en-US" sz="3600" b="1" kern="10" dirty="0">
                <a:ln w="9525">
                  <a:solidFill>
                    <a:srgbClr val="FF00FF"/>
                  </a:solidFill>
                  <a:round/>
                </a:ln>
                <a:solidFill>
                  <a:srgbClr val="80008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grpSp>
        <p:nvGrpSpPr>
          <p:cNvPr id="108559" name="Group 15"/>
          <p:cNvGrpSpPr/>
          <p:nvPr/>
        </p:nvGrpSpPr>
        <p:grpSpPr bwMode="auto">
          <a:xfrm>
            <a:off x="1676400" y="1200150"/>
            <a:ext cx="5486400" cy="3505200"/>
            <a:chOff x="1056" y="1776"/>
            <a:chExt cx="3456" cy="2944"/>
          </a:xfrm>
        </p:grpSpPr>
        <p:sp>
          <p:nvSpPr>
            <p:cNvPr id="108560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1056" y="1776"/>
              <a:ext cx="3456" cy="1296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32056"/>
                </a:avLst>
              </a:prstTxWarp>
            </a:bodyPr>
            <a:lstStyle/>
            <a:p>
              <a:r>
                <a:rPr lang="en-US" altLang="zh-CN" sz="3600" b="1" kern="10" dirty="0">
                  <a:ln w="9525">
                    <a:solidFill>
                      <a:srgbClr val="FF00FF"/>
                    </a:solidFill>
                    <a:round/>
                  </a:ln>
                  <a:solidFill>
                    <a:srgbClr val="800080"/>
                  </a:solidFill>
                  <a:effectLst>
                    <a:outerShdw dist="53882" dir="2700000" algn="ctr" rotWithShape="0">
                      <a:srgbClr val="9999FF">
                        <a:alpha val="80000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Please follow the rules!</a:t>
              </a:r>
            </a:p>
            <a:p>
              <a:r>
                <a:rPr lang="en-US" altLang="zh-CN" sz="3600" b="1" kern="10" dirty="0">
                  <a:ln w="9525">
                    <a:solidFill>
                      <a:srgbClr val="FF00FF"/>
                    </a:solidFill>
                    <a:round/>
                  </a:ln>
                  <a:solidFill>
                    <a:srgbClr val="800080"/>
                  </a:solidFill>
                  <a:effectLst>
                    <a:outerShdw dist="53882" dir="2700000" algn="ctr" rotWithShape="0">
                      <a:srgbClr val="9999FF">
                        <a:alpha val="80000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Let's work together</a:t>
              </a:r>
              <a:r>
                <a:rPr lang="zh-CN" altLang="en-US" sz="3600" b="1" kern="10" dirty="0">
                  <a:ln w="9525">
                    <a:solidFill>
                      <a:srgbClr val="FF00FF"/>
                    </a:solidFill>
                    <a:round/>
                  </a:ln>
                  <a:solidFill>
                    <a:srgbClr val="800080"/>
                  </a:solidFill>
                  <a:effectLst>
                    <a:outerShdw dist="53882" dir="2700000" algn="ctr" rotWithShape="0">
                      <a:srgbClr val="9999FF">
                        <a:alpha val="80000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！</a:t>
              </a:r>
            </a:p>
          </p:txBody>
        </p:sp>
        <p:sp>
          <p:nvSpPr>
            <p:cNvPr id="108561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1860" y="4144"/>
              <a:ext cx="2304" cy="5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zh-CN" altLang="en-US" sz="3600" b="1" kern="10" dirty="0">
                  <a:ln w="12700">
                    <a:solidFill>
                      <a:srgbClr val="EAEAEA"/>
                    </a:solidFill>
                    <a:round/>
                  </a:ln>
                  <a:gradFill rotWithShape="0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>
                    <a:outerShdw dist="35921" dir="2700000" sy="50000" kx="2115830" algn="bl" rotWithShape="0">
                      <a:srgbClr val="C0C0C0">
                        <a:alpha val="80000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请遵守规章制度！</a:t>
              </a:r>
            </a:p>
            <a:p>
              <a:r>
                <a:rPr lang="zh-CN" altLang="en-US" sz="3600" b="1" kern="10" dirty="0">
                  <a:ln w="12700">
                    <a:solidFill>
                      <a:srgbClr val="EAEAEA"/>
                    </a:solidFill>
                    <a:round/>
                  </a:ln>
                  <a:gradFill rotWithShape="0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>
                    <a:outerShdw dist="35921" dir="2700000" sy="50000" kx="2115830" algn="bl" rotWithShape="0">
                      <a:srgbClr val="C0C0C0">
                        <a:alpha val="80000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我们一起努力！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2" descr="130849tn931no55xglfa1y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38200" y="685800"/>
            <a:ext cx="8305800" cy="382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314" name="WordArt 10"/>
          <p:cNvSpPr>
            <a:spLocks noChangeArrowheads="1" noChangeShapeType="1" noTextEdit="1"/>
          </p:cNvSpPr>
          <p:nvPr/>
        </p:nvSpPr>
        <p:spPr bwMode="auto">
          <a:xfrm>
            <a:off x="304800" y="114300"/>
            <a:ext cx="7086600" cy="400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altLang="zh-CN" sz="3600" b="1" kern="10" spc="-36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Judge: good behaviour or bad behaviour</a:t>
            </a:r>
            <a:endParaRPr lang="zh-CN" altLang="en-US" sz="3600" b="1" kern="10" spc="-36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3" name="Picture 5" descr="567d1579t93adef04a949&amp;690&amp;69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514350"/>
            <a:ext cx="8305800" cy="382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338" name="WordArt 10"/>
          <p:cNvSpPr>
            <a:spLocks noChangeArrowheads="1" noChangeShapeType="1" noTextEdit="1"/>
          </p:cNvSpPr>
          <p:nvPr/>
        </p:nvSpPr>
        <p:spPr bwMode="auto">
          <a:xfrm>
            <a:off x="304800" y="114300"/>
            <a:ext cx="5715000" cy="400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altLang="zh-CN" sz="3600" b="1" kern="10" spc="-36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Let's judge: good behaviour or behaviour</a:t>
            </a:r>
            <a:endParaRPr lang="zh-CN" altLang="en-US" sz="3600" b="1" kern="10" spc="-36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6" name="Picture 4" descr="20142251516541368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66750"/>
            <a:ext cx="8305800" cy="382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362" name="WordArt 10"/>
          <p:cNvSpPr>
            <a:spLocks noChangeArrowheads="1" noChangeShapeType="1" noTextEdit="1"/>
          </p:cNvSpPr>
          <p:nvPr/>
        </p:nvSpPr>
        <p:spPr bwMode="auto">
          <a:xfrm>
            <a:off x="304800" y="114300"/>
            <a:ext cx="5715000" cy="400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altLang="zh-CN" sz="3600" b="1" kern="10" spc="-360" dirty="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Let's judge: good </a:t>
            </a:r>
            <a:r>
              <a:rPr lang="en-US" altLang="zh-CN" sz="3600" b="1" kern="10" spc="-360" dirty="0" err="1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behaviour</a:t>
            </a:r>
            <a:r>
              <a:rPr lang="en-US" altLang="zh-CN" sz="3600" b="1" kern="10" spc="-360" dirty="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or </a:t>
            </a:r>
            <a:r>
              <a:rPr lang="en-US" altLang="zh-CN" sz="3600" b="1" kern="10" spc="-360" dirty="0" err="1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behaviour</a:t>
            </a:r>
            <a:endParaRPr lang="zh-CN" altLang="en-US" sz="3600" b="1" kern="10" spc="-360" dirty="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9" name="Picture 3" descr="20091008111959-55443649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895350"/>
            <a:ext cx="8839200" cy="4043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386" name="WordArt 10"/>
          <p:cNvSpPr>
            <a:spLocks noChangeArrowheads="1" noChangeShapeType="1" noTextEdit="1"/>
          </p:cNvSpPr>
          <p:nvPr/>
        </p:nvSpPr>
        <p:spPr bwMode="auto">
          <a:xfrm>
            <a:off x="304800" y="114300"/>
            <a:ext cx="5715000" cy="400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altLang="zh-CN" sz="3600" b="1" kern="10" spc="-36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Let's judge: good behaviour or behaviour</a:t>
            </a:r>
            <a:endParaRPr lang="zh-CN" altLang="en-US" sz="3600" b="1" kern="10" spc="-36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6" name="Picture 6" descr="5ecb5010f3b5342407928e23c43fcc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971550"/>
            <a:ext cx="8305800" cy="382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10" name="WordArt 10"/>
          <p:cNvSpPr>
            <a:spLocks noChangeArrowheads="1" noChangeShapeType="1" noTextEdit="1"/>
          </p:cNvSpPr>
          <p:nvPr/>
        </p:nvSpPr>
        <p:spPr bwMode="auto">
          <a:xfrm>
            <a:off x="304800" y="114300"/>
            <a:ext cx="5715000" cy="400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altLang="zh-CN" sz="3600" b="1" kern="10" spc="-36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Let's judge: good behaviour or behaviour</a:t>
            </a:r>
            <a:endParaRPr lang="zh-CN" altLang="en-US" sz="3600" b="1" kern="10" spc="-36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31" name="Picture 7" descr="7b2977fa-a241-4c46-a712-2af39489117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819150"/>
            <a:ext cx="8305800" cy="382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434" name="WordArt 10"/>
          <p:cNvSpPr>
            <a:spLocks noChangeArrowheads="1" noChangeShapeType="1" noTextEdit="1"/>
          </p:cNvSpPr>
          <p:nvPr/>
        </p:nvSpPr>
        <p:spPr bwMode="auto">
          <a:xfrm>
            <a:off x="304800" y="114300"/>
            <a:ext cx="5715000" cy="400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altLang="zh-CN" sz="3600" b="1" kern="10" spc="-36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Let's judge: good behaviour or behaviour</a:t>
            </a:r>
            <a:endParaRPr lang="zh-CN" altLang="en-US" sz="3600" b="1" kern="10" spc="-36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6" name="Picture 8" descr="aef8ef76gd9e850caac43&amp;69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075" y="590550"/>
            <a:ext cx="8305800" cy="382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458" name="WordArt 10"/>
          <p:cNvSpPr>
            <a:spLocks noChangeArrowheads="1" noChangeShapeType="1" noTextEdit="1"/>
          </p:cNvSpPr>
          <p:nvPr/>
        </p:nvSpPr>
        <p:spPr bwMode="auto">
          <a:xfrm>
            <a:off x="304800" y="114300"/>
            <a:ext cx="5715000" cy="400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altLang="zh-CN" sz="3600" b="1" kern="10" spc="-36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Let's judge: good behaviour or behaviour</a:t>
            </a:r>
            <a:endParaRPr lang="zh-CN" altLang="en-US" sz="3600" b="1" kern="10" spc="-36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81" name="Picture 9" descr="t0154e6a79acdf2bec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047750"/>
            <a:ext cx="8305800" cy="377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482" name="WordArt 10"/>
          <p:cNvSpPr>
            <a:spLocks noChangeArrowheads="1" noChangeShapeType="1" noTextEdit="1"/>
          </p:cNvSpPr>
          <p:nvPr/>
        </p:nvSpPr>
        <p:spPr bwMode="auto">
          <a:xfrm>
            <a:off x="457200" y="282575"/>
            <a:ext cx="5715000" cy="400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altLang="zh-CN" sz="3600" b="1" kern="10" spc="-36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Let's judge: good behaviour or behaviour</a:t>
            </a:r>
            <a:endParaRPr lang="zh-CN" altLang="en-US" sz="3600" b="1" kern="10" spc="-36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5486400" y="171450"/>
            <a:ext cx="3657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zh-CN" altLang="zh-CN"/>
          </a:p>
        </p:txBody>
      </p:sp>
      <p:pic>
        <p:nvPicPr>
          <p:cNvPr id="5146" name="Picture 26" descr="Current_Periodicals_domestic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34000" y="667941"/>
            <a:ext cx="2819400" cy="144660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49" name="Picture 29" descr="draw on the wall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34000" y="2128837"/>
            <a:ext cx="2819400" cy="15859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152" name="Picture 32" descr="1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34000" y="3505200"/>
            <a:ext cx="2819400" cy="1553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64" name="Text Box 44"/>
          <p:cNvSpPr txBox="1">
            <a:spLocks noChangeArrowheads="1"/>
          </p:cNvSpPr>
          <p:nvPr/>
        </p:nvSpPr>
        <p:spPr bwMode="auto">
          <a:xfrm>
            <a:off x="2362200" y="1062037"/>
            <a:ext cx="11336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 b="1" dirty="0">
                <a:solidFill>
                  <a:srgbClr val="FF0000"/>
                </a:solidFill>
              </a:rPr>
              <a:t>sing</a:t>
            </a:r>
          </a:p>
        </p:txBody>
      </p:sp>
      <p:sp>
        <p:nvSpPr>
          <p:cNvPr id="5166" name="Text Box 46"/>
          <p:cNvSpPr txBox="1">
            <a:spLocks noChangeArrowheads="1"/>
          </p:cNvSpPr>
          <p:nvPr/>
        </p:nvSpPr>
        <p:spPr bwMode="auto">
          <a:xfrm>
            <a:off x="2514600" y="3862387"/>
            <a:ext cx="92845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 b="1">
                <a:solidFill>
                  <a:srgbClr val="FF0000"/>
                </a:solidFill>
              </a:rPr>
              <a:t>run</a:t>
            </a:r>
          </a:p>
        </p:txBody>
      </p:sp>
      <p:sp>
        <p:nvSpPr>
          <p:cNvPr id="5168" name="Text Box 48"/>
          <p:cNvSpPr txBox="1">
            <a:spLocks noChangeArrowheads="1"/>
          </p:cNvSpPr>
          <p:nvPr/>
        </p:nvSpPr>
        <p:spPr bwMode="auto">
          <a:xfrm>
            <a:off x="2362200" y="2433637"/>
            <a:ext cx="126188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 b="1">
                <a:solidFill>
                  <a:srgbClr val="FF0000"/>
                </a:solidFill>
              </a:rPr>
              <a:t>draw</a:t>
            </a:r>
          </a:p>
        </p:txBody>
      </p:sp>
      <p:sp>
        <p:nvSpPr>
          <p:cNvPr id="5170" name="Text Box 50"/>
          <p:cNvSpPr txBox="1">
            <a:spLocks noChangeArrowheads="1"/>
          </p:cNvSpPr>
          <p:nvPr/>
        </p:nvSpPr>
        <p:spPr bwMode="auto">
          <a:xfrm>
            <a:off x="1111250" y="2433637"/>
            <a:ext cx="126188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>
                <a:solidFill>
                  <a:srgbClr val="000099"/>
                </a:solidFill>
              </a:rPr>
              <a:t>Don’t</a:t>
            </a:r>
          </a:p>
        </p:txBody>
      </p:sp>
      <p:sp>
        <p:nvSpPr>
          <p:cNvPr id="5171" name="Text Box 51"/>
          <p:cNvSpPr txBox="1">
            <a:spLocks noChangeArrowheads="1"/>
          </p:cNvSpPr>
          <p:nvPr/>
        </p:nvSpPr>
        <p:spPr bwMode="auto">
          <a:xfrm>
            <a:off x="3657600" y="1062037"/>
            <a:ext cx="14414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 dirty="0">
                <a:solidFill>
                  <a:srgbClr val="000099"/>
                </a:solidFill>
              </a:rPr>
              <a:t>in the </a:t>
            </a:r>
          </a:p>
        </p:txBody>
      </p:sp>
      <p:sp>
        <p:nvSpPr>
          <p:cNvPr id="5172" name="Text Box 52"/>
          <p:cNvSpPr txBox="1">
            <a:spLocks noChangeArrowheads="1"/>
          </p:cNvSpPr>
          <p:nvPr/>
        </p:nvSpPr>
        <p:spPr bwMode="auto">
          <a:xfrm>
            <a:off x="1263650" y="3862387"/>
            <a:ext cx="126188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>
                <a:solidFill>
                  <a:srgbClr val="000099"/>
                </a:solidFill>
              </a:rPr>
              <a:t>Don’t</a:t>
            </a:r>
          </a:p>
        </p:txBody>
      </p:sp>
      <p:sp>
        <p:nvSpPr>
          <p:cNvPr id="5173" name="Text Box 53"/>
          <p:cNvSpPr txBox="1">
            <a:spLocks noChangeArrowheads="1"/>
          </p:cNvSpPr>
          <p:nvPr/>
        </p:nvSpPr>
        <p:spPr bwMode="auto">
          <a:xfrm>
            <a:off x="1111250" y="1085850"/>
            <a:ext cx="126188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 dirty="0">
                <a:solidFill>
                  <a:srgbClr val="000099"/>
                </a:solidFill>
              </a:rPr>
              <a:t>Don’t</a:t>
            </a:r>
          </a:p>
        </p:txBody>
      </p:sp>
      <p:sp>
        <p:nvSpPr>
          <p:cNvPr id="5174" name="Text Box 54"/>
          <p:cNvSpPr txBox="1">
            <a:spLocks noChangeArrowheads="1"/>
          </p:cNvSpPr>
          <p:nvPr/>
        </p:nvSpPr>
        <p:spPr bwMode="auto">
          <a:xfrm>
            <a:off x="3581400" y="2433637"/>
            <a:ext cx="159530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>
                <a:solidFill>
                  <a:srgbClr val="000099"/>
                </a:solidFill>
              </a:rPr>
              <a:t>on the </a:t>
            </a:r>
          </a:p>
        </p:txBody>
      </p:sp>
      <p:sp>
        <p:nvSpPr>
          <p:cNvPr id="5175" name="Text Box 55"/>
          <p:cNvSpPr txBox="1">
            <a:spLocks noChangeArrowheads="1"/>
          </p:cNvSpPr>
          <p:nvPr/>
        </p:nvSpPr>
        <p:spPr bwMode="auto">
          <a:xfrm>
            <a:off x="3429000" y="3862387"/>
            <a:ext cx="159530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>
                <a:solidFill>
                  <a:srgbClr val="000099"/>
                </a:solidFill>
              </a:rPr>
              <a:t>on the </a:t>
            </a:r>
          </a:p>
        </p:txBody>
      </p:sp>
      <p:sp>
        <p:nvSpPr>
          <p:cNvPr id="5178" name="WordArt 58"/>
          <p:cNvSpPr>
            <a:spLocks noChangeArrowheads="1" noChangeShapeType="1" noTextEdit="1"/>
          </p:cNvSpPr>
          <p:nvPr/>
        </p:nvSpPr>
        <p:spPr bwMode="auto">
          <a:xfrm>
            <a:off x="381000" y="1"/>
            <a:ext cx="4191000" cy="7715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en-US" altLang="zh-CN" sz="3600" b="1" i="1" kern="10" dirty="0">
                <a:ln w="9525">
                  <a:solidFill>
                    <a:srgbClr val="800080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Let's follow the rules!</a:t>
            </a:r>
            <a:endParaRPr lang="zh-CN" altLang="en-US" sz="3600" b="1" i="1" kern="10" dirty="0">
              <a:ln w="9525">
                <a:solidFill>
                  <a:srgbClr val="800080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179" name="Rectangle 5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876800" y="1"/>
            <a:ext cx="4267200" cy="707886"/>
          </a:xfrm>
          <a:prstGeom prst="rect">
            <a:avLst/>
          </a:prstGeom>
          <a:noFill/>
          <a:ln w="38100">
            <a:solidFill>
              <a:srgbClr val="0099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让我们遵守规章制度</a:t>
            </a:r>
            <a:r>
              <a:rPr lang="en-US" altLang="zh-CN" sz="4000" b="1">
                <a:solidFill>
                  <a:srgbClr val="0000FF"/>
                </a:solidFill>
                <a:latin typeface="Times New Roman" panose="02020603050405020304" pitchFamily="18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8" grpId="0"/>
      <p:bldP spid="5170" grpId="0"/>
      <p:bldP spid="5171" grpId="0"/>
      <p:bldP spid="5172" grpId="0"/>
      <p:bldP spid="5173" grpId="0"/>
      <p:bldP spid="5174" grpId="0"/>
      <p:bldP spid="5175" grpId="0"/>
      <p:bldP spid="5178" grpId="0" animBg="1"/>
      <p:bldP spid="517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1295400" y="1257300"/>
            <a:ext cx="6553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altLang="zh-CN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Talk about your </a:t>
            </a:r>
            <a:r>
              <a:rPr lang="en-US" altLang="zh-CN" sz="3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behaviour</a:t>
            </a: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.</a:t>
            </a:r>
            <a:endParaRPr lang="en-US" altLang="zh-CN" sz="36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838200" y="1943100"/>
            <a:ext cx="7696200" cy="261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2. Learn to know “Rules in classroom”.</a:t>
            </a:r>
          </a:p>
          <a:p>
            <a:pPr algn="l"/>
            <a:r>
              <a:rPr lang="en-US" altLang="zh-CN" sz="3200" b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Don’t </a:t>
            </a: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…</a:t>
            </a:r>
          </a:p>
          <a:p>
            <a:pPr algn="l"/>
            <a:r>
              <a:rPr lang="en-US" altLang="zh-CN" sz="3200" b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… </a:t>
            </a: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…</a:t>
            </a:r>
          </a:p>
          <a:p>
            <a:pPr algn="l"/>
            <a:r>
              <a:rPr lang="en-US" altLang="zh-CN" sz="3200" b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Let’s</a:t>
            </a: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…</a:t>
            </a:r>
          </a:p>
          <a:p>
            <a:pPr algn="l"/>
            <a:r>
              <a:rPr lang="en-US" altLang="zh-CN" sz="3200" b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… …</a:t>
            </a:r>
            <a:endParaRPr lang="en-US" altLang="zh-CN" sz="3200" b="1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7526" name="WordArt 6"/>
          <p:cNvSpPr>
            <a:spLocks noChangeArrowheads="1" noChangeShapeType="1" noTextEdit="1"/>
          </p:cNvSpPr>
          <p:nvPr/>
        </p:nvSpPr>
        <p:spPr bwMode="auto">
          <a:xfrm>
            <a:off x="685800" y="57150"/>
            <a:ext cx="2895600" cy="914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altLang="zh-CN" sz="3600" b="1" kern="10" spc="-360" dirty="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Homework</a:t>
            </a:r>
            <a:endParaRPr lang="zh-CN" altLang="en-US" sz="3600" b="1" kern="10" spc="-360" dirty="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7530" name="Rectangle 10"/>
          <p:cNvSpPr>
            <a:spLocks noChangeArrowheads="1"/>
          </p:cNvSpPr>
          <p:nvPr/>
        </p:nvSpPr>
        <p:spPr bwMode="auto">
          <a:xfrm>
            <a:off x="838200" y="1257300"/>
            <a:ext cx="685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altLang="zh-CN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1</a:t>
            </a:r>
            <a:r>
              <a:rPr lang="en-US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.</a:t>
            </a:r>
            <a:endParaRPr lang="en-US" altLang="zh-CN" sz="36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5" grpId="0"/>
      <p:bldP spid="107526" grpId="0" animBg="1"/>
      <p:bldP spid="1075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5486400" y="171450"/>
            <a:ext cx="3657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zh-CN" altLang="zh-CN"/>
          </a:p>
        </p:txBody>
      </p:sp>
      <p:grpSp>
        <p:nvGrpSpPr>
          <p:cNvPr id="64528" name="Group 16"/>
          <p:cNvGrpSpPr/>
          <p:nvPr/>
        </p:nvGrpSpPr>
        <p:grpSpPr bwMode="auto">
          <a:xfrm>
            <a:off x="1066800" y="171450"/>
            <a:ext cx="6781800" cy="2749154"/>
            <a:chOff x="-620" y="588"/>
            <a:chExt cx="3312" cy="2160"/>
          </a:xfrm>
        </p:grpSpPr>
        <p:sp>
          <p:nvSpPr>
            <p:cNvPr id="64519" name="AutoShape 7"/>
            <p:cNvSpPr>
              <a:spLocks noChangeArrowheads="1"/>
            </p:cNvSpPr>
            <p:nvPr/>
          </p:nvSpPr>
          <p:spPr bwMode="auto">
            <a:xfrm>
              <a:off x="-620" y="588"/>
              <a:ext cx="3312" cy="2160"/>
            </a:xfrm>
            <a:prstGeom prst="irregularSeal1">
              <a:avLst/>
            </a:prstGeom>
            <a:solidFill>
              <a:srgbClr val="FFFF00"/>
            </a:solidFill>
            <a:ln w="76200">
              <a:solidFill>
                <a:schemeClr val="folHlink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64520" name="Text Box 8"/>
            <p:cNvSpPr txBox="1">
              <a:spLocks noChangeArrowheads="1"/>
            </p:cNvSpPr>
            <p:nvPr/>
          </p:nvSpPr>
          <p:spPr bwMode="auto">
            <a:xfrm>
              <a:off x="450" y="1344"/>
              <a:ext cx="1758" cy="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5400" b="1">
                  <a:solidFill>
                    <a:srgbClr val="6600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rPr>
                <a:t>sh</a:t>
              </a:r>
              <a:r>
                <a:rPr lang="en-US" altLang="zh-CN" sz="5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rPr>
                <a:t>ou</a:t>
              </a:r>
              <a:r>
                <a:rPr lang="en-US" altLang="zh-CN" sz="5400" b="1">
                  <a:solidFill>
                    <a:srgbClr val="6600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rPr>
                <a:t>t</a:t>
              </a:r>
              <a:r>
                <a:rPr lang="en-US" sz="5400" b="1">
                  <a:solidFill>
                    <a:srgbClr val="6600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rPr>
                <a:t> </a:t>
              </a:r>
              <a:r>
                <a:rPr lang="en-US" sz="5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rPr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4" name="Picture 4" descr="1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95400" y="1866900"/>
            <a:ext cx="594360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565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676400" y="1085851"/>
            <a:ext cx="4724400" cy="707886"/>
          </a:xfrm>
          <a:prstGeom prst="rect">
            <a:avLst/>
          </a:prstGeom>
          <a:noFill/>
          <a:ln w="38100">
            <a:solidFill>
              <a:srgbClr val="0099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Don’t shout,  please!</a:t>
            </a:r>
          </a:p>
        </p:txBody>
      </p:sp>
      <p:sp>
        <p:nvSpPr>
          <p:cNvPr id="66566" name="WordArt 6"/>
          <p:cNvSpPr>
            <a:spLocks noChangeArrowheads="1" noChangeShapeType="1"/>
          </p:cNvSpPr>
          <p:nvPr/>
        </p:nvSpPr>
        <p:spPr bwMode="auto">
          <a:xfrm>
            <a:off x="1905000" y="342901"/>
            <a:ext cx="4495800" cy="46077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Unicode MS"/>
              </a:rPr>
              <a:t>On the bus</a:t>
            </a:r>
            <a:endParaRPr lang="zh-CN" altLang="en-US" sz="3600" b="1" kern="10" dirty="0">
              <a:ln w="12700">
                <a:solidFill>
                  <a:srgbClr val="3333CC"/>
                </a:solidFill>
                <a:rou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Unicode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5" grpId="0" animBg="1"/>
      <p:bldP spid="6656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WordArt 4">
            <a:hlinkClick r:id="rId3" action="ppaction://hlinkfile"/>
          </p:cNvPr>
          <p:cNvSpPr>
            <a:spLocks noChangeArrowheads="1" noChangeShapeType="1" noTextEdit="1"/>
          </p:cNvSpPr>
          <p:nvPr/>
        </p:nvSpPr>
        <p:spPr bwMode="auto">
          <a:xfrm>
            <a:off x="304800" y="114301"/>
            <a:ext cx="3810000" cy="62269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altLang="zh-CN" sz="3600" b="1" kern="10" spc="-360" dirty="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Watch and finish</a:t>
            </a:r>
            <a:endParaRPr lang="zh-CN" altLang="en-US" sz="3600" b="1" kern="10" spc="-360" dirty="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228600" y="1085850"/>
            <a:ext cx="822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What else dose Danny do on the bus?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endParaRPr lang="en-US" altLang="zh-CN" sz="3600" b="1" dirty="0">
              <a:latin typeface="Times New Roman" panose="02020603050405020304" pitchFamily="18" charset="0"/>
            </a:endParaRPr>
          </a:p>
        </p:txBody>
      </p:sp>
      <p:sp>
        <p:nvSpPr>
          <p:cNvPr id="91144" name="Rectangle 8"/>
          <p:cNvSpPr>
            <a:spLocks noChangeArrowheads="1"/>
          </p:cNvSpPr>
          <p:nvPr/>
        </p:nvSpPr>
        <p:spPr bwMode="auto">
          <a:xfrm>
            <a:off x="304800" y="1862137"/>
            <a:ext cx="226215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 b="1" dirty="0">
                <a:solidFill>
                  <a:srgbClr val="000099"/>
                </a:solidFill>
              </a:rPr>
              <a:t>1.</a:t>
            </a:r>
            <a:r>
              <a:rPr lang="en-US" altLang="zh-CN" sz="3600" b="1" dirty="0">
                <a:solidFill>
                  <a:srgbClr val="FF0000"/>
                </a:solidFill>
              </a:rPr>
              <a:t> Shout </a:t>
            </a:r>
            <a:r>
              <a:rPr lang="en-US" altLang="zh-CN" sz="3600" b="1" dirty="0">
                <a:solidFill>
                  <a:srgbClr val="000099"/>
                </a:solidFill>
              </a:rPr>
              <a:t>.</a:t>
            </a:r>
          </a:p>
        </p:txBody>
      </p:sp>
      <p:sp>
        <p:nvSpPr>
          <p:cNvPr id="91148" name="Rectangle 12"/>
          <p:cNvSpPr>
            <a:spLocks noChangeArrowheads="1"/>
          </p:cNvSpPr>
          <p:nvPr/>
        </p:nvSpPr>
        <p:spPr bwMode="auto">
          <a:xfrm>
            <a:off x="304800" y="2547937"/>
            <a:ext cx="6019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600" b="1" dirty="0">
                <a:solidFill>
                  <a:srgbClr val="000099"/>
                </a:solidFill>
              </a:rPr>
              <a:t>2. </a:t>
            </a:r>
            <a:r>
              <a:rPr lang="en-US" altLang="zh-CN" sz="3600" b="1" dirty="0">
                <a:solidFill>
                  <a:srgbClr val="FF0000"/>
                </a:solidFill>
              </a:rPr>
              <a:t>Put</a:t>
            </a:r>
            <a:r>
              <a:rPr lang="en-US" altLang="zh-CN" sz="3600" b="1" dirty="0">
                <a:solidFill>
                  <a:srgbClr val="000099"/>
                </a:solidFill>
              </a:rPr>
              <a:t> the bag on the </a:t>
            </a:r>
            <a:r>
              <a:rPr lang="en-US" altLang="zh-CN" sz="3600" b="1" dirty="0">
                <a:solidFill>
                  <a:srgbClr val="FF0000"/>
                </a:solidFill>
              </a:rPr>
              <a:t>seat</a:t>
            </a:r>
            <a:r>
              <a:rPr lang="en-US" altLang="zh-CN" sz="36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91167" name="Rectangle 31"/>
          <p:cNvSpPr>
            <a:spLocks noChangeArrowheads="1"/>
          </p:cNvSpPr>
          <p:nvPr/>
        </p:nvSpPr>
        <p:spPr bwMode="auto">
          <a:xfrm>
            <a:off x="381000" y="3290887"/>
            <a:ext cx="535697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 b="1" dirty="0">
                <a:solidFill>
                  <a:srgbClr val="000099"/>
                </a:solidFill>
              </a:rPr>
              <a:t>3. “</a:t>
            </a:r>
            <a:r>
              <a:rPr lang="en-US" altLang="zh-CN" sz="3600" b="1" dirty="0">
                <a:solidFill>
                  <a:srgbClr val="FF0000"/>
                </a:solidFill>
              </a:rPr>
              <a:t>Take my/ this seat</a:t>
            </a:r>
            <a:r>
              <a:rPr lang="en-US" altLang="zh-CN" sz="3600" b="1" dirty="0">
                <a:solidFill>
                  <a:srgbClr val="000099"/>
                </a:solidFill>
              </a:rPr>
              <a:t>.” </a:t>
            </a:r>
          </a:p>
        </p:txBody>
      </p:sp>
      <p:pic>
        <p:nvPicPr>
          <p:cNvPr id="91172" name="Picture 36" descr="1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48401" y="1885950"/>
            <a:ext cx="1616075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173" name="Picture 37" descr="3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905500" y="3314700"/>
            <a:ext cx="16383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177" name="Rectangle 41"/>
          <p:cNvSpPr>
            <a:spLocks noChangeArrowheads="1"/>
          </p:cNvSpPr>
          <p:nvPr/>
        </p:nvSpPr>
        <p:spPr bwMode="auto">
          <a:xfrm>
            <a:off x="381000" y="3290887"/>
            <a:ext cx="276652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 b="1" dirty="0">
                <a:solidFill>
                  <a:srgbClr val="000099"/>
                </a:solidFill>
              </a:rPr>
              <a:t>3. “</a:t>
            </a:r>
            <a:r>
              <a:rPr lang="en-US" altLang="zh-CN" sz="3600" b="1" dirty="0">
                <a:solidFill>
                  <a:srgbClr val="FF0000"/>
                </a:solidFill>
              </a:rPr>
              <a:t>Take …</a:t>
            </a:r>
            <a:r>
              <a:rPr lang="en-US" altLang="zh-CN" sz="3600" b="1" dirty="0">
                <a:solidFill>
                  <a:schemeClr val="accent2"/>
                </a:solidFill>
              </a:rPr>
              <a:t>”</a:t>
            </a:r>
          </a:p>
        </p:txBody>
      </p:sp>
      <p:sp>
        <p:nvSpPr>
          <p:cNvPr id="91179" name="Rectangle 43"/>
          <p:cNvSpPr>
            <a:spLocks noChangeArrowheads="1"/>
          </p:cNvSpPr>
          <p:nvPr/>
        </p:nvSpPr>
        <p:spPr bwMode="auto">
          <a:xfrm>
            <a:off x="304800" y="2547937"/>
            <a:ext cx="2438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600" b="1" dirty="0">
                <a:solidFill>
                  <a:srgbClr val="000099"/>
                </a:solidFill>
              </a:rPr>
              <a:t>2. </a:t>
            </a:r>
            <a:r>
              <a:rPr lang="en-US" altLang="zh-CN" sz="3600" b="1" dirty="0">
                <a:solidFill>
                  <a:srgbClr val="FF0000"/>
                </a:solidFill>
              </a:rPr>
              <a:t>Put …</a:t>
            </a:r>
            <a:endParaRPr lang="en-US" altLang="zh-CN" sz="36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91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1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91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91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 animBg="1"/>
      <p:bldP spid="91148" grpId="0"/>
      <p:bldP spid="91167" grpId="0"/>
      <p:bldP spid="91177" grpId="0"/>
      <p:bldP spid="91177" grpId="1"/>
      <p:bldP spid="91179" grpId="0"/>
      <p:bldP spid="9117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40" name="WordArt 32">
            <a:hlinkClick r:id="rId2" action="ppaction://hlinkfile"/>
          </p:cNvPr>
          <p:cNvSpPr>
            <a:spLocks noChangeArrowheads="1" noChangeShapeType="1" noTextEdit="1"/>
          </p:cNvSpPr>
          <p:nvPr/>
        </p:nvSpPr>
        <p:spPr bwMode="auto">
          <a:xfrm>
            <a:off x="304800" y="0"/>
            <a:ext cx="3429000" cy="7715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en-US" altLang="zh-CN" sz="3600" kern="1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Watch and answer</a:t>
            </a:r>
            <a:endParaRPr lang="zh-CN" altLang="en-US" sz="3600" kern="10" dirty="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8645" name="Text Box 37"/>
          <p:cNvSpPr txBox="1">
            <a:spLocks noChangeArrowheads="1"/>
          </p:cNvSpPr>
          <p:nvPr/>
        </p:nvSpPr>
        <p:spPr bwMode="auto">
          <a:xfrm>
            <a:off x="6172200" y="4114800"/>
            <a:ext cx="14620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b="1">
                <a:solidFill>
                  <a:srgbClr val="006600"/>
                </a:solidFill>
              </a:rPr>
              <a:t>下一站</a:t>
            </a:r>
          </a:p>
        </p:txBody>
      </p:sp>
      <p:sp>
        <p:nvSpPr>
          <p:cNvPr id="68646" name="Text Box 38"/>
          <p:cNvSpPr txBox="1">
            <a:spLocks noChangeArrowheads="1"/>
          </p:cNvSpPr>
          <p:nvPr/>
        </p:nvSpPr>
        <p:spPr bwMode="auto">
          <a:xfrm>
            <a:off x="4784435" y="473869"/>
            <a:ext cx="184731" cy="369332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999FF">
                <a:alpha val="8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99FF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zh-CN"/>
          </a:p>
        </p:txBody>
      </p:sp>
      <p:sp>
        <p:nvSpPr>
          <p:cNvPr id="68647" name="Text Box 39"/>
          <p:cNvSpPr txBox="1">
            <a:spLocks noChangeArrowheads="1"/>
          </p:cNvSpPr>
          <p:nvPr/>
        </p:nvSpPr>
        <p:spPr bwMode="auto">
          <a:xfrm>
            <a:off x="895655" y="1404937"/>
            <a:ext cx="4007828" cy="646331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999FF">
                <a:alpha val="8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99FF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6600CC"/>
                </a:solidFill>
              </a:rPr>
              <a:t>1. Is the zoo</a:t>
            </a:r>
            <a:r>
              <a:rPr lang="en-US" altLang="zh-CN" sz="3600" b="1" dirty="0"/>
              <a:t> </a:t>
            </a:r>
            <a:r>
              <a:rPr lang="en-US" altLang="zh-CN" sz="3600" b="1" dirty="0">
                <a:solidFill>
                  <a:srgbClr val="FF0000"/>
                </a:solidFill>
              </a:rPr>
              <a:t>far</a:t>
            </a:r>
            <a:r>
              <a:rPr lang="zh-CN" altLang="en-US" sz="3600" b="1" dirty="0">
                <a:solidFill>
                  <a:srgbClr val="6600CC"/>
                </a:solidFill>
              </a:rPr>
              <a:t>？</a:t>
            </a:r>
          </a:p>
        </p:txBody>
      </p:sp>
      <p:sp>
        <p:nvSpPr>
          <p:cNvPr id="68648" name="Text Box 40"/>
          <p:cNvSpPr txBox="1">
            <a:spLocks noChangeArrowheads="1"/>
          </p:cNvSpPr>
          <p:nvPr/>
        </p:nvSpPr>
        <p:spPr bwMode="auto">
          <a:xfrm>
            <a:off x="1447800" y="2001441"/>
            <a:ext cx="3054350" cy="535531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999FF">
                <a:alpha val="8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99FF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zh-CN" sz="3600" b="1">
                <a:solidFill>
                  <a:srgbClr val="6600CC"/>
                </a:solidFill>
              </a:rPr>
              <a:t>No,  it’s </a:t>
            </a:r>
            <a:r>
              <a:rPr lang="en-US" altLang="zh-CN" sz="3600" b="1">
                <a:solidFill>
                  <a:srgbClr val="FF0000"/>
                </a:solidFill>
              </a:rPr>
              <a:t>near</a:t>
            </a:r>
            <a:r>
              <a:rPr lang="en-US" altLang="zh-CN" sz="3600" b="1">
                <a:solidFill>
                  <a:srgbClr val="6600CC"/>
                </a:solidFill>
              </a:rPr>
              <a:t>.</a:t>
            </a:r>
            <a:endParaRPr lang="en-US" altLang="zh-CN" sz="3600"/>
          </a:p>
        </p:txBody>
      </p:sp>
      <p:sp>
        <p:nvSpPr>
          <p:cNvPr id="68649" name="Text Box 41"/>
          <p:cNvSpPr txBox="1">
            <a:spLocks noChangeArrowheads="1"/>
          </p:cNvSpPr>
          <p:nvPr/>
        </p:nvSpPr>
        <p:spPr bwMode="auto">
          <a:xfrm>
            <a:off x="809789" y="3005137"/>
            <a:ext cx="6006773" cy="646331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999FF">
                <a:alpha val="8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99FF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6600CC"/>
                </a:solidFill>
              </a:rPr>
              <a:t>2. Where will they</a:t>
            </a:r>
            <a:r>
              <a:rPr lang="en-US" altLang="zh-CN" sz="3600" b="1" dirty="0"/>
              <a:t> </a:t>
            </a:r>
            <a:r>
              <a:rPr lang="en-US" altLang="zh-CN" sz="3600" b="1" dirty="0">
                <a:solidFill>
                  <a:srgbClr val="FF0000"/>
                </a:solidFill>
              </a:rPr>
              <a:t>get off</a:t>
            </a:r>
            <a:r>
              <a:rPr lang="en-US" altLang="zh-CN" sz="3600" b="1" dirty="0"/>
              <a:t> </a:t>
            </a:r>
            <a:r>
              <a:rPr lang="en-US" altLang="zh-CN" sz="3600" b="1" dirty="0">
                <a:solidFill>
                  <a:srgbClr val="6600CC"/>
                </a:solidFill>
              </a:rPr>
              <a:t>?</a:t>
            </a:r>
          </a:p>
        </p:txBody>
      </p:sp>
      <p:sp>
        <p:nvSpPr>
          <p:cNvPr id="68650" name="Text Box 42"/>
          <p:cNvSpPr txBox="1">
            <a:spLocks noChangeArrowheads="1"/>
          </p:cNvSpPr>
          <p:nvPr/>
        </p:nvSpPr>
        <p:spPr bwMode="auto">
          <a:xfrm>
            <a:off x="1262896" y="3633787"/>
            <a:ext cx="6853158" cy="646331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999FF">
                <a:alpha val="8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99FF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6600CC"/>
                </a:solidFill>
              </a:rPr>
              <a:t>They’ll</a:t>
            </a:r>
            <a:r>
              <a:rPr lang="en-US" altLang="zh-CN" sz="3600" b="1"/>
              <a:t> </a:t>
            </a:r>
            <a:r>
              <a:rPr lang="en-US" altLang="zh-CN" sz="3600" b="1">
                <a:solidFill>
                  <a:srgbClr val="FF0000"/>
                </a:solidFill>
              </a:rPr>
              <a:t>get off</a:t>
            </a:r>
            <a:r>
              <a:rPr lang="en-US" altLang="zh-CN" sz="3600" b="1"/>
              <a:t> </a:t>
            </a:r>
            <a:r>
              <a:rPr lang="en-US" altLang="zh-CN" sz="3600" b="1">
                <a:solidFill>
                  <a:srgbClr val="6600CC"/>
                </a:solidFill>
              </a:rPr>
              <a:t>at the</a:t>
            </a:r>
            <a:r>
              <a:rPr lang="en-US" altLang="zh-CN" sz="3600" b="1"/>
              <a:t> </a:t>
            </a:r>
            <a:r>
              <a:rPr lang="en-US" altLang="zh-CN" sz="3600" b="1">
                <a:solidFill>
                  <a:srgbClr val="FF0000"/>
                </a:solidFill>
              </a:rPr>
              <a:t>next</a:t>
            </a:r>
            <a:r>
              <a:rPr lang="en-US" altLang="zh-CN" sz="3600" b="1"/>
              <a:t> </a:t>
            </a:r>
            <a:r>
              <a:rPr lang="en-US" altLang="zh-CN" sz="3600" b="1">
                <a:solidFill>
                  <a:srgbClr val="FF0000"/>
                </a:solidFill>
              </a:rPr>
              <a:t>stop</a:t>
            </a:r>
            <a:r>
              <a:rPr lang="en-US" altLang="zh-CN" sz="3600" b="1">
                <a:solidFill>
                  <a:srgbClr val="6600CC"/>
                </a:solidFill>
              </a:rPr>
              <a:t>.</a:t>
            </a:r>
          </a:p>
        </p:txBody>
      </p:sp>
      <p:sp>
        <p:nvSpPr>
          <p:cNvPr id="68651" name="Text Box 43"/>
          <p:cNvSpPr txBox="1">
            <a:spLocks noChangeArrowheads="1"/>
          </p:cNvSpPr>
          <p:nvPr/>
        </p:nvSpPr>
        <p:spPr bwMode="auto">
          <a:xfrm>
            <a:off x="4800600" y="1428750"/>
            <a:ext cx="1066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b="1">
                <a:solidFill>
                  <a:srgbClr val="006600"/>
                </a:solidFill>
              </a:rPr>
              <a:t>远的</a:t>
            </a:r>
          </a:p>
        </p:txBody>
      </p:sp>
      <p:pic>
        <p:nvPicPr>
          <p:cNvPr id="68652" name="Picture 44" descr="2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934200" y="2228850"/>
            <a:ext cx="1754188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653" name="Rectangle 45"/>
          <p:cNvSpPr>
            <a:spLocks noChangeArrowheads="1"/>
          </p:cNvSpPr>
          <p:nvPr/>
        </p:nvSpPr>
        <p:spPr bwMode="auto">
          <a:xfrm>
            <a:off x="4953000" y="4171950"/>
            <a:ext cx="1676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get on </a:t>
            </a:r>
            <a:endParaRPr lang="en-US" altLang="zh-CN" sz="4000" b="1">
              <a:latin typeface="Times New Roman" panose="02020603050405020304" pitchFamily="18" charset="0"/>
            </a:endParaRPr>
          </a:p>
        </p:txBody>
      </p:sp>
      <p:pic>
        <p:nvPicPr>
          <p:cNvPr id="68654" name="Picture 46" descr="1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934200" y="3737373"/>
            <a:ext cx="1752600" cy="1406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8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68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68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68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45" grpId="0"/>
      <p:bldP spid="68648" grpId="0"/>
      <p:bldP spid="68650" grpId="0"/>
      <p:bldP spid="68651" grpId="0"/>
      <p:bldP spid="68653" grpId="0" animBg="1"/>
      <p:bldP spid="6865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685800" y="1885950"/>
            <a:ext cx="8229600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40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Listen and repeat. Pay attention to your pronunciation and intonation.</a:t>
            </a:r>
          </a:p>
          <a:p>
            <a:pPr algn="l"/>
            <a:endParaRPr lang="en-US" altLang="zh-CN" sz="4000" b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algn="l"/>
            <a:r>
              <a:rPr lang="en-US" altLang="zh-CN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听录音，指读课文，注意语音语调。</a:t>
            </a:r>
            <a:r>
              <a:rPr lang="en-US" altLang="zh-CN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109572" name="Text Box 4">
            <a:hlinkClick r:id="rId2" action="ppaction://hlinkfile"/>
          </p:cNvPr>
          <p:cNvSpPr txBox="1">
            <a:spLocks noChangeArrowheads="1"/>
          </p:cNvSpPr>
          <p:nvPr/>
        </p:nvSpPr>
        <p:spPr bwMode="auto">
          <a:xfrm>
            <a:off x="3429000" y="857251"/>
            <a:ext cx="27432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6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WordArt 4"/>
          <p:cNvSpPr>
            <a:spLocks noChangeArrowheads="1" noChangeShapeType="1"/>
          </p:cNvSpPr>
          <p:nvPr/>
        </p:nvSpPr>
        <p:spPr bwMode="auto">
          <a:xfrm>
            <a:off x="5791200" y="0"/>
            <a:ext cx="3048000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2800" kern="1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Unicode MS"/>
              </a:rPr>
              <a:t>On the bus</a:t>
            </a:r>
            <a:endParaRPr lang="zh-CN" altLang="en-US" sz="2800" kern="10">
              <a:ln w="12700">
                <a:solidFill>
                  <a:srgbClr val="3333CC"/>
                </a:solidFill>
                <a:rou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Unicode MS"/>
            </a:endParaRPr>
          </a:p>
        </p:txBody>
      </p:sp>
      <p:sp>
        <p:nvSpPr>
          <p:cNvPr id="67608" name="Rectangle 24"/>
          <p:cNvSpPr>
            <a:spLocks noChangeArrowheads="1"/>
          </p:cNvSpPr>
          <p:nvPr/>
        </p:nvSpPr>
        <p:spPr bwMode="auto">
          <a:xfrm>
            <a:off x="2514600" y="1028700"/>
            <a:ext cx="3124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600" b="1" dirty="0">
                <a:solidFill>
                  <a:srgbClr val="6600CC"/>
                </a:solidFill>
              </a:rPr>
              <a:t>Don’t</a:t>
            </a:r>
            <a:r>
              <a:rPr lang="en-US" altLang="zh-CN" sz="3600" b="1" dirty="0">
                <a:solidFill>
                  <a:srgbClr val="FF0000"/>
                </a:solidFill>
              </a:rPr>
              <a:t> shout.</a:t>
            </a:r>
            <a:r>
              <a:rPr lang="en-US" altLang="zh-CN" sz="3600" b="1" dirty="0">
                <a:solidFill>
                  <a:srgbClr val="6600CC"/>
                </a:solidFill>
              </a:rPr>
              <a:t>                             </a:t>
            </a:r>
          </a:p>
        </p:txBody>
      </p:sp>
      <p:pic>
        <p:nvPicPr>
          <p:cNvPr id="67589" name="Picture 5" descr="1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1000" y="1657350"/>
            <a:ext cx="182880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609" name="Rectangle 25"/>
          <p:cNvSpPr>
            <a:spLocks noChangeArrowheads="1"/>
          </p:cNvSpPr>
          <p:nvPr/>
        </p:nvSpPr>
        <p:spPr bwMode="auto">
          <a:xfrm>
            <a:off x="2438400" y="1885950"/>
            <a:ext cx="6934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600" b="1" dirty="0">
                <a:solidFill>
                  <a:srgbClr val="6600CC"/>
                </a:solidFill>
              </a:rPr>
              <a:t>Don’t</a:t>
            </a:r>
            <a:r>
              <a:rPr lang="en-US" altLang="zh-CN" sz="3600" b="1" dirty="0">
                <a:solidFill>
                  <a:srgbClr val="FF0000"/>
                </a:solidFill>
              </a:rPr>
              <a:t> put your bag on the seat.</a:t>
            </a:r>
          </a:p>
        </p:txBody>
      </p:sp>
      <p:pic>
        <p:nvPicPr>
          <p:cNvPr id="67590" name="Picture 6" descr="1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1000" y="2743200"/>
            <a:ext cx="1828800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611" name="Rectangle 27"/>
          <p:cNvSpPr>
            <a:spLocks noChangeArrowheads="1"/>
          </p:cNvSpPr>
          <p:nvPr/>
        </p:nvSpPr>
        <p:spPr bwMode="auto">
          <a:xfrm>
            <a:off x="2514600" y="3143250"/>
            <a:ext cx="23647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 b="1" dirty="0">
                <a:solidFill>
                  <a:srgbClr val="6600CC"/>
                </a:solidFill>
              </a:rPr>
              <a:t>Don’t</a:t>
            </a:r>
            <a:r>
              <a:rPr lang="en-US" altLang="zh-CN" sz="3600" b="1" dirty="0">
                <a:solidFill>
                  <a:srgbClr val="FF0000"/>
                </a:solidFill>
              </a:rPr>
              <a:t> run.</a:t>
            </a:r>
          </a:p>
        </p:txBody>
      </p:sp>
      <p:pic>
        <p:nvPicPr>
          <p:cNvPr id="67591" name="Picture 7" descr="1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81000" y="4057650"/>
            <a:ext cx="182880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613" name="Rectangle 29"/>
          <p:cNvSpPr>
            <a:spLocks noChangeArrowheads="1"/>
          </p:cNvSpPr>
          <p:nvPr/>
        </p:nvSpPr>
        <p:spPr bwMode="auto">
          <a:xfrm>
            <a:off x="2362200" y="4343400"/>
            <a:ext cx="442512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 b="1" dirty="0">
                <a:solidFill>
                  <a:srgbClr val="FF0000"/>
                </a:solidFill>
              </a:rPr>
              <a:t>Wait in line, </a:t>
            </a:r>
            <a:r>
              <a:rPr lang="en-US" altLang="zh-CN" sz="3600" b="1" dirty="0">
                <a:solidFill>
                  <a:srgbClr val="6600CC"/>
                </a:solidFill>
              </a:rPr>
              <a:t>please</a:t>
            </a:r>
            <a:r>
              <a:rPr lang="en-US" altLang="zh-CN" sz="3600" b="1" dirty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67620" name="Picture 36" descr="1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81000" y="571500"/>
            <a:ext cx="18288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625" name="WordArt 41"/>
          <p:cNvSpPr>
            <a:spLocks noChangeArrowheads="1" noChangeShapeType="1" noTextEdit="1"/>
          </p:cNvSpPr>
          <p:nvPr/>
        </p:nvSpPr>
        <p:spPr bwMode="auto">
          <a:xfrm>
            <a:off x="304800" y="0"/>
            <a:ext cx="3657600" cy="400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altLang="zh-CN" sz="3600" b="1" kern="10" spc="-360" dirty="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Let's talk</a:t>
            </a:r>
            <a:endParaRPr lang="zh-CN" altLang="en-US" sz="3600" b="1" kern="10" spc="-360" dirty="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08" grpId="0"/>
      <p:bldP spid="67609" grpId="0"/>
      <p:bldP spid="67611" grpId="0"/>
      <p:bldP spid="676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81" name="Picture 17" descr="han10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10200" y="685800"/>
            <a:ext cx="198120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082" name="Picture 18" descr="han1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181600" y="3486150"/>
            <a:ext cx="1936750" cy="1477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085" name="Picture 21" descr="han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477000" y="2171700"/>
            <a:ext cx="2057400" cy="1401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087" name="Picture 23" descr="禁止游泳图标"/>
          <p:cNvPicPr>
            <a:picLocks noGrp="1" noChangeAspect="1" noChangeArrowheads="1"/>
          </p:cNvPicPr>
          <p:nvPr>
            <p:ph sz="half" idx="1"/>
          </p:nvPr>
        </p:nvPicPr>
        <p:blipFill>
          <a:blip r:embed="rId6" cstate="email"/>
          <a:srcRect/>
          <a:stretch>
            <a:fillRect/>
          </a:stretch>
        </p:blipFill>
        <p:spPr>
          <a:xfrm>
            <a:off x="838200" y="2000250"/>
            <a:ext cx="2065338" cy="1465660"/>
          </a:xfrm>
          <a:solidFill>
            <a:schemeClr val="bg1"/>
          </a:solidFill>
          <a:ln cap="flat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88088" name="Picture 24" descr="禁止抽烟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7" cstate="email"/>
          <a:srcRect/>
          <a:stretch>
            <a:fillRect/>
          </a:stretch>
        </p:blipFill>
        <p:spPr>
          <a:xfrm>
            <a:off x="1905001" y="742951"/>
            <a:ext cx="1895475" cy="1421606"/>
          </a:xfrm>
          <a:solidFill>
            <a:schemeClr val="bg1"/>
          </a:solidFill>
          <a:ln cap="flat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88086" name="Picture 22" descr="禁止拍照图标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8" cstate="email"/>
          <a:srcRect/>
          <a:stretch>
            <a:fillRect/>
          </a:stretch>
        </p:blipFill>
        <p:spPr>
          <a:xfrm>
            <a:off x="1981201" y="3429000"/>
            <a:ext cx="2028825" cy="1521619"/>
          </a:xfrm>
          <a:noFill/>
        </p:spPr>
      </p:pic>
      <p:sp>
        <p:nvSpPr>
          <p:cNvPr id="88089" name="WordArt 25"/>
          <p:cNvSpPr>
            <a:spLocks noChangeArrowheads="1" noChangeShapeType="1" noTextEdit="1"/>
          </p:cNvSpPr>
          <p:nvPr/>
        </p:nvSpPr>
        <p:spPr bwMode="auto">
          <a:xfrm>
            <a:off x="304800" y="171450"/>
            <a:ext cx="27813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/>
                <a:cs typeface="Times New Roman" panose="02020603050405020304"/>
              </a:rPr>
              <a:t>Do you know?</a:t>
            </a:r>
            <a:endParaRPr lang="zh-CN" altLang="en-US" sz="3600" b="1" kern="1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8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8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8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8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8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8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8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8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8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8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8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ABC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C模板">
      <a:majorFont>
        <a:latin typeface="Arial"/>
        <a:ea typeface="微软雅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BC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主题38</Template>
  <TotalTime>0</TotalTime>
  <Words>310</Words>
  <Application>Microsoft Office PowerPoint</Application>
  <PresentationFormat>全屏显示(16:9)</PresentationFormat>
  <Paragraphs>77</Paragraphs>
  <Slides>20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8" baseType="lpstr">
      <vt:lpstr>Arial Unicode MS</vt:lpstr>
      <vt:lpstr>宋体</vt:lpstr>
      <vt:lpstr>微软雅黑</vt:lpstr>
      <vt:lpstr>Arial</vt:lpstr>
      <vt:lpstr>Calibri</vt:lpstr>
      <vt:lpstr>Comic Sans MS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2013-02-21T11:17:00Z</dcterms:created>
  <dcterms:modified xsi:type="dcterms:W3CDTF">2023-01-16T22:47:35Z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E609E945930C4DCBA396CFA087FF4AD8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