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70" r:id="rId2"/>
    <p:sldId id="471" r:id="rId3"/>
    <p:sldId id="353" r:id="rId4"/>
    <p:sldId id="352" r:id="rId5"/>
    <p:sldId id="472" r:id="rId6"/>
    <p:sldId id="473" r:id="rId7"/>
    <p:sldId id="474" r:id="rId8"/>
    <p:sldId id="475" r:id="rId9"/>
    <p:sldId id="476" r:id="rId10"/>
    <p:sldId id="477" r:id="rId11"/>
    <p:sldId id="478" r:id="rId12"/>
    <p:sldId id="493" r:id="rId13"/>
    <p:sldId id="480" r:id="rId14"/>
    <p:sldId id="481" r:id="rId15"/>
    <p:sldId id="482" r:id="rId16"/>
    <p:sldId id="483" r:id="rId17"/>
    <p:sldId id="484" r:id="rId18"/>
    <p:sldId id="486" r:id="rId19"/>
    <p:sldId id="487" r:id="rId20"/>
    <p:sldId id="488" r:id="rId21"/>
    <p:sldId id="479" r:id="rId22"/>
    <p:sldId id="492" r:id="rId23"/>
    <p:sldId id="490" r:id="rId24"/>
    <p:sldId id="491" r:id="rId25"/>
    <p:sldId id="297" r:id="rId26"/>
  </p:sldIdLst>
  <p:sldSz cx="12190413" cy="68595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038"/>
    <a:srgbClr val="63984F"/>
    <a:srgbClr val="388D52"/>
    <a:srgbClr val="61B007"/>
    <a:srgbClr val="5D9D2F"/>
    <a:srgbClr val="699E56"/>
    <a:srgbClr val="6FAD32"/>
    <a:srgbClr val="ED6D4A"/>
    <a:srgbClr val="0C8983"/>
    <a:srgbClr val="DF5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8" autoAdjust="0"/>
    <p:restoredTop sz="97778" autoAdjust="0"/>
  </p:normalViewPr>
  <p:slideViewPr>
    <p:cSldViewPr snapToGrid="0" showGuides="1">
      <p:cViewPr varScale="1">
        <p:scale>
          <a:sx n="110" d="100"/>
          <a:sy n="110" d="100"/>
        </p:scale>
        <p:origin x="714" y="10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0564B2"/>
            </a:solidFill>
            <a:ln w="12700" cap="flat">
              <a:noFill/>
              <a:miter lim="400000"/>
            </a:ln>
            <a:effectLst/>
          </c:spPr>
          <c:dPt>
            <c:idx val="0"/>
            <c:bubble3D val="0"/>
            <c:spPr>
              <a:solidFill>
                <a:srgbClr val="E4A038"/>
              </a:solidFill>
              <a:ln w="12700" cap="flat">
                <a:noFill/>
                <a:miter lim="400000"/>
              </a:ln>
              <a:effectLst/>
            </c:spPr>
            <c:extLst>
              <c:ext xmlns:c16="http://schemas.microsoft.com/office/drawing/2014/chart" uri="{C3380CC4-5D6E-409C-BE32-E72D297353CC}">
                <c16:uniqueId val="{00000001-5E44-4E02-9B61-691A3B81B8B5}"/>
              </c:ext>
            </c:extLst>
          </c:dPt>
          <c:dPt>
            <c:idx val="1"/>
            <c:bubble3D val="0"/>
            <c:spPr>
              <a:solidFill>
                <a:srgbClr val="DCDEE0"/>
              </a:solidFill>
              <a:ln w="12700" cap="flat">
                <a:noFill/>
                <a:miter lim="400000"/>
              </a:ln>
              <a:effectLst/>
            </c:spPr>
            <c:extLst>
              <c:ext xmlns:c16="http://schemas.microsoft.com/office/drawing/2014/chart" uri="{C3380CC4-5D6E-409C-BE32-E72D297353CC}">
                <c16:uniqueId val="{00000003-5E44-4E02-9B61-691A3B81B8B5}"/>
              </c:ext>
            </c:extLst>
          </c:dPt>
          <c:cat>
            <c:strRef>
              <c:f>Sheet1!$B$1:$C$1</c:f>
              <c:strCache>
                <c:ptCount val="2"/>
                <c:pt idx="0">
                  <c:v>Active</c:v>
                </c:pt>
                <c:pt idx="1">
                  <c:v>non Active</c:v>
                </c:pt>
              </c:strCache>
            </c:strRef>
          </c:cat>
          <c:val>
            <c:numRef>
              <c:f>Sheet1!$B$2:$C$2</c:f>
              <c:numCache>
                <c:formatCode>General</c:formatCode>
                <c:ptCount val="2"/>
                <c:pt idx="0">
                  <c:v>65</c:v>
                </c:pt>
                <c:pt idx="1">
                  <c:v>35</c:v>
                </c:pt>
              </c:numCache>
            </c:numRef>
          </c:val>
          <c:extLst>
            <c:ext xmlns:c16="http://schemas.microsoft.com/office/drawing/2014/chart" uri="{C3380CC4-5D6E-409C-BE32-E72D297353CC}">
              <c16:uniqueId val="{00000004-5E44-4E02-9B61-691A3B81B8B5}"/>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00A7A9"/>
            </a:solidFill>
            <a:ln w="12700" cap="flat">
              <a:noFill/>
              <a:miter lim="400000"/>
            </a:ln>
            <a:effectLst/>
          </c:spPr>
          <c:dPt>
            <c:idx val="0"/>
            <c:bubble3D val="0"/>
            <c:spPr>
              <a:solidFill>
                <a:srgbClr val="63984F"/>
              </a:solidFill>
              <a:ln w="12700" cap="flat">
                <a:noFill/>
                <a:miter lim="400000"/>
              </a:ln>
              <a:effectLst/>
            </c:spPr>
            <c:extLst>
              <c:ext xmlns:c16="http://schemas.microsoft.com/office/drawing/2014/chart" uri="{C3380CC4-5D6E-409C-BE32-E72D297353CC}">
                <c16:uniqueId val="{00000001-7361-4B4F-ACFC-85F8FDFD9C6A}"/>
              </c:ext>
            </c:extLst>
          </c:dPt>
          <c:dPt>
            <c:idx val="1"/>
            <c:bubble3D val="0"/>
            <c:spPr>
              <a:solidFill>
                <a:srgbClr val="DCDEE0"/>
              </a:solidFill>
              <a:ln w="12700" cap="flat">
                <a:noFill/>
                <a:miter lim="400000"/>
              </a:ln>
              <a:effectLst/>
            </c:spPr>
            <c:extLst>
              <c:ext xmlns:c16="http://schemas.microsoft.com/office/drawing/2014/chart" uri="{C3380CC4-5D6E-409C-BE32-E72D297353CC}">
                <c16:uniqueId val="{00000003-7361-4B4F-ACFC-85F8FDFD9C6A}"/>
              </c:ext>
            </c:extLst>
          </c:dPt>
          <c:cat>
            <c:strRef>
              <c:f>Sheet1!$B$1:$C$1</c:f>
              <c:strCache>
                <c:ptCount val="2"/>
                <c:pt idx="0">
                  <c:v>Active</c:v>
                </c:pt>
                <c:pt idx="1">
                  <c:v>non Active</c:v>
                </c:pt>
              </c:strCache>
            </c:strRef>
          </c:cat>
          <c:val>
            <c:numRef>
              <c:f>Sheet1!$B$2:$C$2</c:f>
              <c:numCache>
                <c:formatCode>General</c:formatCode>
                <c:ptCount val="2"/>
                <c:pt idx="0">
                  <c:v>90</c:v>
                </c:pt>
                <c:pt idx="1">
                  <c:v>10</c:v>
                </c:pt>
              </c:numCache>
            </c:numRef>
          </c:val>
          <c:extLst>
            <c:ext xmlns:c16="http://schemas.microsoft.com/office/drawing/2014/chart" uri="{C3380CC4-5D6E-409C-BE32-E72D297353CC}">
              <c16:uniqueId val="{00000004-7361-4B4F-ACFC-85F8FDFD9C6A}"/>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0564B2"/>
            </a:solidFill>
            <a:ln w="12700" cap="flat">
              <a:noFill/>
              <a:miter lim="400000"/>
            </a:ln>
            <a:effectLst/>
          </c:spPr>
          <c:dPt>
            <c:idx val="0"/>
            <c:bubble3D val="0"/>
            <c:spPr>
              <a:solidFill>
                <a:srgbClr val="E4A038"/>
              </a:solidFill>
              <a:ln w="12700" cap="flat">
                <a:noFill/>
                <a:miter lim="400000"/>
              </a:ln>
              <a:effectLst/>
            </c:spPr>
            <c:extLst>
              <c:ext xmlns:c16="http://schemas.microsoft.com/office/drawing/2014/chart" uri="{C3380CC4-5D6E-409C-BE32-E72D297353CC}">
                <c16:uniqueId val="{00000001-8717-405F-99C3-D382F904D153}"/>
              </c:ext>
            </c:extLst>
          </c:dPt>
          <c:dPt>
            <c:idx val="1"/>
            <c:bubble3D val="0"/>
            <c:spPr>
              <a:solidFill>
                <a:srgbClr val="DCDEE0"/>
              </a:solidFill>
              <a:ln w="12700" cap="flat">
                <a:noFill/>
                <a:miter lim="400000"/>
              </a:ln>
              <a:effectLst/>
            </c:spPr>
            <c:extLst>
              <c:ext xmlns:c16="http://schemas.microsoft.com/office/drawing/2014/chart" uri="{C3380CC4-5D6E-409C-BE32-E72D297353CC}">
                <c16:uniqueId val="{00000003-8717-405F-99C3-D382F904D153}"/>
              </c:ext>
            </c:extLst>
          </c:dPt>
          <c:cat>
            <c:strRef>
              <c:f>Sheet1!$B$1:$C$1</c:f>
              <c:strCache>
                <c:ptCount val="2"/>
                <c:pt idx="0">
                  <c:v>Active</c:v>
                </c:pt>
                <c:pt idx="1">
                  <c:v>non Active</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4-8717-405F-99C3-D382F904D15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0564B2"/>
            </a:solidFill>
            <a:ln w="12700" cap="flat">
              <a:noFill/>
              <a:miter lim="400000"/>
            </a:ln>
            <a:effectLst/>
          </c:spPr>
          <c:dPt>
            <c:idx val="0"/>
            <c:bubble3D val="0"/>
            <c:spPr>
              <a:solidFill>
                <a:srgbClr val="63984F"/>
              </a:solidFill>
              <a:ln w="12700" cap="flat">
                <a:noFill/>
                <a:miter lim="400000"/>
              </a:ln>
              <a:effectLst/>
            </c:spPr>
            <c:extLst>
              <c:ext xmlns:c16="http://schemas.microsoft.com/office/drawing/2014/chart" uri="{C3380CC4-5D6E-409C-BE32-E72D297353CC}">
                <c16:uniqueId val="{00000001-D24A-4D6B-9808-E1FFE0B64333}"/>
              </c:ext>
            </c:extLst>
          </c:dPt>
          <c:dPt>
            <c:idx val="1"/>
            <c:bubble3D val="0"/>
            <c:spPr>
              <a:solidFill>
                <a:srgbClr val="DCDEE0"/>
              </a:solidFill>
              <a:ln w="12700" cap="flat">
                <a:noFill/>
                <a:miter lim="400000"/>
              </a:ln>
              <a:effectLst/>
            </c:spPr>
            <c:extLst>
              <c:ext xmlns:c16="http://schemas.microsoft.com/office/drawing/2014/chart" uri="{C3380CC4-5D6E-409C-BE32-E72D297353CC}">
                <c16:uniqueId val="{00000003-D24A-4D6B-9808-E1FFE0B64333}"/>
              </c:ext>
            </c:extLst>
          </c:dPt>
          <c:cat>
            <c:strRef>
              <c:f>Sheet1!$B$1:$C$1</c:f>
              <c:strCache>
                <c:ptCount val="2"/>
                <c:pt idx="0">
                  <c:v>Active</c:v>
                </c:pt>
                <c:pt idx="1">
                  <c:v>non Active</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4-D24A-4D6B-9808-E1FFE0B6433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15.xml"/><Relationship Id="rId10" Type="http://schemas.openxmlformats.org/officeDocument/2006/relationships/image" Target="../media/image8.jpeg"/><Relationship Id="rId4" Type="http://schemas.openxmlformats.org/officeDocument/2006/relationships/tags" Target="../tags/tag5.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8.xml"/><Relationship Id="rId7"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microsoft.com/office/2007/relationships/hdphoto" Target="../media/hdphoto1.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notesSlide" Target="../notesSlides/notesSlide5.xml"/><Relationship Id="rId4"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1240"/>
            <a:ext cx="12190413" cy="6857107"/>
          </a:xfrm>
          <a:prstGeom prst="rect">
            <a:avLst/>
          </a:prstGeom>
        </p:spPr>
      </p:pic>
      <p:sp>
        <p:nvSpPr>
          <p:cNvPr id="9" name="TextBox 4"/>
          <p:cNvSpPr txBox="1"/>
          <p:nvPr/>
        </p:nvSpPr>
        <p:spPr>
          <a:xfrm>
            <a:off x="3492545" y="1816954"/>
            <a:ext cx="5314276" cy="1323439"/>
          </a:xfrm>
          <a:prstGeom prst="rect">
            <a:avLst/>
          </a:prstGeom>
          <a:noFill/>
        </p:spPr>
        <p:txBody>
          <a:bodyPr wrap="none" rtlCol="0">
            <a:spAutoFit/>
          </a:bodyPr>
          <a:lstStyle/>
          <a:p>
            <a:pPr algn="ctr"/>
            <a:r>
              <a:rPr lang="zh-CN" altLang="en-US" sz="8000" dirty="0">
                <a:solidFill>
                  <a:srgbClr val="63984F"/>
                </a:solidFill>
                <a:latin typeface="华康海报体W12(P)" panose="040B0C00000000000000" pitchFamily="82" charset="-122"/>
                <a:ea typeface="华康海报体W12(P)" panose="040B0C00000000000000" pitchFamily="82" charset="-122"/>
              </a:rPr>
              <a:t>暑期</a:t>
            </a:r>
            <a:r>
              <a:rPr lang="zh-CN" altLang="en-US" sz="8000" dirty="0">
                <a:solidFill>
                  <a:srgbClr val="E4A038"/>
                </a:solidFill>
                <a:latin typeface="华康海报体W12(P)" panose="040B0C00000000000000" pitchFamily="82" charset="-122"/>
                <a:ea typeface="华康海报体W12(P)" panose="040B0C00000000000000" pitchFamily="82" charset="-122"/>
              </a:rPr>
              <a:t>夏令营</a:t>
            </a:r>
            <a:endParaRPr lang="en-US" altLang="zh-CN" sz="8000" dirty="0">
              <a:solidFill>
                <a:srgbClr val="E4A038"/>
              </a:solidFill>
              <a:latin typeface="华康海报体W12(P)" panose="040B0C00000000000000" pitchFamily="82" charset="-122"/>
              <a:ea typeface="华康海报体W12(P)" panose="040B0C00000000000000" pitchFamily="82" charset="-122"/>
            </a:endParaRPr>
          </a:p>
        </p:txBody>
      </p:sp>
      <p:sp>
        <p:nvSpPr>
          <p:cNvPr id="10" name="TextBox 23"/>
          <p:cNvSpPr txBox="1"/>
          <p:nvPr/>
        </p:nvSpPr>
        <p:spPr>
          <a:xfrm>
            <a:off x="3953651" y="3564790"/>
            <a:ext cx="4392064" cy="461665"/>
          </a:xfrm>
          <a:prstGeom prst="rect">
            <a:avLst/>
          </a:prstGeom>
          <a:noFill/>
        </p:spPr>
        <p:txBody>
          <a:bodyPr wrap="square" rtlCol="0">
            <a:spAutoFit/>
          </a:bodyPr>
          <a:lstStyle/>
          <a:p>
            <a:pPr algn="ctr"/>
            <a:r>
              <a:rPr lang="en-US" altLang="zh-CN" sz="800" dirty="0">
                <a:solidFill>
                  <a:srgbClr val="63984F"/>
                </a:solidFill>
                <a:latin typeface="微软雅黑" panose="020B0503020204020204" pitchFamily="34" charset="-122"/>
                <a:ea typeface="微软雅黑" panose="020B0503020204020204" pitchFamily="34" charset="-122"/>
              </a:rPr>
              <a:t>Your content to play here, or through your copy, </a:t>
            </a:r>
          </a:p>
          <a:p>
            <a:pPr algn="ctr"/>
            <a:r>
              <a:rPr lang="en-US" altLang="zh-CN" sz="800" dirty="0">
                <a:solidFill>
                  <a:srgbClr val="63984F"/>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a:t>
            </a:r>
            <a:endParaRPr lang="zh-CN" altLang="en-US" sz="800" dirty="0">
              <a:solidFill>
                <a:srgbClr val="63984F"/>
              </a:solidFill>
              <a:latin typeface="微软雅黑" panose="020B0503020204020204" pitchFamily="34" charset="-122"/>
              <a:ea typeface="微软雅黑" panose="020B0503020204020204" pitchFamily="34" charset="-122"/>
            </a:endParaRPr>
          </a:p>
        </p:txBody>
      </p:sp>
      <p:sp>
        <p:nvSpPr>
          <p:cNvPr id="11" name="矩形 10"/>
          <p:cNvSpPr/>
          <p:nvPr/>
        </p:nvSpPr>
        <p:spPr>
          <a:xfrm>
            <a:off x="3713480" y="3065780"/>
            <a:ext cx="4632325" cy="40132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63984F"/>
                </a:solidFill>
                <a:latin typeface="华康海报体W12(P)" panose="040B0C00000000000000" pitchFamily="82" charset="-122"/>
                <a:ea typeface="华康海报体W12(P)" panose="040B0C00000000000000" pitchFamily="82" charset="-122"/>
              </a:rPr>
              <a:t>适用学校</a:t>
            </a:r>
            <a:r>
              <a:rPr lang="en-US" altLang="zh-CN" sz="2000" dirty="0">
                <a:solidFill>
                  <a:srgbClr val="63984F"/>
                </a:solidFill>
                <a:latin typeface="华康海报体W12(P)" panose="040B0C00000000000000" pitchFamily="82" charset="-122"/>
                <a:ea typeface="华康海报体W12(P)" panose="040B0C00000000000000" pitchFamily="82" charset="-122"/>
              </a:rPr>
              <a:t>/ </a:t>
            </a:r>
            <a:r>
              <a:rPr lang="zh-CN" altLang="en-US" sz="2000" dirty="0">
                <a:solidFill>
                  <a:srgbClr val="63984F"/>
                </a:solidFill>
                <a:latin typeface="华康海报体W12(P)" panose="040B0C00000000000000" pitchFamily="82" charset="-122"/>
                <a:ea typeface="华康海报体W12(P)" panose="040B0C00000000000000" pitchFamily="82" charset="-122"/>
              </a:rPr>
              <a:t>教育机构</a:t>
            </a:r>
            <a:r>
              <a:rPr lang="en-US" altLang="zh-CN" sz="2000" dirty="0">
                <a:solidFill>
                  <a:srgbClr val="63984F"/>
                </a:solidFill>
                <a:latin typeface="华康海报体W12(P)" panose="040B0C00000000000000" pitchFamily="82" charset="-122"/>
                <a:ea typeface="华康海报体W12(P)" panose="040B0C00000000000000" pitchFamily="82" charset="-122"/>
              </a:rPr>
              <a:t>/ </a:t>
            </a:r>
            <a:r>
              <a:rPr lang="zh-CN" altLang="en-US" sz="2000" dirty="0">
                <a:solidFill>
                  <a:srgbClr val="63984F"/>
                </a:solidFill>
                <a:latin typeface="华康海报体W12(P)" panose="040B0C00000000000000" pitchFamily="82" charset="-122"/>
                <a:ea typeface="华康海报体W12(P)" panose="040B0C00000000000000" pitchFamily="82" charset="-122"/>
              </a:rPr>
              <a:t>游学夏令营等</a:t>
            </a:r>
          </a:p>
        </p:txBody>
      </p:sp>
      <p:sp>
        <p:nvSpPr>
          <p:cNvPr id="13" name="TextBox 4"/>
          <p:cNvSpPr txBox="1"/>
          <p:nvPr/>
        </p:nvSpPr>
        <p:spPr>
          <a:xfrm>
            <a:off x="4864717" y="725934"/>
            <a:ext cx="2569934" cy="1323439"/>
          </a:xfrm>
          <a:prstGeom prst="rect">
            <a:avLst/>
          </a:prstGeom>
          <a:noFill/>
        </p:spPr>
        <p:txBody>
          <a:bodyPr wrap="none" rtlCol="0">
            <a:spAutoFit/>
          </a:bodyPr>
          <a:lstStyle/>
          <a:p>
            <a:pPr algn="ctr"/>
            <a:r>
              <a:rPr lang="en-US" altLang="zh-CN" sz="8000" spc="-150" dirty="0">
                <a:solidFill>
                  <a:srgbClr val="63984F"/>
                </a:solidFill>
                <a:latin typeface="华康海报体W12(P)" panose="040B0C00000000000000" pitchFamily="82" charset="-122"/>
                <a:ea typeface="华康海报体W12(P)" panose="040B0C00000000000000" pitchFamily="82" charset="-122"/>
              </a:rPr>
              <a:t>20XX</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ppt_x</p:attrName>
                                        </p:attrNameLst>
                                      </p:cBhvr>
                                      <p:tavLst>
                                        <p:tav tm="0">
                                          <p:val>
                                            <p:strVal val="#ppt_x-#ppt_w*1.125000"/>
                                          </p:val>
                                        </p:tav>
                                        <p:tav tm="100000">
                                          <p:val>
                                            <p:strVal val="#ppt_x"/>
                                          </p:val>
                                        </p:tav>
                                      </p:tavLst>
                                    </p:anim>
                                    <p:animEffect transition="in" filter="wipe(right)">
                                      <p:cBhvr>
                                        <p:cTn id="15" dur="500"/>
                                        <p:tgtEl>
                                          <p:spTgt spid="11"/>
                                        </p:tgtEl>
                                      </p:cBhvr>
                                    </p:animEffect>
                                  </p:childTnLst>
                                </p:cTn>
                              </p:par>
                            </p:childTnLst>
                          </p:cTn>
                        </p:par>
                        <p:par>
                          <p:cTn id="16" fill="hold">
                            <p:stCondLst>
                              <p:cond delay="11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0"/>
                                        </p:tgtEl>
                                        <p:attrNameLst>
                                          <p:attrName>style.visibility</p:attrName>
                                        </p:attrNameLst>
                                      </p:cBhvr>
                                      <p:to>
                                        <p:strVal val="visible"/>
                                      </p:to>
                                    </p:set>
                                    <p:animEffect transition="in" filter="wipe(left)">
                                      <p:cBhvr>
                                        <p:cTn id="19" dur="20"/>
                                        <p:tgtEl>
                                          <p:spTgt spid="10"/>
                                        </p:tgtEl>
                                      </p:cBhvr>
                                    </p:animEffect>
                                  </p:childTnLst>
                                </p:cTn>
                              </p:par>
                            </p:childTnLst>
                          </p:cTn>
                        </p:par>
                        <p:par>
                          <p:cTn id="20" fill="hold">
                            <p:stCondLst>
                              <p:cond delay="2236"/>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strVal val="#ppt_x"/>
                                          </p:val>
                                        </p:tav>
                                        <p:tav tm="100000">
                                          <p:val>
                                            <p:strVal val="#ppt_x"/>
                                          </p:val>
                                        </p:tav>
                                      </p:tavLst>
                                    </p:anim>
                                    <p:anim calcmode="lin" valueType="num">
                                      <p:cBhvr>
                                        <p:cTn id="25"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ldLvl="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4" name="矩形 3"/>
          <p:cNvSpPr/>
          <p:nvPr/>
        </p:nvSpPr>
        <p:spPr>
          <a:xfrm>
            <a:off x="1874102" y="2205189"/>
            <a:ext cx="4134613" cy="2716652"/>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2000"/>
                      </a14:imgEffect>
                    </a14:imgLayer>
                  </a14:imgProps>
                </a:ext>
              </a:extLst>
            </a:blip>
            <a:srcRect/>
            <a:stretch>
              <a:fillRect/>
            </a:stretch>
          </a:blipFill>
          <a:ln>
            <a:noFill/>
          </a:ln>
          <a:effectLst>
            <a:outerShdw blurRad="50800" dist="1270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5"/>
          <p:cNvSpPr txBox="1"/>
          <p:nvPr/>
        </p:nvSpPr>
        <p:spPr>
          <a:xfrm>
            <a:off x="1829498" y="5053705"/>
            <a:ext cx="4838430" cy="784830"/>
          </a:xfrm>
          <a:prstGeom prst="rect">
            <a:avLst/>
          </a:prstGeom>
          <a:noFill/>
        </p:spPr>
        <p:txBody>
          <a:bodyPr wrap="square" rtlCol="0">
            <a:spAutoFit/>
          </a:bodyPr>
          <a:lstStyle/>
          <a:p>
            <a:r>
              <a:rPr lang="en-US" sz="9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INFOGRAPHIC</a:t>
            </a:r>
          </a:p>
          <a:p>
            <a:endPar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acc</a:t>
            </a:r>
            <a:endPar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quae ab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p>
          <a:p>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9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9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6" name="直接连接符 1"/>
          <p:cNvSpPr/>
          <p:nvPr/>
        </p:nvSpPr>
        <p:spPr>
          <a:xfrm>
            <a:off x="6764035" y="2295245"/>
            <a:ext cx="0" cy="3325593"/>
          </a:xfrm>
          <a:prstGeom prst="line">
            <a:avLst/>
          </a:prstGeom>
          <a:ln w="12700" cap="flat" cmpd="sng">
            <a:solidFill>
              <a:srgbClr val="63984F"/>
            </a:solidFill>
            <a:prstDash val="solid"/>
            <a:miter/>
            <a:headEnd type="none" w="med" len="med"/>
            <a:tailEnd type="none" w="med" len="med"/>
          </a:ln>
        </p:spPr>
        <p:txBody>
          <a:bodyPr/>
          <a:lstStyle/>
          <a:p>
            <a:endParaRPr lang="zh-CN" altLang="en-US" sz="1400">
              <a:solidFill>
                <a:schemeClr val="bg1">
                  <a:lumMod val="50000"/>
                </a:schemeClr>
              </a:solidFill>
            </a:endParaRPr>
          </a:p>
        </p:txBody>
      </p:sp>
      <p:sp>
        <p:nvSpPr>
          <p:cNvPr id="7" name="矩形 36"/>
          <p:cNvSpPr/>
          <p:nvPr/>
        </p:nvSpPr>
        <p:spPr>
          <a:xfrm>
            <a:off x="7278385" y="2295245"/>
            <a:ext cx="1107977" cy="369324"/>
          </a:xfrm>
          <a:prstGeom prst="rect">
            <a:avLst/>
          </a:prstGeom>
          <a:noFill/>
          <a:ln w="9525">
            <a:noFill/>
            <a:miter/>
          </a:ln>
        </p:spPr>
        <p:txBody>
          <a:bodyPr wrap="none" lIns="91431" tIns="45716" rIns="91431" bIns="45716">
            <a:spAutoFit/>
          </a:bodyPr>
          <a:lstStyle/>
          <a:p>
            <a:pPr lvl="0" eaLnBrk="1" hangingPunct="1">
              <a:buNone/>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47"/>
          <p:cNvSpPr/>
          <p:nvPr/>
        </p:nvSpPr>
        <p:spPr>
          <a:xfrm>
            <a:off x="7278385" y="2682595"/>
            <a:ext cx="3621088" cy="498590"/>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9" name="矩形 38"/>
          <p:cNvSpPr/>
          <p:nvPr/>
        </p:nvSpPr>
        <p:spPr>
          <a:xfrm>
            <a:off x="7278385" y="3495688"/>
            <a:ext cx="1107977" cy="369324"/>
          </a:xfrm>
          <a:prstGeom prst="rect">
            <a:avLst/>
          </a:prstGeom>
          <a:noFill/>
          <a:ln w="9525">
            <a:noFill/>
            <a:miter/>
          </a:ln>
        </p:spPr>
        <p:txBody>
          <a:bodyPr wrap="none" lIns="91431" tIns="45716" rIns="91431" bIns="45716">
            <a:spAutoFit/>
          </a:bodyPr>
          <a:lstStyle/>
          <a:p>
            <a:pPr lvl="0" eaLnBrk="1" hangingPunct="1">
              <a:buNone/>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p:nvPr/>
        </p:nvSpPr>
        <p:spPr>
          <a:xfrm>
            <a:off x="7278385" y="3883038"/>
            <a:ext cx="3621088" cy="498590"/>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11" name="矩形 40"/>
          <p:cNvSpPr/>
          <p:nvPr/>
        </p:nvSpPr>
        <p:spPr>
          <a:xfrm>
            <a:off x="7278385" y="4752402"/>
            <a:ext cx="1107977" cy="369324"/>
          </a:xfrm>
          <a:prstGeom prst="rect">
            <a:avLst/>
          </a:prstGeom>
          <a:noFill/>
          <a:ln w="9525">
            <a:noFill/>
            <a:miter/>
          </a:ln>
        </p:spPr>
        <p:txBody>
          <a:bodyPr wrap="none" lIns="91431" tIns="45716" rIns="91431" bIns="45716">
            <a:spAutoFit/>
          </a:bodyPr>
          <a:lstStyle/>
          <a:p>
            <a:pPr lvl="0" eaLnBrk="1" hangingPunct="1">
              <a:buNone/>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7278385" y="5139752"/>
            <a:ext cx="3621088" cy="481086"/>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750"/>
                                        <p:tgtEl>
                                          <p:spTgt spid="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2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filter="barn(inHorizontal)">
                                      <p:cBhvr>
                                        <p:cTn id="22" dur="250"/>
                                        <p:tgtEl>
                                          <p:spTgt spid="6"/>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filter="fade">
                                      <p:cBhvr>
                                        <p:cTn id="29" dur="500"/>
                                        <p:tgtEl>
                                          <p:spTgt spid="8"/>
                                        </p:tgtEl>
                                      </p:cBhvr>
                                    </p:animEffect>
                                  </p:childTnLst>
                                </p:cTn>
                              </p:par>
                            </p:childTnLst>
                          </p:cTn>
                        </p:par>
                        <p:par>
                          <p:cTn id="30" fill="hold">
                            <p:stCondLst>
                              <p:cond delay="3000"/>
                            </p:stCondLst>
                            <p:childTnLst>
                              <p:par>
                                <p:cTn id="31" presetID="10" presetClass="entr" presetSubtype="0" fill="hold" grpId="0" nodeType="afterEffect">
                                  <p:stCondLst>
                                    <p:cond delay="500"/>
                                  </p:stCondLst>
                                  <p:childTnLst>
                                    <p:set>
                                      <p:cBhvr>
                                        <p:cTn id="32" dur="1" fill="hold">
                                          <p:stCondLst>
                                            <p:cond delay="0"/>
                                          </p:stCondLst>
                                        </p:cTn>
                                        <p:tgtEl>
                                          <p:spTgt spid="9"/>
                                        </p:tgtEl>
                                        <p:attrNameLst>
                                          <p:attrName>style.visibility</p:attrName>
                                        </p:attrNameLst>
                                      </p:cBhvr>
                                      <p:to>
                                        <p:strVal val="visible"/>
                                      </p:to>
                                    </p:set>
                                    <p:animEffect filter="fade">
                                      <p:cBhvr>
                                        <p:cTn id="33" dur="500"/>
                                        <p:tgtEl>
                                          <p:spTgt spid="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filter="fade">
                                      <p:cBhvr>
                                        <p:cTn id="36" dur="500"/>
                                        <p:tgtEl>
                                          <p:spTgt spid="10"/>
                                        </p:tgtEl>
                                      </p:cBhvr>
                                    </p:animEffect>
                                  </p:childTnLst>
                                </p:cTn>
                              </p:par>
                            </p:childTnLst>
                          </p:cTn>
                        </p:par>
                        <p:par>
                          <p:cTn id="37" fill="hold">
                            <p:stCondLst>
                              <p:cond delay="4000"/>
                            </p:stCondLst>
                            <p:childTnLst>
                              <p:par>
                                <p:cTn id="38" presetID="10" presetClass="entr" presetSubtype="0" fill="hold" grpId="0"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filter="fade">
                                      <p:cBhvr>
                                        <p:cTn id="40" dur="500"/>
                                        <p:tgtEl>
                                          <p:spTgt spid="1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Effect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5" grpId="0"/>
      <p:bldP spid="7" grpId="0" bldLvl="0"/>
      <p:bldP spid="8" grpId="0" bldLvl="0"/>
      <p:bldP spid="9" grpId="0" bldLvl="0"/>
      <p:bldP spid="10" grpId="0" bldLvl="0"/>
      <p:bldP spid="11" grpId="0" bldLvl="0"/>
      <p:bldP spid="13"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3" name="组合 2"/>
          <p:cNvGrpSpPr/>
          <p:nvPr/>
        </p:nvGrpSpPr>
        <p:grpSpPr>
          <a:xfrm flipH="1">
            <a:off x="6295433" y="1819261"/>
            <a:ext cx="4213620" cy="4334279"/>
            <a:chOff x="5948544" y="1804484"/>
            <a:chExt cx="4317379" cy="4441010"/>
          </a:xfrm>
          <a:blipFill>
            <a:blip r:embed="rId3"/>
            <a:stretch>
              <a:fillRect/>
            </a:stretch>
          </a:blipFill>
          <a:effectLst>
            <a:outerShdw blurRad="76200" dist="63500" dir="10800000" algn="r" rotWithShape="0">
              <a:prstClr val="black">
                <a:alpha val="40000"/>
              </a:prstClr>
            </a:outerShdw>
          </a:effectLst>
        </p:grpSpPr>
        <p:sp>
          <p:nvSpPr>
            <p:cNvPr id="4" name="矩形 3"/>
            <p:cNvSpPr/>
            <p:nvPr/>
          </p:nvSpPr>
          <p:spPr>
            <a:xfrm>
              <a:off x="7655283" y="4085494"/>
              <a:ext cx="2610640" cy="2160000"/>
            </a:xfrm>
            <a:prstGeom prst="rect">
              <a:avLst/>
            </a:prstGeom>
            <a:blipFill>
              <a:blip r:embed="rId4"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674501" y="1804484"/>
              <a:ext cx="2414565" cy="1943267"/>
            </a:xfrm>
            <a:prstGeom prst="rect">
              <a:avLst/>
            </a:prstGeom>
            <a:blipFill>
              <a:blip r:embed="rId5"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948544" y="3310370"/>
              <a:ext cx="2020789" cy="1625748"/>
            </a:xfrm>
            <a:prstGeom prst="rect">
              <a:avLst/>
            </a:prstGeom>
            <a:blipFill>
              <a:blip r:embed="rId6"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Subtitle 2"/>
          <p:cNvSpPr txBox="1"/>
          <p:nvPr/>
        </p:nvSpPr>
        <p:spPr>
          <a:xfrm>
            <a:off x="2494696" y="4826515"/>
            <a:ext cx="3601304" cy="44323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8" name="TextBox 15"/>
          <p:cNvSpPr txBox="1"/>
          <p:nvPr/>
        </p:nvSpPr>
        <p:spPr>
          <a:xfrm>
            <a:off x="2528807" y="4594679"/>
            <a:ext cx="934871" cy="24622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OUR SERVICES</a:t>
            </a:r>
          </a:p>
        </p:txBody>
      </p:sp>
      <p:sp>
        <p:nvSpPr>
          <p:cNvPr id="9" name="Subtitle 2"/>
          <p:cNvSpPr txBox="1"/>
          <p:nvPr/>
        </p:nvSpPr>
        <p:spPr>
          <a:xfrm>
            <a:off x="2494696" y="2897000"/>
            <a:ext cx="3601304" cy="44323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10" name="TextBox 21"/>
          <p:cNvSpPr txBox="1"/>
          <p:nvPr/>
        </p:nvSpPr>
        <p:spPr>
          <a:xfrm>
            <a:off x="2528807" y="2665164"/>
            <a:ext cx="1276311" cy="24622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WELCOME MESSAGE</a:t>
            </a:r>
          </a:p>
        </p:txBody>
      </p:sp>
      <p:sp>
        <p:nvSpPr>
          <p:cNvPr id="11" name="Subtitle 2"/>
          <p:cNvSpPr txBox="1"/>
          <p:nvPr/>
        </p:nvSpPr>
        <p:spPr>
          <a:xfrm>
            <a:off x="2494696" y="3903396"/>
            <a:ext cx="3601304" cy="443233"/>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13" name="TextBox 30"/>
          <p:cNvSpPr txBox="1"/>
          <p:nvPr/>
        </p:nvSpPr>
        <p:spPr>
          <a:xfrm>
            <a:off x="2528807" y="3671560"/>
            <a:ext cx="1051891" cy="24622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MEET THE TEAM</a:t>
            </a:r>
          </a:p>
        </p:txBody>
      </p:sp>
      <p:sp>
        <p:nvSpPr>
          <p:cNvPr id="14" name="TextBox 42"/>
          <p:cNvSpPr txBox="1"/>
          <p:nvPr/>
        </p:nvSpPr>
        <p:spPr>
          <a:xfrm>
            <a:off x="1721233" y="3371750"/>
            <a:ext cx="712734" cy="1169551"/>
          </a:xfrm>
          <a:prstGeom prst="rect">
            <a:avLst/>
          </a:prstGeom>
          <a:noFill/>
        </p:spPr>
        <p:txBody>
          <a:bodyPr wrap="square" rtlCol="0">
            <a:spAutoFit/>
          </a:bodyPr>
          <a:lstStyle/>
          <a:p>
            <a:pPr algn="ctr"/>
            <a:r>
              <a:rPr lang="en-US" sz="7000" dirty="0">
                <a:solidFill>
                  <a:srgbClr val="E4A038"/>
                </a:solidFill>
                <a:latin typeface="Source Sans Pro" charset="0"/>
                <a:ea typeface="Source Sans Pro" charset="0"/>
                <a:cs typeface="Source Sans Pro" charset="0"/>
              </a:rPr>
              <a:t>2</a:t>
            </a:r>
          </a:p>
        </p:txBody>
      </p:sp>
      <p:sp>
        <p:nvSpPr>
          <p:cNvPr id="15" name="TextBox 43"/>
          <p:cNvSpPr txBox="1"/>
          <p:nvPr/>
        </p:nvSpPr>
        <p:spPr>
          <a:xfrm>
            <a:off x="1721233" y="4320269"/>
            <a:ext cx="712734" cy="1169551"/>
          </a:xfrm>
          <a:prstGeom prst="rect">
            <a:avLst/>
          </a:prstGeom>
          <a:noFill/>
        </p:spPr>
        <p:txBody>
          <a:bodyPr wrap="square" rtlCol="0">
            <a:spAutoFit/>
          </a:bodyPr>
          <a:lstStyle/>
          <a:p>
            <a:pPr algn="ctr"/>
            <a:r>
              <a:rPr lang="en-US" sz="7000" dirty="0">
                <a:solidFill>
                  <a:srgbClr val="63984F"/>
                </a:solidFill>
                <a:latin typeface="Source Sans Pro" charset="0"/>
                <a:ea typeface="Source Sans Pro" charset="0"/>
                <a:cs typeface="Source Sans Pro" charset="0"/>
              </a:rPr>
              <a:t>3</a:t>
            </a:r>
          </a:p>
        </p:txBody>
      </p:sp>
      <p:sp>
        <p:nvSpPr>
          <p:cNvPr id="16" name="TextBox 44"/>
          <p:cNvSpPr txBox="1"/>
          <p:nvPr/>
        </p:nvSpPr>
        <p:spPr>
          <a:xfrm>
            <a:off x="1721233" y="2411845"/>
            <a:ext cx="712734" cy="1169551"/>
          </a:xfrm>
          <a:prstGeom prst="rect">
            <a:avLst/>
          </a:prstGeom>
          <a:noFill/>
        </p:spPr>
        <p:txBody>
          <a:bodyPr wrap="square" rtlCol="0">
            <a:spAutoFit/>
          </a:bodyPr>
          <a:lstStyle/>
          <a:p>
            <a:pPr algn="ctr"/>
            <a:r>
              <a:rPr lang="en-US" sz="7000" dirty="0">
                <a:solidFill>
                  <a:srgbClr val="63984F"/>
                </a:solidFill>
                <a:latin typeface="Source Sans Pro" charset="0"/>
                <a:ea typeface="Source Sans Pro" charset="0"/>
                <a:cs typeface="Source Sans Pro" charset="0"/>
              </a:rPr>
              <a:t>1</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1500"/>
                                        <p:tgtEl>
                                          <p:spTgt spid="3"/>
                                        </p:tgtEl>
                                      </p:cBhvr>
                                    </p:animEffect>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ppt_x"/>
                                          </p:val>
                                        </p:tav>
                                        <p:tav tm="100000">
                                          <p:val>
                                            <p:strVal val="#ppt_x"/>
                                          </p:val>
                                        </p:tav>
                                      </p:tavLst>
                                    </p:anim>
                                    <p:anim calcmode="lin" valueType="num">
                                      <p:cBhvr additive="base">
                                        <p:cTn id="23" dur="25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ppt_x"/>
                                          </p:val>
                                        </p:tav>
                                        <p:tav tm="100000">
                                          <p:val>
                                            <p:strVal val="#ppt_x"/>
                                          </p:val>
                                        </p:tav>
                                      </p:tavLst>
                                    </p:anim>
                                    <p:anim calcmode="lin" valueType="num">
                                      <p:cBhvr additive="base">
                                        <p:cTn id="28" dur="2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50" fill="hold"/>
                                        <p:tgtEl>
                                          <p:spTgt spid="10"/>
                                        </p:tgtEl>
                                        <p:attrNameLst>
                                          <p:attrName>ppt_x</p:attrName>
                                        </p:attrNameLst>
                                      </p:cBhvr>
                                      <p:tavLst>
                                        <p:tav tm="0">
                                          <p:val>
                                            <p:strVal val="#ppt_x"/>
                                          </p:val>
                                        </p:tav>
                                        <p:tav tm="100000">
                                          <p:val>
                                            <p:strVal val="#ppt_x"/>
                                          </p:val>
                                        </p:tav>
                                      </p:tavLst>
                                    </p:anim>
                                    <p:anim calcmode="lin" valueType="num">
                                      <p:cBhvr additive="base">
                                        <p:cTn id="33" dur="25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ppt_x"/>
                                          </p:val>
                                        </p:tav>
                                        <p:tav tm="100000">
                                          <p:val>
                                            <p:strVal val="#ppt_x"/>
                                          </p:val>
                                        </p:tav>
                                      </p:tavLst>
                                    </p:anim>
                                    <p:anim calcmode="lin" valueType="num">
                                      <p:cBhvr additive="base">
                                        <p:cTn id="48" dur="25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65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250" fill="hold"/>
                                        <p:tgtEl>
                                          <p:spTgt spid="16"/>
                                        </p:tgtEl>
                                        <p:attrNameLst>
                                          <p:attrName>ppt_x</p:attrName>
                                        </p:attrNameLst>
                                      </p:cBhvr>
                                      <p:tavLst>
                                        <p:tav tm="0">
                                          <p:val>
                                            <p:strVal val="#ppt_x"/>
                                          </p:val>
                                        </p:tav>
                                        <p:tav tm="100000">
                                          <p:val>
                                            <p:strVal val="#ppt_x"/>
                                          </p:val>
                                        </p:tav>
                                      </p:tavLst>
                                    </p:anim>
                                    <p:anim calcmode="lin" valueType="num">
                                      <p:cBhvr additive="base">
                                        <p:cTn id="58"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11"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3" name="Freeform 6"/>
          <p:cNvSpPr/>
          <p:nvPr/>
        </p:nvSpPr>
        <p:spPr bwMode="auto">
          <a:xfrm>
            <a:off x="4551756" y="3294330"/>
            <a:ext cx="1363663" cy="2557463"/>
          </a:xfrm>
          <a:custGeom>
            <a:avLst/>
            <a:gdLst>
              <a:gd name="T0" fmla="*/ 346 w 450"/>
              <a:gd name="T1" fmla="*/ 43 h 846"/>
              <a:gd name="T2" fmla="*/ 336 w 450"/>
              <a:gd name="T3" fmla="*/ 49 h 846"/>
              <a:gd name="T4" fmla="*/ 273 w 450"/>
              <a:gd name="T5" fmla="*/ 93 h 846"/>
              <a:gd name="T6" fmla="*/ 210 w 450"/>
              <a:gd name="T7" fmla="*/ 172 h 846"/>
              <a:gd name="T8" fmla="*/ 178 w 450"/>
              <a:gd name="T9" fmla="*/ 253 h 846"/>
              <a:gd name="T10" fmla="*/ 167 w 450"/>
              <a:gd name="T11" fmla="*/ 327 h 846"/>
              <a:gd name="T12" fmla="*/ 170 w 450"/>
              <a:gd name="T13" fmla="*/ 378 h 846"/>
              <a:gd name="T14" fmla="*/ 176 w 450"/>
              <a:gd name="T15" fmla="*/ 414 h 846"/>
              <a:gd name="T16" fmla="*/ 164 w 450"/>
              <a:gd name="T17" fmla="*/ 429 h 846"/>
              <a:gd name="T18" fmla="*/ 160 w 450"/>
              <a:gd name="T19" fmla="*/ 429 h 846"/>
              <a:gd name="T20" fmla="*/ 80 w 450"/>
              <a:gd name="T21" fmla="*/ 470 h 846"/>
              <a:gd name="T22" fmla="*/ 15 w 450"/>
              <a:gd name="T23" fmla="*/ 558 h 846"/>
              <a:gd name="T24" fmla="*/ 2 w 450"/>
              <a:gd name="T25" fmla="*/ 631 h 846"/>
              <a:gd name="T26" fmla="*/ 2 w 450"/>
              <a:gd name="T27" fmla="*/ 649 h 846"/>
              <a:gd name="T28" fmla="*/ 17 w 450"/>
              <a:gd name="T29" fmla="*/ 714 h 846"/>
              <a:gd name="T30" fmla="*/ 48 w 450"/>
              <a:gd name="T31" fmla="*/ 766 h 846"/>
              <a:gd name="T32" fmla="*/ 103 w 450"/>
              <a:gd name="T33" fmla="*/ 815 h 846"/>
              <a:gd name="T34" fmla="*/ 209 w 450"/>
              <a:gd name="T35" fmla="*/ 846 h 846"/>
              <a:gd name="T36" fmla="*/ 237 w 450"/>
              <a:gd name="T37" fmla="*/ 843 h 846"/>
              <a:gd name="T38" fmla="*/ 296 w 450"/>
              <a:gd name="T39" fmla="*/ 827 h 846"/>
              <a:gd name="T40" fmla="*/ 341 w 450"/>
              <a:gd name="T41" fmla="*/ 800 h 846"/>
              <a:gd name="T42" fmla="*/ 394 w 450"/>
              <a:gd name="T43" fmla="*/ 738 h 846"/>
              <a:gd name="T44" fmla="*/ 419 w 450"/>
              <a:gd name="T45" fmla="*/ 678 h 846"/>
              <a:gd name="T46" fmla="*/ 410 w 450"/>
              <a:gd name="T47" fmla="*/ 658 h 846"/>
              <a:gd name="T48" fmla="*/ 380 w 450"/>
              <a:gd name="T49" fmla="*/ 642 h 846"/>
              <a:gd name="T50" fmla="*/ 334 w 450"/>
              <a:gd name="T51" fmla="*/ 609 h 846"/>
              <a:gd name="T52" fmla="*/ 269 w 450"/>
              <a:gd name="T53" fmla="*/ 535 h 846"/>
              <a:gd name="T54" fmla="*/ 228 w 450"/>
              <a:gd name="T55" fmla="*/ 456 h 846"/>
              <a:gd name="T56" fmla="*/ 207 w 450"/>
              <a:gd name="T57" fmla="*/ 362 h 846"/>
              <a:gd name="T58" fmla="*/ 213 w 450"/>
              <a:gd name="T59" fmla="*/ 261 h 846"/>
              <a:gd name="T60" fmla="*/ 230 w 450"/>
              <a:gd name="T61" fmla="*/ 209 h 846"/>
              <a:gd name="T62" fmla="*/ 279 w 450"/>
              <a:gd name="T63" fmla="*/ 125 h 846"/>
              <a:gd name="T64" fmla="*/ 326 w 450"/>
              <a:gd name="T65" fmla="*/ 80 h 846"/>
              <a:gd name="T66" fmla="*/ 356 w 450"/>
              <a:gd name="T67" fmla="*/ 61 h 846"/>
              <a:gd name="T68" fmla="*/ 356 w 450"/>
              <a:gd name="T69" fmla="*/ 91 h 846"/>
              <a:gd name="T70" fmla="*/ 361 w 450"/>
              <a:gd name="T71" fmla="*/ 98 h 846"/>
              <a:gd name="T72" fmla="*/ 368 w 450"/>
              <a:gd name="T73" fmla="*/ 95 h 846"/>
              <a:gd name="T74" fmla="*/ 393 w 450"/>
              <a:gd name="T75" fmla="*/ 67 h 846"/>
              <a:gd name="T76" fmla="*/ 445 w 450"/>
              <a:gd name="T77" fmla="*/ 12 h 846"/>
              <a:gd name="T78" fmla="*/ 450 w 450"/>
              <a:gd name="T79" fmla="*/ 2 h 846"/>
              <a:gd name="T80" fmla="*/ 448 w 450"/>
              <a:gd name="T81" fmla="*/ 0 h 846"/>
              <a:gd name="T82" fmla="*/ 425 w 450"/>
              <a:gd name="T83" fmla="*/ 3 h 846"/>
              <a:gd name="T84" fmla="*/ 389 w 450"/>
              <a:gd name="T85" fmla="*/ 7 h 846"/>
              <a:gd name="T86" fmla="*/ 326 w 450"/>
              <a:gd name="T87" fmla="*/ 15 h 846"/>
              <a:gd name="T88" fmla="*/ 320 w 450"/>
              <a:gd name="T89" fmla="*/ 18 h 846"/>
              <a:gd name="T90" fmla="*/ 323 w 450"/>
              <a:gd name="T91" fmla="*/ 26 h 846"/>
              <a:gd name="T92" fmla="*/ 346 w 450"/>
              <a:gd name="T93" fmla="*/ 4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0" h="846">
                <a:moveTo>
                  <a:pt x="346" y="43"/>
                </a:moveTo>
                <a:cubicBezTo>
                  <a:pt x="342" y="45"/>
                  <a:pt x="339" y="48"/>
                  <a:pt x="336" y="49"/>
                </a:cubicBezTo>
                <a:cubicBezTo>
                  <a:pt x="313" y="61"/>
                  <a:pt x="292" y="76"/>
                  <a:pt x="273" y="93"/>
                </a:cubicBezTo>
                <a:cubicBezTo>
                  <a:pt x="249" y="117"/>
                  <a:pt x="226" y="142"/>
                  <a:pt x="210" y="172"/>
                </a:cubicBezTo>
                <a:cubicBezTo>
                  <a:pt x="196" y="198"/>
                  <a:pt x="185" y="224"/>
                  <a:pt x="178" y="253"/>
                </a:cubicBezTo>
                <a:cubicBezTo>
                  <a:pt x="172" y="277"/>
                  <a:pt x="168" y="302"/>
                  <a:pt x="167" y="327"/>
                </a:cubicBezTo>
                <a:cubicBezTo>
                  <a:pt x="167" y="344"/>
                  <a:pt x="169" y="361"/>
                  <a:pt x="170" y="378"/>
                </a:cubicBezTo>
                <a:cubicBezTo>
                  <a:pt x="171" y="390"/>
                  <a:pt x="174" y="402"/>
                  <a:pt x="176" y="414"/>
                </a:cubicBezTo>
                <a:cubicBezTo>
                  <a:pt x="178" y="424"/>
                  <a:pt x="175" y="428"/>
                  <a:pt x="164" y="429"/>
                </a:cubicBezTo>
                <a:cubicBezTo>
                  <a:pt x="163" y="429"/>
                  <a:pt x="162" y="429"/>
                  <a:pt x="160" y="429"/>
                </a:cubicBezTo>
                <a:cubicBezTo>
                  <a:pt x="131" y="439"/>
                  <a:pt x="103" y="450"/>
                  <a:pt x="80" y="470"/>
                </a:cubicBezTo>
                <a:cubicBezTo>
                  <a:pt x="52" y="495"/>
                  <a:pt x="28" y="522"/>
                  <a:pt x="15" y="558"/>
                </a:cubicBezTo>
                <a:cubicBezTo>
                  <a:pt x="7" y="582"/>
                  <a:pt x="0" y="606"/>
                  <a:pt x="2" y="631"/>
                </a:cubicBezTo>
                <a:cubicBezTo>
                  <a:pt x="3" y="637"/>
                  <a:pt x="2" y="643"/>
                  <a:pt x="2" y="649"/>
                </a:cubicBezTo>
                <a:cubicBezTo>
                  <a:pt x="2" y="672"/>
                  <a:pt x="7" y="693"/>
                  <a:pt x="17" y="714"/>
                </a:cubicBezTo>
                <a:cubicBezTo>
                  <a:pt x="26" y="732"/>
                  <a:pt x="35" y="751"/>
                  <a:pt x="48" y="766"/>
                </a:cubicBezTo>
                <a:cubicBezTo>
                  <a:pt x="63" y="785"/>
                  <a:pt x="82" y="801"/>
                  <a:pt x="103" y="815"/>
                </a:cubicBezTo>
                <a:cubicBezTo>
                  <a:pt x="136" y="835"/>
                  <a:pt x="171" y="843"/>
                  <a:pt x="209" y="846"/>
                </a:cubicBezTo>
                <a:cubicBezTo>
                  <a:pt x="218" y="846"/>
                  <a:pt x="228" y="843"/>
                  <a:pt x="237" y="843"/>
                </a:cubicBezTo>
                <a:cubicBezTo>
                  <a:pt x="258" y="842"/>
                  <a:pt x="278" y="836"/>
                  <a:pt x="296" y="827"/>
                </a:cubicBezTo>
                <a:cubicBezTo>
                  <a:pt x="312" y="820"/>
                  <a:pt x="326" y="809"/>
                  <a:pt x="341" y="800"/>
                </a:cubicBezTo>
                <a:cubicBezTo>
                  <a:pt x="365" y="785"/>
                  <a:pt x="381" y="762"/>
                  <a:pt x="394" y="738"/>
                </a:cubicBezTo>
                <a:cubicBezTo>
                  <a:pt x="405" y="720"/>
                  <a:pt x="412" y="698"/>
                  <a:pt x="419" y="678"/>
                </a:cubicBezTo>
                <a:cubicBezTo>
                  <a:pt x="422" y="669"/>
                  <a:pt x="419" y="663"/>
                  <a:pt x="410" y="658"/>
                </a:cubicBezTo>
                <a:cubicBezTo>
                  <a:pt x="400" y="653"/>
                  <a:pt x="390" y="648"/>
                  <a:pt x="380" y="642"/>
                </a:cubicBezTo>
                <a:cubicBezTo>
                  <a:pt x="365" y="631"/>
                  <a:pt x="348" y="622"/>
                  <a:pt x="334" y="609"/>
                </a:cubicBezTo>
                <a:cubicBezTo>
                  <a:pt x="310" y="587"/>
                  <a:pt x="287" y="563"/>
                  <a:pt x="269" y="535"/>
                </a:cubicBezTo>
                <a:cubicBezTo>
                  <a:pt x="252" y="510"/>
                  <a:pt x="239" y="484"/>
                  <a:pt x="228" y="456"/>
                </a:cubicBezTo>
                <a:cubicBezTo>
                  <a:pt x="215" y="426"/>
                  <a:pt x="209" y="394"/>
                  <a:pt x="207" y="362"/>
                </a:cubicBezTo>
                <a:cubicBezTo>
                  <a:pt x="204" y="328"/>
                  <a:pt x="204" y="294"/>
                  <a:pt x="213" y="261"/>
                </a:cubicBezTo>
                <a:cubicBezTo>
                  <a:pt x="217" y="243"/>
                  <a:pt x="224" y="226"/>
                  <a:pt x="230" y="209"/>
                </a:cubicBezTo>
                <a:cubicBezTo>
                  <a:pt x="240" y="177"/>
                  <a:pt x="258" y="150"/>
                  <a:pt x="279" y="125"/>
                </a:cubicBezTo>
                <a:cubicBezTo>
                  <a:pt x="293" y="108"/>
                  <a:pt x="310" y="95"/>
                  <a:pt x="326" y="80"/>
                </a:cubicBezTo>
                <a:cubicBezTo>
                  <a:pt x="334" y="73"/>
                  <a:pt x="344" y="68"/>
                  <a:pt x="356" y="61"/>
                </a:cubicBezTo>
                <a:cubicBezTo>
                  <a:pt x="356" y="73"/>
                  <a:pt x="356" y="82"/>
                  <a:pt x="356" y="91"/>
                </a:cubicBezTo>
                <a:cubicBezTo>
                  <a:pt x="357" y="93"/>
                  <a:pt x="358" y="97"/>
                  <a:pt x="361" y="98"/>
                </a:cubicBezTo>
                <a:cubicBezTo>
                  <a:pt x="362" y="99"/>
                  <a:pt x="366" y="97"/>
                  <a:pt x="368" y="95"/>
                </a:cubicBezTo>
                <a:cubicBezTo>
                  <a:pt x="376" y="86"/>
                  <a:pt x="384" y="76"/>
                  <a:pt x="393" y="67"/>
                </a:cubicBezTo>
                <a:cubicBezTo>
                  <a:pt x="410" y="49"/>
                  <a:pt x="428" y="31"/>
                  <a:pt x="445" y="12"/>
                </a:cubicBezTo>
                <a:cubicBezTo>
                  <a:pt x="447" y="10"/>
                  <a:pt x="448" y="6"/>
                  <a:pt x="450" y="2"/>
                </a:cubicBezTo>
                <a:cubicBezTo>
                  <a:pt x="449" y="2"/>
                  <a:pt x="449" y="1"/>
                  <a:pt x="448" y="0"/>
                </a:cubicBezTo>
                <a:cubicBezTo>
                  <a:pt x="440" y="1"/>
                  <a:pt x="433" y="2"/>
                  <a:pt x="425" y="3"/>
                </a:cubicBezTo>
                <a:cubicBezTo>
                  <a:pt x="413" y="4"/>
                  <a:pt x="401" y="5"/>
                  <a:pt x="389" y="7"/>
                </a:cubicBezTo>
                <a:cubicBezTo>
                  <a:pt x="368" y="9"/>
                  <a:pt x="347" y="12"/>
                  <a:pt x="326" y="15"/>
                </a:cubicBezTo>
                <a:cubicBezTo>
                  <a:pt x="324" y="16"/>
                  <a:pt x="320" y="17"/>
                  <a:pt x="320" y="18"/>
                </a:cubicBezTo>
                <a:cubicBezTo>
                  <a:pt x="321" y="21"/>
                  <a:pt x="322" y="24"/>
                  <a:pt x="323" y="26"/>
                </a:cubicBezTo>
                <a:cubicBezTo>
                  <a:pt x="330" y="31"/>
                  <a:pt x="337" y="36"/>
                  <a:pt x="346"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7"/>
          <p:cNvSpPr/>
          <p:nvPr/>
        </p:nvSpPr>
        <p:spPr bwMode="auto">
          <a:xfrm>
            <a:off x="4548581" y="2410093"/>
            <a:ext cx="2525713" cy="1438275"/>
          </a:xfrm>
          <a:custGeom>
            <a:avLst/>
            <a:gdLst>
              <a:gd name="T0" fmla="*/ 422 w 834"/>
              <a:gd name="T1" fmla="*/ 188 h 476"/>
              <a:gd name="T2" fmla="*/ 406 w 834"/>
              <a:gd name="T3" fmla="*/ 135 h 476"/>
              <a:gd name="T4" fmla="*/ 364 w 834"/>
              <a:gd name="T5" fmla="*/ 68 h 476"/>
              <a:gd name="T6" fmla="*/ 294 w 834"/>
              <a:gd name="T7" fmla="*/ 20 h 476"/>
              <a:gd name="T8" fmla="*/ 227 w 834"/>
              <a:gd name="T9" fmla="*/ 3 h 476"/>
              <a:gd name="T10" fmla="*/ 151 w 834"/>
              <a:gd name="T11" fmla="*/ 11 h 476"/>
              <a:gd name="T12" fmla="*/ 76 w 834"/>
              <a:gd name="T13" fmla="*/ 51 h 476"/>
              <a:gd name="T14" fmla="*/ 14 w 834"/>
              <a:gd name="T15" fmla="*/ 140 h 476"/>
              <a:gd name="T16" fmla="*/ 0 w 834"/>
              <a:gd name="T17" fmla="*/ 207 h 476"/>
              <a:gd name="T18" fmla="*/ 3 w 834"/>
              <a:gd name="T19" fmla="*/ 242 h 476"/>
              <a:gd name="T20" fmla="*/ 11 w 834"/>
              <a:gd name="T21" fmla="*/ 279 h 476"/>
              <a:gd name="T22" fmla="*/ 37 w 834"/>
              <a:gd name="T23" fmla="*/ 331 h 476"/>
              <a:gd name="T24" fmla="*/ 64 w 834"/>
              <a:gd name="T25" fmla="*/ 364 h 476"/>
              <a:gd name="T26" fmla="*/ 106 w 834"/>
              <a:gd name="T27" fmla="*/ 395 h 476"/>
              <a:gd name="T28" fmla="*/ 169 w 834"/>
              <a:gd name="T29" fmla="*/ 419 h 476"/>
              <a:gd name="T30" fmla="*/ 174 w 834"/>
              <a:gd name="T31" fmla="*/ 416 h 476"/>
              <a:gd name="T32" fmla="*/ 213 w 834"/>
              <a:gd name="T33" fmla="*/ 358 h 476"/>
              <a:gd name="T34" fmla="*/ 246 w 834"/>
              <a:gd name="T35" fmla="*/ 320 h 476"/>
              <a:gd name="T36" fmla="*/ 297 w 834"/>
              <a:gd name="T37" fmla="*/ 281 h 476"/>
              <a:gd name="T38" fmla="*/ 380 w 834"/>
              <a:gd name="T39" fmla="*/ 240 h 476"/>
              <a:gd name="T40" fmla="*/ 444 w 834"/>
              <a:gd name="T41" fmla="*/ 224 h 476"/>
              <a:gd name="T42" fmla="*/ 508 w 834"/>
              <a:gd name="T43" fmla="*/ 219 h 476"/>
              <a:gd name="T44" fmla="*/ 554 w 834"/>
              <a:gd name="T45" fmla="*/ 225 h 476"/>
              <a:gd name="T46" fmla="*/ 626 w 834"/>
              <a:gd name="T47" fmla="*/ 244 h 476"/>
              <a:gd name="T48" fmla="*/ 728 w 834"/>
              <a:gd name="T49" fmla="*/ 312 h 476"/>
              <a:gd name="T50" fmla="*/ 758 w 834"/>
              <a:gd name="T51" fmla="*/ 348 h 476"/>
              <a:gd name="T52" fmla="*/ 777 w 834"/>
              <a:gd name="T53" fmla="*/ 379 h 476"/>
              <a:gd name="T54" fmla="*/ 738 w 834"/>
              <a:gd name="T55" fmla="*/ 384 h 476"/>
              <a:gd name="T56" fmla="*/ 824 w 834"/>
              <a:gd name="T57" fmla="*/ 473 h 476"/>
              <a:gd name="T58" fmla="*/ 832 w 834"/>
              <a:gd name="T59" fmla="*/ 476 h 476"/>
              <a:gd name="T60" fmla="*/ 834 w 834"/>
              <a:gd name="T61" fmla="*/ 469 h 476"/>
              <a:gd name="T62" fmla="*/ 828 w 834"/>
              <a:gd name="T63" fmla="*/ 415 h 476"/>
              <a:gd name="T64" fmla="*/ 825 w 834"/>
              <a:gd name="T65" fmla="*/ 356 h 476"/>
              <a:gd name="T66" fmla="*/ 823 w 834"/>
              <a:gd name="T67" fmla="*/ 348 h 476"/>
              <a:gd name="T68" fmla="*/ 814 w 834"/>
              <a:gd name="T69" fmla="*/ 352 h 476"/>
              <a:gd name="T70" fmla="*/ 796 w 834"/>
              <a:gd name="T71" fmla="*/ 372 h 476"/>
              <a:gd name="T72" fmla="*/ 641 w 834"/>
              <a:gd name="T73" fmla="*/ 214 h 476"/>
              <a:gd name="T74" fmla="*/ 422 w 834"/>
              <a:gd name="T75" fmla="*/ 18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4" h="476">
                <a:moveTo>
                  <a:pt x="422" y="188"/>
                </a:moveTo>
                <a:cubicBezTo>
                  <a:pt x="417" y="170"/>
                  <a:pt x="411" y="153"/>
                  <a:pt x="406" y="135"/>
                </a:cubicBezTo>
                <a:cubicBezTo>
                  <a:pt x="398" y="109"/>
                  <a:pt x="382" y="88"/>
                  <a:pt x="364" y="68"/>
                </a:cubicBezTo>
                <a:cubicBezTo>
                  <a:pt x="345" y="47"/>
                  <a:pt x="320" y="32"/>
                  <a:pt x="294" y="20"/>
                </a:cubicBezTo>
                <a:cubicBezTo>
                  <a:pt x="273" y="10"/>
                  <a:pt x="250" y="6"/>
                  <a:pt x="227" y="3"/>
                </a:cubicBezTo>
                <a:cubicBezTo>
                  <a:pt x="201" y="0"/>
                  <a:pt x="176" y="4"/>
                  <a:pt x="151" y="11"/>
                </a:cubicBezTo>
                <a:cubicBezTo>
                  <a:pt x="123" y="20"/>
                  <a:pt x="98" y="33"/>
                  <a:pt x="76" y="51"/>
                </a:cubicBezTo>
                <a:cubicBezTo>
                  <a:pt x="48" y="75"/>
                  <a:pt x="26" y="105"/>
                  <a:pt x="14" y="140"/>
                </a:cubicBezTo>
                <a:cubicBezTo>
                  <a:pt x="6" y="162"/>
                  <a:pt x="1" y="184"/>
                  <a:pt x="0" y="207"/>
                </a:cubicBezTo>
                <a:cubicBezTo>
                  <a:pt x="0" y="219"/>
                  <a:pt x="2" y="231"/>
                  <a:pt x="3" y="242"/>
                </a:cubicBezTo>
                <a:cubicBezTo>
                  <a:pt x="5" y="255"/>
                  <a:pt x="7" y="267"/>
                  <a:pt x="11" y="279"/>
                </a:cubicBezTo>
                <a:cubicBezTo>
                  <a:pt x="19" y="297"/>
                  <a:pt x="27" y="315"/>
                  <a:pt x="37" y="331"/>
                </a:cubicBezTo>
                <a:cubicBezTo>
                  <a:pt x="44" y="343"/>
                  <a:pt x="53" y="355"/>
                  <a:pt x="64" y="364"/>
                </a:cubicBezTo>
                <a:cubicBezTo>
                  <a:pt x="77" y="375"/>
                  <a:pt x="92" y="385"/>
                  <a:pt x="106" y="395"/>
                </a:cubicBezTo>
                <a:cubicBezTo>
                  <a:pt x="125" y="408"/>
                  <a:pt x="146" y="414"/>
                  <a:pt x="169" y="419"/>
                </a:cubicBezTo>
                <a:cubicBezTo>
                  <a:pt x="170" y="419"/>
                  <a:pt x="173" y="417"/>
                  <a:pt x="174" y="416"/>
                </a:cubicBezTo>
                <a:cubicBezTo>
                  <a:pt x="187" y="396"/>
                  <a:pt x="199" y="377"/>
                  <a:pt x="213" y="358"/>
                </a:cubicBezTo>
                <a:cubicBezTo>
                  <a:pt x="223" y="345"/>
                  <a:pt x="233" y="331"/>
                  <a:pt x="246" y="320"/>
                </a:cubicBezTo>
                <a:cubicBezTo>
                  <a:pt x="261" y="306"/>
                  <a:pt x="278" y="292"/>
                  <a:pt x="297" y="281"/>
                </a:cubicBezTo>
                <a:cubicBezTo>
                  <a:pt x="323" y="266"/>
                  <a:pt x="351" y="252"/>
                  <a:pt x="380" y="240"/>
                </a:cubicBezTo>
                <a:cubicBezTo>
                  <a:pt x="400" y="231"/>
                  <a:pt x="422" y="226"/>
                  <a:pt x="444" y="224"/>
                </a:cubicBezTo>
                <a:cubicBezTo>
                  <a:pt x="466" y="223"/>
                  <a:pt x="487" y="219"/>
                  <a:pt x="508" y="219"/>
                </a:cubicBezTo>
                <a:cubicBezTo>
                  <a:pt x="523" y="219"/>
                  <a:pt x="539" y="221"/>
                  <a:pt x="554" y="225"/>
                </a:cubicBezTo>
                <a:cubicBezTo>
                  <a:pt x="578" y="230"/>
                  <a:pt x="603" y="235"/>
                  <a:pt x="626" y="244"/>
                </a:cubicBezTo>
                <a:cubicBezTo>
                  <a:pt x="665" y="259"/>
                  <a:pt x="698" y="282"/>
                  <a:pt x="728" y="312"/>
                </a:cubicBezTo>
                <a:cubicBezTo>
                  <a:pt x="739" y="323"/>
                  <a:pt x="748" y="335"/>
                  <a:pt x="758" y="348"/>
                </a:cubicBezTo>
                <a:cubicBezTo>
                  <a:pt x="765" y="357"/>
                  <a:pt x="771" y="368"/>
                  <a:pt x="777" y="379"/>
                </a:cubicBezTo>
                <a:cubicBezTo>
                  <a:pt x="764" y="383"/>
                  <a:pt x="750" y="377"/>
                  <a:pt x="738" y="384"/>
                </a:cubicBezTo>
                <a:cubicBezTo>
                  <a:pt x="767" y="414"/>
                  <a:pt x="796" y="444"/>
                  <a:pt x="824" y="473"/>
                </a:cubicBezTo>
                <a:cubicBezTo>
                  <a:pt x="826" y="475"/>
                  <a:pt x="830" y="476"/>
                  <a:pt x="832" y="476"/>
                </a:cubicBezTo>
                <a:cubicBezTo>
                  <a:pt x="833" y="475"/>
                  <a:pt x="834" y="471"/>
                  <a:pt x="834" y="469"/>
                </a:cubicBezTo>
                <a:cubicBezTo>
                  <a:pt x="832" y="451"/>
                  <a:pt x="830" y="433"/>
                  <a:pt x="828" y="415"/>
                </a:cubicBezTo>
                <a:cubicBezTo>
                  <a:pt x="827" y="396"/>
                  <a:pt x="826" y="376"/>
                  <a:pt x="825" y="356"/>
                </a:cubicBezTo>
                <a:cubicBezTo>
                  <a:pt x="825" y="353"/>
                  <a:pt x="824" y="351"/>
                  <a:pt x="823" y="348"/>
                </a:cubicBezTo>
                <a:cubicBezTo>
                  <a:pt x="820" y="349"/>
                  <a:pt x="816" y="350"/>
                  <a:pt x="814" y="352"/>
                </a:cubicBezTo>
                <a:cubicBezTo>
                  <a:pt x="808" y="358"/>
                  <a:pt x="803" y="365"/>
                  <a:pt x="796" y="372"/>
                </a:cubicBezTo>
                <a:cubicBezTo>
                  <a:pt x="762" y="301"/>
                  <a:pt x="712" y="247"/>
                  <a:pt x="641" y="214"/>
                </a:cubicBezTo>
                <a:cubicBezTo>
                  <a:pt x="572" y="181"/>
                  <a:pt x="498" y="172"/>
                  <a:pt x="422" y="1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8"/>
          <p:cNvSpPr/>
          <p:nvPr/>
        </p:nvSpPr>
        <p:spPr bwMode="auto">
          <a:xfrm>
            <a:off x="5378844" y="4416693"/>
            <a:ext cx="2562225" cy="1371600"/>
          </a:xfrm>
          <a:custGeom>
            <a:avLst/>
            <a:gdLst>
              <a:gd name="T0" fmla="*/ 426 w 846"/>
              <a:gd name="T1" fmla="*/ 276 h 454"/>
              <a:gd name="T2" fmla="*/ 442 w 846"/>
              <a:gd name="T3" fmla="*/ 325 h 454"/>
              <a:gd name="T4" fmla="*/ 512 w 846"/>
              <a:gd name="T5" fmla="*/ 413 h 454"/>
              <a:gd name="T6" fmla="*/ 607 w 846"/>
              <a:gd name="T7" fmla="*/ 450 h 454"/>
              <a:gd name="T8" fmla="*/ 735 w 846"/>
              <a:gd name="T9" fmla="*/ 427 h 454"/>
              <a:gd name="T10" fmla="*/ 776 w 846"/>
              <a:gd name="T11" fmla="*/ 398 h 454"/>
              <a:gd name="T12" fmla="*/ 824 w 846"/>
              <a:gd name="T13" fmla="*/ 337 h 454"/>
              <a:gd name="T14" fmla="*/ 845 w 846"/>
              <a:gd name="T15" fmla="*/ 247 h 454"/>
              <a:gd name="T16" fmla="*/ 842 w 846"/>
              <a:gd name="T17" fmla="*/ 206 h 454"/>
              <a:gd name="T18" fmla="*/ 828 w 846"/>
              <a:gd name="T19" fmla="*/ 155 h 454"/>
              <a:gd name="T20" fmla="*/ 794 w 846"/>
              <a:gd name="T21" fmla="*/ 104 h 454"/>
              <a:gd name="T22" fmla="*/ 741 w 846"/>
              <a:gd name="T23" fmla="*/ 59 h 454"/>
              <a:gd name="T24" fmla="*/ 681 w 846"/>
              <a:gd name="T25" fmla="*/ 34 h 454"/>
              <a:gd name="T26" fmla="*/ 658 w 846"/>
              <a:gd name="T27" fmla="*/ 45 h 454"/>
              <a:gd name="T28" fmla="*/ 641 w 846"/>
              <a:gd name="T29" fmla="*/ 75 h 454"/>
              <a:gd name="T30" fmla="*/ 604 w 846"/>
              <a:gd name="T31" fmla="*/ 126 h 454"/>
              <a:gd name="T32" fmla="*/ 554 w 846"/>
              <a:gd name="T33" fmla="*/ 171 h 454"/>
              <a:gd name="T34" fmla="*/ 495 w 846"/>
              <a:gd name="T35" fmla="*/ 208 h 454"/>
              <a:gd name="T36" fmla="*/ 424 w 846"/>
              <a:gd name="T37" fmla="*/ 235 h 454"/>
              <a:gd name="T38" fmla="*/ 365 w 846"/>
              <a:gd name="T39" fmla="*/ 246 h 454"/>
              <a:gd name="T40" fmla="*/ 265 w 846"/>
              <a:gd name="T41" fmla="*/ 241 h 454"/>
              <a:gd name="T42" fmla="*/ 196 w 846"/>
              <a:gd name="T43" fmla="*/ 219 h 454"/>
              <a:gd name="T44" fmla="*/ 103 w 846"/>
              <a:gd name="T45" fmla="*/ 154 h 454"/>
              <a:gd name="T46" fmla="*/ 88 w 846"/>
              <a:gd name="T47" fmla="*/ 136 h 454"/>
              <a:gd name="T48" fmla="*/ 59 w 846"/>
              <a:gd name="T49" fmla="*/ 98 h 454"/>
              <a:gd name="T50" fmla="*/ 99 w 846"/>
              <a:gd name="T51" fmla="*/ 89 h 454"/>
              <a:gd name="T52" fmla="*/ 69 w 846"/>
              <a:gd name="T53" fmla="*/ 64 h 454"/>
              <a:gd name="T54" fmla="*/ 10 w 846"/>
              <a:gd name="T55" fmla="*/ 7 h 454"/>
              <a:gd name="T56" fmla="*/ 2 w 846"/>
              <a:gd name="T57" fmla="*/ 0 h 454"/>
              <a:gd name="T58" fmla="*/ 0 w 846"/>
              <a:gd name="T59" fmla="*/ 12 h 454"/>
              <a:gd name="T60" fmla="*/ 2 w 846"/>
              <a:gd name="T61" fmla="*/ 25 h 454"/>
              <a:gd name="T62" fmla="*/ 5 w 846"/>
              <a:gd name="T63" fmla="*/ 58 h 454"/>
              <a:gd name="T64" fmla="*/ 11 w 846"/>
              <a:gd name="T65" fmla="*/ 102 h 454"/>
              <a:gd name="T66" fmla="*/ 15 w 846"/>
              <a:gd name="T67" fmla="*/ 128 h 454"/>
              <a:gd name="T68" fmla="*/ 19 w 846"/>
              <a:gd name="T69" fmla="*/ 134 h 454"/>
              <a:gd name="T70" fmla="*/ 30 w 846"/>
              <a:gd name="T71" fmla="*/ 119 h 454"/>
              <a:gd name="T72" fmla="*/ 42 w 846"/>
              <a:gd name="T73" fmla="*/ 107 h 454"/>
              <a:gd name="T74" fmla="*/ 426 w 846"/>
              <a:gd name="T75" fmla="*/ 2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6" h="454">
                <a:moveTo>
                  <a:pt x="426" y="276"/>
                </a:moveTo>
                <a:cubicBezTo>
                  <a:pt x="431" y="292"/>
                  <a:pt x="436" y="309"/>
                  <a:pt x="442" y="325"/>
                </a:cubicBezTo>
                <a:cubicBezTo>
                  <a:pt x="457" y="361"/>
                  <a:pt x="481" y="391"/>
                  <a:pt x="512" y="413"/>
                </a:cubicBezTo>
                <a:cubicBezTo>
                  <a:pt x="541" y="433"/>
                  <a:pt x="572" y="447"/>
                  <a:pt x="607" y="450"/>
                </a:cubicBezTo>
                <a:cubicBezTo>
                  <a:pt x="651" y="454"/>
                  <a:pt x="695" y="451"/>
                  <a:pt x="735" y="427"/>
                </a:cubicBezTo>
                <a:cubicBezTo>
                  <a:pt x="749" y="418"/>
                  <a:pt x="763" y="409"/>
                  <a:pt x="776" y="398"/>
                </a:cubicBezTo>
                <a:cubicBezTo>
                  <a:pt x="796" y="381"/>
                  <a:pt x="812" y="360"/>
                  <a:pt x="824" y="337"/>
                </a:cubicBezTo>
                <a:cubicBezTo>
                  <a:pt x="838" y="308"/>
                  <a:pt x="846" y="279"/>
                  <a:pt x="845" y="247"/>
                </a:cubicBezTo>
                <a:cubicBezTo>
                  <a:pt x="845" y="233"/>
                  <a:pt x="843" y="220"/>
                  <a:pt x="842" y="206"/>
                </a:cubicBezTo>
                <a:cubicBezTo>
                  <a:pt x="842" y="187"/>
                  <a:pt x="835" y="171"/>
                  <a:pt x="828" y="155"/>
                </a:cubicBezTo>
                <a:cubicBezTo>
                  <a:pt x="819" y="136"/>
                  <a:pt x="807" y="120"/>
                  <a:pt x="794" y="104"/>
                </a:cubicBezTo>
                <a:cubicBezTo>
                  <a:pt x="780" y="84"/>
                  <a:pt x="761" y="71"/>
                  <a:pt x="741" y="59"/>
                </a:cubicBezTo>
                <a:cubicBezTo>
                  <a:pt x="723" y="48"/>
                  <a:pt x="701" y="42"/>
                  <a:pt x="681" y="34"/>
                </a:cubicBezTo>
                <a:cubicBezTo>
                  <a:pt x="670" y="31"/>
                  <a:pt x="664" y="34"/>
                  <a:pt x="658" y="45"/>
                </a:cubicBezTo>
                <a:cubicBezTo>
                  <a:pt x="653" y="55"/>
                  <a:pt x="648" y="66"/>
                  <a:pt x="641" y="75"/>
                </a:cubicBezTo>
                <a:cubicBezTo>
                  <a:pt x="630" y="93"/>
                  <a:pt x="618" y="111"/>
                  <a:pt x="604" y="126"/>
                </a:cubicBezTo>
                <a:cubicBezTo>
                  <a:pt x="589" y="142"/>
                  <a:pt x="571" y="157"/>
                  <a:pt x="554" y="171"/>
                </a:cubicBezTo>
                <a:cubicBezTo>
                  <a:pt x="535" y="184"/>
                  <a:pt x="516" y="197"/>
                  <a:pt x="495" y="208"/>
                </a:cubicBezTo>
                <a:cubicBezTo>
                  <a:pt x="473" y="220"/>
                  <a:pt x="450" y="231"/>
                  <a:pt x="424" y="235"/>
                </a:cubicBezTo>
                <a:cubicBezTo>
                  <a:pt x="404" y="239"/>
                  <a:pt x="385" y="245"/>
                  <a:pt x="365" y="246"/>
                </a:cubicBezTo>
                <a:cubicBezTo>
                  <a:pt x="332" y="247"/>
                  <a:pt x="298" y="249"/>
                  <a:pt x="265" y="241"/>
                </a:cubicBezTo>
                <a:cubicBezTo>
                  <a:pt x="241" y="236"/>
                  <a:pt x="218" y="230"/>
                  <a:pt x="196" y="219"/>
                </a:cubicBezTo>
                <a:cubicBezTo>
                  <a:pt x="161" y="203"/>
                  <a:pt x="129" y="183"/>
                  <a:pt x="103" y="154"/>
                </a:cubicBezTo>
                <a:cubicBezTo>
                  <a:pt x="97" y="148"/>
                  <a:pt x="92" y="142"/>
                  <a:pt x="88" y="136"/>
                </a:cubicBezTo>
                <a:cubicBezTo>
                  <a:pt x="78" y="123"/>
                  <a:pt x="69" y="111"/>
                  <a:pt x="59" y="98"/>
                </a:cubicBezTo>
                <a:cubicBezTo>
                  <a:pt x="72" y="89"/>
                  <a:pt x="87" y="100"/>
                  <a:pt x="99" y="89"/>
                </a:cubicBezTo>
                <a:cubicBezTo>
                  <a:pt x="89" y="80"/>
                  <a:pt x="79" y="72"/>
                  <a:pt x="69" y="64"/>
                </a:cubicBezTo>
                <a:cubicBezTo>
                  <a:pt x="49" y="45"/>
                  <a:pt x="30" y="26"/>
                  <a:pt x="10" y="7"/>
                </a:cubicBezTo>
                <a:cubicBezTo>
                  <a:pt x="8" y="5"/>
                  <a:pt x="6" y="3"/>
                  <a:pt x="2" y="0"/>
                </a:cubicBezTo>
                <a:cubicBezTo>
                  <a:pt x="1" y="5"/>
                  <a:pt x="0" y="8"/>
                  <a:pt x="0" y="12"/>
                </a:cubicBezTo>
                <a:cubicBezTo>
                  <a:pt x="0" y="16"/>
                  <a:pt x="2" y="21"/>
                  <a:pt x="2" y="25"/>
                </a:cubicBezTo>
                <a:cubicBezTo>
                  <a:pt x="3" y="36"/>
                  <a:pt x="4" y="47"/>
                  <a:pt x="5" y="58"/>
                </a:cubicBezTo>
                <a:cubicBezTo>
                  <a:pt x="7" y="73"/>
                  <a:pt x="9" y="87"/>
                  <a:pt x="11" y="102"/>
                </a:cubicBezTo>
                <a:cubicBezTo>
                  <a:pt x="12" y="111"/>
                  <a:pt x="13" y="119"/>
                  <a:pt x="15" y="128"/>
                </a:cubicBezTo>
                <a:cubicBezTo>
                  <a:pt x="15" y="130"/>
                  <a:pt x="17" y="131"/>
                  <a:pt x="19" y="134"/>
                </a:cubicBezTo>
                <a:cubicBezTo>
                  <a:pt x="23" y="128"/>
                  <a:pt x="26" y="123"/>
                  <a:pt x="30" y="119"/>
                </a:cubicBezTo>
                <a:cubicBezTo>
                  <a:pt x="34" y="115"/>
                  <a:pt x="38" y="111"/>
                  <a:pt x="42" y="107"/>
                </a:cubicBezTo>
                <a:cubicBezTo>
                  <a:pt x="129" y="257"/>
                  <a:pt x="261" y="305"/>
                  <a:pt x="426" y="2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p:nvPr/>
        </p:nvSpPr>
        <p:spPr bwMode="auto">
          <a:xfrm>
            <a:off x="6496444" y="2406918"/>
            <a:ext cx="1435100" cy="2571750"/>
          </a:xfrm>
          <a:custGeom>
            <a:avLst/>
            <a:gdLst>
              <a:gd name="T0" fmla="*/ 57 w 474"/>
              <a:gd name="T1" fmla="*/ 181 h 851"/>
              <a:gd name="T2" fmla="*/ 69 w 474"/>
              <a:gd name="T3" fmla="*/ 189 h 851"/>
              <a:gd name="T4" fmla="*/ 152 w 474"/>
              <a:gd name="T5" fmla="*/ 252 h 851"/>
              <a:gd name="T6" fmla="*/ 203 w 474"/>
              <a:gd name="T7" fmla="*/ 318 h 851"/>
              <a:gd name="T8" fmla="*/ 238 w 474"/>
              <a:gd name="T9" fmla="*/ 391 h 851"/>
              <a:gd name="T10" fmla="*/ 249 w 474"/>
              <a:gd name="T11" fmla="*/ 434 h 851"/>
              <a:gd name="T12" fmla="*/ 257 w 474"/>
              <a:gd name="T13" fmla="*/ 484 h 851"/>
              <a:gd name="T14" fmla="*/ 251 w 474"/>
              <a:gd name="T15" fmla="*/ 578 h 851"/>
              <a:gd name="T16" fmla="*/ 233 w 474"/>
              <a:gd name="T17" fmla="*/ 639 h 851"/>
              <a:gd name="T18" fmla="*/ 187 w 474"/>
              <a:gd name="T19" fmla="*/ 716 h 851"/>
              <a:gd name="T20" fmla="*/ 123 w 474"/>
              <a:gd name="T21" fmla="*/ 775 h 851"/>
              <a:gd name="T22" fmla="*/ 95 w 474"/>
              <a:gd name="T23" fmla="*/ 791 h 851"/>
              <a:gd name="T24" fmla="*/ 95 w 474"/>
              <a:gd name="T25" fmla="*/ 752 h 851"/>
              <a:gd name="T26" fmla="*/ 84 w 474"/>
              <a:gd name="T27" fmla="*/ 757 h 851"/>
              <a:gd name="T28" fmla="*/ 73 w 474"/>
              <a:gd name="T29" fmla="*/ 767 h 851"/>
              <a:gd name="T30" fmla="*/ 0 w 474"/>
              <a:gd name="T31" fmla="*/ 841 h 851"/>
              <a:gd name="T32" fmla="*/ 15 w 474"/>
              <a:gd name="T33" fmla="*/ 843 h 851"/>
              <a:gd name="T34" fmla="*/ 52 w 474"/>
              <a:gd name="T35" fmla="*/ 840 h 851"/>
              <a:gd name="T36" fmla="*/ 113 w 474"/>
              <a:gd name="T37" fmla="*/ 837 h 851"/>
              <a:gd name="T38" fmla="*/ 129 w 474"/>
              <a:gd name="T39" fmla="*/ 833 h 851"/>
              <a:gd name="T40" fmla="*/ 129 w 474"/>
              <a:gd name="T41" fmla="*/ 830 h 851"/>
              <a:gd name="T42" fmla="*/ 103 w 474"/>
              <a:gd name="T43" fmla="*/ 808 h 851"/>
              <a:gd name="T44" fmla="*/ 289 w 474"/>
              <a:gd name="T45" fmla="*/ 430 h 851"/>
              <a:gd name="T46" fmla="*/ 418 w 474"/>
              <a:gd name="T47" fmla="*/ 363 h 851"/>
              <a:gd name="T48" fmla="*/ 473 w 474"/>
              <a:gd name="T49" fmla="*/ 229 h 851"/>
              <a:gd name="T50" fmla="*/ 292 w 474"/>
              <a:gd name="T51" fmla="*/ 13 h 851"/>
              <a:gd name="T52" fmla="*/ 57 w 474"/>
              <a:gd name="T53" fmla="*/ 18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4" h="851">
                <a:moveTo>
                  <a:pt x="57" y="181"/>
                </a:moveTo>
                <a:cubicBezTo>
                  <a:pt x="61" y="183"/>
                  <a:pt x="64" y="187"/>
                  <a:pt x="69" y="189"/>
                </a:cubicBezTo>
                <a:cubicBezTo>
                  <a:pt x="100" y="205"/>
                  <a:pt x="128" y="227"/>
                  <a:pt x="152" y="252"/>
                </a:cubicBezTo>
                <a:cubicBezTo>
                  <a:pt x="172" y="272"/>
                  <a:pt x="188" y="294"/>
                  <a:pt x="203" y="318"/>
                </a:cubicBezTo>
                <a:cubicBezTo>
                  <a:pt x="217" y="341"/>
                  <a:pt x="227" y="366"/>
                  <a:pt x="238" y="391"/>
                </a:cubicBezTo>
                <a:cubicBezTo>
                  <a:pt x="243" y="404"/>
                  <a:pt x="246" y="419"/>
                  <a:pt x="249" y="434"/>
                </a:cubicBezTo>
                <a:cubicBezTo>
                  <a:pt x="252" y="451"/>
                  <a:pt x="256" y="467"/>
                  <a:pt x="257" y="484"/>
                </a:cubicBezTo>
                <a:cubicBezTo>
                  <a:pt x="258" y="516"/>
                  <a:pt x="260" y="547"/>
                  <a:pt x="251" y="578"/>
                </a:cubicBezTo>
                <a:cubicBezTo>
                  <a:pt x="245" y="598"/>
                  <a:pt x="241" y="619"/>
                  <a:pt x="233" y="639"/>
                </a:cubicBezTo>
                <a:cubicBezTo>
                  <a:pt x="222" y="667"/>
                  <a:pt x="208" y="694"/>
                  <a:pt x="187" y="716"/>
                </a:cubicBezTo>
                <a:cubicBezTo>
                  <a:pt x="168" y="737"/>
                  <a:pt x="148" y="759"/>
                  <a:pt x="123" y="775"/>
                </a:cubicBezTo>
                <a:cubicBezTo>
                  <a:pt x="115" y="780"/>
                  <a:pt x="106" y="785"/>
                  <a:pt x="95" y="791"/>
                </a:cubicBezTo>
                <a:cubicBezTo>
                  <a:pt x="95" y="777"/>
                  <a:pt x="95" y="765"/>
                  <a:pt x="95" y="752"/>
                </a:cubicBezTo>
                <a:cubicBezTo>
                  <a:pt x="90" y="754"/>
                  <a:pt x="87" y="755"/>
                  <a:pt x="84" y="757"/>
                </a:cubicBezTo>
                <a:cubicBezTo>
                  <a:pt x="80" y="760"/>
                  <a:pt x="77" y="764"/>
                  <a:pt x="73" y="767"/>
                </a:cubicBezTo>
                <a:cubicBezTo>
                  <a:pt x="49" y="792"/>
                  <a:pt x="24" y="816"/>
                  <a:pt x="0" y="841"/>
                </a:cubicBezTo>
                <a:cubicBezTo>
                  <a:pt x="4" y="851"/>
                  <a:pt x="10" y="843"/>
                  <a:pt x="15" y="843"/>
                </a:cubicBezTo>
                <a:cubicBezTo>
                  <a:pt x="27" y="843"/>
                  <a:pt x="40" y="841"/>
                  <a:pt x="52" y="840"/>
                </a:cubicBezTo>
                <a:cubicBezTo>
                  <a:pt x="73" y="839"/>
                  <a:pt x="93" y="838"/>
                  <a:pt x="113" y="837"/>
                </a:cubicBezTo>
                <a:cubicBezTo>
                  <a:pt x="118" y="836"/>
                  <a:pt x="124" y="835"/>
                  <a:pt x="129" y="833"/>
                </a:cubicBezTo>
                <a:cubicBezTo>
                  <a:pt x="129" y="832"/>
                  <a:pt x="129" y="831"/>
                  <a:pt x="129" y="830"/>
                </a:cubicBezTo>
                <a:cubicBezTo>
                  <a:pt x="121" y="823"/>
                  <a:pt x="113" y="816"/>
                  <a:pt x="103" y="808"/>
                </a:cubicBezTo>
                <a:cubicBezTo>
                  <a:pt x="260" y="728"/>
                  <a:pt x="311" y="597"/>
                  <a:pt x="289" y="430"/>
                </a:cubicBezTo>
                <a:cubicBezTo>
                  <a:pt x="340" y="423"/>
                  <a:pt x="383" y="401"/>
                  <a:pt x="418" y="363"/>
                </a:cubicBezTo>
                <a:cubicBezTo>
                  <a:pt x="453" y="325"/>
                  <a:pt x="472" y="280"/>
                  <a:pt x="473" y="229"/>
                </a:cubicBezTo>
                <a:cubicBezTo>
                  <a:pt x="474" y="118"/>
                  <a:pt x="401" y="29"/>
                  <a:pt x="292" y="13"/>
                </a:cubicBezTo>
                <a:cubicBezTo>
                  <a:pt x="199" y="0"/>
                  <a:pt x="88" y="49"/>
                  <a:pt x="57"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5589981" y="3530868"/>
            <a:ext cx="1227138" cy="1200150"/>
          </a:xfrm>
          <a:custGeom>
            <a:avLst/>
            <a:gdLst>
              <a:gd name="T0" fmla="*/ 202 w 405"/>
              <a:gd name="T1" fmla="*/ 396 h 397"/>
              <a:gd name="T2" fmla="*/ 349 w 405"/>
              <a:gd name="T3" fmla="*/ 332 h 397"/>
              <a:gd name="T4" fmla="*/ 400 w 405"/>
              <a:gd name="T5" fmla="*/ 180 h 397"/>
              <a:gd name="T6" fmla="*/ 214 w 405"/>
              <a:gd name="T7" fmla="*/ 4 h 397"/>
              <a:gd name="T8" fmla="*/ 59 w 405"/>
              <a:gd name="T9" fmla="*/ 64 h 397"/>
              <a:gd name="T10" fmla="*/ 4 w 405"/>
              <a:gd name="T11" fmla="*/ 215 h 397"/>
              <a:gd name="T12" fmla="*/ 68 w 405"/>
              <a:gd name="T13" fmla="*/ 345 h 397"/>
              <a:gd name="T14" fmla="*/ 202 w 405"/>
              <a:gd name="T15" fmla="*/ 396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397">
                <a:moveTo>
                  <a:pt x="202" y="396"/>
                </a:moveTo>
                <a:cubicBezTo>
                  <a:pt x="261" y="396"/>
                  <a:pt x="310" y="375"/>
                  <a:pt x="349" y="332"/>
                </a:cubicBezTo>
                <a:cubicBezTo>
                  <a:pt x="389" y="289"/>
                  <a:pt x="405" y="237"/>
                  <a:pt x="400" y="180"/>
                </a:cubicBezTo>
                <a:cubicBezTo>
                  <a:pt x="391" y="88"/>
                  <a:pt x="315" y="9"/>
                  <a:pt x="214" y="4"/>
                </a:cubicBezTo>
                <a:cubicBezTo>
                  <a:pt x="153" y="0"/>
                  <a:pt x="101" y="21"/>
                  <a:pt x="59" y="64"/>
                </a:cubicBezTo>
                <a:cubicBezTo>
                  <a:pt x="19" y="106"/>
                  <a:pt x="0" y="157"/>
                  <a:pt x="4" y="215"/>
                </a:cubicBezTo>
                <a:cubicBezTo>
                  <a:pt x="8" y="266"/>
                  <a:pt x="30" y="310"/>
                  <a:pt x="68" y="345"/>
                </a:cubicBezTo>
                <a:cubicBezTo>
                  <a:pt x="106" y="379"/>
                  <a:pt x="151" y="397"/>
                  <a:pt x="202" y="3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4551756" y="3294330"/>
            <a:ext cx="1363663" cy="2557463"/>
          </a:xfrm>
          <a:custGeom>
            <a:avLst/>
            <a:gdLst>
              <a:gd name="T0" fmla="*/ 346 w 450"/>
              <a:gd name="T1" fmla="*/ 43 h 846"/>
              <a:gd name="T2" fmla="*/ 323 w 450"/>
              <a:gd name="T3" fmla="*/ 26 h 846"/>
              <a:gd name="T4" fmla="*/ 320 w 450"/>
              <a:gd name="T5" fmla="*/ 18 h 846"/>
              <a:gd name="T6" fmla="*/ 326 w 450"/>
              <a:gd name="T7" fmla="*/ 15 h 846"/>
              <a:gd name="T8" fmla="*/ 389 w 450"/>
              <a:gd name="T9" fmla="*/ 7 h 846"/>
              <a:gd name="T10" fmla="*/ 425 w 450"/>
              <a:gd name="T11" fmla="*/ 3 h 846"/>
              <a:gd name="T12" fmla="*/ 448 w 450"/>
              <a:gd name="T13" fmla="*/ 0 h 846"/>
              <a:gd name="T14" fmla="*/ 450 w 450"/>
              <a:gd name="T15" fmla="*/ 2 h 846"/>
              <a:gd name="T16" fmla="*/ 445 w 450"/>
              <a:gd name="T17" fmla="*/ 12 h 846"/>
              <a:gd name="T18" fmla="*/ 393 w 450"/>
              <a:gd name="T19" fmla="*/ 67 h 846"/>
              <a:gd name="T20" fmla="*/ 368 w 450"/>
              <a:gd name="T21" fmla="*/ 95 h 846"/>
              <a:gd name="T22" fmla="*/ 361 w 450"/>
              <a:gd name="T23" fmla="*/ 98 h 846"/>
              <a:gd name="T24" fmla="*/ 356 w 450"/>
              <a:gd name="T25" fmla="*/ 91 h 846"/>
              <a:gd name="T26" fmla="*/ 356 w 450"/>
              <a:gd name="T27" fmla="*/ 61 h 846"/>
              <a:gd name="T28" fmla="*/ 326 w 450"/>
              <a:gd name="T29" fmla="*/ 80 h 846"/>
              <a:gd name="T30" fmla="*/ 279 w 450"/>
              <a:gd name="T31" fmla="*/ 125 h 846"/>
              <a:gd name="T32" fmla="*/ 230 w 450"/>
              <a:gd name="T33" fmla="*/ 209 h 846"/>
              <a:gd name="T34" fmla="*/ 213 w 450"/>
              <a:gd name="T35" fmla="*/ 261 h 846"/>
              <a:gd name="T36" fmla="*/ 207 w 450"/>
              <a:gd name="T37" fmla="*/ 362 h 846"/>
              <a:gd name="T38" fmla="*/ 228 w 450"/>
              <a:gd name="T39" fmla="*/ 456 h 846"/>
              <a:gd name="T40" fmla="*/ 269 w 450"/>
              <a:gd name="T41" fmla="*/ 535 h 846"/>
              <a:gd name="T42" fmla="*/ 334 w 450"/>
              <a:gd name="T43" fmla="*/ 609 h 846"/>
              <a:gd name="T44" fmla="*/ 380 w 450"/>
              <a:gd name="T45" fmla="*/ 642 h 846"/>
              <a:gd name="T46" fmla="*/ 410 w 450"/>
              <a:gd name="T47" fmla="*/ 658 h 846"/>
              <a:gd name="T48" fmla="*/ 419 w 450"/>
              <a:gd name="T49" fmla="*/ 678 h 846"/>
              <a:gd name="T50" fmla="*/ 394 w 450"/>
              <a:gd name="T51" fmla="*/ 738 h 846"/>
              <a:gd name="T52" fmla="*/ 341 w 450"/>
              <a:gd name="T53" fmla="*/ 800 h 846"/>
              <a:gd name="T54" fmla="*/ 296 w 450"/>
              <a:gd name="T55" fmla="*/ 827 h 846"/>
              <a:gd name="T56" fmla="*/ 237 w 450"/>
              <a:gd name="T57" fmla="*/ 843 h 846"/>
              <a:gd name="T58" fmla="*/ 209 w 450"/>
              <a:gd name="T59" fmla="*/ 846 h 846"/>
              <a:gd name="T60" fmla="*/ 103 w 450"/>
              <a:gd name="T61" fmla="*/ 815 h 846"/>
              <a:gd name="T62" fmla="*/ 48 w 450"/>
              <a:gd name="T63" fmla="*/ 766 h 846"/>
              <a:gd name="T64" fmla="*/ 17 w 450"/>
              <a:gd name="T65" fmla="*/ 714 h 846"/>
              <a:gd name="T66" fmla="*/ 2 w 450"/>
              <a:gd name="T67" fmla="*/ 649 h 846"/>
              <a:gd name="T68" fmla="*/ 2 w 450"/>
              <a:gd name="T69" fmla="*/ 631 h 846"/>
              <a:gd name="T70" fmla="*/ 15 w 450"/>
              <a:gd name="T71" fmla="*/ 558 h 846"/>
              <a:gd name="T72" fmla="*/ 80 w 450"/>
              <a:gd name="T73" fmla="*/ 470 h 846"/>
              <a:gd name="T74" fmla="*/ 160 w 450"/>
              <a:gd name="T75" fmla="*/ 429 h 846"/>
              <a:gd name="T76" fmla="*/ 164 w 450"/>
              <a:gd name="T77" fmla="*/ 429 h 846"/>
              <a:gd name="T78" fmla="*/ 176 w 450"/>
              <a:gd name="T79" fmla="*/ 414 h 846"/>
              <a:gd name="T80" fmla="*/ 170 w 450"/>
              <a:gd name="T81" fmla="*/ 378 h 846"/>
              <a:gd name="T82" fmla="*/ 167 w 450"/>
              <a:gd name="T83" fmla="*/ 327 h 846"/>
              <a:gd name="T84" fmla="*/ 178 w 450"/>
              <a:gd name="T85" fmla="*/ 253 h 846"/>
              <a:gd name="T86" fmla="*/ 210 w 450"/>
              <a:gd name="T87" fmla="*/ 172 h 846"/>
              <a:gd name="T88" fmla="*/ 273 w 450"/>
              <a:gd name="T89" fmla="*/ 93 h 846"/>
              <a:gd name="T90" fmla="*/ 336 w 450"/>
              <a:gd name="T91" fmla="*/ 49 h 846"/>
              <a:gd name="T92" fmla="*/ 346 w 450"/>
              <a:gd name="T93" fmla="*/ 4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0" h="846">
                <a:moveTo>
                  <a:pt x="346" y="43"/>
                </a:moveTo>
                <a:cubicBezTo>
                  <a:pt x="337" y="36"/>
                  <a:pt x="330" y="31"/>
                  <a:pt x="323" y="26"/>
                </a:cubicBezTo>
                <a:cubicBezTo>
                  <a:pt x="322" y="24"/>
                  <a:pt x="321" y="21"/>
                  <a:pt x="320" y="18"/>
                </a:cubicBezTo>
                <a:cubicBezTo>
                  <a:pt x="320" y="17"/>
                  <a:pt x="324" y="16"/>
                  <a:pt x="326" y="15"/>
                </a:cubicBezTo>
                <a:cubicBezTo>
                  <a:pt x="347" y="12"/>
                  <a:pt x="368" y="9"/>
                  <a:pt x="389" y="7"/>
                </a:cubicBezTo>
                <a:cubicBezTo>
                  <a:pt x="401" y="5"/>
                  <a:pt x="413" y="4"/>
                  <a:pt x="425" y="3"/>
                </a:cubicBezTo>
                <a:cubicBezTo>
                  <a:pt x="433" y="2"/>
                  <a:pt x="440" y="1"/>
                  <a:pt x="448" y="0"/>
                </a:cubicBezTo>
                <a:cubicBezTo>
                  <a:pt x="449" y="1"/>
                  <a:pt x="449" y="2"/>
                  <a:pt x="450" y="2"/>
                </a:cubicBezTo>
                <a:cubicBezTo>
                  <a:pt x="448" y="6"/>
                  <a:pt x="447" y="10"/>
                  <a:pt x="445" y="12"/>
                </a:cubicBezTo>
                <a:cubicBezTo>
                  <a:pt x="428" y="31"/>
                  <a:pt x="410" y="49"/>
                  <a:pt x="393" y="67"/>
                </a:cubicBezTo>
                <a:cubicBezTo>
                  <a:pt x="384" y="76"/>
                  <a:pt x="376" y="86"/>
                  <a:pt x="368" y="95"/>
                </a:cubicBezTo>
                <a:cubicBezTo>
                  <a:pt x="366" y="97"/>
                  <a:pt x="362" y="99"/>
                  <a:pt x="361" y="98"/>
                </a:cubicBezTo>
                <a:cubicBezTo>
                  <a:pt x="358" y="97"/>
                  <a:pt x="357" y="93"/>
                  <a:pt x="356" y="91"/>
                </a:cubicBezTo>
                <a:cubicBezTo>
                  <a:pt x="356" y="82"/>
                  <a:pt x="356" y="73"/>
                  <a:pt x="356" y="61"/>
                </a:cubicBezTo>
                <a:cubicBezTo>
                  <a:pt x="344" y="68"/>
                  <a:pt x="334" y="73"/>
                  <a:pt x="326" y="80"/>
                </a:cubicBezTo>
                <a:cubicBezTo>
                  <a:pt x="310" y="95"/>
                  <a:pt x="293" y="108"/>
                  <a:pt x="279" y="125"/>
                </a:cubicBezTo>
                <a:cubicBezTo>
                  <a:pt x="258" y="150"/>
                  <a:pt x="240" y="177"/>
                  <a:pt x="230" y="209"/>
                </a:cubicBezTo>
                <a:cubicBezTo>
                  <a:pt x="224" y="226"/>
                  <a:pt x="217" y="243"/>
                  <a:pt x="213" y="261"/>
                </a:cubicBezTo>
                <a:cubicBezTo>
                  <a:pt x="204" y="294"/>
                  <a:pt x="204" y="328"/>
                  <a:pt x="207" y="362"/>
                </a:cubicBezTo>
                <a:cubicBezTo>
                  <a:pt x="209" y="394"/>
                  <a:pt x="215" y="426"/>
                  <a:pt x="228" y="456"/>
                </a:cubicBezTo>
                <a:cubicBezTo>
                  <a:pt x="239" y="484"/>
                  <a:pt x="252" y="510"/>
                  <a:pt x="269" y="535"/>
                </a:cubicBezTo>
                <a:cubicBezTo>
                  <a:pt x="287" y="563"/>
                  <a:pt x="310" y="587"/>
                  <a:pt x="334" y="609"/>
                </a:cubicBezTo>
                <a:cubicBezTo>
                  <a:pt x="348" y="622"/>
                  <a:pt x="365" y="631"/>
                  <a:pt x="380" y="642"/>
                </a:cubicBezTo>
                <a:cubicBezTo>
                  <a:pt x="390" y="648"/>
                  <a:pt x="400" y="653"/>
                  <a:pt x="410" y="658"/>
                </a:cubicBezTo>
                <a:cubicBezTo>
                  <a:pt x="419" y="663"/>
                  <a:pt x="422" y="669"/>
                  <a:pt x="419" y="678"/>
                </a:cubicBezTo>
                <a:cubicBezTo>
                  <a:pt x="412" y="698"/>
                  <a:pt x="405" y="720"/>
                  <a:pt x="394" y="738"/>
                </a:cubicBezTo>
                <a:cubicBezTo>
                  <a:pt x="381" y="762"/>
                  <a:pt x="365" y="785"/>
                  <a:pt x="341" y="800"/>
                </a:cubicBezTo>
                <a:cubicBezTo>
                  <a:pt x="326" y="809"/>
                  <a:pt x="312" y="820"/>
                  <a:pt x="296" y="827"/>
                </a:cubicBezTo>
                <a:cubicBezTo>
                  <a:pt x="278" y="836"/>
                  <a:pt x="258" y="842"/>
                  <a:pt x="237" y="843"/>
                </a:cubicBezTo>
                <a:cubicBezTo>
                  <a:pt x="228" y="843"/>
                  <a:pt x="218" y="846"/>
                  <a:pt x="209" y="846"/>
                </a:cubicBezTo>
                <a:cubicBezTo>
                  <a:pt x="171" y="843"/>
                  <a:pt x="136" y="835"/>
                  <a:pt x="103" y="815"/>
                </a:cubicBezTo>
                <a:cubicBezTo>
                  <a:pt x="82" y="801"/>
                  <a:pt x="63" y="785"/>
                  <a:pt x="48" y="766"/>
                </a:cubicBezTo>
                <a:cubicBezTo>
                  <a:pt x="35" y="751"/>
                  <a:pt x="26" y="732"/>
                  <a:pt x="17" y="714"/>
                </a:cubicBezTo>
                <a:cubicBezTo>
                  <a:pt x="7" y="693"/>
                  <a:pt x="2" y="672"/>
                  <a:pt x="2" y="649"/>
                </a:cubicBezTo>
                <a:cubicBezTo>
                  <a:pt x="2" y="643"/>
                  <a:pt x="3" y="637"/>
                  <a:pt x="2" y="631"/>
                </a:cubicBezTo>
                <a:cubicBezTo>
                  <a:pt x="0" y="606"/>
                  <a:pt x="7" y="582"/>
                  <a:pt x="15" y="558"/>
                </a:cubicBezTo>
                <a:cubicBezTo>
                  <a:pt x="28" y="522"/>
                  <a:pt x="52" y="495"/>
                  <a:pt x="80" y="470"/>
                </a:cubicBezTo>
                <a:cubicBezTo>
                  <a:pt x="103" y="450"/>
                  <a:pt x="131" y="439"/>
                  <a:pt x="160" y="429"/>
                </a:cubicBezTo>
                <a:cubicBezTo>
                  <a:pt x="162" y="429"/>
                  <a:pt x="163" y="429"/>
                  <a:pt x="164" y="429"/>
                </a:cubicBezTo>
                <a:cubicBezTo>
                  <a:pt x="175" y="428"/>
                  <a:pt x="178" y="424"/>
                  <a:pt x="176" y="414"/>
                </a:cubicBezTo>
                <a:cubicBezTo>
                  <a:pt x="174" y="402"/>
                  <a:pt x="171" y="390"/>
                  <a:pt x="170" y="378"/>
                </a:cubicBezTo>
                <a:cubicBezTo>
                  <a:pt x="169" y="361"/>
                  <a:pt x="167" y="344"/>
                  <a:pt x="167" y="327"/>
                </a:cubicBezTo>
                <a:cubicBezTo>
                  <a:pt x="168" y="302"/>
                  <a:pt x="172" y="277"/>
                  <a:pt x="178" y="253"/>
                </a:cubicBezTo>
                <a:cubicBezTo>
                  <a:pt x="185" y="224"/>
                  <a:pt x="196" y="198"/>
                  <a:pt x="210" y="172"/>
                </a:cubicBezTo>
                <a:cubicBezTo>
                  <a:pt x="226" y="142"/>
                  <a:pt x="249" y="117"/>
                  <a:pt x="273" y="93"/>
                </a:cubicBezTo>
                <a:cubicBezTo>
                  <a:pt x="292" y="76"/>
                  <a:pt x="313" y="61"/>
                  <a:pt x="336" y="49"/>
                </a:cubicBezTo>
                <a:cubicBezTo>
                  <a:pt x="339" y="48"/>
                  <a:pt x="342" y="45"/>
                  <a:pt x="346" y="43"/>
                </a:cubicBezTo>
                <a:close/>
              </a:path>
            </a:pathLst>
          </a:custGeom>
          <a:solidFill>
            <a:srgbClr val="63984F"/>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4548581" y="2410093"/>
            <a:ext cx="2525713" cy="1438275"/>
          </a:xfrm>
          <a:custGeom>
            <a:avLst/>
            <a:gdLst>
              <a:gd name="T0" fmla="*/ 422 w 834"/>
              <a:gd name="T1" fmla="*/ 188 h 476"/>
              <a:gd name="T2" fmla="*/ 641 w 834"/>
              <a:gd name="T3" fmla="*/ 214 h 476"/>
              <a:gd name="T4" fmla="*/ 796 w 834"/>
              <a:gd name="T5" fmla="*/ 372 h 476"/>
              <a:gd name="T6" fmla="*/ 814 w 834"/>
              <a:gd name="T7" fmla="*/ 352 h 476"/>
              <a:gd name="T8" fmla="*/ 823 w 834"/>
              <a:gd name="T9" fmla="*/ 348 h 476"/>
              <a:gd name="T10" fmla="*/ 825 w 834"/>
              <a:gd name="T11" fmla="*/ 356 h 476"/>
              <a:gd name="T12" fmla="*/ 828 w 834"/>
              <a:gd name="T13" fmla="*/ 415 h 476"/>
              <a:gd name="T14" fmla="*/ 834 w 834"/>
              <a:gd name="T15" fmla="*/ 469 h 476"/>
              <a:gd name="T16" fmla="*/ 832 w 834"/>
              <a:gd name="T17" fmla="*/ 476 h 476"/>
              <a:gd name="T18" fmla="*/ 824 w 834"/>
              <a:gd name="T19" fmla="*/ 473 h 476"/>
              <a:gd name="T20" fmla="*/ 738 w 834"/>
              <a:gd name="T21" fmla="*/ 384 h 476"/>
              <a:gd name="T22" fmla="*/ 777 w 834"/>
              <a:gd name="T23" fmla="*/ 379 h 476"/>
              <a:gd name="T24" fmla="*/ 758 w 834"/>
              <a:gd name="T25" fmla="*/ 348 h 476"/>
              <a:gd name="T26" fmla="*/ 728 w 834"/>
              <a:gd name="T27" fmla="*/ 312 h 476"/>
              <a:gd name="T28" fmla="*/ 626 w 834"/>
              <a:gd name="T29" fmla="*/ 244 h 476"/>
              <a:gd name="T30" fmla="*/ 554 w 834"/>
              <a:gd name="T31" fmla="*/ 225 h 476"/>
              <a:gd name="T32" fmla="*/ 508 w 834"/>
              <a:gd name="T33" fmla="*/ 219 h 476"/>
              <a:gd name="T34" fmla="*/ 444 w 834"/>
              <a:gd name="T35" fmla="*/ 224 h 476"/>
              <a:gd name="T36" fmla="*/ 380 w 834"/>
              <a:gd name="T37" fmla="*/ 240 h 476"/>
              <a:gd name="T38" fmla="*/ 297 w 834"/>
              <a:gd name="T39" fmla="*/ 281 h 476"/>
              <a:gd name="T40" fmla="*/ 246 w 834"/>
              <a:gd name="T41" fmla="*/ 320 h 476"/>
              <a:gd name="T42" fmla="*/ 213 w 834"/>
              <a:gd name="T43" fmla="*/ 358 h 476"/>
              <a:gd name="T44" fmla="*/ 174 w 834"/>
              <a:gd name="T45" fmla="*/ 416 h 476"/>
              <a:gd name="T46" fmla="*/ 169 w 834"/>
              <a:gd name="T47" fmla="*/ 419 h 476"/>
              <a:gd name="T48" fmla="*/ 106 w 834"/>
              <a:gd name="T49" fmla="*/ 395 h 476"/>
              <a:gd name="T50" fmla="*/ 64 w 834"/>
              <a:gd name="T51" fmla="*/ 364 h 476"/>
              <a:gd name="T52" fmla="*/ 37 w 834"/>
              <a:gd name="T53" fmla="*/ 331 h 476"/>
              <a:gd name="T54" fmla="*/ 11 w 834"/>
              <a:gd name="T55" fmla="*/ 279 h 476"/>
              <a:gd name="T56" fmla="*/ 3 w 834"/>
              <a:gd name="T57" fmla="*/ 242 h 476"/>
              <a:gd name="T58" fmla="*/ 0 w 834"/>
              <a:gd name="T59" fmla="*/ 207 h 476"/>
              <a:gd name="T60" fmla="*/ 14 w 834"/>
              <a:gd name="T61" fmla="*/ 140 h 476"/>
              <a:gd name="T62" fmla="*/ 76 w 834"/>
              <a:gd name="T63" fmla="*/ 51 h 476"/>
              <a:gd name="T64" fmla="*/ 151 w 834"/>
              <a:gd name="T65" fmla="*/ 11 h 476"/>
              <a:gd name="T66" fmla="*/ 227 w 834"/>
              <a:gd name="T67" fmla="*/ 3 h 476"/>
              <a:gd name="T68" fmla="*/ 294 w 834"/>
              <a:gd name="T69" fmla="*/ 20 h 476"/>
              <a:gd name="T70" fmla="*/ 364 w 834"/>
              <a:gd name="T71" fmla="*/ 68 h 476"/>
              <a:gd name="T72" fmla="*/ 406 w 834"/>
              <a:gd name="T73" fmla="*/ 135 h 476"/>
              <a:gd name="T74" fmla="*/ 422 w 834"/>
              <a:gd name="T75" fmla="*/ 18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4" h="476">
                <a:moveTo>
                  <a:pt x="422" y="188"/>
                </a:moveTo>
                <a:cubicBezTo>
                  <a:pt x="498" y="172"/>
                  <a:pt x="572" y="181"/>
                  <a:pt x="641" y="214"/>
                </a:cubicBezTo>
                <a:cubicBezTo>
                  <a:pt x="712" y="247"/>
                  <a:pt x="762" y="301"/>
                  <a:pt x="796" y="372"/>
                </a:cubicBezTo>
                <a:cubicBezTo>
                  <a:pt x="803" y="365"/>
                  <a:pt x="808" y="358"/>
                  <a:pt x="814" y="352"/>
                </a:cubicBezTo>
                <a:cubicBezTo>
                  <a:pt x="816" y="350"/>
                  <a:pt x="820" y="349"/>
                  <a:pt x="823" y="348"/>
                </a:cubicBezTo>
                <a:cubicBezTo>
                  <a:pt x="824" y="351"/>
                  <a:pt x="825" y="353"/>
                  <a:pt x="825" y="356"/>
                </a:cubicBezTo>
                <a:cubicBezTo>
                  <a:pt x="826" y="376"/>
                  <a:pt x="827" y="396"/>
                  <a:pt x="828" y="415"/>
                </a:cubicBezTo>
                <a:cubicBezTo>
                  <a:pt x="830" y="433"/>
                  <a:pt x="832" y="451"/>
                  <a:pt x="834" y="469"/>
                </a:cubicBezTo>
                <a:cubicBezTo>
                  <a:pt x="834" y="471"/>
                  <a:pt x="833" y="475"/>
                  <a:pt x="832" y="476"/>
                </a:cubicBezTo>
                <a:cubicBezTo>
                  <a:pt x="830" y="476"/>
                  <a:pt x="826" y="475"/>
                  <a:pt x="824" y="473"/>
                </a:cubicBezTo>
                <a:cubicBezTo>
                  <a:pt x="796" y="444"/>
                  <a:pt x="767" y="414"/>
                  <a:pt x="738" y="384"/>
                </a:cubicBezTo>
                <a:cubicBezTo>
                  <a:pt x="750" y="377"/>
                  <a:pt x="764" y="383"/>
                  <a:pt x="777" y="379"/>
                </a:cubicBezTo>
                <a:cubicBezTo>
                  <a:pt x="771" y="368"/>
                  <a:pt x="765" y="357"/>
                  <a:pt x="758" y="348"/>
                </a:cubicBezTo>
                <a:cubicBezTo>
                  <a:pt x="748" y="335"/>
                  <a:pt x="739" y="323"/>
                  <a:pt x="728" y="312"/>
                </a:cubicBezTo>
                <a:cubicBezTo>
                  <a:pt x="698" y="282"/>
                  <a:pt x="665" y="259"/>
                  <a:pt x="626" y="244"/>
                </a:cubicBezTo>
                <a:cubicBezTo>
                  <a:pt x="603" y="235"/>
                  <a:pt x="578" y="230"/>
                  <a:pt x="554" y="225"/>
                </a:cubicBezTo>
                <a:cubicBezTo>
                  <a:pt x="539" y="221"/>
                  <a:pt x="523" y="219"/>
                  <a:pt x="508" y="219"/>
                </a:cubicBezTo>
                <a:cubicBezTo>
                  <a:pt x="487" y="219"/>
                  <a:pt x="466" y="223"/>
                  <a:pt x="444" y="224"/>
                </a:cubicBezTo>
                <a:cubicBezTo>
                  <a:pt x="422" y="226"/>
                  <a:pt x="400" y="231"/>
                  <a:pt x="380" y="240"/>
                </a:cubicBezTo>
                <a:cubicBezTo>
                  <a:pt x="351" y="252"/>
                  <a:pt x="323" y="266"/>
                  <a:pt x="297" y="281"/>
                </a:cubicBezTo>
                <a:cubicBezTo>
                  <a:pt x="278" y="292"/>
                  <a:pt x="261" y="306"/>
                  <a:pt x="246" y="320"/>
                </a:cubicBezTo>
                <a:cubicBezTo>
                  <a:pt x="233" y="331"/>
                  <a:pt x="223" y="345"/>
                  <a:pt x="213" y="358"/>
                </a:cubicBezTo>
                <a:cubicBezTo>
                  <a:pt x="199" y="377"/>
                  <a:pt x="187" y="396"/>
                  <a:pt x="174" y="416"/>
                </a:cubicBezTo>
                <a:cubicBezTo>
                  <a:pt x="173" y="417"/>
                  <a:pt x="170" y="419"/>
                  <a:pt x="169" y="419"/>
                </a:cubicBezTo>
                <a:cubicBezTo>
                  <a:pt x="146" y="414"/>
                  <a:pt x="125" y="408"/>
                  <a:pt x="106" y="395"/>
                </a:cubicBezTo>
                <a:cubicBezTo>
                  <a:pt x="92" y="385"/>
                  <a:pt x="77" y="375"/>
                  <a:pt x="64" y="364"/>
                </a:cubicBezTo>
                <a:cubicBezTo>
                  <a:pt x="53" y="355"/>
                  <a:pt x="44" y="343"/>
                  <a:pt x="37" y="331"/>
                </a:cubicBezTo>
                <a:cubicBezTo>
                  <a:pt x="27" y="315"/>
                  <a:pt x="19" y="297"/>
                  <a:pt x="11" y="279"/>
                </a:cubicBezTo>
                <a:cubicBezTo>
                  <a:pt x="7" y="267"/>
                  <a:pt x="5" y="255"/>
                  <a:pt x="3" y="242"/>
                </a:cubicBezTo>
                <a:cubicBezTo>
                  <a:pt x="2" y="231"/>
                  <a:pt x="0" y="219"/>
                  <a:pt x="0" y="207"/>
                </a:cubicBezTo>
                <a:cubicBezTo>
                  <a:pt x="1" y="184"/>
                  <a:pt x="6" y="162"/>
                  <a:pt x="14" y="140"/>
                </a:cubicBezTo>
                <a:cubicBezTo>
                  <a:pt x="26" y="105"/>
                  <a:pt x="48" y="75"/>
                  <a:pt x="76" y="51"/>
                </a:cubicBezTo>
                <a:cubicBezTo>
                  <a:pt x="98" y="33"/>
                  <a:pt x="123" y="20"/>
                  <a:pt x="151" y="11"/>
                </a:cubicBezTo>
                <a:cubicBezTo>
                  <a:pt x="176" y="4"/>
                  <a:pt x="201" y="0"/>
                  <a:pt x="227" y="3"/>
                </a:cubicBezTo>
                <a:cubicBezTo>
                  <a:pt x="250" y="6"/>
                  <a:pt x="273" y="10"/>
                  <a:pt x="294" y="20"/>
                </a:cubicBezTo>
                <a:cubicBezTo>
                  <a:pt x="320" y="32"/>
                  <a:pt x="345" y="47"/>
                  <a:pt x="364" y="68"/>
                </a:cubicBezTo>
                <a:cubicBezTo>
                  <a:pt x="382" y="88"/>
                  <a:pt x="398" y="109"/>
                  <a:pt x="406" y="135"/>
                </a:cubicBezTo>
                <a:cubicBezTo>
                  <a:pt x="411" y="153"/>
                  <a:pt x="417" y="170"/>
                  <a:pt x="422" y="188"/>
                </a:cubicBezTo>
                <a:close/>
              </a:path>
            </a:pathLst>
          </a:custGeom>
          <a:solidFill>
            <a:srgbClr val="E4A038"/>
          </a:solidFill>
          <a:ln w="9525">
            <a:noFill/>
            <a:round/>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378844" y="4416693"/>
            <a:ext cx="2562225" cy="1371600"/>
          </a:xfrm>
          <a:custGeom>
            <a:avLst/>
            <a:gdLst>
              <a:gd name="T0" fmla="*/ 426 w 846"/>
              <a:gd name="T1" fmla="*/ 276 h 454"/>
              <a:gd name="T2" fmla="*/ 42 w 846"/>
              <a:gd name="T3" fmla="*/ 107 h 454"/>
              <a:gd name="T4" fmla="*/ 30 w 846"/>
              <a:gd name="T5" fmla="*/ 119 h 454"/>
              <a:gd name="T6" fmla="*/ 19 w 846"/>
              <a:gd name="T7" fmla="*/ 134 h 454"/>
              <a:gd name="T8" fmla="*/ 15 w 846"/>
              <a:gd name="T9" fmla="*/ 128 h 454"/>
              <a:gd name="T10" fmla="*/ 11 w 846"/>
              <a:gd name="T11" fmla="*/ 102 h 454"/>
              <a:gd name="T12" fmla="*/ 5 w 846"/>
              <a:gd name="T13" fmla="*/ 58 h 454"/>
              <a:gd name="T14" fmla="*/ 2 w 846"/>
              <a:gd name="T15" fmla="*/ 25 h 454"/>
              <a:gd name="T16" fmla="*/ 0 w 846"/>
              <a:gd name="T17" fmla="*/ 12 h 454"/>
              <a:gd name="T18" fmla="*/ 2 w 846"/>
              <a:gd name="T19" fmla="*/ 0 h 454"/>
              <a:gd name="T20" fmla="*/ 10 w 846"/>
              <a:gd name="T21" fmla="*/ 7 h 454"/>
              <a:gd name="T22" fmla="*/ 69 w 846"/>
              <a:gd name="T23" fmla="*/ 64 h 454"/>
              <a:gd name="T24" fmla="*/ 99 w 846"/>
              <a:gd name="T25" fmla="*/ 89 h 454"/>
              <a:gd name="T26" fmla="*/ 59 w 846"/>
              <a:gd name="T27" fmla="*/ 98 h 454"/>
              <a:gd name="T28" fmla="*/ 88 w 846"/>
              <a:gd name="T29" fmla="*/ 136 h 454"/>
              <a:gd name="T30" fmla="*/ 103 w 846"/>
              <a:gd name="T31" fmla="*/ 154 h 454"/>
              <a:gd name="T32" fmla="*/ 196 w 846"/>
              <a:gd name="T33" fmla="*/ 219 h 454"/>
              <a:gd name="T34" fmla="*/ 265 w 846"/>
              <a:gd name="T35" fmla="*/ 241 h 454"/>
              <a:gd name="T36" fmla="*/ 365 w 846"/>
              <a:gd name="T37" fmla="*/ 246 h 454"/>
              <a:gd name="T38" fmla="*/ 424 w 846"/>
              <a:gd name="T39" fmla="*/ 235 h 454"/>
              <a:gd name="T40" fmla="*/ 495 w 846"/>
              <a:gd name="T41" fmla="*/ 208 h 454"/>
              <a:gd name="T42" fmla="*/ 554 w 846"/>
              <a:gd name="T43" fmla="*/ 171 h 454"/>
              <a:gd name="T44" fmla="*/ 604 w 846"/>
              <a:gd name="T45" fmla="*/ 126 h 454"/>
              <a:gd name="T46" fmla="*/ 641 w 846"/>
              <a:gd name="T47" fmla="*/ 75 h 454"/>
              <a:gd name="T48" fmla="*/ 658 w 846"/>
              <a:gd name="T49" fmla="*/ 45 h 454"/>
              <a:gd name="T50" fmla="*/ 681 w 846"/>
              <a:gd name="T51" fmla="*/ 34 h 454"/>
              <a:gd name="T52" fmla="*/ 741 w 846"/>
              <a:gd name="T53" fmla="*/ 59 h 454"/>
              <a:gd name="T54" fmla="*/ 794 w 846"/>
              <a:gd name="T55" fmla="*/ 104 h 454"/>
              <a:gd name="T56" fmla="*/ 828 w 846"/>
              <a:gd name="T57" fmla="*/ 155 h 454"/>
              <a:gd name="T58" fmla="*/ 842 w 846"/>
              <a:gd name="T59" fmla="*/ 206 h 454"/>
              <a:gd name="T60" fmla="*/ 845 w 846"/>
              <a:gd name="T61" fmla="*/ 247 h 454"/>
              <a:gd name="T62" fmla="*/ 824 w 846"/>
              <a:gd name="T63" fmla="*/ 337 h 454"/>
              <a:gd name="T64" fmla="*/ 776 w 846"/>
              <a:gd name="T65" fmla="*/ 398 h 454"/>
              <a:gd name="T66" fmla="*/ 735 w 846"/>
              <a:gd name="T67" fmla="*/ 427 h 454"/>
              <a:gd name="T68" fmla="*/ 607 w 846"/>
              <a:gd name="T69" fmla="*/ 450 h 454"/>
              <a:gd name="T70" fmla="*/ 512 w 846"/>
              <a:gd name="T71" fmla="*/ 413 h 454"/>
              <a:gd name="T72" fmla="*/ 442 w 846"/>
              <a:gd name="T73" fmla="*/ 325 h 454"/>
              <a:gd name="T74" fmla="*/ 426 w 846"/>
              <a:gd name="T75" fmla="*/ 2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6" h="454">
                <a:moveTo>
                  <a:pt x="426" y="276"/>
                </a:moveTo>
                <a:cubicBezTo>
                  <a:pt x="261" y="305"/>
                  <a:pt x="129" y="257"/>
                  <a:pt x="42" y="107"/>
                </a:cubicBezTo>
                <a:cubicBezTo>
                  <a:pt x="38" y="111"/>
                  <a:pt x="34" y="115"/>
                  <a:pt x="30" y="119"/>
                </a:cubicBezTo>
                <a:cubicBezTo>
                  <a:pt x="26" y="123"/>
                  <a:pt x="23" y="128"/>
                  <a:pt x="19" y="134"/>
                </a:cubicBezTo>
                <a:cubicBezTo>
                  <a:pt x="17" y="131"/>
                  <a:pt x="15" y="130"/>
                  <a:pt x="15" y="128"/>
                </a:cubicBezTo>
                <a:cubicBezTo>
                  <a:pt x="13" y="119"/>
                  <a:pt x="12" y="111"/>
                  <a:pt x="11" y="102"/>
                </a:cubicBezTo>
                <a:cubicBezTo>
                  <a:pt x="9" y="87"/>
                  <a:pt x="7" y="73"/>
                  <a:pt x="5" y="58"/>
                </a:cubicBezTo>
                <a:cubicBezTo>
                  <a:pt x="4" y="47"/>
                  <a:pt x="3" y="36"/>
                  <a:pt x="2" y="25"/>
                </a:cubicBezTo>
                <a:cubicBezTo>
                  <a:pt x="2" y="21"/>
                  <a:pt x="0" y="16"/>
                  <a:pt x="0" y="12"/>
                </a:cubicBezTo>
                <a:cubicBezTo>
                  <a:pt x="0" y="8"/>
                  <a:pt x="1" y="5"/>
                  <a:pt x="2" y="0"/>
                </a:cubicBezTo>
                <a:cubicBezTo>
                  <a:pt x="6" y="3"/>
                  <a:pt x="8" y="5"/>
                  <a:pt x="10" y="7"/>
                </a:cubicBezTo>
                <a:cubicBezTo>
                  <a:pt x="30" y="26"/>
                  <a:pt x="49" y="45"/>
                  <a:pt x="69" y="64"/>
                </a:cubicBezTo>
                <a:cubicBezTo>
                  <a:pt x="79" y="72"/>
                  <a:pt x="89" y="80"/>
                  <a:pt x="99" y="89"/>
                </a:cubicBezTo>
                <a:cubicBezTo>
                  <a:pt x="87" y="100"/>
                  <a:pt x="72" y="89"/>
                  <a:pt x="59" y="98"/>
                </a:cubicBezTo>
                <a:cubicBezTo>
                  <a:pt x="69" y="111"/>
                  <a:pt x="78" y="123"/>
                  <a:pt x="88" y="136"/>
                </a:cubicBezTo>
                <a:cubicBezTo>
                  <a:pt x="92" y="142"/>
                  <a:pt x="97" y="148"/>
                  <a:pt x="103" y="154"/>
                </a:cubicBezTo>
                <a:cubicBezTo>
                  <a:pt x="129" y="183"/>
                  <a:pt x="161" y="203"/>
                  <a:pt x="196" y="219"/>
                </a:cubicBezTo>
                <a:cubicBezTo>
                  <a:pt x="218" y="230"/>
                  <a:pt x="241" y="236"/>
                  <a:pt x="265" y="241"/>
                </a:cubicBezTo>
                <a:cubicBezTo>
                  <a:pt x="298" y="249"/>
                  <a:pt x="332" y="247"/>
                  <a:pt x="365" y="246"/>
                </a:cubicBezTo>
                <a:cubicBezTo>
                  <a:pt x="385" y="245"/>
                  <a:pt x="404" y="239"/>
                  <a:pt x="424" y="235"/>
                </a:cubicBezTo>
                <a:cubicBezTo>
                  <a:pt x="450" y="231"/>
                  <a:pt x="473" y="220"/>
                  <a:pt x="495" y="208"/>
                </a:cubicBezTo>
                <a:cubicBezTo>
                  <a:pt x="516" y="197"/>
                  <a:pt x="535" y="184"/>
                  <a:pt x="554" y="171"/>
                </a:cubicBezTo>
                <a:cubicBezTo>
                  <a:pt x="571" y="157"/>
                  <a:pt x="589" y="142"/>
                  <a:pt x="604" y="126"/>
                </a:cubicBezTo>
                <a:cubicBezTo>
                  <a:pt x="618" y="111"/>
                  <a:pt x="630" y="93"/>
                  <a:pt x="641" y="75"/>
                </a:cubicBezTo>
                <a:cubicBezTo>
                  <a:pt x="648" y="66"/>
                  <a:pt x="653" y="55"/>
                  <a:pt x="658" y="45"/>
                </a:cubicBezTo>
                <a:cubicBezTo>
                  <a:pt x="664" y="34"/>
                  <a:pt x="670" y="31"/>
                  <a:pt x="681" y="34"/>
                </a:cubicBezTo>
                <a:cubicBezTo>
                  <a:pt x="701" y="42"/>
                  <a:pt x="723" y="48"/>
                  <a:pt x="741" y="59"/>
                </a:cubicBezTo>
                <a:cubicBezTo>
                  <a:pt x="761" y="71"/>
                  <a:pt x="780" y="84"/>
                  <a:pt x="794" y="104"/>
                </a:cubicBezTo>
                <a:cubicBezTo>
                  <a:pt x="807" y="120"/>
                  <a:pt x="819" y="136"/>
                  <a:pt x="828" y="155"/>
                </a:cubicBezTo>
                <a:cubicBezTo>
                  <a:pt x="835" y="171"/>
                  <a:pt x="842" y="187"/>
                  <a:pt x="842" y="206"/>
                </a:cubicBezTo>
                <a:cubicBezTo>
                  <a:pt x="843" y="220"/>
                  <a:pt x="845" y="233"/>
                  <a:pt x="845" y="247"/>
                </a:cubicBezTo>
                <a:cubicBezTo>
                  <a:pt x="846" y="279"/>
                  <a:pt x="838" y="308"/>
                  <a:pt x="824" y="337"/>
                </a:cubicBezTo>
                <a:cubicBezTo>
                  <a:pt x="812" y="360"/>
                  <a:pt x="796" y="381"/>
                  <a:pt x="776" y="398"/>
                </a:cubicBezTo>
                <a:cubicBezTo>
                  <a:pt x="763" y="409"/>
                  <a:pt x="749" y="418"/>
                  <a:pt x="735" y="427"/>
                </a:cubicBezTo>
                <a:cubicBezTo>
                  <a:pt x="695" y="451"/>
                  <a:pt x="651" y="454"/>
                  <a:pt x="607" y="450"/>
                </a:cubicBezTo>
                <a:cubicBezTo>
                  <a:pt x="572" y="447"/>
                  <a:pt x="541" y="433"/>
                  <a:pt x="512" y="413"/>
                </a:cubicBezTo>
                <a:cubicBezTo>
                  <a:pt x="481" y="391"/>
                  <a:pt x="457" y="361"/>
                  <a:pt x="442" y="325"/>
                </a:cubicBezTo>
                <a:cubicBezTo>
                  <a:pt x="436" y="309"/>
                  <a:pt x="431" y="292"/>
                  <a:pt x="426" y="276"/>
                </a:cubicBezTo>
                <a:close/>
              </a:path>
            </a:pathLst>
          </a:custGeom>
          <a:solidFill>
            <a:srgbClr val="E4A038"/>
          </a:solidFill>
          <a:ln>
            <a:noFill/>
          </a:ln>
        </p:spPr>
        <p:txBody>
          <a:bodyPr vert="horz" wrap="square" lIns="91440" tIns="45720" rIns="91440" bIns="45720" numCol="1" anchor="t" anchorCtr="0" compatLnSpc="1"/>
          <a:lstStyle/>
          <a:p>
            <a:endParaRPr lang="zh-CN" altLang="en-US"/>
          </a:p>
        </p:txBody>
      </p:sp>
      <p:sp>
        <p:nvSpPr>
          <p:cNvPr id="11" name="Freeform 14"/>
          <p:cNvSpPr/>
          <p:nvPr/>
        </p:nvSpPr>
        <p:spPr bwMode="auto">
          <a:xfrm>
            <a:off x="6496444" y="2406918"/>
            <a:ext cx="1435100" cy="2571750"/>
          </a:xfrm>
          <a:custGeom>
            <a:avLst/>
            <a:gdLst>
              <a:gd name="T0" fmla="*/ 57 w 474"/>
              <a:gd name="T1" fmla="*/ 181 h 851"/>
              <a:gd name="T2" fmla="*/ 292 w 474"/>
              <a:gd name="T3" fmla="*/ 13 h 851"/>
              <a:gd name="T4" fmla="*/ 473 w 474"/>
              <a:gd name="T5" fmla="*/ 229 h 851"/>
              <a:gd name="T6" fmla="*/ 418 w 474"/>
              <a:gd name="T7" fmla="*/ 363 h 851"/>
              <a:gd name="T8" fmla="*/ 289 w 474"/>
              <a:gd name="T9" fmla="*/ 430 h 851"/>
              <a:gd name="T10" fmla="*/ 103 w 474"/>
              <a:gd name="T11" fmla="*/ 808 h 851"/>
              <a:gd name="T12" fmla="*/ 129 w 474"/>
              <a:gd name="T13" fmla="*/ 830 h 851"/>
              <a:gd name="T14" fmla="*/ 129 w 474"/>
              <a:gd name="T15" fmla="*/ 833 h 851"/>
              <a:gd name="T16" fmla="*/ 113 w 474"/>
              <a:gd name="T17" fmla="*/ 837 h 851"/>
              <a:gd name="T18" fmla="*/ 52 w 474"/>
              <a:gd name="T19" fmla="*/ 840 h 851"/>
              <a:gd name="T20" fmla="*/ 15 w 474"/>
              <a:gd name="T21" fmla="*/ 843 h 851"/>
              <a:gd name="T22" fmla="*/ 0 w 474"/>
              <a:gd name="T23" fmla="*/ 841 h 851"/>
              <a:gd name="T24" fmla="*/ 73 w 474"/>
              <a:gd name="T25" fmla="*/ 767 h 851"/>
              <a:gd name="T26" fmla="*/ 84 w 474"/>
              <a:gd name="T27" fmla="*/ 757 h 851"/>
              <a:gd name="T28" fmla="*/ 95 w 474"/>
              <a:gd name="T29" fmla="*/ 752 h 851"/>
              <a:gd name="T30" fmla="*/ 95 w 474"/>
              <a:gd name="T31" fmla="*/ 791 h 851"/>
              <a:gd name="T32" fmla="*/ 123 w 474"/>
              <a:gd name="T33" fmla="*/ 775 h 851"/>
              <a:gd name="T34" fmla="*/ 187 w 474"/>
              <a:gd name="T35" fmla="*/ 716 h 851"/>
              <a:gd name="T36" fmla="*/ 233 w 474"/>
              <a:gd name="T37" fmla="*/ 639 h 851"/>
              <a:gd name="T38" fmla="*/ 251 w 474"/>
              <a:gd name="T39" fmla="*/ 578 h 851"/>
              <a:gd name="T40" fmla="*/ 257 w 474"/>
              <a:gd name="T41" fmla="*/ 484 h 851"/>
              <a:gd name="T42" fmla="*/ 249 w 474"/>
              <a:gd name="T43" fmla="*/ 434 h 851"/>
              <a:gd name="T44" fmla="*/ 238 w 474"/>
              <a:gd name="T45" fmla="*/ 391 h 851"/>
              <a:gd name="T46" fmla="*/ 203 w 474"/>
              <a:gd name="T47" fmla="*/ 318 h 851"/>
              <a:gd name="T48" fmla="*/ 152 w 474"/>
              <a:gd name="T49" fmla="*/ 252 h 851"/>
              <a:gd name="T50" fmla="*/ 69 w 474"/>
              <a:gd name="T51" fmla="*/ 189 h 851"/>
              <a:gd name="T52" fmla="*/ 57 w 474"/>
              <a:gd name="T53" fmla="*/ 18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4" h="851">
                <a:moveTo>
                  <a:pt x="57" y="181"/>
                </a:moveTo>
                <a:cubicBezTo>
                  <a:pt x="88" y="49"/>
                  <a:pt x="199" y="0"/>
                  <a:pt x="292" y="13"/>
                </a:cubicBezTo>
                <a:cubicBezTo>
                  <a:pt x="401" y="29"/>
                  <a:pt x="474" y="118"/>
                  <a:pt x="473" y="229"/>
                </a:cubicBezTo>
                <a:cubicBezTo>
                  <a:pt x="472" y="280"/>
                  <a:pt x="453" y="325"/>
                  <a:pt x="418" y="363"/>
                </a:cubicBezTo>
                <a:cubicBezTo>
                  <a:pt x="383" y="401"/>
                  <a:pt x="340" y="423"/>
                  <a:pt x="289" y="430"/>
                </a:cubicBezTo>
                <a:cubicBezTo>
                  <a:pt x="311" y="597"/>
                  <a:pt x="260" y="728"/>
                  <a:pt x="103" y="808"/>
                </a:cubicBezTo>
                <a:cubicBezTo>
                  <a:pt x="113" y="816"/>
                  <a:pt x="121" y="823"/>
                  <a:pt x="129" y="830"/>
                </a:cubicBezTo>
                <a:cubicBezTo>
                  <a:pt x="129" y="831"/>
                  <a:pt x="129" y="832"/>
                  <a:pt x="129" y="833"/>
                </a:cubicBezTo>
                <a:cubicBezTo>
                  <a:pt x="124" y="835"/>
                  <a:pt x="118" y="836"/>
                  <a:pt x="113" y="837"/>
                </a:cubicBezTo>
                <a:cubicBezTo>
                  <a:pt x="93" y="838"/>
                  <a:pt x="73" y="839"/>
                  <a:pt x="52" y="840"/>
                </a:cubicBezTo>
                <a:cubicBezTo>
                  <a:pt x="40" y="841"/>
                  <a:pt x="27" y="843"/>
                  <a:pt x="15" y="843"/>
                </a:cubicBezTo>
                <a:cubicBezTo>
                  <a:pt x="10" y="843"/>
                  <a:pt x="4" y="851"/>
                  <a:pt x="0" y="841"/>
                </a:cubicBezTo>
                <a:cubicBezTo>
                  <a:pt x="24" y="816"/>
                  <a:pt x="49" y="792"/>
                  <a:pt x="73" y="767"/>
                </a:cubicBezTo>
                <a:cubicBezTo>
                  <a:pt x="77" y="764"/>
                  <a:pt x="80" y="760"/>
                  <a:pt x="84" y="757"/>
                </a:cubicBezTo>
                <a:cubicBezTo>
                  <a:pt x="87" y="755"/>
                  <a:pt x="90" y="754"/>
                  <a:pt x="95" y="752"/>
                </a:cubicBezTo>
                <a:cubicBezTo>
                  <a:pt x="95" y="765"/>
                  <a:pt x="95" y="777"/>
                  <a:pt x="95" y="791"/>
                </a:cubicBezTo>
                <a:cubicBezTo>
                  <a:pt x="106" y="785"/>
                  <a:pt x="115" y="780"/>
                  <a:pt x="123" y="775"/>
                </a:cubicBezTo>
                <a:cubicBezTo>
                  <a:pt x="148" y="759"/>
                  <a:pt x="168" y="737"/>
                  <a:pt x="187" y="716"/>
                </a:cubicBezTo>
                <a:cubicBezTo>
                  <a:pt x="208" y="694"/>
                  <a:pt x="222" y="667"/>
                  <a:pt x="233" y="639"/>
                </a:cubicBezTo>
                <a:cubicBezTo>
                  <a:pt x="241" y="619"/>
                  <a:pt x="245" y="598"/>
                  <a:pt x="251" y="578"/>
                </a:cubicBezTo>
                <a:cubicBezTo>
                  <a:pt x="260" y="547"/>
                  <a:pt x="258" y="516"/>
                  <a:pt x="257" y="484"/>
                </a:cubicBezTo>
                <a:cubicBezTo>
                  <a:pt x="256" y="467"/>
                  <a:pt x="252" y="451"/>
                  <a:pt x="249" y="434"/>
                </a:cubicBezTo>
                <a:cubicBezTo>
                  <a:pt x="246" y="419"/>
                  <a:pt x="243" y="404"/>
                  <a:pt x="238" y="391"/>
                </a:cubicBezTo>
                <a:cubicBezTo>
                  <a:pt x="227" y="366"/>
                  <a:pt x="217" y="341"/>
                  <a:pt x="203" y="318"/>
                </a:cubicBezTo>
                <a:cubicBezTo>
                  <a:pt x="188" y="294"/>
                  <a:pt x="172" y="272"/>
                  <a:pt x="152" y="252"/>
                </a:cubicBezTo>
                <a:cubicBezTo>
                  <a:pt x="128" y="227"/>
                  <a:pt x="100" y="205"/>
                  <a:pt x="69" y="189"/>
                </a:cubicBezTo>
                <a:cubicBezTo>
                  <a:pt x="64" y="187"/>
                  <a:pt x="61" y="183"/>
                  <a:pt x="57" y="181"/>
                </a:cubicBezTo>
                <a:close/>
              </a:path>
            </a:pathLst>
          </a:custGeom>
          <a:solidFill>
            <a:srgbClr val="63984F"/>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5589981" y="3530868"/>
            <a:ext cx="1227138" cy="1200150"/>
          </a:xfrm>
          <a:custGeom>
            <a:avLst/>
            <a:gdLst>
              <a:gd name="T0" fmla="*/ 202 w 405"/>
              <a:gd name="T1" fmla="*/ 396 h 397"/>
              <a:gd name="T2" fmla="*/ 68 w 405"/>
              <a:gd name="T3" fmla="*/ 345 h 397"/>
              <a:gd name="T4" fmla="*/ 4 w 405"/>
              <a:gd name="T5" fmla="*/ 215 h 397"/>
              <a:gd name="T6" fmla="*/ 59 w 405"/>
              <a:gd name="T7" fmla="*/ 64 h 397"/>
              <a:gd name="T8" fmla="*/ 214 w 405"/>
              <a:gd name="T9" fmla="*/ 4 h 397"/>
              <a:gd name="T10" fmla="*/ 400 w 405"/>
              <a:gd name="T11" fmla="*/ 180 h 397"/>
              <a:gd name="T12" fmla="*/ 349 w 405"/>
              <a:gd name="T13" fmla="*/ 332 h 397"/>
              <a:gd name="T14" fmla="*/ 202 w 405"/>
              <a:gd name="T15" fmla="*/ 396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397">
                <a:moveTo>
                  <a:pt x="202" y="396"/>
                </a:moveTo>
                <a:cubicBezTo>
                  <a:pt x="151" y="397"/>
                  <a:pt x="106" y="379"/>
                  <a:pt x="68" y="345"/>
                </a:cubicBezTo>
                <a:cubicBezTo>
                  <a:pt x="30" y="310"/>
                  <a:pt x="8" y="266"/>
                  <a:pt x="4" y="215"/>
                </a:cubicBezTo>
                <a:cubicBezTo>
                  <a:pt x="0" y="157"/>
                  <a:pt x="19" y="106"/>
                  <a:pt x="59" y="64"/>
                </a:cubicBezTo>
                <a:cubicBezTo>
                  <a:pt x="101" y="21"/>
                  <a:pt x="153" y="0"/>
                  <a:pt x="214" y="4"/>
                </a:cubicBezTo>
                <a:cubicBezTo>
                  <a:pt x="315" y="9"/>
                  <a:pt x="391" y="88"/>
                  <a:pt x="400" y="180"/>
                </a:cubicBezTo>
                <a:cubicBezTo>
                  <a:pt x="405" y="237"/>
                  <a:pt x="389" y="289"/>
                  <a:pt x="349" y="332"/>
                </a:cubicBezTo>
                <a:cubicBezTo>
                  <a:pt x="310" y="375"/>
                  <a:pt x="261" y="396"/>
                  <a:pt x="202" y="396"/>
                </a:cubicBezTo>
                <a:close/>
              </a:path>
            </a:pathLst>
          </a:custGeom>
          <a:solidFill>
            <a:srgbClr val="03838C"/>
          </a:solidFill>
          <a:ln>
            <a:noFill/>
          </a:ln>
        </p:spPr>
        <p:txBody>
          <a:bodyPr vert="horz" wrap="square" lIns="91440" tIns="45720" rIns="91440" bIns="45720" numCol="1" anchor="t" anchorCtr="0" compatLnSpc="1"/>
          <a:lstStyle/>
          <a:p>
            <a:endParaRPr lang="zh-CN" altLang="en-US"/>
          </a:p>
        </p:txBody>
      </p:sp>
      <p:sp>
        <p:nvSpPr>
          <p:cNvPr id="14" name="Freeform 341"/>
          <p:cNvSpPr>
            <a:spLocks noChangeAspect="1" noEditPoints="1"/>
          </p:cNvSpPr>
          <p:nvPr/>
        </p:nvSpPr>
        <p:spPr bwMode="auto">
          <a:xfrm>
            <a:off x="7191316" y="2660417"/>
            <a:ext cx="326844" cy="324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5" name="Freeform 343"/>
          <p:cNvSpPr>
            <a:spLocks noChangeAspect="1" noEditPoints="1"/>
          </p:cNvSpPr>
          <p:nvPr/>
        </p:nvSpPr>
        <p:spPr bwMode="auto">
          <a:xfrm>
            <a:off x="7191316" y="4946780"/>
            <a:ext cx="386670" cy="360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6" name="Freeform 344"/>
          <p:cNvSpPr>
            <a:spLocks noChangeAspect="1" noEditPoints="1"/>
          </p:cNvSpPr>
          <p:nvPr/>
        </p:nvSpPr>
        <p:spPr bwMode="auto">
          <a:xfrm>
            <a:off x="4942399" y="4875414"/>
            <a:ext cx="307240" cy="360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7" name="Freeform 345"/>
          <p:cNvSpPr>
            <a:spLocks noChangeAspect="1" noEditPoints="1"/>
          </p:cNvSpPr>
          <p:nvPr/>
        </p:nvSpPr>
        <p:spPr bwMode="auto">
          <a:xfrm>
            <a:off x="4976955" y="2646568"/>
            <a:ext cx="296840" cy="360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8" name="文本框 17"/>
          <p:cNvSpPr txBox="1"/>
          <p:nvPr/>
        </p:nvSpPr>
        <p:spPr>
          <a:xfrm>
            <a:off x="4799003" y="3041491"/>
            <a:ext cx="652743" cy="276999"/>
          </a:xfrm>
          <a:prstGeom prst="rect">
            <a:avLst/>
          </a:prstGeom>
          <a:noFill/>
        </p:spPr>
        <p:txBody>
          <a:bodyPr wrap="none" rtlCol="0">
            <a:spAutoFit/>
          </a:bodyPr>
          <a:lstStyle/>
          <a:p>
            <a:pPr algn="ctr"/>
            <a:r>
              <a:rPr lang="en-US" altLang="zh-CN" sz="1200" dirty="0">
                <a:solidFill>
                  <a:schemeClr val="bg1"/>
                </a:solidFill>
              </a:rPr>
              <a:t>Slide 1</a:t>
            </a:r>
            <a:endParaRPr lang="zh-CN" altLang="en-US" sz="1200" dirty="0">
              <a:solidFill>
                <a:schemeClr val="bg1"/>
              </a:solidFill>
            </a:endParaRPr>
          </a:p>
        </p:txBody>
      </p:sp>
      <p:sp>
        <p:nvSpPr>
          <p:cNvPr id="19" name="文本框 18"/>
          <p:cNvSpPr txBox="1"/>
          <p:nvPr/>
        </p:nvSpPr>
        <p:spPr>
          <a:xfrm>
            <a:off x="7028366" y="3041491"/>
            <a:ext cx="652743" cy="276999"/>
          </a:xfrm>
          <a:prstGeom prst="rect">
            <a:avLst/>
          </a:prstGeom>
          <a:noFill/>
        </p:spPr>
        <p:txBody>
          <a:bodyPr wrap="none" rtlCol="0">
            <a:spAutoFit/>
          </a:bodyPr>
          <a:lstStyle/>
          <a:p>
            <a:pPr algn="ctr"/>
            <a:r>
              <a:rPr lang="en-US" altLang="zh-CN" sz="1200" dirty="0">
                <a:solidFill>
                  <a:schemeClr val="bg1"/>
                </a:solidFill>
              </a:rPr>
              <a:t>Slide 2</a:t>
            </a:r>
            <a:endParaRPr lang="zh-CN" altLang="en-US" sz="1200" dirty="0">
              <a:solidFill>
                <a:schemeClr val="bg1"/>
              </a:solidFill>
            </a:endParaRPr>
          </a:p>
        </p:txBody>
      </p:sp>
      <p:sp>
        <p:nvSpPr>
          <p:cNvPr id="20" name="文本框 19"/>
          <p:cNvSpPr txBox="1"/>
          <p:nvPr/>
        </p:nvSpPr>
        <p:spPr>
          <a:xfrm>
            <a:off x="4799003" y="5315104"/>
            <a:ext cx="652743" cy="276999"/>
          </a:xfrm>
          <a:prstGeom prst="rect">
            <a:avLst/>
          </a:prstGeom>
          <a:noFill/>
        </p:spPr>
        <p:txBody>
          <a:bodyPr wrap="none" rtlCol="0">
            <a:spAutoFit/>
          </a:bodyPr>
          <a:lstStyle/>
          <a:p>
            <a:pPr algn="ctr"/>
            <a:r>
              <a:rPr lang="en-US" altLang="zh-CN" sz="1200" dirty="0">
                <a:solidFill>
                  <a:schemeClr val="bg1"/>
                </a:solidFill>
              </a:rPr>
              <a:t>Slide 4</a:t>
            </a:r>
            <a:endParaRPr lang="zh-CN" altLang="en-US" sz="1200" dirty="0">
              <a:solidFill>
                <a:schemeClr val="bg1"/>
              </a:solidFill>
            </a:endParaRPr>
          </a:p>
        </p:txBody>
      </p:sp>
      <p:sp>
        <p:nvSpPr>
          <p:cNvPr id="21" name="文本框 20"/>
          <p:cNvSpPr txBox="1"/>
          <p:nvPr/>
        </p:nvSpPr>
        <p:spPr>
          <a:xfrm>
            <a:off x="7028366" y="5315104"/>
            <a:ext cx="652743" cy="276999"/>
          </a:xfrm>
          <a:prstGeom prst="rect">
            <a:avLst/>
          </a:prstGeom>
          <a:noFill/>
        </p:spPr>
        <p:txBody>
          <a:bodyPr wrap="none" rtlCol="0">
            <a:spAutoFit/>
          </a:bodyPr>
          <a:lstStyle/>
          <a:p>
            <a:pPr algn="ctr"/>
            <a:r>
              <a:rPr lang="en-US" altLang="zh-CN" sz="1200" dirty="0">
                <a:solidFill>
                  <a:schemeClr val="bg1"/>
                </a:solidFill>
              </a:rPr>
              <a:t>Slide 3</a:t>
            </a:r>
            <a:endParaRPr lang="zh-CN" altLang="en-US" sz="1200" dirty="0">
              <a:solidFill>
                <a:schemeClr val="bg1"/>
              </a:solidFill>
            </a:endParaRPr>
          </a:p>
        </p:txBody>
      </p:sp>
      <p:sp>
        <p:nvSpPr>
          <p:cNvPr id="22" name="文本框 21"/>
          <p:cNvSpPr txBox="1"/>
          <p:nvPr/>
        </p:nvSpPr>
        <p:spPr>
          <a:xfrm>
            <a:off x="1951681" y="2311305"/>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1</a:t>
            </a:r>
          </a:p>
          <a:p>
            <a:pPr>
              <a:lnSpc>
                <a:spcPct val="150000"/>
              </a:lnSpc>
            </a:pPr>
            <a:r>
              <a:rPr lang="en-US" altLang="zh-CN" sz="1200" dirty="0">
                <a:solidFill>
                  <a:schemeClr val="bg1">
                    <a:lumMod val="50000"/>
                  </a:schemeClr>
                </a:solidFill>
              </a:rPr>
              <a:t>Lorem ipsum dolor sit amet, consectetuer adipiscing elit. </a:t>
            </a:r>
          </a:p>
        </p:txBody>
      </p:sp>
      <p:sp>
        <p:nvSpPr>
          <p:cNvPr id="23" name="矩形 22"/>
          <p:cNvSpPr/>
          <p:nvPr/>
        </p:nvSpPr>
        <p:spPr>
          <a:xfrm>
            <a:off x="2057363" y="3390655"/>
            <a:ext cx="1955800" cy="36000"/>
          </a:xfrm>
          <a:prstGeom prst="rect">
            <a:avLst/>
          </a:pr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961206" y="4397840"/>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1</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25" name="文本框 24"/>
          <p:cNvSpPr txBox="1"/>
          <p:nvPr/>
        </p:nvSpPr>
        <p:spPr>
          <a:xfrm>
            <a:off x="8300159" y="2347305"/>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1</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26" name="文本框 25"/>
          <p:cNvSpPr txBox="1"/>
          <p:nvPr/>
        </p:nvSpPr>
        <p:spPr>
          <a:xfrm>
            <a:off x="8272858" y="4375233"/>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1</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27" name="矩形 26"/>
          <p:cNvSpPr/>
          <p:nvPr/>
        </p:nvSpPr>
        <p:spPr>
          <a:xfrm>
            <a:off x="8337097" y="3426655"/>
            <a:ext cx="1955800" cy="36000"/>
          </a:xfrm>
          <a:prstGeom prst="rect">
            <a:avLst/>
          </a:pr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57363" y="5522672"/>
            <a:ext cx="1955800" cy="36000"/>
          </a:xfrm>
          <a:prstGeom prst="rect">
            <a:avLst/>
          </a:pr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300271" y="5500065"/>
            <a:ext cx="1955800" cy="36000"/>
          </a:xfrm>
          <a:prstGeom prst="rect">
            <a:avLst/>
          </a:pr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ppt_x"/>
                                          </p:val>
                                        </p:tav>
                                        <p:tav tm="100000">
                                          <p:val>
                                            <p:strVal val="#ppt_x"/>
                                          </p:val>
                                        </p:tav>
                                      </p:tavLst>
                                    </p:anim>
                                    <p:anim calcmode="lin" valueType="num">
                                      <p:cBhvr additive="base">
                                        <p:cTn id="34" dur="10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000" fill="hold"/>
                                        <p:tgtEl>
                                          <p:spTgt spid="10"/>
                                        </p:tgtEl>
                                        <p:attrNameLst>
                                          <p:attrName>ppt_x</p:attrName>
                                        </p:attrNameLst>
                                      </p:cBhvr>
                                      <p:tavLst>
                                        <p:tav tm="0">
                                          <p:val>
                                            <p:strVal val="#ppt_x"/>
                                          </p:val>
                                        </p:tav>
                                        <p:tav tm="100000">
                                          <p:val>
                                            <p:strVal val="#ppt_x"/>
                                          </p:val>
                                        </p:tav>
                                      </p:tavLst>
                                    </p:anim>
                                    <p:anim calcmode="lin" valueType="num">
                                      <p:cBhvr additive="base">
                                        <p:cTn id="42" dur="10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000" fill="hold"/>
                                        <p:tgtEl>
                                          <p:spTgt spid="11"/>
                                        </p:tgtEl>
                                        <p:attrNameLst>
                                          <p:attrName>ppt_x</p:attrName>
                                        </p:attrNameLst>
                                      </p:cBhvr>
                                      <p:tavLst>
                                        <p:tav tm="0">
                                          <p:val>
                                            <p:strVal val="#ppt_x"/>
                                          </p:val>
                                        </p:tav>
                                        <p:tav tm="100000">
                                          <p:val>
                                            <p:strVal val="#ppt_x"/>
                                          </p:val>
                                        </p:tav>
                                      </p:tavLst>
                                    </p:anim>
                                    <p:anim calcmode="lin" valueType="num">
                                      <p:cBhvr additive="base">
                                        <p:cTn id="46" dur="10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ppt_x"/>
                                          </p:val>
                                        </p:tav>
                                        <p:tav tm="100000">
                                          <p:val>
                                            <p:strVal val="#ppt_x"/>
                                          </p:val>
                                        </p:tav>
                                      </p:tavLst>
                                    </p:anim>
                                    <p:anim calcmode="lin" valueType="num">
                                      <p:cBhvr additive="base">
                                        <p:cTn id="50" dur="10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fill="hold"/>
                                        <p:tgtEl>
                                          <p:spTgt spid="14"/>
                                        </p:tgtEl>
                                        <p:attrNameLst>
                                          <p:attrName>ppt_x</p:attrName>
                                        </p:attrNameLst>
                                      </p:cBhvr>
                                      <p:tavLst>
                                        <p:tav tm="0">
                                          <p:val>
                                            <p:strVal val="#ppt_x"/>
                                          </p:val>
                                        </p:tav>
                                        <p:tav tm="100000">
                                          <p:val>
                                            <p:strVal val="#ppt_x"/>
                                          </p:val>
                                        </p:tav>
                                      </p:tavLst>
                                    </p:anim>
                                    <p:anim calcmode="lin" valueType="num">
                                      <p:cBhvr additive="base">
                                        <p:cTn id="54" dur="10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fill="hold"/>
                                        <p:tgtEl>
                                          <p:spTgt spid="15"/>
                                        </p:tgtEl>
                                        <p:attrNameLst>
                                          <p:attrName>ppt_x</p:attrName>
                                        </p:attrNameLst>
                                      </p:cBhvr>
                                      <p:tavLst>
                                        <p:tav tm="0">
                                          <p:val>
                                            <p:strVal val="#ppt_x"/>
                                          </p:val>
                                        </p:tav>
                                        <p:tav tm="100000">
                                          <p:val>
                                            <p:strVal val="#ppt_x"/>
                                          </p:val>
                                        </p:tav>
                                      </p:tavLst>
                                    </p:anim>
                                    <p:anim calcmode="lin" valueType="num">
                                      <p:cBhvr additive="base">
                                        <p:cTn id="58" dur="10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1000" fill="hold"/>
                                        <p:tgtEl>
                                          <p:spTgt spid="16"/>
                                        </p:tgtEl>
                                        <p:attrNameLst>
                                          <p:attrName>ppt_x</p:attrName>
                                        </p:attrNameLst>
                                      </p:cBhvr>
                                      <p:tavLst>
                                        <p:tav tm="0">
                                          <p:val>
                                            <p:strVal val="#ppt_x"/>
                                          </p:val>
                                        </p:tav>
                                        <p:tav tm="100000">
                                          <p:val>
                                            <p:strVal val="#ppt_x"/>
                                          </p:val>
                                        </p:tav>
                                      </p:tavLst>
                                    </p:anim>
                                    <p:anim calcmode="lin" valueType="num">
                                      <p:cBhvr additive="base">
                                        <p:cTn id="62" dur="10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1000" fill="hold"/>
                                        <p:tgtEl>
                                          <p:spTgt spid="17"/>
                                        </p:tgtEl>
                                        <p:attrNameLst>
                                          <p:attrName>ppt_x</p:attrName>
                                        </p:attrNameLst>
                                      </p:cBhvr>
                                      <p:tavLst>
                                        <p:tav tm="0">
                                          <p:val>
                                            <p:strVal val="#ppt_x"/>
                                          </p:val>
                                        </p:tav>
                                        <p:tav tm="100000">
                                          <p:val>
                                            <p:strVal val="#ppt_x"/>
                                          </p:val>
                                        </p:tav>
                                      </p:tavLst>
                                    </p:anim>
                                    <p:anim calcmode="lin" valueType="num">
                                      <p:cBhvr additive="base">
                                        <p:cTn id="66" dur="10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1000" fill="hold"/>
                                        <p:tgtEl>
                                          <p:spTgt spid="18"/>
                                        </p:tgtEl>
                                        <p:attrNameLst>
                                          <p:attrName>ppt_x</p:attrName>
                                        </p:attrNameLst>
                                      </p:cBhvr>
                                      <p:tavLst>
                                        <p:tav tm="0">
                                          <p:val>
                                            <p:strVal val="#ppt_x"/>
                                          </p:val>
                                        </p:tav>
                                        <p:tav tm="100000">
                                          <p:val>
                                            <p:strVal val="#ppt_x"/>
                                          </p:val>
                                        </p:tav>
                                      </p:tavLst>
                                    </p:anim>
                                    <p:anim calcmode="lin" valueType="num">
                                      <p:cBhvr additive="base">
                                        <p:cTn id="70" dur="10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1000" fill="hold"/>
                                        <p:tgtEl>
                                          <p:spTgt spid="19"/>
                                        </p:tgtEl>
                                        <p:attrNameLst>
                                          <p:attrName>ppt_x</p:attrName>
                                        </p:attrNameLst>
                                      </p:cBhvr>
                                      <p:tavLst>
                                        <p:tav tm="0">
                                          <p:val>
                                            <p:strVal val="#ppt_x"/>
                                          </p:val>
                                        </p:tav>
                                        <p:tav tm="100000">
                                          <p:val>
                                            <p:strVal val="#ppt_x"/>
                                          </p:val>
                                        </p:tav>
                                      </p:tavLst>
                                    </p:anim>
                                    <p:anim calcmode="lin" valueType="num">
                                      <p:cBhvr additive="base">
                                        <p:cTn id="74" dur="10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1000" fill="hold"/>
                                        <p:tgtEl>
                                          <p:spTgt spid="20"/>
                                        </p:tgtEl>
                                        <p:attrNameLst>
                                          <p:attrName>ppt_x</p:attrName>
                                        </p:attrNameLst>
                                      </p:cBhvr>
                                      <p:tavLst>
                                        <p:tav tm="0">
                                          <p:val>
                                            <p:strVal val="#ppt_x"/>
                                          </p:val>
                                        </p:tav>
                                        <p:tav tm="100000">
                                          <p:val>
                                            <p:strVal val="#ppt_x"/>
                                          </p:val>
                                        </p:tav>
                                      </p:tavLst>
                                    </p:anim>
                                    <p:anim calcmode="lin" valueType="num">
                                      <p:cBhvr additive="base">
                                        <p:cTn id="78" dur="10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1000" fill="hold"/>
                                        <p:tgtEl>
                                          <p:spTgt spid="21"/>
                                        </p:tgtEl>
                                        <p:attrNameLst>
                                          <p:attrName>ppt_x</p:attrName>
                                        </p:attrNameLst>
                                      </p:cBhvr>
                                      <p:tavLst>
                                        <p:tav tm="0">
                                          <p:val>
                                            <p:strVal val="#ppt_x"/>
                                          </p:val>
                                        </p:tav>
                                        <p:tav tm="100000">
                                          <p:val>
                                            <p:strVal val="#ppt_x"/>
                                          </p:val>
                                        </p:tav>
                                      </p:tavLst>
                                    </p:anim>
                                    <p:anim calcmode="lin" valueType="num">
                                      <p:cBhvr additive="base">
                                        <p:cTn id="82" dur="10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1000" fill="hold"/>
                                        <p:tgtEl>
                                          <p:spTgt spid="22"/>
                                        </p:tgtEl>
                                        <p:attrNameLst>
                                          <p:attrName>ppt_x</p:attrName>
                                        </p:attrNameLst>
                                      </p:cBhvr>
                                      <p:tavLst>
                                        <p:tav tm="0">
                                          <p:val>
                                            <p:strVal val="#ppt_x"/>
                                          </p:val>
                                        </p:tav>
                                        <p:tav tm="100000">
                                          <p:val>
                                            <p:strVal val="#ppt_x"/>
                                          </p:val>
                                        </p:tav>
                                      </p:tavLst>
                                    </p:anim>
                                    <p:anim calcmode="lin" valueType="num">
                                      <p:cBhvr additive="base">
                                        <p:cTn id="86" dur="10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1000" fill="hold"/>
                                        <p:tgtEl>
                                          <p:spTgt spid="23"/>
                                        </p:tgtEl>
                                        <p:attrNameLst>
                                          <p:attrName>ppt_x</p:attrName>
                                        </p:attrNameLst>
                                      </p:cBhvr>
                                      <p:tavLst>
                                        <p:tav tm="0">
                                          <p:val>
                                            <p:strVal val="#ppt_x"/>
                                          </p:val>
                                        </p:tav>
                                        <p:tav tm="100000">
                                          <p:val>
                                            <p:strVal val="#ppt_x"/>
                                          </p:val>
                                        </p:tav>
                                      </p:tavLst>
                                    </p:anim>
                                    <p:anim calcmode="lin" valueType="num">
                                      <p:cBhvr additive="base">
                                        <p:cTn id="90" dur="10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1000" fill="hold"/>
                                        <p:tgtEl>
                                          <p:spTgt spid="24"/>
                                        </p:tgtEl>
                                        <p:attrNameLst>
                                          <p:attrName>ppt_x</p:attrName>
                                        </p:attrNameLst>
                                      </p:cBhvr>
                                      <p:tavLst>
                                        <p:tav tm="0">
                                          <p:val>
                                            <p:strVal val="#ppt_x"/>
                                          </p:val>
                                        </p:tav>
                                        <p:tav tm="100000">
                                          <p:val>
                                            <p:strVal val="#ppt_x"/>
                                          </p:val>
                                        </p:tav>
                                      </p:tavLst>
                                    </p:anim>
                                    <p:anim calcmode="lin" valueType="num">
                                      <p:cBhvr additive="base">
                                        <p:cTn id="94" dur="10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1000" fill="hold"/>
                                        <p:tgtEl>
                                          <p:spTgt spid="25"/>
                                        </p:tgtEl>
                                        <p:attrNameLst>
                                          <p:attrName>ppt_x</p:attrName>
                                        </p:attrNameLst>
                                      </p:cBhvr>
                                      <p:tavLst>
                                        <p:tav tm="0">
                                          <p:val>
                                            <p:strVal val="#ppt_x"/>
                                          </p:val>
                                        </p:tav>
                                        <p:tav tm="100000">
                                          <p:val>
                                            <p:strVal val="#ppt_x"/>
                                          </p:val>
                                        </p:tav>
                                      </p:tavLst>
                                    </p:anim>
                                    <p:anim calcmode="lin" valueType="num">
                                      <p:cBhvr additive="base">
                                        <p:cTn id="98" dur="1000" fill="hold"/>
                                        <p:tgtEl>
                                          <p:spTgt spid="2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1000" fill="hold"/>
                                        <p:tgtEl>
                                          <p:spTgt spid="26"/>
                                        </p:tgtEl>
                                        <p:attrNameLst>
                                          <p:attrName>ppt_x</p:attrName>
                                        </p:attrNameLst>
                                      </p:cBhvr>
                                      <p:tavLst>
                                        <p:tav tm="0">
                                          <p:val>
                                            <p:strVal val="#ppt_x"/>
                                          </p:val>
                                        </p:tav>
                                        <p:tav tm="100000">
                                          <p:val>
                                            <p:strVal val="#ppt_x"/>
                                          </p:val>
                                        </p:tav>
                                      </p:tavLst>
                                    </p:anim>
                                    <p:anim calcmode="lin" valueType="num">
                                      <p:cBhvr additive="base">
                                        <p:cTn id="102" dur="1000" fill="hold"/>
                                        <p:tgtEl>
                                          <p:spTgt spid="2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1000" fill="hold"/>
                                        <p:tgtEl>
                                          <p:spTgt spid="27"/>
                                        </p:tgtEl>
                                        <p:attrNameLst>
                                          <p:attrName>ppt_x</p:attrName>
                                        </p:attrNameLst>
                                      </p:cBhvr>
                                      <p:tavLst>
                                        <p:tav tm="0">
                                          <p:val>
                                            <p:strVal val="#ppt_x"/>
                                          </p:val>
                                        </p:tav>
                                        <p:tav tm="100000">
                                          <p:val>
                                            <p:strVal val="#ppt_x"/>
                                          </p:val>
                                        </p:tav>
                                      </p:tavLst>
                                    </p:anim>
                                    <p:anim calcmode="lin" valueType="num">
                                      <p:cBhvr additive="base">
                                        <p:cTn id="106" dur="1000" fill="hold"/>
                                        <p:tgtEl>
                                          <p:spTgt spid="2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1000" fill="hold"/>
                                        <p:tgtEl>
                                          <p:spTgt spid="28"/>
                                        </p:tgtEl>
                                        <p:attrNameLst>
                                          <p:attrName>ppt_x</p:attrName>
                                        </p:attrNameLst>
                                      </p:cBhvr>
                                      <p:tavLst>
                                        <p:tav tm="0">
                                          <p:val>
                                            <p:strVal val="#ppt_x"/>
                                          </p:val>
                                        </p:tav>
                                        <p:tav tm="100000">
                                          <p:val>
                                            <p:strVal val="#ppt_x"/>
                                          </p:val>
                                        </p:tav>
                                      </p:tavLst>
                                    </p:anim>
                                    <p:anim calcmode="lin" valueType="num">
                                      <p:cBhvr additive="base">
                                        <p:cTn id="110" dur="1000" fill="hold"/>
                                        <p:tgtEl>
                                          <p:spTgt spid="28"/>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additive="base">
                                        <p:cTn id="113" dur="1000" fill="hold"/>
                                        <p:tgtEl>
                                          <p:spTgt spid="29"/>
                                        </p:tgtEl>
                                        <p:attrNameLst>
                                          <p:attrName>ppt_x</p:attrName>
                                        </p:attrNameLst>
                                      </p:cBhvr>
                                      <p:tavLst>
                                        <p:tav tm="0">
                                          <p:val>
                                            <p:strVal val="#ppt_x"/>
                                          </p:val>
                                        </p:tav>
                                        <p:tav tm="100000">
                                          <p:val>
                                            <p:strVal val="#ppt_x"/>
                                          </p:val>
                                        </p:tav>
                                      </p:tavLst>
                                    </p:anim>
                                    <p:anim calcmode="lin" valueType="num">
                                      <p:cBhvr additive="base">
                                        <p:cTn id="114"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p:bldP spid="19" grpId="0"/>
      <p:bldP spid="20" grpId="0"/>
      <p:bldP spid="21" grpId="0"/>
      <p:bldP spid="22" grpId="0"/>
      <p:bldP spid="23" grpId="0" animBg="1"/>
      <p:bldP spid="24" grpId="0"/>
      <p:bldP spid="25" grpId="0"/>
      <p:bldP spid="26" grpId="0"/>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247587" y="2087693"/>
            <a:ext cx="3316379" cy="2200981"/>
          </a:xfrm>
          <a:prstGeom prst="rect">
            <a:avLst/>
          </a:prstGeom>
          <a:blipFill dpi="0" rotWithShape="1">
            <a:blip r:embed="rId3" cstate="email"/>
            <a:srcRect/>
            <a:tile tx="0" ty="0" sx="22000" sy="22000" flip="none" algn="ctr"/>
          </a:blipFill>
          <a:ln>
            <a:noFill/>
          </a:ln>
          <a:effectLst>
            <a:outerShdw blurRad="50800" dist="1270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4655449" y="2087694"/>
            <a:ext cx="3316379" cy="2200981"/>
          </a:xfrm>
          <a:prstGeom prst="rect">
            <a:avLst/>
          </a:prstGeom>
          <a:blipFill dpi="0" rotWithShape="1">
            <a:blip r:embed="rId4" cstate="email"/>
            <a:srcRect/>
            <a:stretch>
              <a:fillRect/>
            </a:stretch>
          </a:blipFill>
          <a:ln>
            <a:noFill/>
          </a:ln>
          <a:effectLst>
            <a:outerShdw blurRad="50800" dist="1270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1088711" y="2087695"/>
            <a:ext cx="3316379" cy="2200981"/>
          </a:xfrm>
          <a:prstGeom prst="rect">
            <a:avLst/>
          </a:prstGeom>
          <a:blipFill dpi="0" rotWithShape="1">
            <a:blip r:embed="rId5" cstate="email"/>
            <a:srcRect/>
            <a:stretch>
              <a:fillRect/>
            </a:stretch>
          </a:blipFill>
          <a:ln>
            <a:noFill/>
          </a:ln>
          <a:effectLst>
            <a:outerShdw blurRad="50800" dist="1270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6" name="TextBox 10"/>
          <p:cNvSpPr txBox="1"/>
          <p:nvPr/>
        </p:nvSpPr>
        <p:spPr>
          <a:xfrm>
            <a:off x="1074058" y="4292596"/>
            <a:ext cx="832883" cy="276999"/>
          </a:xfrm>
          <a:prstGeom prst="rect">
            <a:avLst/>
          </a:prstGeom>
          <a:solidFill>
            <a:srgbClr val="63984F"/>
          </a:solid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加入标题</a:t>
            </a:r>
            <a:endParaRPr lang="en-US"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extBox 11"/>
          <p:cNvSpPr txBox="1"/>
          <p:nvPr/>
        </p:nvSpPr>
        <p:spPr>
          <a:xfrm>
            <a:off x="1074056" y="4573515"/>
            <a:ext cx="3331038"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TextBox 12"/>
          <p:cNvSpPr txBox="1"/>
          <p:nvPr/>
        </p:nvSpPr>
        <p:spPr>
          <a:xfrm>
            <a:off x="4655455" y="4292596"/>
            <a:ext cx="832883" cy="276999"/>
          </a:xfrm>
          <a:prstGeom prst="rect">
            <a:avLst/>
          </a:prstGeom>
          <a:solidFill>
            <a:srgbClr val="E4A038"/>
          </a:solid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加入标题</a:t>
            </a:r>
            <a:endParaRPr lang="en-US" altLang="zh-CN"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TextBox 13"/>
          <p:cNvSpPr txBox="1"/>
          <p:nvPr/>
        </p:nvSpPr>
        <p:spPr>
          <a:xfrm>
            <a:off x="4655453" y="4573515"/>
            <a:ext cx="3331038"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TextBox 14"/>
          <p:cNvSpPr txBox="1"/>
          <p:nvPr/>
        </p:nvSpPr>
        <p:spPr>
          <a:xfrm>
            <a:off x="8236850" y="4292596"/>
            <a:ext cx="832883" cy="276999"/>
          </a:xfrm>
          <a:prstGeom prst="rect">
            <a:avLst/>
          </a:prstGeom>
          <a:solidFill>
            <a:srgbClr val="63984F"/>
          </a:solid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加入标题</a:t>
            </a:r>
            <a:endParaRPr lang="en-US" altLang="zh-CN"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TextBox 15"/>
          <p:cNvSpPr txBox="1"/>
          <p:nvPr/>
        </p:nvSpPr>
        <p:spPr>
          <a:xfrm>
            <a:off x="8236848" y="4573515"/>
            <a:ext cx="3331038"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文本框 14"/>
          <p:cNvSpPr txBox="1"/>
          <p:nvPr/>
        </p:nvSpPr>
        <p:spPr>
          <a:xfrm>
            <a:off x="1821546" y="5567595"/>
            <a:ext cx="8701310" cy="346249"/>
          </a:xfrm>
          <a:prstGeom prst="rect">
            <a:avLst/>
          </a:prstGeom>
          <a:noFill/>
        </p:spPr>
        <p:txBody>
          <a:bodyPr wrap="square" rtlCol="0">
            <a:spAutoFit/>
          </a:bodyPr>
          <a:lstStyle/>
          <a:p>
            <a:pPr algn="ctr">
              <a:lnSpc>
                <a:spcPct val="150000"/>
              </a:lnSpc>
            </a:pP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ut</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labore</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et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dolore</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magna </a:t>
            </a:r>
            <a:r>
              <a:rPr lang="en-US" altLang="zh-CN" sz="110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aliqua</a:t>
            </a:r>
            <a:r>
              <a:rPr lang="en-US" altLang="zh-CN" sz="110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endParaRPr lang="zh-CN" alt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750"/>
                                        <p:tgtEl>
                                          <p:spTgt spid="14"/>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750"/>
                                        <p:tgtEl>
                                          <p:spTgt spid="15"/>
                                        </p:tgtEl>
                                      </p:cBhvr>
                                    </p:animEffect>
                                  </p:childTnLst>
                                </p:cTn>
                              </p:par>
                            </p:childTnLst>
                          </p:cTn>
                        </p:par>
                        <p:par>
                          <p:cTn id="18" fill="hold">
                            <p:stCondLst>
                              <p:cond delay="3000"/>
                            </p:stCondLst>
                            <p:childTnLst>
                              <p:par>
                                <p:cTn id="19" presetID="16" presetClass="entr" presetSubtype="37"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750"/>
                                        <p:tgtEl>
                                          <p:spTgt spid="16"/>
                                        </p:tgtEl>
                                      </p:cBhvr>
                                    </p:animEffect>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50" fill="hold"/>
                                        <p:tgtEl>
                                          <p:spTgt spid="6"/>
                                        </p:tgtEl>
                                        <p:attrNameLst>
                                          <p:attrName>ppt_x</p:attrName>
                                        </p:attrNameLst>
                                      </p:cBhvr>
                                      <p:tavLst>
                                        <p:tav tm="0">
                                          <p:val>
                                            <p:strVal val="#ppt_x"/>
                                          </p:val>
                                        </p:tav>
                                        <p:tav tm="100000">
                                          <p:val>
                                            <p:strVal val="#ppt_x"/>
                                          </p:val>
                                        </p:tav>
                                      </p:tavLst>
                                    </p:anim>
                                    <p:anim calcmode="lin" valueType="num">
                                      <p:cBhvr additive="base">
                                        <p:cTn id="26" dur="25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45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50" fill="hold"/>
                                        <p:tgtEl>
                                          <p:spTgt spid="7"/>
                                        </p:tgtEl>
                                        <p:attrNameLst>
                                          <p:attrName>ppt_x</p:attrName>
                                        </p:attrNameLst>
                                      </p:cBhvr>
                                      <p:tavLst>
                                        <p:tav tm="0">
                                          <p:val>
                                            <p:strVal val="#ppt_x"/>
                                          </p:val>
                                        </p:tav>
                                        <p:tav tm="100000">
                                          <p:val>
                                            <p:strVal val="#ppt_x"/>
                                          </p:val>
                                        </p:tav>
                                      </p:tavLst>
                                    </p:anim>
                                    <p:anim calcmode="lin" valueType="num">
                                      <p:cBhvr additive="base">
                                        <p:cTn id="31" dur="25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250" fill="hold"/>
                                        <p:tgtEl>
                                          <p:spTgt spid="8"/>
                                        </p:tgtEl>
                                        <p:attrNameLst>
                                          <p:attrName>ppt_x</p:attrName>
                                        </p:attrNameLst>
                                      </p:cBhvr>
                                      <p:tavLst>
                                        <p:tav tm="0">
                                          <p:val>
                                            <p:strVal val="#ppt_x"/>
                                          </p:val>
                                        </p:tav>
                                        <p:tav tm="100000">
                                          <p:val>
                                            <p:strVal val="#ppt_x"/>
                                          </p:val>
                                        </p:tav>
                                      </p:tavLst>
                                    </p:anim>
                                    <p:anim calcmode="lin" valueType="num">
                                      <p:cBhvr additive="base">
                                        <p:cTn id="36" dur="2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ppt_x"/>
                                          </p:val>
                                        </p:tav>
                                        <p:tav tm="100000">
                                          <p:val>
                                            <p:strVal val="#ppt_x"/>
                                          </p:val>
                                        </p:tav>
                                      </p:tavLst>
                                    </p:anim>
                                    <p:anim calcmode="lin" valueType="num">
                                      <p:cBhvr additive="base">
                                        <p:cTn id="41" dur="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ppt_x"/>
                                          </p:val>
                                        </p:tav>
                                        <p:tav tm="100000">
                                          <p:val>
                                            <p:strVal val="#ppt_x"/>
                                          </p:val>
                                        </p:tav>
                                      </p:tavLst>
                                    </p:anim>
                                    <p:anim calcmode="lin" valueType="num">
                                      <p:cBhvr additive="base">
                                        <p:cTn id="46" dur="250" fill="hold"/>
                                        <p:tgtEl>
                                          <p:spTgt spid="10"/>
                                        </p:tgtEl>
                                        <p:attrNameLst>
                                          <p:attrName>ppt_y</p:attrName>
                                        </p:attrNameLst>
                                      </p:cBhvr>
                                      <p:tavLst>
                                        <p:tav tm="0">
                                          <p:val>
                                            <p:strVal val="1+#ppt_h/2"/>
                                          </p:val>
                                        </p:tav>
                                        <p:tav tm="100000">
                                          <p:val>
                                            <p:strVal val="#ppt_y"/>
                                          </p:val>
                                        </p:tav>
                                      </p:tavLst>
                                    </p:anim>
                                  </p:childTnLst>
                                </p:cTn>
                              </p:par>
                            </p:childTnLst>
                          </p:cTn>
                        </p:par>
                        <p:par>
                          <p:cTn id="47" fill="hold">
                            <p:stCondLst>
                              <p:cond delay="6500"/>
                            </p:stCondLst>
                            <p:childTnLst>
                              <p:par>
                                <p:cTn id="48" presetID="2" presetClass="entr" presetSubtype="4"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250" fill="hold"/>
                                        <p:tgtEl>
                                          <p:spTgt spid="11"/>
                                        </p:tgtEl>
                                        <p:attrNameLst>
                                          <p:attrName>ppt_x</p:attrName>
                                        </p:attrNameLst>
                                      </p:cBhvr>
                                      <p:tavLst>
                                        <p:tav tm="0">
                                          <p:val>
                                            <p:strVal val="#ppt_x"/>
                                          </p:val>
                                        </p:tav>
                                        <p:tav tm="100000">
                                          <p:val>
                                            <p:strVal val="#ppt_x"/>
                                          </p:val>
                                        </p:tav>
                                      </p:tavLst>
                                    </p:anim>
                                    <p:anim calcmode="lin" valueType="num">
                                      <p:cBhvr additive="base">
                                        <p:cTn id="51" dur="25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7000"/>
                            </p:stCondLst>
                            <p:childTnLst>
                              <p:par>
                                <p:cTn id="53" presetID="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250" fill="hold"/>
                                        <p:tgtEl>
                                          <p:spTgt spid="13"/>
                                        </p:tgtEl>
                                        <p:attrNameLst>
                                          <p:attrName>ppt_x</p:attrName>
                                        </p:attrNameLst>
                                      </p:cBhvr>
                                      <p:tavLst>
                                        <p:tav tm="0">
                                          <p:val>
                                            <p:strVal val="#ppt_x"/>
                                          </p:val>
                                        </p:tav>
                                        <p:tav tm="100000">
                                          <p:val>
                                            <p:strVal val="#ppt_x"/>
                                          </p:val>
                                        </p:tav>
                                      </p:tavLst>
                                    </p:anim>
                                    <p:anim calcmode="lin" valueType="num">
                                      <p:cBhvr additive="base">
                                        <p:cTn id="56"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2" grpId="0"/>
      <p:bldP spid="6" grpId="0" animBg="1"/>
      <p:bldP spid="7" grpId="0"/>
      <p:bldP spid="8" grpId="0" animBg="1"/>
      <p:bldP spid="9" grpId="0"/>
      <p:bldP spid="10" grpId="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2" name="组合 1"/>
          <p:cNvGrpSpPr/>
          <p:nvPr/>
        </p:nvGrpSpPr>
        <p:grpSpPr>
          <a:xfrm>
            <a:off x="1459796" y="2364325"/>
            <a:ext cx="9299848" cy="3464534"/>
            <a:chOff x="1133350" y="2046131"/>
            <a:chExt cx="9943625" cy="3704367"/>
          </a:xfrm>
        </p:grpSpPr>
        <p:graphicFrame>
          <p:nvGraphicFramePr>
            <p:cNvPr id="25" name="Chart 366"/>
            <p:cNvGraphicFramePr/>
            <p:nvPr/>
          </p:nvGraphicFramePr>
          <p:xfrm>
            <a:off x="8798661" y="2046131"/>
            <a:ext cx="2278314" cy="227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367"/>
            <p:cNvGraphicFramePr/>
            <p:nvPr/>
          </p:nvGraphicFramePr>
          <p:xfrm>
            <a:off x="6237450" y="2046131"/>
            <a:ext cx="2278313" cy="2278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368"/>
            <p:cNvGraphicFramePr/>
            <p:nvPr/>
          </p:nvGraphicFramePr>
          <p:xfrm>
            <a:off x="3676238" y="2046131"/>
            <a:ext cx="2278313" cy="2278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369"/>
            <p:cNvGraphicFramePr/>
            <p:nvPr/>
          </p:nvGraphicFramePr>
          <p:xfrm>
            <a:off x="1133350" y="2046131"/>
            <a:ext cx="2278314" cy="2278313"/>
          </p:xfrm>
          <a:graphic>
            <a:graphicData uri="http://schemas.openxmlformats.org/drawingml/2006/chart">
              <c:chart xmlns:c="http://schemas.openxmlformats.org/drawingml/2006/chart" xmlns:r="http://schemas.openxmlformats.org/officeDocument/2006/relationships" r:id="rId6"/>
            </a:graphicData>
          </a:graphic>
        </p:graphicFrame>
        <p:sp>
          <p:nvSpPr>
            <p:cNvPr id="29" name="Shape 370"/>
            <p:cNvSpPr txBox="1"/>
            <p:nvPr/>
          </p:nvSpPr>
          <p:spPr>
            <a:xfrm>
              <a:off x="5329345" y="3346227"/>
              <a:ext cx="224123" cy="5539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800">
                  <a:solidFill>
                    <a:srgbClr val="000000"/>
                  </a:solidFill>
                </a:defRPr>
              </a:pPr>
              <a:endParaRPr lang="id-ID"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Shape 375"/>
            <p:cNvSpPr/>
            <p:nvPr/>
          </p:nvSpPr>
          <p:spPr>
            <a:xfrm>
              <a:off x="3742244" y="4684149"/>
              <a:ext cx="2146301" cy="35540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Shape 376"/>
            <p:cNvSpPr/>
            <p:nvPr/>
          </p:nvSpPr>
          <p:spPr>
            <a:xfrm>
              <a:off x="3742244" y="5174877"/>
              <a:ext cx="2146301" cy="575621"/>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Shape 377"/>
            <p:cNvSpPr/>
            <p:nvPr/>
          </p:nvSpPr>
          <p:spPr>
            <a:xfrm>
              <a:off x="6303456" y="4684147"/>
              <a:ext cx="2146301" cy="35540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Shape 378"/>
            <p:cNvSpPr/>
            <p:nvPr/>
          </p:nvSpPr>
          <p:spPr>
            <a:xfrm>
              <a:off x="6303456" y="5174877"/>
              <a:ext cx="2146301" cy="575621"/>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4" name="Shape 379"/>
            <p:cNvSpPr/>
            <p:nvPr/>
          </p:nvSpPr>
          <p:spPr>
            <a:xfrm>
              <a:off x="8864667" y="4684147"/>
              <a:ext cx="2146301" cy="35540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Shape 380"/>
            <p:cNvSpPr/>
            <p:nvPr/>
          </p:nvSpPr>
          <p:spPr>
            <a:xfrm>
              <a:off x="8864667" y="5174877"/>
              <a:ext cx="2146301" cy="575621"/>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Shape 381"/>
            <p:cNvSpPr/>
            <p:nvPr/>
          </p:nvSpPr>
          <p:spPr>
            <a:xfrm>
              <a:off x="1260649" y="2194557"/>
              <a:ext cx="1973172" cy="1973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Shape 382"/>
            <p:cNvSpPr/>
            <p:nvPr/>
          </p:nvSpPr>
          <p:spPr>
            <a:xfrm>
              <a:off x="1890197" y="2830237"/>
              <a:ext cx="714076" cy="747295"/>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63984F"/>
            </a:solidFill>
            <a:ln w="12700" cap="flat">
              <a:noFill/>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Shape 384"/>
            <p:cNvSpPr/>
            <p:nvPr/>
          </p:nvSpPr>
          <p:spPr>
            <a:xfrm>
              <a:off x="3811809" y="2194558"/>
              <a:ext cx="1973173" cy="1973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Shape 385"/>
            <p:cNvSpPr/>
            <p:nvPr/>
          </p:nvSpPr>
          <p:spPr>
            <a:xfrm>
              <a:off x="4373797" y="2807496"/>
              <a:ext cx="849195" cy="74729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E4A038"/>
            </a:solidFill>
            <a:ln w="12700" cap="flat">
              <a:noFill/>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Shape 387"/>
            <p:cNvSpPr/>
            <p:nvPr/>
          </p:nvSpPr>
          <p:spPr>
            <a:xfrm>
              <a:off x="6362970" y="2194558"/>
              <a:ext cx="1973173" cy="1973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Shape 388"/>
            <p:cNvSpPr/>
            <p:nvPr/>
          </p:nvSpPr>
          <p:spPr>
            <a:xfrm>
              <a:off x="6975909" y="2830238"/>
              <a:ext cx="747295" cy="74729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63984F"/>
            </a:solidFill>
            <a:ln w="12700" cap="flat">
              <a:noFill/>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Shape 390"/>
            <p:cNvSpPr/>
            <p:nvPr/>
          </p:nvSpPr>
          <p:spPr>
            <a:xfrm>
              <a:off x="8932593" y="2194557"/>
              <a:ext cx="1973173" cy="1973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Shape 391"/>
            <p:cNvSpPr/>
            <p:nvPr/>
          </p:nvSpPr>
          <p:spPr>
            <a:xfrm>
              <a:off x="9545533" y="2830237"/>
              <a:ext cx="747295" cy="747294"/>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E4A038"/>
            </a:solidFill>
            <a:ln w="12700" cap="flat">
              <a:noFill/>
              <a:miter lim="400000"/>
            </a:ln>
            <a:effectLst/>
          </p:spPr>
          <p:txBody>
            <a:bodyPr wrap="square" lIns="19050" tIns="19050" rIns="19050" bIns="19050" numCol="1" anchor="ctr">
              <a:noAutofit/>
            </a:bodyPr>
            <a:lstStyle/>
            <a:p>
              <a:pPr lvl="0"/>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Shape 375"/>
            <p:cNvSpPr/>
            <p:nvPr/>
          </p:nvSpPr>
          <p:spPr>
            <a:xfrm>
              <a:off x="1181032" y="4684147"/>
              <a:ext cx="2146301" cy="35540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Shape 376"/>
            <p:cNvSpPr/>
            <p:nvPr/>
          </p:nvSpPr>
          <p:spPr>
            <a:xfrm>
              <a:off x="1181032" y="5174877"/>
              <a:ext cx="2146301" cy="575621"/>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0" y="0"/>
            <a:ext cx="12190413" cy="6857107"/>
          </a:xfrm>
          <a:prstGeom prst="rect">
            <a:avLst/>
          </a:prstGeom>
        </p:spPr>
      </p:pic>
      <p:grpSp>
        <p:nvGrpSpPr>
          <p:cNvPr id="3" name="组合 2"/>
          <p:cNvGrpSpPr/>
          <p:nvPr/>
        </p:nvGrpSpPr>
        <p:grpSpPr>
          <a:xfrm>
            <a:off x="3051265" y="2111466"/>
            <a:ext cx="1516380" cy="1485900"/>
            <a:chOff x="2964180" y="2430780"/>
            <a:chExt cx="1516380" cy="1485900"/>
          </a:xfrm>
          <a:solidFill>
            <a:srgbClr val="63984F"/>
          </a:solidFill>
        </p:grpSpPr>
        <p:sp>
          <p:nvSpPr>
            <p:cNvPr id="2" name="矩形 1"/>
            <p:cNvSpPr/>
            <p:nvPr/>
          </p:nvSpPr>
          <p:spPr>
            <a:xfrm>
              <a:off x="2964180" y="2430780"/>
              <a:ext cx="151638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83"/>
            <p:cNvSpPr txBox="1"/>
            <p:nvPr/>
          </p:nvSpPr>
          <p:spPr>
            <a:xfrm>
              <a:off x="3122532" y="2523559"/>
              <a:ext cx="1199676" cy="949299"/>
            </a:xfrm>
            <a:prstGeom prst="rect">
              <a:avLst/>
            </a:prstGeom>
            <a:grpFill/>
          </p:spPr>
          <p:txBody>
            <a:bodyPr wrap="square" rtlCol="0">
              <a:spAutoFit/>
            </a:bodyPr>
            <a:lstStyle/>
            <a:p>
              <a:pPr algn="ctr">
                <a:lnSpc>
                  <a:spcPct val="150000"/>
                </a:lnSpc>
              </a:pPr>
              <a:r>
                <a:rPr lang="en-US" altLang="zh-CN" sz="4400" dirty="0">
                  <a:solidFill>
                    <a:schemeClr val="bg1"/>
                  </a:solidFill>
                  <a:latin typeface="华康海报体W12(P)" panose="040B0C00000000000000" pitchFamily="82" charset="-122"/>
                  <a:ea typeface="华康海报体W12(P)" panose="040B0C00000000000000" pitchFamily="82" charset="-122"/>
                </a:rPr>
                <a:t>03</a:t>
              </a:r>
            </a:p>
          </p:txBody>
        </p:sp>
      </p:grpSp>
      <p:grpSp>
        <p:nvGrpSpPr>
          <p:cNvPr id="12" name="组合 11"/>
          <p:cNvGrpSpPr/>
          <p:nvPr/>
        </p:nvGrpSpPr>
        <p:grpSpPr>
          <a:xfrm>
            <a:off x="4725997" y="2256339"/>
            <a:ext cx="5332403" cy="1401550"/>
            <a:chOff x="5159245" y="2700409"/>
            <a:chExt cx="5332403" cy="1401550"/>
          </a:xfrm>
        </p:grpSpPr>
        <p:sp>
          <p:nvSpPr>
            <p:cNvPr id="13" name="矩形 12"/>
            <p:cNvSpPr/>
            <p:nvPr/>
          </p:nvSpPr>
          <p:spPr>
            <a:xfrm>
              <a:off x="5159245" y="2700409"/>
              <a:ext cx="3877985" cy="830997"/>
            </a:xfrm>
            <a:prstGeom prst="rect">
              <a:avLst/>
            </a:prstGeom>
          </p:spPr>
          <p:txBody>
            <a:bodyPr wrap="none">
              <a:spAutoFit/>
            </a:bodyPr>
            <a:lstStyle/>
            <a:p>
              <a:r>
                <a:rPr kumimoji="1" lang="zh-CN" altLang="en-US" sz="4800" dirty="0">
                  <a:solidFill>
                    <a:srgbClr val="E4A038"/>
                  </a:solidFill>
                  <a:latin typeface="华康海报体W12(P)" panose="040B0C00000000000000" pitchFamily="82" charset="-122"/>
                  <a:ea typeface="华康海报体W12(P)" panose="040B0C00000000000000" pitchFamily="82" charset="-122"/>
                </a:rPr>
                <a:t>加入你的标题</a:t>
              </a:r>
            </a:p>
          </p:txBody>
        </p:sp>
        <p:sp>
          <p:nvSpPr>
            <p:cNvPr id="14" name="矩形 13"/>
            <p:cNvSpPr/>
            <p:nvPr/>
          </p:nvSpPr>
          <p:spPr>
            <a:xfrm>
              <a:off x="5197345" y="3569506"/>
              <a:ext cx="5294303"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3" name="矩形 2"/>
          <p:cNvSpPr/>
          <p:nvPr/>
        </p:nvSpPr>
        <p:spPr>
          <a:xfrm>
            <a:off x="6641357" y="2838518"/>
            <a:ext cx="4157612" cy="2788794"/>
          </a:xfrm>
          <a:prstGeom prst="rect">
            <a:avLst/>
          </a:prstGeom>
          <a:noFill/>
          <a:ln w="28575">
            <a:solidFill>
              <a:srgbClr val="63984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4" name="Rectangle 30"/>
          <p:cNvSpPr/>
          <p:nvPr/>
        </p:nvSpPr>
        <p:spPr>
          <a:xfrm>
            <a:off x="6080283" y="2457674"/>
            <a:ext cx="4519591" cy="2860964"/>
          </a:xfrm>
          <a:prstGeom prst="rect">
            <a:avLst/>
          </a:prstGeom>
          <a:blipFill dpi="0" rotWithShape="1">
            <a:blip r:embed="rId3" cstate="email"/>
            <a:srcRect/>
            <a:tile tx="0" ty="0" sx="28000" sy="28000" flip="none" algn="ctr"/>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微软雅黑" panose="020B0503020204020204" pitchFamily="34" charset="-122"/>
              <a:ea typeface="微软雅黑" panose="020B0503020204020204" pitchFamily="34" charset="-122"/>
            </a:endParaRPr>
          </a:p>
        </p:txBody>
      </p:sp>
      <p:sp>
        <p:nvSpPr>
          <p:cNvPr id="5" name="TextBox 1"/>
          <p:cNvSpPr txBox="1"/>
          <p:nvPr/>
        </p:nvSpPr>
        <p:spPr>
          <a:xfrm>
            <a:off x="1228050" y="2465744"/>
            <a:ext cx="2954655" cy="646331"/>
          </a:xfrm>
          <a:prstGeom prst="rect">
            <a:avLst/>
          </a:prstGeom>
          <a:noFill/>
        </p:spPr>
        <p:txBody>
          <a:bodyPr wrap="none" rtlCol="0">
            <a:spAutoFit/>
          </a:bodyPr>
          <a:lstStyle/>
          <a:p>
            <a:r>
              <a:rPr lang="zh-CN" altLang="en-US" sz="3600" b="1"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sz="3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TextBox 2"/>
          <p:cNvSpPr txBox="1"/>
          <p:nvPr/>
        </p:nvSpPr>
        <p:spPr>
          <a:xfrm>
            <a:off x="1228050" y="3050519"/>
            <a:ext cx="3416310" cy="415498"/>
          </a:xfrm>
          <a:prstGeom prst="rect">
            <a:avLst/>
          </a:prstGeom>
          <a:noFill/>
        </p:spPr>
        <p:txBody>
          <a:bodyPr wrap="square"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Oval 20"/>
          <p:cNvSpPr/>
          <p:nvPr/>
        </p:nvSpPr>
        <p:spPr>
          <a:xfrm>
            <a:off x="1706747" y="4120728"/>
            <a:ext cx="366823" cy="366823"/>
          </a:xfrm>
          <a:prstGeom prst="ellipse">
            <a:avLst/>
          </a:pr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微软雅黑" panose="020B0503020204020204" pitchFamily="34" charset="-122"/>
                <a:ea typeface="微软雅黑" panose="020B0503020204020204" pitchFamily="34" charset="-122"/>
              </a:rPr>
              <a:t>1</a:t>
            </a:r>
          </a:p>
        </p:txBody>
      </p:sp>
      <p:sp>
        <p:nvSpPr>
          <p:cNvPr id="8" name="TextBox 22"/>
          <p:cNvSpPr txBox="1"/>
          <p:nvPr/>
        </p:nvSpPr>
        <p:spPr>
          <a:xfrm>
            <a:off x="2176362" y="3992080"/>
            <a:ext cx="3801130" cy="66172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图片方案</a:t>
            </a:r>
            <a:endParaRPr 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Oval 23"/>
          <p:cNvSpPr/>
          <p:nvPr/>
        </p:nvSpPr>
        <p:spPr>
          <a:xfrm>
            <a:off x="1706748" y="5088708"/>
            <a:ext cx="366823" cy="366823"/>
          </a:xfrm>
          <a:prstGeom prst="ellipse">
            <a:avLst/>
          </a:pr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微软雅黑" panose="020B0503020204020204" pitchFamily="34" charset="-122"/>
                <a:ea typeface="微软雅黑" panose="020B0503020204020204" pitchFamily="34" charset="-122"/>
              </a:rPr>
              <a:t>2</a:t>
            </a:r>
          </a:p>
        </p:txBody>
      </p:sp>
      <p:sp>
        <p:nvSpPr>
          <p:cNvPr id="10" name="TextBox 24"/>
          <p:cNvSpPr txBox="1"/>
          <p:nvPr/>
        </p:nvSpPr>
        <p:spPr>
          <a:xfrm>
            <a:off x="2176362" y="4964342"/>
            <a:ext cx="3801130" cy="66172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6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05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1500"/>
                                        <p:tgtEl>
                                          <p:spTgt spid="3"/>
                                        </p:tgtEl>
                                      </p:cBhvr>
                                    </p:animEffect>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ppt_x"/>
                                          </p:val>
                                        </p:tav>
                                        <p:tav tm="100000">
                                          <p:val>
                                            <p:strVal val="#ppt_x"/>
                                          </p:val>
                                        </p:tav>
                                      </p:tavLst>
                                    </p:anim>
                                    <p:anim calcmode="lin" valueType="num">
                                      <p:cBhvr additive="base">
                                        <p:cTn id="22" dur="25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50" fill="hold"/>
                                        <p:tgtEl>
                                          <p:spTgt spid="6"/>
                                        </p:tgtEl>
                                        <p:attrNameLst>
                                          <p:attrName>ppt_x</p:attrName>
                                        </p:attrNameLst>
                                      </p:cBhvr>
                                      <p:tavLst>
                                        <p:tav tm="0">
                                          <p:val>
                                            <p:strVal val="#ppt_x"/>
                                          </p:val>
                                        </p:tav>
                                        <p:tav tm="100000">
                                          <p:val>
                                            <p:strVal val="#ppt_x"/>
                                          </p:val>
                                        </p:tav>
                                      </p:tavLst>
                                    </p:anim>
                                    <p:anim calcmode="lin" valueType="num">
                                      <p:cBhvr additive="base">
                                        <p:cTn id="27" dur="25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50" fill="hold"/>
                                        <p:tgtEl>
                                          <p:spTgt spid="7"/>
                                        </p:tgtEl>
                                        <p:attrNameLst>
                                          <p:attrName>ppt_x</p:attrName>
                                        </p:attrNameLst>
                                      </p:cBhvr>
                                      <p:tavLst>
                                        <p:tav tm="0">
                                          <p:val>
                                            <p:strVal val="#ppt_x"/>
                                          </p:val>
                                        </p:tav>
                                        <p:tav tm="100000">
                                          <p:val>
                                            <p:strVal val="#ppt_x"/>
                                          </p:val>
                                        </p:tav>
                                      </p:tavLst>
                                    </p:anim>
                                    <p:anim calcmode="lin" valueType="num">
                                      <p:cBhvr additive="base">
                                        <p:cTn id="32" dur="25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250" fill="hold"/>
                                        <p:tgtEl>
                                          <p:spTgt spid="8"/>
                                        </p:tgtEl>
                                        <p:attrNameLst>
                                          <p:attrName>ppt_x</p:attrName>
                                        </p:attrNameLst>
                                      </p:cBhvr>
                                      <p:tavLst>
                                        <p:tav tm="0">
                                          <p:val>
                                            <p:strVal val="#ppt_x"/>
                                          </p:val>
                                        </p:tav>
                                        <p:tav tm="100000">
                                          <p:val>
                                            <p:strVal val="#ppt_x"/>
                                          </p:val>
                                        </p:tav>
                                      </p:tavLst>
                                    </p:anim>
                                    <p:anim calcmode="lin" valueType="num">
                                      <p:cBhvr additive="base">
                                        <p:cTn id="37" dur="25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250" fill="hold"/>
                                        <p:tgtEl>
                                          <p:spTgt spid="9"/>
                                        </p:tgtEl>
                                        <p:attrNameLst>
                                          <p:attrName>ppt_x</p:attrName>
                                        </p:attrNameLst>
                                      </p:cBhvr>
                                      <p:tavLst>
                                        <p:tav tm="0">
                                          <p:val>
                                            <p:strVal val="#ppt_x"/>
                                          </p:val>
                                        </p:tav>
                                        <p:tav tm="100000">
                                          <p:val>
                                            <p:strVal val="#ppt_x"/>
                                          </p:val>
                                        </p:tav>
                                      </p:tavLst>
                                    </p:anim>
                                    <p:anim calcmode="lin" valueType="num">
                                      <p:cBhvr additive="base">
                                        <p:cTn id="42" dur="25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250" fill="hold"/>
                                        <p:tgtEl>
                                          <p:spTgt spid="10"/>
                                        </p:tgtEl>
                                        <p:attrNameLst>
                                          <p:attrName>ppt_x</p:attrName>
                                        </p:attrNameLst>
                                      </p:cBhvr>
                                      <p:tavLst>
                                        <p:tav tm="0">
                                          <p:val>
                                            <p:strVal val="#ppt_x"/>
                                          </p:val>
                                        </p:tav>
                                        <p:tav tm="100000">
                                          <p:val>
                                            <p:strVal val="#ppt_x"/>
                                          </p:val>
                                        </p:tav>
                                      </p:tavLst>
                                    </p:anim>
                                    <p:anim calcmode="lin" valueType="num">
                                      <p:cBhvr additive="base">
                                        <p:cTn id="47"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p:bldP spid="6" grpId="0"/>
      <p:bldP spid="7" grpId="0" animBg="1"/>
      <p:bldP spid="8"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3" name="任意多边形 6"/>
          <p:cNvSpPr/>
          <p:nvPr/>
        </p:nvSpPr>
        <p:spPr>
          <a:xfrm>
            <a:off x="4889386" y="2200916"/>
            <a:ext cx="1209696" cy="1639905"/>
          </a:xfrm>
          <a:custGeom>
            <a:avLst/>
            <a:gdLst>
              <a:gd name="connsiteX0" fmla="*/ 1803400 w 1803400"/>
              <a:gd name="connsiteY0" fmla="*/ 0 h 2444750"/>
              <a:gd name="connsiteX1" fmla="*/ 1676400 w 1803400"/>
              <a:gd name="connsiteY1" fmla="*/ 1047750 h 2444750"/>
              <a:gd name="connsiteX2" fmla="*/ 1555750 w 1803400"/>
              <a:gd name="connsiteY2" fmla="*/ 895350 h 2444750"/>
              <a:gd name="connsiteX3" fmla="*/ 0 w 1803400"/>
              <a:gd name="connsiteY3" fmla="*/ 2444750 h 2444750"/>
              <a:gd name="connsiteX4" fmla="*/ 12700 w 1803400"/>
              <a:gd name="connsiteY4" fmla="*/ 1181100 h 2444750"/>
              <a:gd name="connsiteX5" fmla="*/ 908050 w 1803400"/>
              <a:gd name="connsiteY5" fmla="*/ 273050 h 2444750"/>
              <a:gd name="connsiteX6" fmla="*/ 787400 w 1803400"/>
              <a:gd name="connsiteY6" fmla="*/ 133350 h 2444750"/>
              <a:gd name="connsiteX7" fmla="*/ 1803400 w 1803400"/>
              <a:gd name="connsiteY7" fmla="*/ 0 h 24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400" h="2444750">
                <a:moveTo>
                  <a:pt x="1803400" y="0"/>
                </a:moveTo>
                <a:lnTo>
                  <a:pt x="1676400" y="1047750"/>
                </a:lnTo>
                <a:lnTo>
                  <a:pt x="1555750" y="895350"/>
                </a:lnTo>
                <a:lnTo>
                  <a:pt x="0" y="2444750"/>
                </a:lnTo>
                <a:lnTo>
                  <a:pt x="12700" y="1181100"/>
                </a:lnTo>
                <a:lnTo>
                  <a:pt x="908050" y="273050"/>
                </a:lnTo>
                <a:lnTo>
                  <a:pt x="787400" y="133350"/>
                </a:lnTo>
                <a:lnTo>
                  <a:pt x="1803400" y="0"/>
                </a:lnTo>
                <a:close/>
              </a:path>
            </a:pathLst>
          </a:cu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8"/>
          <p:cNvSpPr/>
          <p:nvPr/>
        </p:nvSpPr>
        <p:spPr>
          <a:xfrm rot="5400000">
            <a:off x="6471199" y="2571785"/>
            <a:ext cx="1209696" cy="1639905"/>
          </a:xfrm>
          <a:custGeom>
            <a:avLst/>
            <a:gdLst>
              <a:gd name="connsiteX0" fmla="*/ 1803400 w 1803400"/>
              <a:gd name="connsiteY0" fmla="*/ 0 h 2444750"/>
              <a:gd name="connsiteX1" fmla="*/ 1676400 w 1803400"/>
              <a:gd name="connsiteY1" fmla="*/ 1047750 h 2444750"/>
              <a:gd name="connsiteX2" fmla="*/ 1555750 w 1803400"/>
              <a:gd name="connsiteY2" fmla="*/ 895350 h 2444750"/>
              <a:gd name="connsiteX3" fmla="*/ 0 w 1803400"/>
              <a:gd name="connsiteY3" fmla="*/ 2444750 h 2444750"/>
              <a:gd name="connsiteX4" fmla="*/ 12700 w 1803400"/>
              <a:gd name="connsiteY4" fmla="*/ 1181100 h 2444750"/>
              <a:gd name="connsiteX5" fmla="*/ 908050 w 1803400"/>
              <a:gd name="connsiteY5" fmla="*/ 273050 h 2444750"/>
              <a:gd name="connsiteX6" fmla="*/ 787400 w 1803400"/>
              <a:gd name="connsiteY6" fmla="*/ 133350 h 2444750"/>
              <a:gd name="connsiteX7" fmla="*/ 1803400 w 1803400"/>
              <a:gd name="connsiteY7" fmla="*/ 0 h 24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400" h="2444750">
                <a:moveTo>
                  <a:pt x="1803400" y="0"/>
                </a:moveTo>
                <a:lnTo>
                  <a:pt x="1676400" y="1047750"/>
                </a:lnTo>
                <a:lnTo>
                  <a:pt x="1555750" y="895350"/>
                </a:lnTo>
                <a:lnTo>
                  <a:pt x="0" y="2444750"/>
                </a:lnTo>
                <a:lnTo>
                  <a:pt x="12700" y="1181100"/>
                </a:lnTo>
                <a:lnTo>
                  <a:pt x="908050" y="273050"/>
                </a:lnTo>
                <a:lnTo>
                  <a:pt x="787400" y="133350"/>
                </a:lnTo>
                <a:lnTo>
                  <a:pt x="1803400" y="0"/>
                </a:lnTo>
                <a:close/>
              </a:path>
            </a:pathLst>
          </a:cu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9"/>
          <p:cNvSpPr/>
          <p:nvPr/>
        </p:nvSpPr>
        <p:spPr>
          <a:xfrm rot="10800000">
            <a:off x="6089102" y="4171519"/>
            <a:ext cx="1209696" cy="1639905"/>
          </a:xfrm>
          <a:custGeom>
            <a:avLst/>
            <a:gdLst>
              <a:gd name="connsiteX0" fmla="*/ 1803400 w 1803400"/>
              <a:gd name="connsiteY0" fmla="*/ 0 h 2444750"/>
              <a:gd name="connsiteX1" fmla="*/ 1676400 w 1803400"/>
              <a:gd name="connsiteY1" fmla="*/ 1047750 h 2444750"/>
              <a:gd name="connsiteX2" fmla="*/ 1555750 w 1803400"/>
              <a:gd name="connsiteY2" fmla="*/ 895350 h 2444750"/>
              <a:gd name="connsiteX3" fmla="*/ 0 w 1803400"/>
              <a:gd name="connsiteY3" fmla="*/ 2444750 h 2444750"/>
              <a:gd name="connsiteX4" fmla="*/ 12700 w 1803400"/>
              <a:gd name="connsiteY4" fmla="*/ 1181100 h 2444750"/>
              <a:gd name="connsiteX5" fmla="*/ 908050 w 1803400"/>
              <a:gd name="connsiteY5" fmla="*/ 273050 h 2444750"/>
              <a:gd name="connsiteX6" fmla="*/ 787400 w 1803400"/>
              <a:gd name="connsiteY6" fmla="*/ 133350 h 2444750"/>
              <a:gd name="connsiteX7" fmla="*/ 1803400 w 1803400"/>
              <a:gd name="connsiteY7" fmla="*/ 0 h 24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400" h="2444750">
                <a:moveTo>
                  <a:pt x="1803400" y="0"/>
                </a:moveTo>
                <a:lnTo>
                  <a:pt x="1676400" y="1047750"/>
                </a:lnTo>
                <a:lnTo>
                  <a:pt x="1555750" y="895350"/>
                </a:lnTo>
                <a:lnTo>
                  <a:pt x="0" y="2444750"/>
                </a:lnTo>
                <a:lnTo>
                  <a:pt x="12700" y="1181100"/>
                </a:lnTo>
                <a:lnTo>
                  <a:pt x="908050" y="273050"/>
                </a:lnTo>
                <a:lnTo>
                  <a:pt x="787400" y="133350"/>
                </a:lnTo>
                <a:lnTo>
                  <a:pt x="1803400" y="0"/>
                </a:lnTo>
                <a:close/>
              </a:path>
            </a:pathLst>
          </a:cu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10"/>
          <p:cNvSpPr/>
          <p:nvPr/>
        </p:nvSpPr>
        <p:spPr>
          <a:xfrm rot="16200000">
            <a:off x="4511104" y="3781482"/>
            <a:ext cx="1209696" cy="1639905"/>
          </a:xfrm>
          <a:custGeom>
            <a:avLst/>
            <a:gdLst>
              <a:gd name="connsiteX0" fmla="*/ 1803400 w 1803400"/>
              <a:gd name="connsiteY0" fmla="*/ 0 h 2444750"/>
              <a:gd name="connsiteX1" fmla="*/ 1676400 w 1803400"/>
              <a:gd name="connsiteY1" fmla="*/ 1047750 h 2444750"/>
              <a:gd name="connsiteX2" fmla="*/ 1555750 w 1803400"/>
              <a:gd name="connsiteY2" fmla="*/ 895350 h 2444750"/>
              <a:gd name="connsiteX3" fmla="*/ 0 w 1803400"/>
              <a:gd name="connsiteY3" fmla="*/ 2444750 h 2444750"/>
              <a:gd name="connsiteX4" fmla="*/ 12700 w 1803400"/>
              <a:gd name="connsiteY4" fmla="*/ 1181100 h 2444750"/>
              <a:gd name="connsiteX5" fmla="*/ 908050 w 1803400"/>
              <a:gd name="connsiteY5" fmla="*/ 273050 h 2444750"/>
              <a:gd name="connsiteX6" fmla="*/ 787400 w 1803400"/>
              <a:gd name="connsiteY6" fmla="*/ 133350 h 2444750"/>
              <a:gd name="connsiteX7" fmla="*/ 1803400 w 1803400"/>
              <a:gd name="connsiteY7" fmla="*/ 0 h 24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400" h="2444750">
                <a:moveTo>
                  <a:pt x="1803400" y="0"/>
                </a:moveTo>
                <a:lnTo>
                  <a:pt x="1676400" y="1047750"/>
                </a:lnTo>
                <a:lnTo>
                  <a:pt x="1555750" y="895350"/>
                </a:lnTo>
                <a:lnTo>
                  <a:pt x="0" y="2444750"/>
                </a:lnTo>
                <a:lnTo>
                  <a:pt x="12700" y="1181100"/>
                </a:lnTo>
                <a:lnTo>
                  <a:pt x="908050" y="273050"/>
                </a:lnTo>
                <a:lnTo>
                  <a:pt x="787400" y="133350"/>
                </a:lnTo>
                <a:lnTo>
                  <a:pt x="1803400" y="0"/>
                </a:lnTo>
                <a:close/>
              </a:path>
            </a:pathLst>
          </a:cu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35279" y="3032928"/>
            <a:ext cx="886781" cy="923330"/>
          </a:xfrm>
          <a:prstGeom prst="rect">
            <a:avLst/>
          </a:prstGeom>
          <a:noFill/>
        </p:spPr>
        <p:txBody>
          <a:bodyPr wrap="none" rtlCol="0">
            <a:spAutoFit/>
          </a:bodyPr>
          <a:lstStyle/>
          <a:p>
            <a:r>
              <a:rPr lang="en-US" altLang="zh-CN" sz="5400" b="1" dirty="0">
                <a:solidFill>
                  <a:srgbClr val="63984F"/>
                </a:solidFill>
              </a:rPr>
              <a:t>01</a:t>
            </a:r>
            <a:endParaRPr lang="zh-CN" altLang="en-US" sz="5400" b="1" dirty="0">
              <a:solidFill>
                <a:srgbClr val="63984F"/>
              </a:solidFill>
            </a:endParaRPr>
          </a:p>
        </p:txBody>
      </p:sp>
      <p:sp>
        <p:nvSpPr>
          <p:cNvPr id="8" name="文本框 7"/>
          <p:cNvSpPr txBox="1"/>
          <p:nvPr/>
        </p:nvSpPr>
        <p:spPr>
          <a:xfrm>
            <a:off x="6216895" y="1863559"/>
            <a:ext cx="886781" cy="923330"/>
          </a:xfrm>
          <a:prstGeom prst="rect">
            <a:avLst/>
          </a:prstGeom>
          <a:noFill/>
        </p:spPr>
        <p:txBody>
          <a:bodyPr wrap="none" rtlCol="0">
            <a:spAutoFit/>
          </a:bodyPr>
          <a:lstStyle/>
          <a:p>
            <a:r>
              <a:rPr lang="en-US" altLang="zh-CN" sz="5400" b="1" dirty="0">
                <a:solidFill>
                  <a:srgbClr val="E4A038"/>
                </a:solidFill>
              </a:rPr>
              <a:t>02</a:t>
            </a:r>
            <a:endParaRPr lang="zh-CN" altLang="en-US" sz="5400" b="1" dirty="0">
              <a:solidFill>
                <a:srgbClr val="E4A038"/>
              </a:solidFill>
            </a:endParaRPr>
          </a:p>
        </p:txBody>
      </p:sp>
      <p:sp>
        <p:nvSpPr>
          <p:cNvPr id="9" name="文本框 8"/>
          <p:cNvSpPr txBox="1"/>
          <p:nvPr/>
        </p:nvSpPr>
        <p:spPr>
          <a:xfrm>
            <a:off x="7330716" y="4139769"/>
            <a:ext cx="886781" cy="923330"/>
          </a:xfrm>
          <a:prstGeom prst="rect">
            <a:avLst/>
          </a:prstGeom>
          <a:noFill/>
        </p:spPr>
        <p:txBody>
          <a:bodyPr wrap="none" rtlCol="0">
            <a:spAutoFit/>
          </a:bodyPr>
          <a:lstStyle/>
          <a:p>
            <a:r>
              <a:rPr lang="en-US" altLang="zh-CN" sz="5400" b="1" dirty="0">
                <a:solidFill>
                  <a:srgbClr val="63984F"/>
                </a:solidFill>
              </a:rPr>
              <a:t>03</a:t>
            </a:r>
            <a:endParaRPr lang="zh-CN" altLang="en-US" sz="5400" b="1" dirty="0">
              <a:solidFill>
                <a:srgbClr val="63984F"/>
              </a:solidFill>
            </a:endParaRPr>
          </a:p>
        </p:txBody>
      </p:sp>
      <p:sp>
        <p:nvSpPr>
          <p:cNvPr id="10" name="文本框 9"/>
          <p:cNvSpPr txBox="1"/>
          <p:nvPr/>
        </p:nvSpPr>
        <p:spPr>
          <a:xfrm>
            <a:off x="5058396" y="5204358"/>
            <a:ext cx="886781" cy="923330"/>
          </a:xfrm>
          <a:prstGeom prst="rect">
            <a:avLst/>
          </a:prstGeom>
          <a:noFill/>
        </p:spPr>
        <p:txBody>
          <a:bodyPr wrap="none" rtlCol="0">
            <a:spAutoFit/>
          </a:bodyPr>
          <a:lstStyle/>
          <a:p>
            <a:r>
              <a:rPr lang="en-US" altLang="zh-CN" sz="5400" b="1" dirty="0">
                <a:solidFill>
                  <a:srgbClr val="E4A038"/>
                </a:solidFill>
              </a:rPr>
              <a:t>04</a:t>
            </a:r>
            <a:endParaRPr lang="zh-CN" altLang="en-US" sz="5400" b="1" dirty="0">
              <a:solidFill>
                <a:srgbClr val="E4A038"/>
              </a:solidFill>
            </a:endParaRPr>
          </a:p>
        </p:txBody>
      </p:sp>
      <p:sp>
        <p:nvSpPr>
          <p:cNvPr id="11" name="文本框 10"/>
          <p:cNvSpPr txBox="1"/>
          <p:nvPr/>
        </p:nvSpPr>
        <p:spPr>
          <a:xfrm>
            <a:off x="7330716" y="1909725"/>
            <a:ext cx="3154752" cy="830997"/>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r>
              <a:rPr lang="en-US" altLang="zh-CN" sz="1400" dirty="0">
                <a:solidFill>
                  <a:schemeClr val="bg1">
                    <a:lumMod val="50000"/>
                  </a:schemeClr>
                </a:solidFill>
              </a:rPr>
              <a:t>Lorem ipsum dolor sit amet, consectetuer adipiscing elit. </a:t>
            </a:r>
          </a:p>
        </p:txBody>
      </p:sp>
      <p:sp>
        <p:nvSpPr>
          <p:cNvPr id="13" name="文本框 12"/>
          <p:cNvSpPr txBox="1"/>
          <p:nvPr/>
        </p:nvSpPr>
        <p:spPr>
          <a:xfrm>
            <a:off x="8316741" y="4108991"/>
            <a:ext cx="3154752" cy="830997"/>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000"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2000" dirty="0">
              <a:solidFill>
                <a:srgbClr val="FFFFFF">
                  <a:lumMod val="50000"/>
                </a:srgbClr>
              </a:solidFill>
              <a:latin typeface="微软雅黑" panose="020B0503020204020204" pitchFamily="34" charset="-122"/>
              <a:ea typeface="微软雅黑" panose="020B0503020204020204" pitchFamily="34" charset="-122"/>
            </a:endParaRPr>
          </a:p>
          <a:p>
            <a:pPr lvl="0"/>
            <a:r>
              <a:rPr lang="en-US" altLang="zh-CN" sz="1400" dirty="0">
                <a:solidFill>
                  <a:srgbClr val="FFFFFF">
                    <a:lumMod val="50000"/>
                  </a:srgbClr>
                </a:solidFill>
              </a:rPr>
              <a:t>Lorem ipsum dolor sit </a:t>
            </a:r>
            <a:r>
              <a:rPr lang="en-US" altLang="zh-CN" sz="1400" dirty="0" err="1">
                <a:solidFill>
                  <a:srgbClr val="FFFFFF">
                    <a:lumMod val="50000"/>
                  </a:srgbClr>
                </a:solidFill>
              </a:rPr>
              <a:t>amet</a:t>
            </a:r>
            <a:r>
              <a:rPr lang="en-US" altLang="zh-CN" sz="1400" dirty="0">
                <a:solidFill>
                  <a:srgbClr val="FFFFFF">
                    <a:lumMod val="50000"/>
                  </a:srgbClr>
                </a:solidFill>
              </a:rPr>
              <a:t>, </a:t>
            </a:r>
            <a:r>
              <a:rPr lang="en-US" altLang="zh-CN" sz="1400" dirty="0" err="1">
                <a:solidFill>
                  <a:srgbClr val="FFFFFF">
                    <a:lumMod val="50000"/>
                  </a:srgbClr>
                </a:solidFill>
              </a:rPr>
              <a:t>consectetuer</a:t>
            </a:r>
            <a:r>
              <a:rPr lang="en-US" altLang="zh-CN" sz="1400" dirty="0">
                <a:solidFill>
                  <a:srgbClr val="FFFFFF">
                    <a:lumMod val="50000"/>
                  </a:srgbClr>
                </a:solidFill>
              </a:rPr>
              <a:t> </a:t>
            </a:r>
            <a:r>
              <a:rPr lang="en-US" altLang="zh-CN" sz="1400" dirty="0" err="1">
                <a:solidFill>
                  <a:srgbClr val="FFFFFF">
                    <a:lumMod val="50000"/>
                  </a:srgbClr>
                </a:solidFill>
              </a:rPr>
              <a:t>adipiscing</a:t>
            </a:r>
            <a:r>
              <a:rPr lang="en-US" altLang="zh-CN" sz="1400" dirty="0">
                <a:solidFill>
                  <a:srgbClr val="FFFFFF">
                    <a:lumMod val="50000"/>
                  </a:srgbClr>
                </a:solidFill>
              </a:rPr>
              <a:t> </a:t>
            </a:r>
            <a:r>
              <a:rPr lang="en-US" altLang="zh-CN" sz="1400" dirty="0" err="1">
                <a:solidFill>
                  <a:srgbClr val="FFFFFF">
                    <a:lumMod val="50000"/>
                  </a:srgbClr>
                </a:solidFill>
              </a:rPr>
              <a:t>elit</a:t>
            </a:r>
            <a:r>
              <a:rPr lang="en-US" altLang="zh-CN" sz="1400" dirty="0">
                <a:solidFill>
                  <a:srgbClr val="FFFFFF">
                    <a:lumMod val="50000"/>
                  </a:srgbClr>
                </a:solidFill>
              </a:rPr>
              <a:t>. </a:t>
            </a:r>
          </a:p>
        </p:txBody>
      </p:sp>
      <p:sp>
        <p:nvSpPr>
          <p:cNvPr id="14" name="文本框 13"/>
          <p:cNvSpPr txBox="1"/>
          <p:nvPr/>
        </p:nvSpPr>
        <p:spPr>
          <a:xfrm>
            <a:off x="1734634" y="5236649"/>
            <a:ext cx="3154752" cy="830997"/>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2000"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2000" dirty="0">
              <a:solidFill>
                <a:srgbClr val="FFFFFF">
                  <a:lumMod val="50000"/>
                </a:srgbClr>
              </a:solidFill>
              <a:latin typeface="微软雅黑" panose="020B0503020204020204" pitchFamily="34" charset="-122"/>
              <a:ea typeface="微软雅黑" panose="020B0503020204020204" pitchFamily="34" charset="-122"/>
            </a:endParaRPr>
          </a:p>
          <a:p>
            <a:pPr lvl="0" algn="r"/>
            <a:r>
              <a:rPr lang="en-US" altLang="zh-CN" sz="1400" dirty="0">
                <a:solidFill>
                  <a:srgbClr val="FFFFFF">
                    <a:lumMod val="50000"/>
                  </a:srgbClr>
                </a:solidFill>
              </a:rPr>
              <a:t>Lorem ipsum dolor sit </a:t>
            </a:r>
            <a:r>
              <a:rPr lang="en-US" altLang="zh-CN" sz="1400" dirty="0" err="1">
                <a:solidFill>
                  <a:srgbClr val="FFFFFF">
                    <a:lumMod val="50000"/>
                  </a:srgbClr>
                </a:solidFill>
              </a:rPr>
              <a:t>amet</a:t>
            </a:r>
            <a:r>
              <a:rPr lang="en-US" altLang="zh-CN" sz="1400" dirty="0">
                <a:solidFill>
                  <a:srgbClr val="FFFFFF">
                    <a:lumMod val="50000"/>
                  </a:srgbClr>
                </a:solidFill>
              </a:rPr>
              <a:t>, </a:t>
            </a:r>
            <a:r>
              <a:rPr lang="en-US" altLang="zh-CN" sz="1400" dirty="0" err="1">
                <a:solidFill>
                  <a:srgbClr val="FFFFFF">
                    <a:lumMod val="50000"/>
                  </a:srgbClr>
                </a:solidFill>
              </a:rPr>
              <a:t>consectetuer</a:t>
            </a:r>
            <a:r>
              <a:rPr lang="en-US" altLang="zh-CN" sz="1400" dirty="0">
                <a:solidFill>
                  <a:srgbClr val="FFFFFF">
                    <a:lumMod val="50000"/>
                  </a:srgbClr>
                </a:solidFill>
              </a:rPr>
              <a:t> </a:t>
            </a:r>
            <a:r>
              <a:rPr lang="en-US" altLang="zh-CN" sz="1400" dirty="0" err="1">
                <a:solidFill>
                  <a:srgbClr val="FFFFFF">
                    <a:lumMod val="50000"/>
                  </a:srgbClr>
                </a:solidFill>
              </a:rPr>
              <a:t>adipiscing</a:t>
            </a:r>
            <a:r>
              <a:rPr lang="en-US" altLang="zh-CN" sz="1400" dirty="0">
                <a:solidFill>
                  <a:srgbClr val="FFFFFF">
                    <a:lumMod val="50000"/>
                  </a:srgbClr>
                </a:solidFill>
              </a:rPr>
              <a:t> </a:t>
            </a:r>
            <a:r>
              <a:rPr lang="en-US" altLang="zh-CN" sz="1400" dirty="0" err="1">
                <a:solidFill>
                  <a:srgbClr val="FFFFFF">
                    <a:lumMod val="50000"/>
                  </a:srgbClr>
                </a:solidFill>
              </a:rPr>
              <a:t>elit</a:t>
            </a:r>
            <a:r>
              <a:rPr lang="en-US" altLang="zh-CN" sz="1400" dirty="0">
                <a:solidFill>
                  <a:srgbClr val="FFFFFF">
                    <a:lumMod val="50000"/>
                  </a:srgbClr>
                </a:solidFill>
              </a:rPr>
              <a:t>. </a:t>
            </a:r>
          </a:p>
        </p:txBody>
      </p:sp>
      <p:sp>
        <p:nvSpPr>
          <p:cNvPr id="15" name="文本框 14"/>
          <p:cNvSpPr txBox="1"/>
          <p:nvPr/>
        </p:nvSpPr>
        <p:spPr>
          <a:xfrm>
            <a:off x="589913" y="3003553"/>
            <a:ext cx="3154752" cy="830997"/>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2000"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2000" dirty="0">
              <a:solidFill>
                <a:srgbClr val="FFFFFF">
                  <a:lumMod val="50000"/>
                </a:srgbClr>
              </a:solidFill>
              <a:latin typeface="微软雅黑" panose="020B0503020204020204" pitchFamily="34" charset="-122"/>
              <a:ea typeface="微软雅黑" panose="020B0503020204020204" pitchFamily="34" charset="-122"/>
            </a:endParaRPr>
          </a:p>
          <a:p>
            <a:pPr lvl="0" algn="r"/>
            <a:r>
              <a:rPr lang="en-US" altLang="zh-CN" sz="1400" dirty="0">
                <a:solidFill>
                  <a:srgbClr val="FFFFFF">
                    <a:lumMod val="50000"/>
                  </a:srgbClr>
                </a:solidFill>
              </a:rPr>
              <a:t>Lorem ipsum dolor sit </a:t>
            </a:r>
            <a:r>
              <a:rPr lang="en-US" altLang="zh-CN" sz="1400" dirty="0" err="1">
                <a:solidFill>
                  <a:srgbClr val="FFFFFF">
                    <a:lumMod val="50000"/>
                  </a:srgbClr>
                </a:solidFill>
              </a:rPr>
              <a:t>amet</a:t>
            </a:r>
            <a:r>
              <a:rPr lang="en-US" altLang="zh-CN" sz="1400" dirty="0">
                <a:solidFill>
                  <a:srgbClr val="FFFFFF">
                    <a:lumMod val="50000"/>
                  </a:srgbClr>
                </a:solidFill>
              </a:rPr>
              <a:t>, </a:t>
            </a:r>
            <a:r>
              <a:rPr lang="en-US" altLang="zh-CN" sz="1400" dirty="0" err="1">
                <a:solidFill>
                  <a:srgbClr val="FFFFFF">
                    <a:lumMod val="50000"/>
                  </a:srgbClr>
                </a:solidFill>
              </a:rPr>
              <a:t>consectetuer</a:t>
            </a:r>
            <a:r>
              <a:rPr lang="en-US" altLang="zh-CN" sz="1400" dirty="0">
                <a:solidFill>
                  <a:srgbClr val="FFFFFF">
                    <a:lumMod val="50000"/>
                  </a:srgbClr>
                </a:solidFill>
              </a:rPr>
              <a:t> </a:t>
            </a:r>
            <a:r>
              <a:rPr lang="en-US" altLang="zh-CN" sz="1400" dirty="0" err="1">
                <a:solidFill>
                  <a:srgbClr val="FFFFFF">
                    <a:lumMod val="50000"/>
                  </a:srgbClr>
                </a:solidFill>
              </a:rPr>
              <a:t>adipiscing</a:t>
            </a:r>
            <a:r>
              <a:rPr lang="en-US" altLang="zh-CN" sz="1400" dirty="0">
                <a:solidFill>
                  <a:srgbClr val="FFFFFF">
                    <a:lumMod val="50000"/>
                  </a:srgbClr>
                </a:solidFill>
              </a:rPr>
              <a:t> </a:t>
            </a:r>
            <a:r>
              <a:rPr lang="en-US" altLang="zh-CN" sz="1400" dirty="0" err="1">
                <a:solidFill>
                  <a:srgbClr val="FFFFFF">
                    <a:lumMod val="50000"/>
                  </a:srgbClr>
                </a:solidFill>
              </a:rPr>
              <a:t>elit</a:t>
            </a:r>
            <a:r>
              <a:rPr lang="en-US" altLang="zh-CN" sz="1400" dirty="0">
                <a:solidFill>
                  <a:srgbClr val="FFFFFF">
                    <a:lumMod val="50000"/>
                  </a:srgbClr>
                </a:solidFill>
              </a:rPr>
              <a:t>. </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50" fill="hold"/>
                                        <p:tgtEl>
                                          <p:spTgt spid="3"/>
                                        </p:tgtEl>
                                        <p:attrNameLst>
                                          <p:attrName>ppt_x</p:attrName>
                                        </p:attrNameLst>
                                      </p:cBhvr>
                                      <p:tavLst>
                                        <p:tav tm="0">
                                          <p:val>
                                            <p:strVal val="#ppt_x"/>
                                          </p:val>
                                        </p:tav>
                                        <p:tav tm="100000">
                                          <p:val>
                                            <p:strVal val="#ppt_x"/>
                                          </p:val>
                                        </p:tav>
                                      </p:tavLst>
                                    </p:anim>
                                    <p:anim calcmode="lin" valueType="num">
                                      <p:cBhvr additive="base">
                                        <p:cTn id="14" dur="25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50" fill="hold"/>
                                        <p:tgtEl>
                                          <p:spTgt spid="4"/>
                                        </p:tgtEl>
                                        <p:attrNameLst>
                                          <p:attrName>ppt_x</p:attrName>
                                        </p:attrNameLst>
                                      </p:cBhvr>
                                      <p:tavLst>
                                        <p:tav tm="0">
                                          <p:val>
                                            <p:strVal val="#ppt_x"/>
                                          </p:val>
                                        </p:tav>
                                        <p:tav tm="100000">
                                          <p:val>
                                            <p:strVal val="#ppt_x"/>
                                          </p:val>
                                        </p:tav>
                                      </p:tavLst>
                                    </p:anim>
                                    <p:anim calcmode="lin" valueType="num">
                                      <p:cBhvr additive="base">
                                        <p:cTn id="19" dur="25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50" fill="hold"/>
                                        <p:tgtEl>
                                          <p:spTgt spid="5"/>
                                        </p:tgtEl>
                                        <p:attrNameLst>
                                          <p:attrName>ppt_x</p:attrName>
                                        </p:attrNameLst>
                                      </p:cBhvr>
                                      <p:tavLst>
                                        <p:tav tm="0">
                                          <p:val>
                                            <p:strVal val="#ppt_x"/>
                                          </p:val>
                                        </p:tav>
                                        <p:tav tm="100000">
                                          <p:val>
                                            <p:strVal val="#ppt_x"/>
                                          </p:val>
                                        </p:tav>
                                      </p:tavLst>
                                    </p:anim>
                                    <p:anim calcmode="lin" valueType="num">
                                      <p:cBhvr additive="base">
                                        <p:cTn id="24" dur="25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250" fill="hold"/>
                                        <p:tgtEl>
                                          <p:spTgt spid="6"/>
                                        </p:tgtEl>
                                        <p:attrNameLst>
                                          <p:attrName>ppt_x</p:attrName>
                                        </p:attrNameLst>
                                      </p:cBhvr>
                                      <p:tavLst>
                                        <p:tav tm="0">
                                          <p:val>
                                            <p:strVal val="#ppt_x"/>
                                          </p:val>
                                        </p:tav>
                                        <p:tav tm="100000">
                                          <p:val>
                                            <p:strVal val="#ppt_x"/>
                                          </p:val>
                                        </p:tav>
                                      </p:tavLst>
                                    </p:anim>
                                    <p:anim calcmode="lin" valueType="num">
                                      <p:cBhvr additive="base">
                                        <p:cTn id="29" dur="25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50" fill="hold"/>
                                        <p:tgtEl>
                                          <p:spTgt spid="7"/>
                                        </p:tgtEl>
                                        <p:attrNameLst>
                                          <p:attrName>ppt_x</p:attrName>
                                        </p:attrNameLst>
                                      </p:cBhvr>
                                      <p:tavLst>
                                        <p:tav tm="0">
                                          <p:val>
                                            <p:strVal val="#ppt_x"/>
                                          </p:val>
                                        </p:tav>
                                        <p:tav tm="100000">
                                          <p:val>
                                            <p:strVal val="#ppt_x"/>
                                          </p:val>
                                        </p:tav>
                                      </p:tavLst>
                                    </p:anim>
                                    <p:anim calcmode="lin" valueType="num">
                                      <p:cBhvr additive="base">
                                        <p:cTn id="34" dur="25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50" fill="hold"/>
                                        <p:tgtEl>
                                          <p:spTgt spid="8"/>
                                        </p:tgtEl>
                                        <p:attrNameLst>
                                          <p:attrName>ppt_x</p:attrName>
                                        </p:attrNameLst>
                                      </p:cBhvr>
                                      <p:tavLst>
                                        <p:tav tm="0">
                                          <p:val>
                                            <p:strVal val="#ppt_x"/>
                                          </p:val>
                                        </p:tav>
                                        <p:tav tm="100000">
                                          <p:val>
                                            <p:strVal val="#ppt_x"/>
                                          </p:val>
                                        </p:tav>
                                      </p:tavLst>
                                    </p:anim>
                                    <p:anim calcmode="lin" valueType="num">
                                      <p:cBhvr additive="base">
                                        <p:cTn id="39" dur="25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250" fill="hold"/>
                                        <p:tgtEl>
                                          <p:spTgt spid="9"/>
                                        </p:tgtEl>
                                        <p:attrNameLst>
                                          <p:attrName>ppt_x</p:attrName>
                                        </p:attrNameLst>
                                      </p:cBhvr>
                                      <p:tavLst>
                                        <p:tav tm="0">
                                          <p:val>
                                            <p:strVal val="#ppt_x"/>
                                          </p:val>
                                        </p:tav>
                                        <p:tav tm="100000">
                                          <p:val>
                                            <p:strVal val="#ppt_x"/>
                                          </p:val>
                                        </p:tav>
                                      </p:tavLst>
                                    </p:anim>
                                    <p:anim calcmode="lin" valueType="num">
                                      <p:cBhvr additive="base">
                                        <p:cTn id="44" dur="25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250" fill="hold"/>
                                        <p:tgtEl>
                                          <p:spTgt spid="10"/>
                                        </p:tgtEl>
                                        <p:attrNameLst>
                                          <p:attrName>ppt_x</p:attrName>
                                        </p:attrNameLst>
                                      </p:cBhvr>
                                      <p:tavLst>
                                        <p:tav tm="0">
                                          <p:val>
                                            <p:strVal val="#ppt_x"/>
                                          </p:val>
                                        </p:tav>
                                        <p:tav tm="100000">
                                          <p:val>
                                            <p:strVal val="#ppt_x"/>
                                          </p:val>
                                        </p:tav>
                                      </p:tavLst>
                                    </p:anim>
                                    <p:anim calcmode="lin" valueType="num">
                                      <p:cBhvr additive="base">
                                        <p:cTn id="49" dur="250" fill="hold"/>
                                        <p:tgtEl>
                                          <p:spTgt spid="10"/>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250" fill="hold"/>
                                        <p:tgtEl>
                                          <p:spTgt spid="11"/>
                                        </p:tgtEl>
                                        <p:attrNameLst>
                                          <p:attrName>ppt_x</p:attrName>
                                        </p:attrNameLst>
                                      </p:cBhvr>
                                      <p:tavLst>
                                        <p:tav tm="0">
                                          <p:val>
                                            <p:strVal val="#ppt_x"/>
                                          </p:val>
                                        </p:tav>
                                        <p:tav tm="100000">
                                          <p:val>
                                            <p:strVal val="#ppt_x"/>
                                          </p:val>
                                        </p:tav>
                                      </p:tavLst>
                                    </p:anim>
                                    <p:anim calcmode="lin" valueType="num">
                                      <p:cBhvr additive="base">
                                        <p:cTn id="54" dur="250" fill="hold"/>
                                        <p:tgtEl>
                                          <p:spTgt spid="11"/>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250" fill="hold"/>
                                        <p:tgtEl>
                                          <p:spTgt spid="13"/>
                                        </p:tgtEl>
                                        <p:attrNameLst>
                                          <p:attrName>ppt_x</p:attrName>
                                        </p:attrNameLst>
                                      </p:cBhvr>
                                      <p:tavLst>
                                        <p:tav tm="0">
                                          <p:val>
                                            <p:strVal val="#ppt_x"/>
                                          </p:val>
                                        </p:tav>
                                        <p:tav tm="100000">
                                          <p:val>
                                            <p:strVal val="#ppt_x"/>
                                          </p:val>
                                        </p:tav>
                                      </p:tavLst>
                                    </p:anim>
                                    <p:anim calcmode="lin" valueType="num">
                                      <p:cBhvr additive="base">
                                        <p:cTn id="59" dur="25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250" fill="hold"/>
                                        <p:tgtEl>
                                          <p:spTgt spid="14"/>
                                        </p:tgtEl>
                                        <p:attrNameLst>
                                          <p:attrName>ppt_x</p:attrName>
                                        </p:attrNameLst>
                                      </p:cBhvr>
                                      <p:tavLst>
                                        <p:tav tm="0">
                                          <p:val>
                                            <p:strVal val="#ppt_x"/>
                                          </p:val>
                                        </p:tav>
                                        <p:tav tm="100000">
                                          <p:val>
                                            <p:strVal val="#ppt_x"/>
                                          </p:val>
                                        </p:tav>
                                      </p:tavLst>
                                    </p:anim>
                                    <p:anim calcmode="lin" valueType="num">
                                      <p:cBhvr additive="base">
                                        <p:cTn id="64" dur="250" fill="hold"/>
                                        <p:tgtEl>
                                          <p:spTgt spid="14"/>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250" fill="hold"/>
                                        <p:tgtEl>
                                          <p:spTgt spid="15"/>
                                        </p:tgtEl>
                                        <p:attrNameLst>
                                          <p:attrName>ppt_x</p:attrName>
                                        </p:attrNameLst>
                                      </p:cBhvr>
                                      <p:tavLst>
                                        <p:tav tm="0">
                                          <p:val>
                                            <p:strVal val="#ppt_x"/>
                                          </p:val>
                                        </p:tav>
                                        <p:tav tm="100000">
                                          <p:val>
                                            <p:strVal val="#ppt_x"/>
                                          </p:val>
                                        </p:tav>
                                      </p:tavLst>
                                    </p:anim>
                                    <p:anim calcmode="lin" valueType="num">
                                      <p:cBhvr additive="base">
                                        <p:cTn id="69"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p:bldP spid="8" grpId="0"/>
      <p:bldP spid="9" grpId="0"/>
      <p:bldP spid="10" grpId="0"/>
      <p:bldP spid="11"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13" name="组合 12"/>
          <p:cNvGrpSpPr/>
          <p:nvPr/>
        </p:nvGrpSpPr>
        <p:grpSpPr>
          <a:xfrm>
            <a:off x="2132032" y="2321641"/>
            <a:ext cx="4092986" cy="3363698"/>
            <a:chOff x="6006385" y="2018788"/>
            <a:chExt cx="4451607" cy="3839192"/>
          </a:xfrm>
        </p:grpSpPr>
        <p:sp>
          <p:nvSpPr>
            <p:cNvPr id="14" name="矩形 10"/>
            <p:cNvSpPr>
              <a:spLocks noChangeArrowheads="1"/>
            </p:cNvSpPr>
            <p:nvPr/>
          </p:nvSpPr>
          <p:spPr bwMode="auto">
            <a:xfrm>
              <a:off x="6006385" y="2018788"/>
              <a:ext cx="4451607" cy="3322669"/>
            </a:xfrm>
            <a:prstGeom prst="rect">
              <a:avLst/>
            </a:prstGeom>
            <a:blipFill dpi="0" rotWithShape="1">
              <a:blip r:embed="rId3" cstate="email"/>
              <a:srcRect/>
              <a:tile tx="0" ty="0" sx="50000" sy="50000" flip="none" algn="ctr"/>
            </a:blipFill>
            <a:ln>
              <a:noFill/>
            </a:ln>
            <a:effectLst>
              <a:outerShdw blurRad="114300" dist="304800" dir="3600000" algn="ctr" rotWithShape="0">
                <a:srgbClr val="000000">
                  <a:alpha val="40000"/>
                </a:srgbClr>
              </a:outerShdw>
            </a:effectLst>
          </p:spPr>
          <p:txBody>
            <a:bodyPr anchor="ctr"/>
            <a:lstStyle/>
            <a:p>
              <a:pPr algn="ctr" eaLnBrk="1" hangingPunct="1">
                <a:buFont typeface="Arial" panose="020B0604020202020204" pitchFamily="34" charset="0"/>
                <a:buNone/>
              </a:pPr>
              <a:endParaRPr lang="zh-CN" altLang="en-US" sz="1600" dirty="0">
                <a:solidFill>
                  <a:srgbClr val="FFFFFF"/>
                </a:solidFill>
                <a:latin typeface="宋体" panose="02010600030101010101" pitchFamily="2" charset="-122"/>
                <a:sym typeface="宋体" panose="02010600030101010101" pitchFamily="2" charset="-122"/>
              </a:endParaRPr>
            </a:p>
          </p:txBody>
        </p:sp>
        <p:sp>
          <p:nvSpPr>
            <p:cNvPr id="15" name="矩形 14"/>
            <p:cNvSpPr/>
            <p:nvPr/>
          </p:nvSpPr>
          <p:spPr>
            <a:xfrm>
              <a:off x="6006385" y="5246177"/>
              <a:ext cx="4451607" cy="611803"/>
            </a:xfrm>
            <a:prstGeom prst="rect">
              <a:avLst/>
            </a:pr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6" name="组合 15"/>
          <p:cNvGrpSpPr/>
          <p:nvPr/>
        </p:nvGrpSpPr>
        <p:grpSpPr>
          <a:xfrm>
            <a:off x="7277582" y="2601655"/>
            <a:ext cx="3326259" cy="1259773"/>
            <a:chOff x="1047751" y="3562350"/>
            <a:chExt cx="2239334" cy="1259773"/>
          </a:xfrm>
        </p:grpSpPr>
        <p:sp>
          <p:nvSpPr>
            <p:cNvPr id="17" name="矩形 16"/>
            <p:cNvSpPr/>
            <p:nvPr/>
          </p:nvSpPr>
          <p:spPr>
            <a:xfrm>
              <a:off x="1104900" y="3562350"/>
              <a:ext cx="1523533" cy="427298"/>
            </a:xfrm>
            <a:prstGeom prst="rect">
              <a:avLst/>
            </a:prstGeom>
            <a:solidFill>
              <a:srgbClr val="6398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bwMode="auto">
            <a:xfrm>
              <a:off x="1047751" y="4234654"/>
              <a:ext cx="2239334" cy="58746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877570">
                <a:lnSpc>
                  <a:spcPct val="120000"/>
                </a:lnSpc>
                <a:defRPr/>
              </a:pPr>
              <a:r>
                <a:rPr lang="zh-CN" altLang="en-US" sz="1400" spc="300" dirty="0">
                  <a:solidFill>
                    <a:schemeClr val="bg1">
                      <a:lumMod val="50000"/>
                    </a:schemeClr>
                  </a:solidFill>
                  <a:latin typeface="方正经黑简体" panose="020B0300000000000000" pitchFamily="34" charset="-122"/>
                  <a:ea typeface="方正经黑简体" panose="020B0300000000000000" pitchFamily="34" charset="-122"/>
                  <a:sym typeface="微软雅黑" panose="020B0503020204020204" pitchFamily="34" charset="-122"/>
                </a:rPr>
                <a:t>在此录入图表的描述说明，在此录入图表的描述说明。</a:t>
              </a:r>
            </a:p>
          </p:txBody>
        </p:sp>
        <p:sp>
          <p:nvSpPr>
            <p:cNvPr id="19" name="文本框 24"/>
            <p:cNvSpPr txBox="1">
              <a:spLocks noChangeArrowheads="1"/>
            </p:cNvSpPr>
            <p:nvPr/>
          </p:nvSpPr>
          <p:spPr bwMode="auto">
            <a:xfrm>
              <a:off x="1136544" y="3562350"/>
              <a:ext cx="1305681"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3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2000" b="1" spc="3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0" name="组合 19"/>
          <p:cNvGrpSpPr/>
          <p:nvPr/>
        </p:nvGrpSpPr>
        <p:grpSpPr>
          <a:xfrm>
            <a:off x="7277581" y="4157551"/>
            <a:ext cx="3326259" cy="1259773"/>
            <a:chOff x="1047751" y="3562350"/>
            <a:chExt cx="2239334" cy="1259773"/>
          </a:xfrm>
        </p:grpSpPr>
        <p:sp>
          <p:nvSpPr>
            <p:cNvPr id="21" name="矩形 20"/>
            <p:cNvSpPr/>
            <p:nvPr/>
          </p:nvSpPr>
          <p:spPr>
            <a:xfrm>
              <a:off x="1104900" y="3562350"/>
              <a:ext cx="1523533" cy="427298"/>
            </a:xfrm>
            <a:prstGeom prst="rect">
              <a:avLst/>
            </a:prstGeom>
            <a:solidFill>
              <a:srgbClr val="E4A0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bwMode="auto">
            <a:xfrm>
              <a:off x="1047751" y="4234654"/>
              <a:ext cx="2239334" cy="58746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877570">
                <a:lnSpc>
                  <a:spcPct val="120000"/>
                </a:lnSpc>
                <a:defRPr/>
              </a:pPr>
              <a:r>
                <a:rPr lang="zh-CN" altLang="en-US" sz="1400" spc="300" dirty="0">
                  <a:solidFill>
                    <a:schemeClr val="bg1">
                      <a:lumMod val="50000"/>
                    </a:schemeClr>
                  </a:solidFill>
                  <a:latin typeface="方正经黑简体" panose="020B0300000000000000" pitchFamily="34" charset="-122"/>
                  <a:ea typeface="方正经黑简体" panose="020B0300000000000000" pitchFamily="34" charset="-122"/>
                  <a:sym typeface="微软雅黑" panose="020B0503020204020204" pitchFamily="34" charset="-122"/>
                </a:rPr>
                <a:t>在此录入图表的描述说明，在此录入图表的描述说明。</a:t>
              </a:r>
            </a:p>
          </p:txBody>
        </p:sp>
        <p:sp>
          <p:nvSpPr>
            <p:cNvPr id="23" name="文本框 24"/>
            <p:cNvSpPr txBox="1">
              <a:spLocks noChangeArrowheads="1"/>
            </p:cNvSpPr>
            <p:nvPr/>
          </p:nvSpPr>
          <p:spPr bwMode="auto">
            <a:xfrm>
              <a:off x="1136545" y="3562350"/>
              <a:ext cx="1374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3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2000" b="1" spc="300" dirty="0">
                <a:solidFill>
                  <a:schemeClr val="bg1"/>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Horizontal)">
                                      <p:cBhvr>
                                        <p:cTn id="13" dur="750"/>
                                        <p:tgtEl>
                                          <p:spTgt spid="13"/>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2" name="组合 1"/>
          <p:cNvGrpSpPr/>
          <p:nvPr/>
        </p:nvGrpSpPr>
        <p:grpSpPr>
          <a:xfrm>
            <a:off x="1545570" y="2431982"/>
            <a:ext cx="9993288" cy="3046463"/>
            <a:chOff x="1243002" y="2431982"/>
            <a:chExt cx="11004823" cy="3046463"/>
          </a:xfrm>
        </p:grpSpPr>
        <p:sp>
          <p:nvSpPr>
            <p:cNvPr id="4" name="TextBox 5"/>
            <p:cNvSpPr txBox="1"/>
            <p:nvPr/>
          </p:nvSpPr>
          <p:spPr>
            <a:xfrm>
              <a:off x="1289168" y="2598125"/>
              <a:ext cx="1181156"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5" name="组合 4"/>
            <p:cNvGrpSpPr/>
            <p:nvPr/>
          </p:nvGrpSpPr>
          <p:grpSpPr>
            <a:xfrm>
              <a:off x="2678139" y="2431982"/>
              <a:ext cx="8671438" cy="693977"/>
              <a:chOff x="4154965" y="2529230"/>
              <a:chExt cx="6616289" cy="529503"/>
            </a:xfrm>
          </p:grpSpPr>
          <p:sp>
            <p:nvSpPr>
              <p:cNvPr id="6" name="右箭头 18"/>
              <p:cNvSpPr/>
              <p:nvPr/>
            </p:nvSpPr>
            <p:spPr>
              <a:xfrm>
                <a:off x="4154965" y="2529230"/>
                <a:ext cx="6616289" cy="529503"/>
              </a:xfrm>
              <a:prstGeom prst="rightArrow">
                <a:avLst/>
              </a:prstGeom>
              <a:solidFill>
                <a:srgbClr val="63984F"/>
              </a:solidFill>
              <a:ln>
                <a:noFill/>
              </a:ln>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7"/>
              <p:cNvSpPr txBox="1"/>
              <p:nvPr/>
            </p:nvSpPr>
            <p:spPr>
              <a:xfrm>
                <a:off x="4309398" y="2695873"/>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8" name="TextBox 4"/>
            <p:cNvSpPr txBox="1"/>
            <p:nvPr/>
          </p:nvSpPr>
          <p:spPr>
            <a:xfrm>
              <a:off x="11350601" y="2623359"/>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95%</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11"/>
            <p:cNvSpPr txBox="1"/>
            <p:nvPr/>
          </p:nvSpPr>
          <p:spPr>
            <a:xfrm>
              <a:off x="1243005" y="3195675"/>
              <a:ext cx="1181156"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0" name="组合 9"/>
            <p:cNvGrpSpPr/>
            <p:nvPr/>
          </p:nvGrpSpPr>
          <p:grpSpPr>
            <a:xfrm>
              <a:off x="2678139" y="3020103"/>
              <a:ext cx="6099966" cy="693977"/>
              <a:chOff x="4154965" y="3117351"/>
              <a:chExt cx="4654261" cy="529503"/>
            </a:xfrm>
          </p:grpSpPr>
          <p:sp>
            <p:nvSpPr>
              <p:cNvPr id="11" name="右箭头 24"/>
              <p:cNvSpPr/>
              <p:nvPr/>
            </p:nvSpPr>
            <p:spPr>
              <a:xfrm>
                <a:off x="4154965" y="3117351"/>
                <a:ext cx="4654261" cy="529503"/>
              </a:xfrm>
              <a:prstGeom prst="rightArrow">
                <a:avLst/>
              </a:pr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3" name="TextBox 13"/>
              <p:cNvSpPr txBox="1"/>
              <p:nvPr/>
            </p:nvSpPr>
            <p:spPr>
              <a:xfrm>
                <a:off x="4309398" y="3274795"/>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4" name="TextBox 10"/>
            <p:cNvSpPr txBox="1"/>
            <p:nvPr/>
          </p:nvSpPr>
          <p:spPr>
            <a:xfrm>
              <a:off x="9307325" y="3231930"/>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75%</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1243004" y="3727485"/>
              <a:ext cx="1181155"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16" name="组合 15"/>
            <p:cNvGrpSpPr/>
            <p:nvPr/>
          </p:nvGrpSpPr>
          <p:grpSpPr>
            <a:xfrm>
              <a:off x="2678140" y="3608225"/>
              <a:ext cx="7056545" cy="693977"/>
              <a:chOff x="4154966" y="3705473"/>
              <a:chExt cx="5384129" cy="529503"/>
            </a:xfrm>
          </p:grpSpPr>
          <p:sp>
            <p:nvSpPr>
              <p:cNvPr id="17" name="右箭头 30"/>
              <p:cNvSpPr/>
              <p:nvPr/>
            </p:nvSpPr>
            <p:spPr>
              <a:xfrm>
                <a:off x="4154966" y="3705473"/>
                <a:ext cx="5384129" cy="529503"/>
              </a:xfrm>
              <a:prstGeom prst="rightArrow">
                <a:avLst/>
              </a:prstGeom>
              <a:solidFill>
                <a:srgbClr val="63984F"/>
              </a:solidFill>
              <a:ln>
                <a:noFill/>
              </a:ln>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9"/>
              <p:cNvSpPr txBox="1"/>
              <p:nvPr/>
            </p:nvSpPr>
            <p:spPr>
              <a:xfrm>
                <a:off x="4309397" y="3853717"/>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9" name="TextBox 16"/>
            <p:cNvSpPr txBox="1"/>
            <p:nvPr/>
          </p:nvSpPr>
          <p:spPr>
            <a:xfrm>
              <a:off x="10108289" y="3824142"/>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85%</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23"/>
            <p:cNvSpPr txBox="1"/>
            <p:nvPr/>
          </p:nvSpPr>
          <p:spPr>
            <a:xfrm>
              <a:off x="1243003" y="4316559"/>
              <a:ext cx="1181155"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21" name="组合 20"/>
            <p:cNvGrpSpPr/>
            <p:nvPr/>
          </p:nvGrpSpPr>
          <p:grpSpPr>
            <a:xfrm>
              <a:off x="2678141" y="4182300"/>
              <a:ext cx="4824524" cy="693977"/>
              <a:chOff x="4154967" y="4282877"/>
              <a:chExt cx="3681102" cy="529503"/>
            </a:xfrm>
          </p:grpSpPr>
          <p:sp>
            <p:nvSpPr>
              <p:cNvPr id="22" name="右箭头 36"/>
              <p:cNvSpPr/>
              <p:nvPr/>
            </p:nvSpPr>
            <p:spPr>
              <a:xfrm>
                <a:off x="4154967" y="4282877"/>
                <a:ext cx="3681102" cy="529503"/>
              </a:xfrm>
              <a:prstGeom prst="rightArrow">
                <a:avLst/>
              </a:pr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TextBox 25"/>
              <p:cNvSpPr txBox="1"/>
              <p:nvPr/>
            </p:nvSpPr>
            <p:spPr>
              <a:xfrm>
                <a:off x="4309398" y="4432638"/>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24" name="TextBox 22"/>
            <p:cNvSpPr txBox="1"/>
            <p:nvPr/>
          </p:nvSpPr>
          <p:spPr>
            <a:xfrm>
              <a:off x="8391938" y="4416352"/>
              <a:ext cx="897224" cy="369332"/>
            </a:xfrm>
            <a:prstGeom prst="rect">
              <a:avLst/>
            </a:prstGeom>
            <a:noFill/>
          </p:spPr>
          <p:txBody>
            <a:bodyPr wrap="square" rtlCol="0">
              <a:spAutoFit/>
            </a:bodyPr>
            <a:lstStyle/>
            <a:p>
              <a:r>
                <a:rPr lang="en-US" altLang="zh-CN" sz="1800" dirty="0">
                  <a:solidFill>
                    <a:schemeClr val="bg1">
                      <a:lumMod val="50000"/>
                    </a:schemeClr>
                  </a:solidFill>
                  <a:latin typeface="微软雅黑" panose="020B0503020204020204" pitchFamily="34" charset="-122"/>
                  <a:ea typeface="微软雅黑" panose="020B0503020204020204" pitchFamily="34" charset="-122"/>
                </a:rPr>
                <a:t>52%</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9"/>
            <p:cNvSpPr txBox="1"/>
            <p:nvPr/>
          </p:nvSpPr>
          <p:spPr>
            <a:xfrm>
              <a:off x="1243002" y="4944628"/>
              <a:ext cx="1181155" cy="338554"/>
            </a:xfrm>
            <a:prstGeom prst="rect">
              <a:avLst/>
            </a:prstGeom>
            <a:noFill/>
          </p:spPr>
          <p:txBody>
            <a:bodyPr wrap="squar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26" name="组合 25"/>
            <p:cNvGrpSpPr/>
            <p:nvPr/>
          </p:nvGrpSpPr>
          <p:grpSpPr>
            <a:xfrm>
              <a:off x="2678141" y="4784468"/>
              <a:ext cx="8013124" cy="693977"/>
              <a:chOff x="4154967" y="4881716"/>
              <a:chExt cx="6113997" cy="529503"/>
            </a:xfrm>
          </p:grpSpPr>
          <p:sp>
            <p:nvSpPr>
              <p:cNvPr id="27" name="右箭头 42"/>
              <p:cNvSpPr/>
              <p:nvPr/>
            </p:nvSpPr>
            <p:spPr>
              <a:xfrm>
                <a:off x="4154967" y="4881716"/>
                <a:ext cx="6113997" cy="529503"/>
              </a:xfrm>
              <a:prstGeom prst="rightArrow">
                <a:avLst/>
              </a:prstGeom>
              <a:solidFill>
                <a:srgbClr val="63984F"/>
              </a:solidFill>
              <a:ln>
                <a:noFill/>
              </a:ln>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31"/>
              <p:cNvSpPr txBox="1"/>
              <p:nvPr/>
            </p:nvSpPr>
            <p:spPr>
              <a:xfrm>
                <a:off x="4309398" y="5011560"/>
                <a:ext cx="1236787" cy="234833"/>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29" name="TextBox 28"/>
            <p:cNvSpPr txBox="1"/>
            <p:nvPr/>
          </p:nvSpPr>
          <p:spPr>
            <a:xfrm>
              <a:off x="10811178" y="4975842"/>
              <a:ext cx="961570" cy="369332"/>
            </a:xfrm>
            <a:prstGeom prst="rect">
              <a:avLst/>
            </a:prstGeom>
            <a:noFill/>
          </p:spPr>
          <p:txBody>
            <a:bodyPr wrap="square" rtlCol="0">
              <a:spAutoFit/>
            </a:bodyPr>
            <a:lstStyle/>
            <a:p>
              <a:r>
                <a:rPr lang="en-US" altLang="zh-CN" sz="1800">
                  <a:solidFill>
                    <a:schemeClr val="bg1">
                      <a:lumMod val="50000"/>
                    </a:schemeClr>
                  </a:solidFill>
                  <a:latin typeface="微软雅黑" panose="020B0503020204020204" pitchFamily="34" charset="-122"/>
                  <a:ea typeface="微软雅黑" panose="020B0503020204020204" pitchFamily="34" charset="-122"/>
                </a:rPr>
                <a:t>87%</a:t>
              </a:r>
              <a:endParaRPr lang="zh-CN" altLang="en-US" sz="1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tretch>
            <a:fillRect/>
          </a:stretch>
        </p:blipFill>
        <p:spPr>
          <a:xfrm>
            <a:off x="0" y="0"/>
            <a:ext cx="12190413" cy="6857107"/>
          </a:xfrm>
          <a:prstGeom prst="rect">
            <a:avLst/>
          </a:prstGeom>
        </p:spPr>
      </p:pic>
      <p:sp>
        <p:nvSpPr>
          <p:cNvPr id="34" name="WordArt 293"/>
          <p:cNvSpPr>
            <a:spLocks noChangeArrowheads="1" noChangeShapeType="1" noTextEdit="1"/>
          </p:cNvSpPr>
          <p:nvPr/>
        </p:nvSpPr>
        <p:spPr bwMode="auto">
          <a:xfrm>
            <a:off x="2688823" y="2324958"/>
            <a:ext cx="1769031" cy="8758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1400" kern="10" dirty="0">
                <a:solidFill>
                  <a:srgbClr val="63984F"/>
                </a:solidFill>
                <a:latin typeface="华康海报体W12(P)" panose="040B0C00000000000000" pitchFamily="82" charset="-122"/>
                <a:ea typeface="华康海报体W12(P)" panose="040B0C00000000000000" pitchFamily="82" charset="-122"/>
              </a:rPr>
              <a:t>目录</a:t>
            </a:r>
            <a:r>
              <a:rPr lang="en-US" altLang="zh-CN" sz="1400" kern="10" dirty="0">
                <a:solidFill>
                  <a:srgbClr val="63984F"/>
                </a:solidFill>
                <a:latin typeface="华康海报体W12(P)" panose="040B0C00000000000000" pitchFamily="82" charset="-122"/>
                <a:ea typeface="华康海报体W12(P)" panose="040B0C00000000000000" pitchFamily="82" charset="-122"/>
              </a:rPr>
              <a:t>/</a:t>
            </a:r>
          </a:p>
          <a:p>
            <a:r>
              <a:rPr lang="en-US" altLang="zh-CN" sz="600" kern="10" dirty="0">
                <a:solidFill>
                  <a:srgbClr val="63984F"/>
                </a:solidFill>
                <a:latin typeface="华康海报体W12(P)" panose="040B0C00000000000000" pitchFamily="82" charset="-122"/>
                <a:ea typeface="华康海报体W12(P)" panose="040B0C00000000000000" pitchFamily="82" charset="-122"/>
              </a:rPr>
              <a:t>DIRECTORY</a:t>
            </a:r>
            <a:endParaRPr lang="zh-CN" altLang="en-US" sz="600" kern="10" dirty="0">
              <a:solidFill>
                <a:srgbClr val="63984F"/>
              </a:solidFill>
              <a:latin typeface="华康海报体W12(P)" panose="040B0C00000000000000" pitchFamily="82" charset="-122"/>
              <a:ea typeface="华康海报体W12(P)" panose="040B0C00000000000000" pitchFamily="82" charset="-122"/>
            </a:endParaRPr>
          </a:p>
        </p:txBody>
      </p:sp>
      <p:sp>
        <p:nvSpPr>
          <p:cNvPr id="36" name="TextBox 46"/>
          <p:cNvSpPr txBox="1"/>
          <p:nvPr/>
        </p:nvSpPr>
        <p:spPr>
          <a:xfrm>
            <a:off x="6009934" y="1403792"/>
            <a:ext cx="5032690" cy="461665"/>
          </a:xfrm>
          <a:prstGeom prst="rect">
            <a:avLst/>
          </a:prstGeom>
          <a:noFill/>
        </p:spPr>
        <p:txBody>
          <a:bodyPr wrap="square" rtlCol="0">
            <a:spAutoFit/>
          </a:bodyPr>
          <a:lstStyle/>
          <a:p>
            <a:r>
              <a:rPr lang="zh-CN" altLang="en-US" sz="2400" dirty="0">
                <a:solidFill>
                  <a:srgbClr val="63984F"/>
                </a:solidFill>
                <a:latin typeface="华康海报体W12(P)" panose="040B0C00000000000000" pitchFamily="82" charset="-122"/>
                <a:ea typeface="华康海报体W12(P)" panose="040B0C00000000000000" pitchFamily="82" charset="-122"/>
              </a:rPr>
              <a:t>加入你的标题：</a:t>
            </a:r>
            <a:r>
              <a:rPr lang="zh-CN" altLang="en-US" dirty="0">
                <a:solidFill>
                  <a:srgbClr val="63984F"/>
                </a:solidFill>
                <a:latin typeface="华康海报体W12(P)" panose="040B0C00000000000000" pitchFamily="82" charset="-122"/>
                <a:ea typeface="华康海报体W12(P)" panose="040B0C00000000000000" pitchFamily="82" charset="-122"/>
              </a:rPr>
              <a:t>此处添加说明文字</a:t>
            </a:r>
          </a:p>
        </p:txBody>
      </p:sp>
      <p:sp>
        <p:nvSpPr>
          <p:cNvPr id="38" name="TextBox 47"/>
          <p:cNvSpPr txBox="1"/>
          <p:nvPr/>
        </p:nvSpPr>
        <p:spPr>
          <a:xfrm>
            <a:off x="5990884" y="2136752"/>
            <a:ext cx="5032690" cy="461665"/>
          </a:xfrm>
          <a:prstGeom prst="rect">
            <a:avLst/>
          </a:prstGeom>
          <a:noFill/>
        </p:spPr>
        <p:txBody>
          <a:bodyPr wrap="square" rtlCol="0">
            <a:spAutoFit/>
          </a:bodyPr>
          <a:lstStyle/>
          <a:p>
            <a:pPr lvl="0"/>
            <a:r>
              <a:rPr lang="zh-CN" altLang="en-US" sz="2400" dirty="0">
                <a:solidFill>
                  <a:srgbClr val="E4A038"/>
                </a:solidFill>
                <a:latin typeface="华康海报体W12(P)" panose="040B0C00000000000000" pitchFamily="82" charset="-122"/>
                <a:ea typeface="华康海报体W12(P)" panose="040B0C00000000000000" pitchFamily="82" charset="-122"/>
              </a:rPr>
              <a:t>加入你的标题：</a:t>
            </a:r>
            <a:r>
              <a:rPr lang="zh-CN" altLang="en-US" dirty="0">
                <a:solidFill>
                  <a:srgbClr val="E4A038"/>
                </a:solidFill>
                <a:latin typeface="华康海报体W12(P)" panose="040B0C00000000000000" pitchFamily="82" charset="-122"/>
                <a:ea typeface="华康海报体W12(P)" panose="040B0C00000000000000" pitchFamily="82" charset="-122"/>
              </a:rPr>
              <a:t>此处添加说明文字</a:t>
            </a:r>
          </a:p>
        </p:txBody>
      </p:sp>
      <p:sp>
        <p:nvSpPr>
          <p:cNvPr id="39" name="TextBox 48"/>
          <p:cNvSpPr txBox="1"/>
          <p:nvPr/>
        </p:nvSpPr>
        <p:spPr>
          <a:xfrm>
            <a:off x="6021894" y="2876106"/>
            <a:ext cx="5032690" cy="461665"/>
          </a:xfrm>
          <a:prstGeom prst="rect">
            <a:avLst/>
          </a:prstGeom>
          <a:noFill/>
        </p:spPr>
        <p:txBody>
          <a:bodyPr wrap="square" rtlCol="0">
            <a:spAutoFit/>
          </a:bodyPr>
          <a:lstStyle/>
          <a:p>
            <a:pPr lvl="0"/>
            <a:r>
              <a:rPr lang="zh-CN" altLang="en-US" sz="2400" dirty="0">
                <a:solidFill>
                  <a:srgbClr val="63984F"/>
                </a:solidFill>
                <a:latin typeface="华康海报体W12(P)" panose="040B0C00000000000000" pitchFamily="82" charset="-122"/>
                <a:ea typeface="华康海报体W12(P)" panose="040B0C00000000000000" pitchFamily="82" charset="-122"/>
              </a:rPr>
              <a:t>加入你的标题：</a:t>
            </a:r>
            <a:r>
              <a:rPr lang="zh-CN" altLang="en-US" dirty="0">
                <a:solidFill>
                  <a:srgbClr val="63984F"/>
                </a:solidFill>
                <a:latin typeface="华康海报体W12(P)" panose="040B0C00000000000000" pitchFamily="82" charset="-122"/>
                <a:ea typeface="华康海报体W12(P)" panose="040B0C00000000000000" pitchFamily="82" charset="-122"/>
              </a:rPr>
              <a:t>此处添加说明文字</a:t>
            </a:r>
          </a:p>
        </p:txBody>
      </p:sp>
      <p:sp>
        <p:nvSpPr>
          <p:cNvPr id="40" name="TextBox 49"/>
          <p:cNvSpPr txBox="1"/>
          <p:nvPr/>
        </p:nvSpPr>
        <p:spPr>
          <a:xfrm>
            <a:off x="6021894" y="3610877"/>
            <a:ext cx="5032690" cy="461665"/>
          </a:xfrm>
          <a:prstGeom prst="rect">
            <a:avLst/>
          </a:prstGeom>
          <a:noFill/>
        </p:spPr>
        <p:txBody>
          <a:bodyPr wrap="square" rtlCol="0">
            <a:spAutoFit/>
          </a:bodyPr>
          <a:lstStyle/>
          <a:p>
            <a:pPr lvl="0"/>
            <a:r>
              <a:rPr lang="zh-CN" altLang="en-US" sz="2400" dirty="0">
                <a:solidFill>
                  <a:srgbClr val="E4A038"/>
                </a:solidFill>
                <a:latin typeface="华康海报体W12(P)" panose="040B0C00000000000000" pitchFamily="82" charset="-122"/>
                <a:ea typeface="华康海报体W12(P)" panose="040B0C00000000000000" pitchFamily="82" charset="-122"/>
              </a:rPr>
              <a:t>加入你的标题：</a:t>
            </a:r>
            <a:r>
              <a:rPr lang="zh-CN" altLang="en-US" dirty="0">
                <a:solidFill>
                  <a:srgbClr val="E4A038"/>
                </a:solidFill>
                <a:latin typeface="华康海报体W12(P)" panose="040B0C00000000000000" pitchFamily="82" charset="-122"/>
                <a:ea typeface="华康海报体W12(P)" panose="040B0C00000000000000" pitchFamily="82" charset="-122"/>
              </a:rPr>
              <a:t>此处添加说明文字</a:t>
            </a:r>
          </a:p>
        </p:txBody>
      </p:sp>
      <p:grpSp>
        <p:nvGrpSpPr>
          <p:cNvPr id="41" name="组合 40"/>
          <p:cNvGrpSpPr/>
          <p:nvPr/>
        </p:nvGrpSpPr>
        <p:grpSpPr>
          <a:xfrm>
            <a:off x="5250028" y="1334350"/>
            <a:ext cx="624684" cy="600549"/>
            <a:chOff x="2215144" y="982844"/>
            <a:chExt cx="1120898" cy="842780"/>
          </a:xfrm>
          <a:solidFill>
            <a:srgbClr val="63984F"/>
          </a:solidFill>
        </p:grpSpPr>
        <p:sp>
          <p:nvSpPr>
            <p:cNvPr id="42" name="平行四边形 41"/>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latin typeface="华康海报体W12(P)" panose="040B0C00000000000000" pitchFamily="82" charset="-122"/>
                <a:ea typeface="华康海报体W12(P)" panose="040B0C00000000000000" pitchFamily="82" charset="-122"/>
              </a:endParaRPr>
            </a:p>
          </p:txBody>
        </p:sp>
        <p:sp>
          <p:nvSpPr>
            <p:cNvPr id="43" name="文本框 9"/>
            <p:cNvSpPr txBox="1"/>
            <p:nvPr/>
          </p:nvSpPr>
          <p:spPr>
            <a:xfrm>
              <a:off x="2245058" y="1046848"/>
              <a:ext cx="1066799" cy="561494"/>
            </a:xfrm>
            <a:prstGeom prst="rect">
              <a:avLst/>
            </a:prstGeom>
            <a:grpFill/>
          </p:spPr>
          <p:txBody>
            <a:bodyPr wrap="square" rtlCol="0">
              <a:spAutoFit/>
            </a:bodyPr>
            <a:lstStyle/>
            <a:p>
              <a:pPr algn="ctr"/>
              <a:r>
                <a:rPr lang="en-US" altLang="zh-CN" sz="2000" dirty="0">
                  <a:solidFill>
                    <a:schemeClr val="bg1"/>
                  </a:solidFill>
                  <a:latin typeface="华康海报体W12(P)" panose="040B0C00000000000000" pitchFamily="82" charset="-122"/>
                  <a:ea typeface="华康海报体W12(P)" panose="040B0C00000000000000" pitchFamily="82" charset="-122"/>
                </a:rPr>
                <a:t>01</a:t>
              </a:r>
              <a:endParaRPr lang="zh-CN" altLang="en-US" sz="2000" dirty="0">
                <a:solidFill>
                  <a:schemeClr val="bg1"/>
                </a:solidFill>
                <a:latin typeface="华康海报体W12(P)" panose="040B0C00000000000000" pitchFamily="82" charset="-122"/>
                <a:ea typeface="华康海报体W12(P)" panose="040B0C00000000000000" pitchFamily="82" charset="-122"/>
              </a:endParaRPr>
            </a:p>
          </p:txBody>
        </p:sp>
      </p:grpSp>
      <p:grpSp>
        <p:nvGrpSpPr>
          <p:cNvPr id="44" name="组合 43"/>
          <p:cNvGrpSpPr/>
          <p:nvPr/>
        </p:nvGrpSpPr>
        <p:grpSpPr>
          <a:xfrm>
            <a:off x="5250028" y="2806664"/>
            <a:ext cx="624684" cy="600549"/>
            <a:chOff x="2215144" y="982844"/>
            <a:chExt cx="1120898" cy="842780"/>
          </a:xfrm>
          <a:solidFill>
            <a:srgbClr val="63984F"/>
          </a:solidFill>
        </p:grpSpPr>
        <p:sp>
          <p:nvSpPr>
            <p:cNvPr id="45" name="平行四边形 44"/>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latin typeface="华康海报体W12(P)" panose="040B0C00000000000000" pitchFamily="82" charset="-122"/>
                <a:ea typeface="华康海报体W12(P)" panose="040B0C00000000000000" pitchFamily="82" charset="-122"/>
              </a:endParaRPr>
            </a:p>
          </p:txBody>
        </p:sp>
        <p:sp>
          <p:nvSpPr>
            <p:cNvPr id="46" name="文本框 9"/>
            <p:cNvSpPr txBox="1"/>
            <p:nvPr/>
          </p:nvSpPr>
          <p:spPr>
            <a:xfrm>
              <a:off x="2245058" y="1046848"/>
              <a:ext cx="1066799" cy="561494"/>
            </a:xfrm>
            <a:prstGeom prst="rect">
              <a:avLst/>
            </a:prstGeom>
            <a:grpFill/>
          </p:spPr>
          <p:txBody>
            <a:bodyPr wrap="square" rtlCol="0">
              <a:spAutoFit/>
            </a:bodyPr>
            <a:lstStyle/>
            <a:p>
              <a:pPr algn="ctr"/>
              <a:r>
                <a:rPr lang="en-US" altLang="zh-CN" sz="2000" dirty="0">
                  <a:solidFill>
                    <a:schemeClr val="bg1"/>
                  </a:solidFill>
                  <a:latin typeface="华康海报体W12(P)" panose="040B0C00000000000000" pitchFamily="82" charset="-122"/>
                  <a:ea typeface="华康海报体W12(P)" panose="040B0C00000000000000" pitchFamily="82" charset="-122"/>
                </a:rPr>
                <a:t>03</a:t>
              </a:r>
              <a:endParaRPr lang="zh-CN" altLang="en-US" sz="2000" dirty="0">
                <a:solidFill>
                  <a:schemeClr val="bg1"/>
                </a:solidFill>
                <a:latin typeface="华康海报体W12(P)" panose="040B0C00000000000000" pitchFamily="82" charset="-122"/>
                <a:ea typeface="华康海报体W12(P)" panose="040B0C00000000000000" pitchFamily="82" charset="-122"/>
              </a:endParaRPr>
            </a:p>
          </p:txBody>
        </p:sp>
      </p:grpSp>
      <p:grpSp>
        <p:nvGrpSpPr>
          <p:cNvPr id="47" name="组合 46"/>
          <p:cNvGrpSpPr/>
          <p:nvPr/>
        </p:nvGrpSpPr>
        <p:grpSpPr>
          <a:xfrm>
            <a:off x="5250028" y="2067310"/>
            <a:ext cx="624684" cy="600549"/>
            <a:chOff x="2215144" y="982844"/>
            <a:chExt cx="1120898" cy="842780"/>
          </a:xfrm>
          <a:solidFill>
            <a:srgbClr val="E4A038"/>
          </a:solidFill>
        </p:grpSpPr>
        <p:sp>
          <p:nvSpPr>
            <p:cNvPr id="48" name="平行四边形 47"/>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latin typeface="华康海报体W12(P)" panose="040B0C00000000000000" pitchFamily="82" charset="-122"/>
                <a:ea typeface="华康海报体W12(P)" panose="040B0C00000000000000" pitchFamily="82" charset="-122"/>
              </a:endParaRPr>
            </a:p>
          </p:txBody>
        </p:sp>
        <p:sp>
          <p:nvSpPr>
            <p:cNvPr id="49" name="文本框 9"/>
            <p:cNvSpPr txBox="1"/>
            <p:nvPr/>
          </p:nvSpPr>
          <p:spPr>
            <a:xfrm>
              <a:off x="2245058" y="1046848"/>
              <a:ext cx="1066799" cy="561494"/>
            </a:xfrm>
            <a:prstGeom prst="rect">
              <a:avLst/>
            </a:prstGeom>
            <a:grpFill/>
          </p:spPr>
          <p:txBody>
            <a:bodyPr wrap="square" rtlCol="0">
              <a:spAutoFit/>
            </a:bodyPr>
            <a:lstStyle/>
            <a:p>
              <a:pPr algn="ctr"/>
              <a:r>
                <a:rPr lang="en-US" altLang="zh-CN" sz="2000" dirty="0">
                  <a:solidFill>
                    <a:schemeClr val="bg1"/>
                  </a:solidFill>
                  <a:latin typeface="华康海报体W12(P)" panose="040B0C00000000000000" pitchFamily="82" charset="-122"/>
                  <a:ea typeface="华康海报体W12(P)" panose="040B0C00000000000000" pitchFamily="82" charset="-122"/>
                </a:rPr>
                <a:t>02</a:t>
              </a:r>
              <a:endParaRPr lang="zh-CN" altLang="en-US" sz="2000" dirty="0">
                <a:solidFill>
                  <a:schemeClr val="bg1"/>
                </a:solidFill>
                <a:latin typeface="华康海报体W12(P)" panose="040B0C00000000000000" pitchFamily="82" charset="-122"/>
                <a:ea typeface="华康海报体W12(P)" panose="040B0C00000000000000" pitchFamily="82" charset="-122"/>
              </a:endParaRPr>
            </a:p>
          </p:txBody>
        </p:sp>
      </p:grpSp>
      <p:grpSp>
        <p:nvGrpSpPr>
          <p:cNvPr id="50" name="组合 49"/>
          <p:cNvGrpSpPr/>
          <p:nvPr/>
        </p:nvGrpSpPr>
        <p:grpSpPr>
          <a:xfrm>
            <a:off x="5250028" y="3541435"/>
            <a:ext cx="624684" cy="600549"/>
            <a:chOff x="2215144" y="982844"/>
            <a:chExt cx="1120898" cy="842780"/>
          </a:xfrm>
          <a:solidFill>
            <a:srgbClr val="E4A038"/>
          </a:solidFill>
        </p:grpSpPr>
        <p:sp>
          <p:nvSpPr>
            <p:cNvPr id="51" name="平行四边形 50"/>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latin typeface="华康海报体W12(P)" panose="040B0C00000000000000" pitchFamily="82" charset="-122"/>
                <a:ea typeface="华康海报体W12(P)" panose="040B0C00000000000000" pitchFamily="82" charset="-122"/>
              </a:endParaRPr>
            </a:p>
          </p:txBody>
        </p:sp>
        <p:sp>
          <p:nvSpPr>
            <p:cNvPr id="52" name="文本框 9"/>
            <p:cNvSpPr txBox="1"/>
            <p:nvPr/>
          </p:nvSpPr>
          <p:spPr>
            <a:xfrm>
              <a:off x="2245058" y="1046848"/>
              <a:ext cx="1066799" cy="561494"/>
            </a:xfrm>
            <a:prstGeom prst="rect">
              <a:avLst/>
            </a:prstGeom>
            <a:grpFill/>
          </p:spPr>
          <p:txBody>
            <a:bodyPr wrap="square" rtlCol="0">
              <a:spAutoFit/>
            </a:bodyPr>
            <a:lstStyle/>
            <a:p>
              <a:pPr algn="ctr"/>
              <a:r>
                <a:rPr lang="en-US" altLang="zh-CN" sz="2000" dirty="0">
                  <a:solidFill>
                    <a:schemeClr val="bg1"/>
                  </a:solidFill>
                  <a:latin typeface="华康海报体W12(P)" panose="040B0C00000000000000" pitchFamily="82" charset="-122"/>
                  <a:ea typeface="华康海报体W12(P)" panose="040B0C00000000000000" pitchFamily="82" charset="-122"/>
                </a:rPr>
                <a:t>04</a:t>
              </a:r>
              <a:endParaRPr lang="zh-CN" altLang="en-US" sz="2000" dirty="0">
                <a:solidFill>
                  <a:schemeClr val="bg1"/>
                </a:solidFill>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75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75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0-#ppt_w/2"/>
                                          </p:val>
                                        </p:tav>
                                        <p:tav tm="100000">
                                          <p:val>
                                            <p:strVal val="#ppt_x"/>
                                          </p:val>
                                        </p:tav>
                                      </p:tavLst>
                                    </p:anim>
                                    <p:anim calcmode="lin" valueType="num">
                                      <p:cBhvr additive="base">
                                        <p:cTn id="25" dur="500" fill="hold"/>
                                        <p:tgtEl>
                                          <p:spTgt spid="4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75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0-#ppt_w/2"/>
                                          </p:val>
                                        </p:tav>
                                        <p:tav tm="100000">
                                          <p:val>
                                            <p:strVal val="#ppt_x"/>
                                          </p:val>
                                        </p:tav>
                                      </p:tavLst>
                                    </p:anim>
                                    <p:anim calcmode="lin" valueType="num">
                                      <p:cBhvr additive="base">
                                        <p:cTn id="29" dur="500" fill="hold"/>
                                        <p:tgtEl>
                                          <p:spTgt spid="5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childTnLst>
                                </p:cTn>
                              </p:par>
                              <p:par>
                                <p:cTn id="36" presetID="26" presetClass="emph" presetSubtype="0" fill="hold" grpId="1" nodeType="withEffect">
                                  <p:stCondLst>
                                    <p:cond delay="1250"/>
                                  </p:stCondLst>
                                  <p:childTnLst>
                                    <p:animEffect transition="out" filter="fade">
                                      <p:cBhvr>
                                        <p:cTn id="37" dur="750" tmFilter="0, 0; .2, .5; .8, .5; 1, 0"/>
                                        <p:tgtEl>
                                          <p:spTgt spid="36"/>
                                        </p:tgtEl>
                                      </p:cBhvr>
                                    </p:animEffect>
                                    <p:animScale>
                                      <p:cBhvr>
                                        <p:cTn id="38" dur="375" autoRev="1" fill="hold"/>
                                        <p:tgtEl>
                                          <p:spTgt spid="36"/>
                                        </p:tgtEl>
                                      </p:cBhvr>
                                      <p:by x="105000" y="105000"/>
                                    </p:animScale>
                                  </p:childTnLst>
                                </p:cTn>
                              </p:par>
                              <p:par>
                                <p:cTn id="39" presetID="26" presetClass="emph" presetSubtype="0" fill="hold" grpId="1" nodeType="withEffect">
                                  <p:stCondLst>
                                    <p:cond delay="1250"/>
                                  </p:stCondLst>
                                  <p:childTnLst>
                                    <p:animEffect transition="out" filter="fade">
                                      <p:cBhvr>
                                        <p:cTn id="40" dur="750" tmFilter="0, 0; .2, .5; .8, .5; 1, 0"/>
                                        <p:tgtEl>
                                          <p:spTgt spid="38"/>
                                        </p:tgtEl>
                                      </p:cBhvr>
                                    </p:animEffect>
                                    <p:animScale>
                                      <p:cBhvr>
                                        <p:cTn id="41" dur="375" autoRev="1" fill="hold"/>
                                        <p:tgtEl>
                                          <p:spTgt spid="38"/>
                                        </p:tgtEl>
                                      </p:cBhvr>
                                      <p:by x="105000" y="105000"/>
                                    </p:animScale>
                                  </p:childTnLst>
                                </p:cTn>
                              </p:par>
                              <p:par>
                                <p:cTn id="42" presetID="10" presetClass="entr" presetSubtype="0" fill="hold" grpId="0" nodeType="withEffect">
                                  <p:stCondLst>
                                    <p:cond delay="125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childTnLst>
                                </p:cTn>
                              </p:par>
                              <p:par>
                                <p:cTn id="48" presetID="26" presetClass="emph" presetSubtype="0" fill="hold" grpId="1" nodeType="withEffect">
                                  <p:stCondLst>
                                    <p:cond delay="1250"/>
                                  </p:stCondLst>
                                  <p:childTnLst>
                                    <p:animEffect transition="out" filter="fade">
                                      <p:cBhvr>
                                        <p:cTn id="49" dur="750" tmFilter="0, 0; .2, .5; .8, .5; 1, 0"/>
                                        <p:tgtEl>
                                          <p:spTgt spid="39"/>
                                        </p:tgtEl>
                                      </p:cBhvr>
                                    </p:animEffect>
                                    <p:animScale>
                                      <p:cBhvr>
                                        <p:cTn id="50" dur="375" autoRev="1" fill="hold"/>
                                        <p:tgtEl>
                                          <p:spTgt spid="39"/>
                                        </p:tgtEl>
                                      </p:cBhvr>
                                      <p:by x="105000" y="105000"/>
                                    </p:animScale>
                                  </p:childTnLst>
                                </p:cTn>
                              </p:par>
                              <p:par>
                                <p:cTn id="51" presetID="26" presetClass="emph" presetSubtype="0" fill="hold" grpId="1" nodeType="withEffect">
                                  <p:stCondLst>
                                    <p:cond delay="1250"/>
                                  </p:stCondLst>
                                  <p:childTnLst>
                                    <p:animEffect transition="out" filter="fade">
                                      <p:cBhvr>
                                        <p:cTn id="52" dur="750" tmFilter="0, 0; .2, .5; .8, .5; 1, 0"/>
                                        <p:tgtEl>
                                          <p:spTgt spid="40"/>
                                        </p:tgtEl>
                                      </p:cBhvr>
                                    </p:animEffect>
                                    <p:animScale>
                                      <p:cBhvr>
                                        <p:cTn id="53" dur="375"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6" grpId="1"/>
      <p:bldP spid="38" grpId="0"/>
      <p:bldP spid="38" grpId="1"/>
      <p:bldP spid="39" grpId="0"/>
      <p:bldP spid="39" grpId="1"/>
      <p:bldP spid="40" grpId="0"/>
      <p:bldP spid="4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0" y="0"/>
            <a:ext cx="12190413" cy="6857107"/>
          </a:xfrm>
          <a:prstGeom prst="rect">
            <a:avLst/>
          </a:prstGeom>
        </p:spPr>
      </p:pic>
      <p:grpSp>
        <p:nvGrpSpPr>
          <p:cNvPr id="3" name="组合 2"/>
          <p:cNvGrpSpPr/>
          <p:nvPr/>
        </p:nvGrpSpPr>
        <p:grpSpPr>
          <a:xfrm>
            <a:off x="3051265" y="2111466"/>
            <a:ext cx="1516380" cy="1485900"/>
            <a:chOff x="2964180" y="2430780"/>
            <a:chExt cx="1516380" cy="1485900"/>
          </a:xfrm>
          <a:solidFill>
            <a:srgbClr val="63984F"/>
          </a:solidFill>
        </p:grpSpPr>
        <p:sp>
          <p:nvSpPr>
            <p:cNvPr id="2" name="矩形 1"/>
            <p:cNvSpPr/>
            <p:nvPr/>
          </p:nvSpPr>
          <p:spPr>
            <a:xfrm>
              <a:off x="2964180" y="2430780"/>
              <a:ext cx="151638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83"/>
            <p:cNvSpPr txBox="1"/>
            <p:nvPr/>
          </p:nvSpPr>
          <p:spPr>
            <a:xfrm>
              <a:off x="3122532" y="2523559"/>
              <a:ext cx="1199676" cy="949299"/>
            </a:xfrm>
            <a:prstGeom prst="rect">
              <a:avLst/>
            </a:prstGeom>
            <a:grpFill/>
          </p:spPr>
          <p:txBody>
            <a:bodyPr wrap="square" rtlCol="0">
              <a:spAutoFit/>
            </a:bodyPr>
            <a:lstStyle/>
            <a:p>
              <a:pPr algn="ctr">
                <a:lnSpc>
                  <a:spcPct val="150000"/>
                </a:lnSpc>
              </a:pPr>
              <a:r>
                <a:rPr lang="en-US" altLang="zh-CN" sz="4400" dirty="0">
                  <a:solidFill>
                    <a:schemeClr val="bg1"/>
                  </a:solidFill>
                  <a:latin typeface="华康海报体W12(P)" panose="040B0C00000000000000" pitchFamily="82" charset="-122"/>
                  <a:ea typeface="华康海报体W12(P)" panose="040B0C00000000000000" pitchFamily="82" charset="-122"/>
                </a:rPr>
                <a:t>04</a:t>
              </a:r>
            </a:p>
          </p:txBody>
        </p:sp>
      </p:grpSp>
      <p:grpSp>
        <p:nvGrpSpPr>
          <p:cNvPr id="12" name="组合 11"/>
          <p:cNvGrpSpPr/>
          <p:nvPr/>
        </p:nvGrpSpPr>
        <p:grpSpPr>
          <a:xfrm>
            <a:off x="4725997" y="2256339"/>
            <a:ext cx="5332403" cy="1401550"/>
            <a:chOff x="5159245" y="2700409"/>
            <a:chExt cx="5332403" cy="1401550"/>
          </a:xfrm>
        </p:grpSpPr>
        <p:sp>
          <p:nvSpPr>
            <p:cNvPr id="13" name="矩形 12"/>
            <p:cNvSpPr/>
            <p:nvPr/>
          </p:nvSpPr>
          <p:spPr>
            <a:xfrm>
              <a:off x="5159245" y="2700409"/>
              <a:ext cx="3877985" cy="830997"/>
            </a:xfrm>
            <a:prstGeom prst="rect">
              <a:avLst/>
            </a:prstGeom>
          </p:spPr>
          <p:txBody>
            <a:bodyPr wrap="none">
              <a:spAutoFit/>
            </a:bodyPr>
            <a:lstStyle/>
            <a:p>
              <a:r>
                <a:rPr kumimoji="1" lang="zh-CN" altLang="en-US" sz="4800" dirty="0">
                  <a:solidFill>
                    <a:srgbClr val="E4A038"/>
                  </a:solidFill>
                  <a:latin typeface="华康海报体W12(P)" panose="040B0C00000000000000" pitchFamily="82" charset="-122"/>
                  <a:ea typeface="华康海报体W12(P)" panose="040B0C00000000000000" pitchFamily="82" charset="-122"/>
                </a:rPr>
                <a:t>加入你的标题</a:t>
              </a:r>
            </a:p>
          </p:txBody>
        </p:sp>
        <p:sp>
          <p:nvSpPr>
            <p:cNvPr id="14" name="矩形 13"/>
            <p:cNvSpPr/>
            <p:nvPr/>
          </p:nvSpPr>
          <p:spPr>
            <a:xfrm>
              <a:off x="5197345" y="3569506"/>
              <a:ext cx="5294303"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37062" y="3964789"/>
            <a:ext cx="4264025" cy="2325915"/>
          </a:xfrm>
          <a:prstGeom prst="rect">
            <a:avLst/>
          </a:prstGeom>
          <a:blipFill dpi="0" rotWithShape="1">
            <a:blip r:embed="rId3" cstate="email"/>
            <a:srcRect/>
            <a:tile tx="0" ty="0" sx="50000" sy="50000" flip="none" algn="ctr"/>
          </a:blipFill>
          <a:ln>
            <a:noFill/>
          </a:ln>
          <a:effectLst>
            <a:outerShdw blurRad="50800" dist="1270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1657009" y="1640114"/>
            <a:ext cx="4264025" cy="2325915"/>
          </a:xfrm>
          <a:prstGeom prst="rect">
            <a:avLst/>
          </a:prstGeom>
          <a:blipFill dpi="0"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tile tx="0" ty="0" sx="50000" sy="50000" flip="none" algn="ctr"/>
          </a:blipFill>
          <a:ln>
            <a:noFill/>
          </a:ln>
          <a:effectLst>
            <a:outerShdw blurRad="50800" dist="1270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2" name="组合 1"/>
          <p:cNvGrpSpPr/>
          <p:nvPr/>
        </p:nvGrpSpPr>
        <p:grpSpPr>
          <a:xfrm>
            <a:off x="2776072" y="2632262"/>
            <a:ext cx="6289924" cy="3390222"/>
            <a:chOff x="2936523" y="2407949"/>
            <a:chExt cx="6289924" cy="3665246"/>
          </a:xfrm>
        </p:grpSpPr>
        <p:sp>
          <p:nvSpPr>
            <p:cNvPr id="5" name="Rectangle 8"/>
            <p:cNvSpPr/>
            <p:nvPr/>
          </p:nvSpPr>
          <p:spPr>
            <a:xfrm>
              <a:off x="5081851" y="2407949"/>
              <a:ext cx="999634" cy="369332"/>
            </a:xfrm>
            <a:prstGeom prst="rect">
              <a:avLst/>
            </a:pr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6" name="TextBox 7"/>
            <p:cNvSpPr txBox="1"/>
            <p:nvPr/>
          </p:nvSpPr>
          <p:spPr>
            <a:xfrm>
              <a:off x="5058041" y="2407949"/>
              <a:ext cx="2031325" cy="399293"/>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最新产品</a:t>
              </a: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功能分析</a:t>
              </a:r>
              <a:endParaRPr lang="en-US"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extBox 18"/>
            <p:cNvSpPr txBox="1"/>
            <p:nvPr/>
          </p:nvSpPr>
          <p:spPr>
            <a:xfrm>
              <a:off x="6081485" y="2959655"/>
              <a:ext cx="3144962" cy="59894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我们所要做的就是添加内容到这个模板里面，使我们的要表达的内容构思更专业化、可视化进而达到快速传播的目的。</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Rectangle 17"/>
            <p:cNvSpPr/>
            <p:nvPr/>
          </p:nvSpPr>
          <p:spPr>
            <a:xfrm>
              <a:off x="6081485" y="4922549"/>
              <a:ext cx="940594" cy="369332"/>
            </a:xfrm>
            <a:prstGeom prst="rect">
              <a:avLst/>
            </a:pr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9" name="TextBox 16"/>
            <p:cNvSpPr txBox="1"/>
            <p:nvPr/>
          </p:nvSpPr>
          <p:spPr>
            <a:xfrm>
              <a:off x="4907529" y="4922549"/>
              <a:ext cx="2157413" cy="399293"/>
            </a:xfrm>
            <a:prstGeom prst="rect">
              <a:avLst/>
            </a:prstGeom>
            <a:noFill/>
          </p:spPr>
          <p:txBody>
            <a:bodyPr wrap="square" rtlCol="0">
              <a:spAutoFit/>
            </a:bodyPr>
            <a:lstStyle/>
            <a:p>
              <a:pPr algn="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高级产品</a:t>
              </a:r>
              <a:r>
                <a:rPr lang="zh-CN" altLang="en-US"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解决方案</a:t>
              </a:r>
              <a:endParaRPr lang="en-US"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TextBox 19"/>
            <p:cNvSpPr txBox="1"/>
            <p:nvPr/>
          </p:nvSpPr>
          <p:spPr>
            <a:xfrm>
              <a:off x="2936523" y="5474255"/>
              <a:ext cx="3144962" cy="59894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我们所要做的就是添加内容到这个模板里面，使我们的要表达的内容构思更专业化、可视化进而达到快速传播的目的。</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750"/>
                                        <p:tgtEl>
                                          <p:spTgt spid="1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750"/>
                                        <p:tgtEl>
                                          <p:spTgt spid="14"/>
                                        </p:tgtEl>
                                      </p:cBhvr>
                                    </p:animEffect>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3" name="圆角矩形 16"/>
          <p:cNvSpPr/>
          <p:nvPr/>
        </p:nvSpPr>
        <p:spPr>
          <a:xfrm>
            <a:off x="1583021" y="3215231"/>
            <a:ext cx="2663316" cy="2584362"/>
          </a:xfrm>
          <a:prstGeom prst="roundRect">
            <a:avLst/>
          </a:prstGeom>
          <a:noFill/>
          <a:ln w="12700">
            <a:solidFill>
              <a:srgbClr val="639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139293" y="2018296"/>
            <a:ext cx="1505846" cy="1505846"/>
            <a:chOff x="2139293" y="2018296"/>
            <a:chExt cx="1505846" cy="1505846"/>
          </a:xfrm>
        </p:grpSpPr>
        <p:sp>
          <p:nvSpPr>
            <p:cNvPr id="4" name="椭圆 3"/>
            <p:cNvSpPr/>
            <p:nvPr/>
          </p:nvSpPr>
          <p:spPr>
            <a:xfrm>
              <a:off x="2139293" y="2018296"/>
              <a:ext cx="1505846" cy="1505846"/>
            </a:xfrm>
            <a:prstGeom prst="ellipse">
              <a:avLst/>
            </a:pr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303724" y="2604446"/>
              <a:ext cx="1210588"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主题文字</a:t>
              </a:r>
            </a:p>
          </p:txBody>
        </p:sp>
      </p:grpSp>
      <p:sp>
        <p:nvSpPr>
          <p:cNvPr id="6" name="圆角矩形 22"/>
          <p:cNvSpPr/>
          <p:nvPr/>
        </p:nvSpPr>
        <p:spPr>
          <a:xfrm>
            <a:off x="4768243" y="3215230"/>
            <a:ext cx="2663316" cy="2584362"/>
          </a:xfrm>
          <a:prstGeom prst="roundRect">
            <a:avLst/>
          </a:prstGeom>
          <a:noFill/>
          <a:ln w="12700">
            <a:solidFill>
              <a:srgbClr val="E4A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圆角矩形 23"/>
          <p:cNvSpPr/>
          <p:nvPr/>
        </p:nvSpPr>
        <p:spPr>
          <a:xfrm>
            <a:off x="7953463" y="3215229"/>
            <a:ext cx="2663316" cy="2584362"/>
          </a:xfrm>
          <a:prstGeom prst="roundRect">
            <a:avLst/>
          </a:prstGeom>
          <a:noFill/>
          <a:ln w="12700">
            <a:solidFill>
              <a:srgbClr val="639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346977" y="2066061"/>
            <a:ext cx="1505846" cy="1505846"/>
            <a:chOff x="6606144" y="1782939"/>
            <a:chExt cx="1505846" cy="1505846"/>
          </a:xfrm>
          <a:solidFill>
            <a:srgbClr val="D21712"/>
          </a:solidFill>
          <a:effectLst/>
        </p:grpSpPr>
        <p:sp>
          <p:nvSpPr>
            <p:cNvPr id="9" name="椭圆 8"/>
            <p:cNvSpPr/>
            <p:nvPr/>
          </p:nvSpPr>
          <p:spPr>
            <a:xfrm>
              <a:off x="6606144" y="1782939"/>
              <a:ext cx="1505846" cy="1505846"/>
            </a:xfrm>
            <a:prstGeom prst="ellipse">
              <a:avLst/>
            </a:pr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6756409" y="2321324"/>
              <a:ext cx="1210588" cy="400110"/>
            </a:xfrm>
            <a:prstGeom prst="rect">
              <a:avLst/>
            </a:prstGeom>
            <a:noFill/>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主题文字</a:t>
              </a:r>
            </a:p>
          </p:txBody>
        </p:sp>
      </p:grpSp>
      <p:grpSp>
        <p:nvGrpSpPr>
          <p:cNvPr id="11" name="组合 10"/>
          <p:cNvGrpSpPr/>
          <p:nvPr/>
        </p:nvGrpSpPr>
        <p:grpSpPr>
          <a:xfrm>
            <a:off x="8532198" y="2018296"/>
            <a:ext cx="1505846" cy="1505846"/>
            <a:chOff x="9580436" y="1735174"/>
            <a:chExt cx="1505846" cy="1505846"/>
          </a:xfrm>
          <a:solidFill>
            <a:srgbClr val="63984F"/>
          </a:solidFill>
          <a:effectLst/>
        </p:grpSpPr>
        <p:sp>
          <p:nvSpPr>
            <p:cNvPr id="13" name="椭圆 12"/>
            <p:cNvSpPr/>
            <p:nvPr/>
          </p:nvSpPr>
          <p:spPr>
            <a:xfrm>
              <a:off x="9580436" y="1735174"/>
              <a:ext cx="1505846" cy="1505846"/>
            </a:xfrm>
            <a:prstGeom prst="ellipse">
              <a:avLst/>
            </a:pr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730701" y="2321324"/>
              <a:ext cx="1210588" cy="400110"/>
            </a:xfrm>
            <a:prstGeom prst="rect">
              <a:avLst/>
            </a:prstGeom>
            <a:grpFill/>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主题文字</a:t>
              </a:r>
            </a:p>
          </p:txBody>
        </p:sp>
      </p:grpSp>
      <p:sp>
        <p:nvSpPr>
          <p:cNvPr id="15" name="TextBox 20"/>
          <p:cNvSpPr txBox="1"/>
          <p:nvPr/>
        </p:nvSpPr>
        <p:spPr>
          <a:xfrm>
            <a:off x="1870371" y="3808624"/>
            <a:ext cx="2114986" cy="1600053"/>
          </a:xfrm>
          <a:prstGeom prst="rect">
            <a:avLst/>
          </a:prstGeom>
          <a:noFill/>
        </p:spPr>
        <p:txBody>
          <a:bodyPr wrap="square" lIns="0" tIns="0" rIns="0" bIns="0" rtlCol="0">
            <a:spAutoFit/>
          </a:bodyPr>
          <a:lstStyle/>
          <a:p>
            <a:pP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21"/>
          <p:cNvSpPr txBox="1"/>
          <p:nvPr/>
        </p:nvSpPr>
        <p:spPr>
          <a:xfrm>
            <a:off x="5042407" y="3802484"/>
            <a:ext cx="2114986" cy="1600053"/>
          </a:xfrm>
          <a:prstGeom prst="rect">
            <a:avLst/>
          </a:prstGeom>
          <a:noFill/>
        </p:spPr>
        <p:txBody>
          <a:bodyPr wrap="square" lIns="0" tIns="0" rIns="0" bIns="0" rtlCol="0">
            <a:spAutoFit/>
          </a:bodyPr>
          <a:lstStyle/>
          <a:p>
            <a:pP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22"/>
          <p:cNvSpPr txBox="1"/>
          <p:nvPr/>
        </p:nvSpPr>
        <p:spPr>
          <a:xfrm>
            <a:off x="8227628" y="3809964"/>
            <a:ext cx="2114986" cy="1600053"/>
          </a:xfrm>
          <a:prstGeom prst="rect">
            <a:avLst/>
          </a:prstGeom>
          <a:noFill/>
        </p:spPr>
        <p:txBody>
          <a:bodyPr wrap="square" lIns="0" tIns="0" rIns="0" bIns="0" rtlCol="0">
            <a:spAutoFit/>
          </a:bodyPr>
          <a:lstStyle/>
          <a:p>
            <a:pP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3305992" y="3012180"/>
            <a:ext cx="406100" cy="406100"/>
          </a:xfrm>
          <a:prstGeom prst="ellipse">
            <a:avLst/>
          </a:prstGeom>
          <a:solidFill>
            <a:srgbClr val="6398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6571503" y="3012180"/>
            <a:ext cx="406100" cy="406100"/>
          </a:xfrm>
          <a:prstGeom prst="ellipse">
            <a:avLst/>
          </a:prstGeom>
          <a:solidFill>
            <a:srgbClr val="E4A03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9759079" y="3012180"/>
            <a:ext cx="406100" cy="406100"/>
          </a:xfrm>
          <a:prstGeom prst="ellipse">
            <a:avLst/>
          </a:prstGeom>
          <a:solidFill>
            <a:srgbClr val="6398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4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0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15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1500"/>
                                </p:stCondLst>
                                <p:childTnLst>
                                  <p:par>
                                    <p:cTn id="35" presetID="21"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750"/>
                                            <p:tgtEl>
                                              <p:spTgt spid="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750"/>
                                            <p:tgtEl>
                                              <p:spTgt spid="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750"/>
                                            <p:tgtEl>
                                              <p:spTgt spid="7"/>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6" grpId="0" animBg="1"/>
          <p:bldP spid="7" grpId="0" animBg="1"/>
          <p:bldP spid="15" grpId="0"/>
          <p:bldP spid="16" grpId="0"/>
          <p:bldP spid="17" grpId="0"/>
          <p:bldP spid="18" grpId="0" animBg="1"/>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15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1500"/>
                                </p:stCondLst>
                                <p:childTnLst>
                                  <p:par>
                                    <p:cTn id="35" presetID="21"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750"/>
                                            <p:tgtEl>
                                              <p:spTgt spid="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750"/>
                                            <p:tgtEl>
                                              <p:spTgt spid="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750"/>
                                            <p:tgtEl>
                                              <p:spTgt spid="7"/>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6" grpId="0" animBg="1"/>
          <p:bldP spid="7" grpId="0" animBg="1"/>
          <p:bldP spid="15" grpId="0"/>
          <p:bldP spid="16" grpId="0"/>
          <p:bldP spid="17" grpId="0"/>
          <p:bldP spid="18" grpId="0" animBg="1"/>
          <p:bldP spid="19" grpId="0" animBg="1"/>
          <p:bldP spid="20"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3" name="组合 2"/>
          <p:cNvGrpSpPr/>
          <p:nvPr/>
        </p:nvGrpSpPr>
        <p:grpSpPr>
          <a:xfrm>
            <a:off x="5659861" y="2243436"/>
            <a:ext cx="5422289" cy="3202418"/>
            <a:chOff x="1099512" y="1894083"/>
            <a:chExt cx="8700337" cy="4213681"/>
          </a:xfrm>
        </p:grpSpPr>
        <p:sp>
          <p:nvSpPr>
            <p:cNvPr id="4" name="矩形 3"/>
            <p:cNvSpPr/>
            <p:nvPr/>
          </p:nvSpPr>
          <p:spPr>
            <a:xfrm>
              <a:off x="5493726" y="1894083"/>
              <a:ext cx="4306123" cy="4213681"/>
            </a:xfrm>
            <a:prstGeom prst="rect">
              <a:avLst/>
            </a:prstGeom>
            <a:blipFill dpi="0" rotWithShape="1">
              <a:blip r:embed="rId5" cstate="email"/>
              <a:srcRect/>
              <a:tile tx="0" ty="0" sx="28000" sy="28000" flip="none" algn="ctr"/>
            </a:blipFill>
            <a:ln>
              <a:noFill/>
            </a:ln>
            <a:effectLst>
              <a:outerShdw blurRad="50800" dist="1270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品 2"/>
            <p:cNvSpPr>
              <a:spLocks noChangeArrowheads="1"/>
            </p:cNvSpPr>
            <p:nvPr/>
          </p:nvSpPr>
          <p:spPr bwMode="auto">
            <a:xfrm>
              <a:off x="1099512" y="1896479"/>
              <a:ext cx="4253074" cy="2405320"/>
            </a:xfrm>
            <a:prstGeom prst="rect">
              <a:avLst/>
            </a:prstGeom>
            <a:noFill/>
            <a:ln w="12700">
              <a:solidFill>
                <a:srgbClr val="E4A038"/>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6" name="15"/>
            <p:cNvSpPr>
              <a:spLocks noChangeArrowheads="1"/>
            </p:cNvSpPr>
            <p:nvPr>
              <p:custDataLst>
                <p:tags r:id="rId1"/>
              </p:custDataLst>
            </p:nvPr>
          </p:nvSpPr>
          <p:spPr bwMode="auto">
            <a:xfrm>
              <a:off x="1099512" y="2679770"/>
              <a:ext cx="4191482" cy="14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概述这里输入简单的文字概述这里输入这里输入简单的文字概述这里输入简单字概述</a:t>
              </a:r>
            </a:p>
          </p:txBody>
        </p:sp>
        <p:sp>
          <p:nvSpPr>
            <p:cNvPr id="7" name="12"/>
            <p:cNvSpPr>
              <a:spLocks noChangeArrowheads="1"/>
            </p:cNvSpPr>
            <p:nvPr>
              <p:custDataLst>
                <p:tags r:id="rId2"/>
              </p:custDataLst>
            </p:nvPr>
          </p:nvSpPr>
          <p:spPr bwMode="auto">
            <a:xfrm>
              <a:off x="1315531" y="2074479"/>
              <a:ext cx="3975462" cy="44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
          <p:nvSpPr>
            <p:cNvPr id="8" name="9"/>
            <p:cNvSpPr>
              <a:spLocks noChangeArrowheads="1"/>
            </p:cNvSpPr>
            <p:nvPr/>
          </p:nvSpPr>
          <p:spPr bwMode="auto">
            <a:xfrm>
              <a:off x="1099512" y="4459108"/>
              <a:ext cx="4253074" cy="1648656"/>
            </a:xfrm>
            <a:prstGeom prst="rect">
              <a:avLst/>
            </a:prstGeom>
            <a:blipFill dpi="0" rotWithShape="1">
              <a:blip r:embed="rId6" cstate="email"/>
              <a:srcRect/>
              <a:tile tx="0" ty="0" sx="18000" sy="18000" flip="none" algn="ctr"/>
            </a:blipFill>
            <a:ln w="12700">
              <a:noFill/>
              <a:bevel/>
            </a:ln>
            <a:effectLst>
              <a:outerShdw blurRad="50800" dist="127000" dir="3000000" algn="ctr" rotWithShape="0">
                <a:srgbClr val="000000">
                  <a:alpha val="40000"/>
                </a:srgb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grpSp>
      <p:sp>
        <p:nvSpPr>
          <p:cNvPr id="9" name="TextBox 54"/>
          <p:cNvSpPr txBox="1"/>
          <p:nvPr/>
        </p:nvSpPr>
        <p:spPr>
          <a:xfrm>
            <a:off x="1048600" y="3211799"/>
            <a:ext cx="553631" cy="711838"/>
          </a:xfrm>
          <a:prstGeom prst="rect">
            <a:avLst/>
          </a:prstGeom>
          <a:noFill/>
        </p:spPr>
        <p:txBody>
          <a:bodyPr wrap="square" lIns="49634" tIns="24817" rIns="49634" bIns="24817" rtlCol="0">
            <a:spAutoFit/>
          </a:bodyPr>
          <a:lstStyle/>
          <a:p>
            <a:r>
              <a:rPr lang="id-ID" sz="4300" dirty="0">
                <a:solidFill>
                  <a:schemeClr val="bg1">
                    <a:lumMod val="50000"/>
                  </a:schemeClr>
                </a:solidFill>
                <a:latin typeface="+mj-lt"/>
              </a:rPr>
              <a:t>1</a:t>
            </a:r>
            <a:r>
              <a:rPr lang="en-US" sz="4300" dirty="0">
                <a:solidFill>
                  <a:schemeClr val="bg1">
                    <a:lumMod val="50000"/>
                  </a:schemeClr>
                </a:solidFill>
                <a:latin typeface="+mj-lt"/>
              </a:rPr>
              <a:t>.</a:t>
            </a:r>
            <a:endParaRPr lang="id-ID" sz="4300" dirty="0">
              <a:solidFill>
                <a:schemeClr val="bg1">
                  <a:lumMod val="50000"/>
                </a:schemeClr>
              </a:solidFill>
              <a:latin typeface="+mj-lt"/>
            </a:endParaRPr>
          </a:p>
        </p:txBody>
      </p:sp>
      <p:sp>
        <p:nvSpPr>
          <p:cNvPr id="10" name="Rectangle 19"/>
          <p:cNvSpPr/>
          <p:nvPr/>
        </p:nvSpPr>
        <p:spPr>
          <a:xfrm>
            <a:off x="1529689" y="3294224"/>
            <a:ext cx="3925109" cy="51178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56"/>
          <p:cNvSpPr txBox="1"/>
          <p:nvPr/>
        </p:nvSpPr>
        <p:spPr>
          <a:xfrm>
            <a:off x="1048600" y="4062240"/>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2.</a:t>
            </a:r>
            <a:endParaRPr lang="id-ID" sz="4300" dirty="0">
              <a:solidFill>
                <a:schemeClr val="bg1">
                  <a:lumMod val="50000"/>
                </a:schemeClr>
              </a:solidFill>
              <a:latin typeface="+mj-lt"/>
            </a:endParaRPr>
          </a:p>
        </p:txBody>
      </p:sp>
      <p:sp>
        <p:nvSpPr>
          <p:cNvPr id="13" name="Rectangle 19"/>
          <p:cNvSpPr/>
          <p:nvPr/>
        </p:nvSpPr>
        <p:spPr>
          <a:xfrm>
            <a:off x="1529689" y="4144667"/>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58"/>
          <p:cNvSpPr txBox="1"/>
          <p:nvPr/>
        </p:nvSpPr>
        <p:spPr>
          <a:xfrm>
            <a:off x="1048600" y="4969773"/>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3.</a:t>
            </a:r>
            <a:endParaRPr lang="id-ID" sz="4300" dirty="0">
              <a:solidFill>
                <a:schemeClr val="bg1">
                  <a:lumMod val="50000"/>
                </a:schemeClr>
              </a:solidFill>
              <a:latin typeface="+mj-lt"/>
            </a:endParaRPr>
          </a:p>
        </p:txBody>
      </p:sp>
      <p:sp>
        <p:nvSpPr>
          <p:cNvPr id="15" name="Rectangle 19"/>
          <p:cNvSpPr/>
          <p:nvPr/>
        </p:nvSpPr>
        <p:spPr>
          <a:xfrm>
            <a:off x="1529689" y="5052199"/>
            <a:ext cx="3925109" cy="506334"/>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195980" y="4039910"/>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95980" y="4866151"/>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圆角矩形 6"/>
          <p:cNvSpPr>
            <a:spLocks noChangeArrowheads="1"/>
          </p:cNvSpPr>
          <p:nvPr/>
        </p:nvSpPr>
        <p:spPr bwMode="auto">
          <a:xfrm>
            <a:off x="1135395" y="2526469"/>
            <a:ext cx="2471738" cy="461963"/>
          </a:xfrm>
          <a:prstGeom prst="roundRect">
            <a:avLst>
              <a:gd name="adj" fmla="val 16667"/>
            </a:avLst>
          </a:prstGeom>
          <a:solidFill>
            <a:srgbClr val="63984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 name="文本框 7"/>
          <p:cNvSpPr txBox="1">
            <a:spLocks noChangeArrowheads="1"/>
          </p:cNvSpPr>
          <p:nvPr/>
        </p:nvSpPr>
        <p:spPr bwMode="auto">
          <a:xfrm>
            <a:off x="1340460" y="2574094"/>
            <a:ext cx="20600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Horizontal)">
                                      <p:cBhvr>
                                        <p:cTn id="19" dur="500"/>
                                        <p:tgtEl>
                                          <p:spTgt spid="3"/>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anim calcmode="lin" valueType="num">
                                      <p:cBhvr>
                                        <p:cTn id="24" dur="250" fill="hold"/>
                                        <p:tgtEl>
                                          <p:spTgt spid="18"/>
                                        </p:tgtEl>
                                        <p:attrNameLst>
                                          <p:attrName>ppt_x</p:attrName>
                                        </p:attrNameLst>
                                      </p:cBhvr>
                                      <p:tavLst>
                                        <p:tav tm="0">
                                          <p:val>
                                            <p:strVal val="#ppt_x"/>
                                          </p:val>
                                        </p:tav>
                                        <p:tav tm="100000">
                                          <p:val>
                                            <p:strVal val="#ppt_x"/>
                                          </p:val>
                                        </p:tav>
                                      </p:tavLst>
                                    </p:anim>
                                    <p:anim calcmode="lin" valueType="num">
                                      <p:cBhvr>
                                        <p:cTn id="25" dur="25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anim calcmode="lin" valueType="num">
                                      <p:cBhvr>
                                        <p:cTn id="30" dur="250" fill="hold"/>
                                        <p:tgtEl>
                                          <p:spTgt spid="19"/>
                                        </p:tgtEl>
                                        <p:attrNameLst>
                                          <p:attrName>ppt_x</p:attrName>
                                        </p:attrNameLst>
                                      </p:cBhvr>
                                      <p:tavLst>
                                        <p:tav tm="0">
                                          <p:val>
                                            <p:strVal val="#ppt_x"/>
                                          </p:val>
                                        </p:tav>
                                        <p:tav tm="100000">
                                          <p:val>
                                            <p:strVal val="#ppt_x"/>
                                          </p:val>
                                        </p:tav>
                                      </p:tavLst>
                                    </p:anim>
                                    <p:anim calcmode="lin" valueType="num">
                                      <p:cBhvr>
                                        <p:cTn id="31" dur="25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250"/>
                                        <p:tgtEl>
                                          <p:spTgt spid="9"/>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250"/>
                                        <p:tgtEl>
                                          <p:spTgt spid="10"/>
                                        </p:tgtEl>
                                        <p:attrNameLst>
                                          <p:attrName>ppt_y</p:attrName>
                                        </p:attrNameLst>
                                      </p:cBhvr>
                                      <p:tavLst>
                                        <p:tav tm="0">
                                          <p:val>
                                            <p:strVal val="#ppt_y+#ppt_h*1.125000"/>
                                          </p:val>
                                        </p:tav>
                                        <p:tav tm="100000">
                                          <p:val>
                                            <p:strVal val="#ppt_y"/>
                                          </p:val>
                                        </p:tav>
                                      </p:tavLst>
                                    </p:anim>
                                    <p:animEffect transition="in" filter="wipe(up)">
                                      <p:cBhvr>
                                        <p:cTn id="40" dur="250"/>
                                        <p:tgtEl>
                                          <p:spTgt spid="10"/>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250"/>
                                        <p:tgtEl>
                                          <p:spTgt spid="16"/>
                                        </p:tgtEl>
                                        <p:attrNameLst>
                                          <p:attrName>ppt_y</p:attrName>
                                        </p:attrNameLst>
                                      </p:cBhvr>
                                      <p:tavLst>
                                        <p:tav tm="0">
                                          <p:val>
                                            <p:strVal val="#ppt_y+#ppt_h*1.125000"/>
                                          </p:val>
                                        </p:tav>
                                        <p:tav tm="100000">
                                          <p:val>
                                            <p:strVal val="#ppt_y"/>
                                          </p:val>
                                        </p:tav>
                                      </p:tavLst>
                                    </p:anim>
                                    <p:animEffect transition="in" filter="wipe(up)">
                                      <p:cBhvr>
                                        <p:cTn id="45" dur="250"/>
                                        <p:tgtEl>
                                          <p:spTgt spid="16"/>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250"/>
                                        <p:tgtEl>
                                          <p:spTgt spid="11"/>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p:tgtEl>
                                          <p:spTgt spid="13"/>
                                        </p:tgtEl>
                                        <p:attrNameLst>
                                          <p:attrName>ppt_y</p:attrName>
                                        </p:attrNameLst>
                                      </p:cBhvr>
                                      <p:tavLst>
                                        <p:tav tm="0">
                                          <p:val>
                                            <p:strVal val="#ppt_y+#ppt_h*1.125000"/>
                                          </p:val>
                                        </p:tav>
                                        <p:tav tm="100000">
                                          <p:val>
                                            <p:strVal val="#ppt_y"/>
                                          </p:val>
                                        </p:tav>
                                      </p:tavLst>
                                    </p:anim>
                                    <p:animEffect transition="in" filter="wipe(up)">
                                      <p:cBhvr>
                                        <p:cTn id="54" dur="250"/>
                                        <p:tgtEl>
                                          <p:spTgt spid="13"/>
                                        </p:tgtEl>
                                      </p:cBhvr>
                                    </p:animEffect>
                                  </p:childTnLst>
                                </p:cTn>
                              </p:par>
                            </p:childTnLst>
                          </p:cTn>
                        </p:par>
                        <p:par>
                          <p:cTn id="55" fill="hold">
                            <p:stCondLst>
                              <p:cond delay="5500"/>
                            </p:stCondLst>
                            <p:childTnLst>
                              <p:par>
                                <p:cTn id="56" presetID="12" presetClass="entr" presetSubtype="4"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250"/>
                                        <p:tgtEl>
                                          <p:spTgt spid="17"/>
                                        </p:tgtEl>
                                        <p:attrNameLst>
                                          <p:attrName>ppt_y</p:attrName>
                                        </p:attrNameLst>
                                      </p:cBhvr>
                                      <p:tavLst>
                                        <p:tav tm="0">
                                          <p:val>
                                            <p:strVal val="#ppt_y+#ppt_h*1.125000"/>
                                          </p:val>
                                        </p:tav>
                                        <p:tav tm="100000">
                                          <p:val>
                                            <p:strVal val="#ppt_y"/>
                                          </p:val>
                                        </p:tav>
                                      </p:tavLst>
                                    </p:anim>
                                    <p:animEffect transition="in" filter="wipe(up)">
                                      <p:cBhvr>
                                        <p:cTn id="59" dur="250"/>
                                        <p:tgtEl>
                                          <p:spTgt spid="17"/>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randombar(horizontal)">
                                      <p:cBhvr>
                                        <p:cTn id="63" dur="250"/>
                                        <p:tgtEl>
                                          <p:spTgt spid="14"/>
                                        </p:tgtEl>
                                      </p:cBhvr>
                                    </p:animEffect>
                                  </p:childTnLst>
                                </p:cTn>
                              </p:par>
                            </p:childTnLst>
                          </p:cTn>
                        </p:par>
                        <p:par>
                          <p:cTn id="64" fill="hold">
                            <p:stCondLst>
                              <p:cond delay="6500"/>
                            </p:stCondLst>
                            <p:childTnLst>
                              <p:par>
                                <p:cTn id="65" presetID="1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50"/>
                                        <p:tgtEl>
                                          <p:spTgt spid="15"/>
                                        </p:tgtEl>
                                        <p:attrNameLst>
                                          <p:attrName>ppt_y</p:attrName>
                                        </p:attrNameLst>
                                      </p:cBhvr>
                                      <p:tavLst>
                                        <p:tav tm="0">
                                          <p:val>
                                            <p:strVal val="#ppt_y+#ppt_h*1.125000"/>
                                          </p:val>
                                        </p:tav>
                                        <p:tav tm="100000">
                                          <p:val>
                                            <p:strVal val="#ppt_y"/>
                                          </p:val>
                                        </p:tav>
                                      </p:tavLst>
                                    </p:anim>
                                    <p:animEffect transition="in" filter="wipe(up)">
                                      <p:cBhvr>
                                        <p:cTn id="6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P spid="13" grpId="0"/>
      <p:bldP spid="14" grpId="0"/>
      <p:bldP spid="15"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14" name="任意多边形 9"/>
          <p:cNvSpPr/>
          <p:nvPr/>
        </p:nvSpPr>
        <p:spPr>
          <a:xfrm>
            <a:off x="4066539" y="2546167"/>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任意多边形 10"/>
          <p:cNvSpPr/>
          <p:nvPr/>
        </p:nvSpPr>
        <p:spPr>
          <a:xfrm flipH="1">
            <a:off x="5483859" y="3137134"/>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任意多边形 11"/>
          <p:cNvSpPr/>
          <p:nvPr/>
        </p:nvSpPr>
        <p:spPr>
          <a:xfrm flipV="1">
            <a:off x="4246386" y="3728101"/>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639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7" name="任意多边形 12"/>
          <p:cNvSpPr/>
          <p:nvPr/>
        </p:nvSpPr>
        <p:spPr>
          <a:xfrm flipH="1" flipV="1">
            <a:off x="5304012" y="4319068"/>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E4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8" name="文本框 17"/>
          <p:cNvSpPr txBox="1"/>
          <p:nvPr/>
        </p:nvSpPr>
        <p:spPr>
          <a:xfrm>
            <a:off x="901141" y="2546167"/>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lvl="0" algn="r">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Maecenas </a:t>
            </a:r>
            <a:r>
              <a:rPr lang="en-US" altLang="zh-CN" sz="1200" dirty="0" err="1">
                <a:solidFill>
                  <a:schemeClr val="bg1">
                    <a:lumMod val="50000"/>
                  </a:schemeClr>
                </a:solidFill>
              </a:rPr>
              <a:t>porttitor</a:t>
            </a:r>
            <a:r>
              <a:rPr lang="en-US" altLang="zh-CN" sz="1200" dirty="0">
                <a:solidFill>
                  <a:schemeClr val="bg1">
                    <a:lumMod val="50000"/>
                  </a:schemeClr>
                </a:solidFill>
              </a:rPr>
              <a:t> </a:t>
            </a:r>
            <a:r>
              <a:rPr lang="en-US" altLang="zh-CN" sz="1200" dirty="0" err="1">
                <a:solidFill>
                  <a:schemeClr val="bg1">
                    <a:lumMod val="50000"/>
                  </a:schemeClr>
                </a:solidFill>
              </a:rPr>
              <a:t>congue</a:t>
            </a:r>
            <a:r>
              <a:rPr lang="en-US" altLang="zh-CN" sz="1200" dirty="0">
                <a:solidFill>
                  <a:schemeClr val="bg1">
                    <a:lumMod val="50000"/>
                  </a:schemeClr>
                </a:solidFill>
              </a:rPr>
              <a:t>. </a:t>
            </a:r>
          </a:p>
        </p:txBody>
      </p:sp>
      <p:sp>
        <p:nvSpPr>
          <p:cNvPr id="19" name="文本框 18"/>
          <p:cNvSpPr txBox="1"/>
          <p:nvPr/>
        </p:nvSpPr>
        <p:spPr>
          <a:xfrm>
            <a:off x="8355220" y="3220268"/>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nSpc>
                <a:spcPct val="150000"/>
              </a:lnSpc>
            </a:pPr>
            <a:r>
              <a:rPr lang="en-US" altLang="zh-CN" sz="1200" dirty="0">
                <a:solidFill>
                  <a:schemeClr val="bg1">
                    <a:lumMod val="50000"/>
                  </a:schemeClr>
                </a:solidFill>
              </a:rPr>
              <a:t>Lorem ipsum dolor sit amet, consectetuer adipiscing elit. Maecenas porttitor congue. </a:t>
            </a:r>
          </a:p>
        </p:txBody>
      </p:sp>
      <p:sp>
        <p:nvSpPr>
          <p:cNvPr id="20" name="文本框 19"/>
          <p:cNvSpPr txBox="1"/>
          <p:nvPr/>
        </p:nvSpPr>
        <p:spPr>
          <a:xfrm>
            <a:off x="991065" y="3819474"/>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lvl="0" algn="r">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Maecenas </a:t>
            </a:r>
            <a:r>
              <a:rPr lang="en-US" altLang="zh-CN" sz="1200" dirty="0" err="1">
                <a:solidFill>
                  <a:schemeClr val="bg1">
                    <a:lumMod val="50000"/>
                  </a:schemeClr>
                </a:solidFill>
              </a:rPr>
              <a:t>porttitor</a:t>
            </a:r>
            <a:r>
              <a:rPr lang="en-US" altLang="zh-CN" sz="1200" dirty="0">
                <a:solidFill>
                  <a:schemeClr val="bg1">
                    <a:lumMod val="50000"/>
                  </a:schemeClr>
                </a:solidFill>
              </a:rPr>
              <a:t> </a:t>
            </a:r>
            <a:r>
              <a:rPr lang="en-US" altLang="zh-CN" sz="1200" dirty="0" err="1">
                <a:solidFill>
                  <a:schemeClr val="bg1">
                    <a:lumMod val="50000"/>
                  </a:schemeClr>
                </a:solidFill>
              </a:rPr>
              <a:t>congue</a:t>
            </a:r>
            <a:r>
              <a:rPr lang="en-US" altLang="zh-CN" sz="1200" dirty="0">
                <a:solidFill>
                  <a:schemeClr val="bg1">
                    <a:lumMod val="50000"/>
                  </a:schemeClr>
                </a:solidFill>
              </a:rPr>
              <a:t>. </a:t>
            </a:r>
          </a:p>
        </p:txBody>
      </p:sp>
      <p:sp>
        <p:nvSpPr>
          <p:cNvPr id="21" name="文本框 20"/>
          <p:cNvSpPr txBox="1"/>
          <p:nvPr/>
        </p:nvSpPr>
        <p:spPr>
          <a:xfrm>
            <a:off x="8189841" y="4402203"/>
            <a:ext cx="3165398" cy="1015663"/>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Maecenas </a:t>
            </a:r>
            <a:r>
              <a:rPr lang="en-US" altLang="zh-CN" sz="1200" dirty="0" err="1">
                <a:solidFill>
                  <a:schemeClr val="bg1">
                    <a:lumMod val="50000"/>
                  </a:schemeClr>
                </a:solidFill>
              </a:rPr>
              <a:t>porttitor</a:t>
            </a:r>
            <a:r>
              <a:rPr lang="en-US" altLang="zh-CN" sz="1200" dirty="0">
                <a:solidFill>
                  <a:schemeClr val="bg1">
                    <a:lumMod val="50000"/>
                  </a:schemeClr>
                </a:solidFill>
              </a:rPr>
              <a:t> </a:t>
            </a:r>
            <a:r>
              <a:rPr lang="en-US" altLang="zh-CN" sz="1200" dirty="0" err="1">
                <a:solidFill>
                  <a:schemeClr val="bg1">
                    <a:lumMod val="50000"/>
                  </a:schemeClr>
                </a:solidFill>
              </a:rPr>
              <a:t>congue</a:t>
            </a:r>
            <a:r>
              <a:rPr lang="en-US" altLang="zh-CN" sz="1200" dirty="0">
                <a:solidFill>
                  <a:schemeClr val="bg1">
                    <a:lumMod val="50000"/>
                  </a:schemeClr>
                </a:solidFill>
              </a:rPr>
              <a:t>. </a:t>
            </a:r>
          </a:p>
        </p:txBody>
      </p:sp>
      <p:sp>
        <p:nvSpPr>
          <p:cNvPr id="22" name="Freeform 341"/>
          <p:cNvSpPr>
            <a:spLocks noChangeAspect="1" noEditPoints="1"/>
          </p:cNvSpPr>
          <p:nvPr/>
        </p:nvSpPr>
        <p:spPr bwMode="auto">
          <a:xfrm>
            <a:off x="7173361" y="3520339"/>
            <a:ext cx="435792" cy="432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3" name="Freeform 343"/>
          <p:cNvSpPr>
            <a:spLocks noChangeAspect="1" noEditPoints="1"/>
          </p:cNvSpPr>
          <p:nvPr/>
        </p:nvSpPr>
        <p:spPr bwMode="auto">
          <a:xfrm>
            <a:off x="7107100" y="4694034"/>
            <a:ext cx="464004" cy="432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4" name="Freeform 344"/>
          <p:cNvSpPr>
            <a:spLocks noChangeAspect="1" noEditPoints="1"/>
          </p:cNvSpPr>
          <p:nvPr/>
        </p:nvSpPr>
        <p:spPr bwMode="auto">
          <a:xfrm>
            <a:off x="4658077" y="4103068"/>
            <a:ext cx="368688" cy="432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5" name="Freeform 345"/>
          <p:cNvSpPr>
            <a:spLocks noChangeAspect="1" noEditPoints="1"/>
          </p:cNvSpPr>
          <p:nvPr/>
        </p:nvSpPr>
        <p:spPr bwMode="auto">
          <a:xfrm>
            <a:off x="4418991" y="2902020"/>
            <a:ext cx="356208" cy="432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50" fill="hold"/>
                                        <p:tgtEl>
                                          <p:spTgt spid="14"/>
                                        </p:tgtEl>
                                        <p:attrNameLst>
                                          <p:attrName>ppt_x</p:attrName>
                                        </p:attrNameLst>
                                      </p:cBhvr>
                                      <p:tavLst>
                                        <p:tav tm="0">
                                          <p:val>
                                            <p:strVal val="#ppt_x"/>
                                          </p:val>
                                        </p:tav>
                                        <p:tav tm="100000">
                                          <p:val>
                                            <p:strVal val="#ppt_x"/>
                                          </p:val>
                                        </p:tav>
                                      </p:tavLst>
                                    </p:anim>
                                    <p:anim calcmode="lin" valueType="num">
                                      <p:cBhvr additive="base">
                                        <p:cTn id="14" dur="25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50" fill="hold"/>
                                        <p:tgtEl>
                                          <p:spTgt spid="15"/>
                                        </p:tgtEl>
                                        <p:attrNameLst>
                                          <p:attrName>ppt_x</p:attrName>
                                        </p:attrNameLst>
                                      </p:cBhvr>
                                      <p:tavLst>
                                        <p:tav tm="0">
                                          <p:val>
                                            <p:strVal val="#ppt_x"/>
                                          </p:val>
                                        </p:tav>
                                        <p:tav tm="100000">
                                          <p:val>
                                            <p:strVal val="#ppt_x"/>
                                          </p:val>
                                        </p:tav>
                                      </p:tavLst>
                                    </p:anim>
                                    <p:anim calcmode="lin" valueType="num">
                                      <p:cBhvr additive="base">
                                        <p:cTn id="19" dur="25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50" fill="hold"/>
                                        <p:tgtEl>
                                          <p:spTgt spid="16"/>
                                        </p:tgtEl>
                                        <p:attrNameLst>
                                          <p:attrName>ppt_x</p:attrName>
                                        </p:attrNameLst>
                                      </p:cBhvr>
                                      <p:tavLst>
                                        <p:tav tm="0">
                                          <p:val>
                                            <p:strVal val="#ppt_x"/>
                                          </p:val>
                                        </p:tav>
                                        <p:tav tm="100000">
                                          <p:val>
                                            <p:strVal val="#ppt_x"/>
                                          </p:val>
                                        </p:tav>
                                      </p:tavLst>
                                    </p:anim>
                                    <p:anim calcmode="lin" valueType="num">
                                      <p:cBhvr additive="base">
                                        <p:cTn id="24" dur="25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250" fill="hold"/>
                                        <p:tgtEl>
                                          <p:spTgt spid="17"/>
                                        </p:tgtEl>
                                        <p:attrNameLst>
                                          <p:attrName>ppt_x</p:attrName>
                                        </p:attrNameLst>
                                      </p:cBhvr>
                                      <p:tavLst>
                                        <p:tav tm="0">
                                          <p:val>
                                            <p:strVal val="#ppt_x"/>
                                          </p:val>
                                        </p:tav>
                                        <p:tav tm="100000">
                                          <p:val>
                                            <p:strVal val="#ppt_x"/>
                                          </p:val>
                                        </p:tav>
                                      </p:tavLst>
                                    </p:anim>
                                    <p:anim calcmode="lin" valueType="num">
                                      <p:cBhvr additive="base">
                                        <p:cTn id="29" dur="25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250" fill="hold"/>
                                        <p:tgtEl>
                                          <p:spTgt spid="18"/>
                                        </p:tgtEl>
                                        <p:attrNameLst>
                                          <p:attrName>ppt_x</p:attrName>
                                        </p:attrNameLst>
                                      </p:cBhvr>
                                      <p:tavLst>
                                        <p:tav tm="0">
                                          <p:val>
                                            <p:strVal val="#ppt_x"/>
                                          </p:val>
                                        </p:tav>
                                        <p:tav tm="100000">
                                          <p:val>
                                            <p:strVal val="#ppt_x"/>
                                          </p:val>
                                        </p:tav>
                                      </p:tavLst>
                                    </p:anim>
                                    <p:anim calcmode="lin" valueType="num">
                                      <p:cBhvr additive="base">
                                        <p:cTn id="34" dur="250" fill="hold"/>
                                        <p:tgtEl>
                                          <p:spTgt spid="18"/>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250" fill="hold"/>
                                        <p:tgtEl>
                                          <p:spTgt spid="19"/>
                                        </p:tgtEl>
                                        <p:attrNameLst>
                                          <p:attrName>ppt_x</p:attrName>
                                        </p:attrNameLst>
                                      </p:cBhvr>
                                      <p:tavLst>
                                        <p:tav tm="0">
                                          <p:val>
                                            <p:strVal val="#ppt_x"/>
                                          </p:val>
                                        </p:tav>
                                        <p:tav tm="100000">
                                          <p:val>
                                            <p:strVal val="#ppt_x"/>
                                          </p:val>
                                        </p:tav>
                                      </p:tavLst>
                                    </p:anim>
                                    <p:anim calcmode="lin" valueType="num">
                                      <p:cBhvr additive="base">
                                        <p:cTn id="39" dur="25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250" fill="hold"/>
                                        <p:tgtEl>
                                          <p:spTgt spid="20"/>
                                        </p:tgtEl>
                                        <p:attrNameLst>
                                          <p:attrName>ppt_x</p:attrName>
                                        </p:attrNameLst>
                                      </p:cBhvr>
                                      <p:tavLst>
                                        <p:tav tm="0">
                                          <p:val>
                                            <p:strVal val="#ppt_x"/>
                                          </p:val>
                                        </p:tav>
                                        <p:tav tm="100000">
                                          <p:val>
                                            <p:strVal val="#ppt_x"/>
                                          </p:val>
                                        </p:tav>
                                      </p:tavLst>
                                    </p:anim>
                                    <p:anim calcmode="lin" valueType="num">
                                      <p:cBhvr additive="base">
                                        <p:cTn id="44" dur="250" fill="hold"/>
                                        <p:tgtEl>
                                          <p:spTgt spid="20"/>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250" fill="hold"/>
                                        <p:tgtEl>
                                          <p:spTgt spid="21"/>
                                        </p:tgtEl>
                                        <p:attrNameLst>
                                          <p:attrName>ppt_x</p:attrName>
                                        </p:attrNameLst>
                                      </p:cBhvr>
                                      <p:tavLst>
                                        <p:tav tm="0">
                                          <p:val>
                                            <p:strVal val="#ppt_x"/>
                                          </p:val>
                                        </p:tav>
                                        <p:tav tm="100000">
                                          <p:val>
                                            <p:strVal val="#ppt_x"/>
                                          </p:val>
                                        </p:tav>
                                      </p:tavLst>
                                    </p:anim>
                                    <p:anim calcmode="lin" valueType="num">
                                      <p:cBhvr additive="base">
                                        <p:cTn id="49" dur="250" fill="hold"/>
                                        <p:tgtEl>
                                          <p:spTgt spid="21"/>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250" fill="hold"/>
                                        <p:tgtEl>
                                          <p:spTgt spid="22"/>
                                        </p:tgtEl>
                                        <p:attrNameLst>
                                          <p:attrName>ppt_x</p:attrName>
                                        </p:attrNameLst>
                                      </p:cBhvr>
                                      <p:tavLst>
                                        <p:tav tm="0">
                                          <p:val>
                                            <p:strVal val="#ppt_x"/>
                                          </p:val>
                                        </p:tav>
                                        <p:tav tm="100000">
                                          <p:val>
                                            <p:strVal val="#ppt_x"/>
                                          </p:val>
                                        </p:tav>
                                      </p:tavLst>
                                    </p:anim>
                                    <p:anim calcmode="lin" valueType="num">
                                      <p:cBhvr additive="base">
                                        <p:cTn id="54" dur="250" fill="hold"/>
                                        <p:tgtEl>
                                          <p:spTgt spid="22"/>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250" fill="hold"/>
                                        <p:tgtEl>
                                          <p:spTgt spid="23"/>
                                        </p:tgtEl>
                                        <p:attrNameLst>
                                          <p:attrName>ppt_x</p:attrName>
                                        </p:attrNameLst>
                                      </p:cBhvr>
                                      <p:tavLst>
                                        <p:tav tm="0">
                                          <p:val>
                                            <p:strVal val="#ppt_x"/>
                                          </p:val>
                                        </p:tav>
                                        <p:tav tm="100000">
                                          <p:val>
                                            <p:strVal val="#ppt_x"/>
                                          </p:val>
                                        </p:tav>
                                      </p:tavLst>
                                    </p:anim>
                                    <p:anim calcmode="lin" valueType="num">
                                      <p:cBhvr additive="base">
                                        <p:cTn id="59" dur="250" fill="hold"/>
                                        <p:tgtEl>
                                          <p:spTgt spid="23"/>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250" fill="hold"/>
                                        <p:tgtEl>
                                          <p:spTgt spid="24"/>
                                        </p:tgtEl>
                                        <p:attrNameLst>
                                          <p:attrName>ppt_x</p:attrName>
                                        </p:attrNameLst>
                                      </p:cBhvr>
                                      <p:tavLst>
                                        <p:tav tm="0">
                                          <p:val>
                                            <p:strVal val="#ppt_x"/>
                                          </p:val>
                                        </p:tav>
                                        <p:tav tm="100000">
                                          <p:val>
                                            <p:strVal val="#ppt_x"/>
                                          </p:val>
                                        </p:tav>
                                      </p:tavLst>
                                    </p:anim>
                                    <p:anim calcmode="lin" valueType="num">
                                      <p:cBhvr additive="base">
                                        <p:cTn id="64" dur="250" fill="hold"/>
                                        <p:tgtEl>
                                          <p:spTgt spid="24"/>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250" fill="hold"/>
                                        <p:tgtEl>
                                          <p:spTgt spid="25"/>
                                        </p:tgtEl>
                                        <p:attrNameLst>
                                          <p:attrName>ppt_x</p:attrName>
                                        </p:attrNameLst>
                                      </p:cBhvr>
                                      <p:tavLst>
                                        <p:tav tm="0">
                                          <p:val>
                                            <p:strVal val="#ppt_x"/>
                                          </p:val>
                                        </p:tav>
                                        <p:tav tm="100000">
                                          <p:val>
                                            <p:strVal val="#ppt_x"/>
                                          </p:val>
                                        </p:tav>
                                      </p:tavLst>
                                    </p:anim>
                                    <p:anim calcmode="lin" valueType="num">
                                      <p:cBhvr additive="base">
                                        <p:cTn id="69" dur="2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P spid="17" grpId="0" animBg="1"/>
      <p:bldP spid="18" grpId="0"/>
      <p:bldP spid="19" grpId="0"/>
      <p:bldP spid="20" grpId="0"/>
      <p:bldP spid="21" grpId="0"/>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0" y="1240"/>
            <a:ext cx="12190413" cy="6857107"/>
          </a:xfrm>
          <a:prstGeom prst="rect">
            <a:avLst/>
          </a:prstGeom>
        </p:spPr>
      </p:pic>
      <p:sp>
        <p:nvSpPr>
          <p:cNvPr id="7" name="TextBox 4"/>
          <p:cNvSpPr txBox="1"/>
          <p:nvPr/>
        </p:nvSpPr>
        <p:spPr>
          <a:xfrm>
            <a:off x="3834785" y="1816954"/>
            <a:ext cx="4629794" cy="1323439"/>
          </a:xfrm>
          <a:prstGeom prst="rect">
            <a:avLst/>
          </a:prstGeom>
          <a:noFill/>
        </p:spPr>
        <p:txBody>
          <a:bodyPr wrap="none" rtlCol="0">
            <a:spAutoFit/>
          </a:bodyPr>
          <a:lstStyle/>
          <a:p>
            <a:pPr algn="ctr"/>
            <a:r>
              <a:rPr lang="zh-CN" altLang="en-US" sz="8000" dirty="0">
                <a:solidFill>
                  <a:srgbClr val="63984F"/>
                </a:solidFill>
                <a:latin typeface="华康海报体W12(P)" panose="040B0C00000000000000" pitchFamily="82" charset="-122"/>
                <a:ea typeface="华康海报体W12(P)" panose="040B0C00000000000000" pitchFamily="82" charset="-122"/>
              </a:rPr>
              <a:t>谢谢</a:t>
            </a:r>
            <a:r>
              <a:rPr lang="zh-CN" altLang="en-US" sz="8000" dirty="0">
                <a:solidFill>
                  <a:srgbClr val="E4A038"/>
                </a:solidFill>
                <a:latin typeface="华康海报体W12(P)" panose="040B0C00000000000000" pitchFamily="82" charset="-122"/>
                <a:ea typeface="华康海报体W12(P)" panose="040B0C00000000000000" pitchFamily="82" charset="-122"/>
              </a:rPr>
              <a:t>观看</a:t>
            </a:r>
            <a:r>
              <a:rPr lang="en-US" altLang="zh-CN" sz="8000" dirty="0">
                <a:solidFill>
                  <a:srgbClr val="E4A038"/>
                </a:solidFill>
                <a:latin typeface="华康海报体W12(P)" panose="040B0C00000000000000" pitchFamily="82" charset="-122"/>
                <a:ea typeface="华康海报体W12(P)" panose="040B0C00000000000000" pitchFamily="82" charset="-122"/>
              </a:rPr>
              <a:t>!</a:t>
            </a:r>
          </a:p>
        </p:txBody>
      </p:sp>
      <p:sp>
        <p:nvSpPr>
          <p:cNvPr id="8" name="TextBox 23"/>
          <p:cNvSpPr txBox="1"/>
          <p:nvPr/>
        </p:nvSpPr>
        <p:spPr>
          <a:xfrm>
            <a:off x="3953651" y="3564790"/>
            <a:ext cx="4392064" cy="461665"/>
          </a:xfrm>
          <a:prstGeom prst="rect">
            <a:avLst/>
          </a:prstGeom>
          <a:noFill/>
        </p:spPr>
        <p:txBody>
          <a:bodyPr wrap="square" rtlCol="0">
            <a:spAutoFit/>
          </a:bodyPr>
          <a:lstStyle/>
          <a:p>
            <a:pPr algn="ctr"/>
            <a:r>
              <a:rPr lang="en-US" altLang="zh-CN" sz="800" dirty="0">
                <a:solidFill>
                  <a:srgbClr val="63984F"/>
                </a:solidFill>
                <a:latin typeface="微软雅黑" panose="020B0503020204020204" pitchFamily="34" charset="-122"/>
                <a:ea typeface="微软雅黑" panose="020B0503020204020204" pitchFamily="34" charset="-122"/>
              </a:rPr>
              <a:t>Your content to play here, or through your copy, </a:t>
            </a:r>
          </a:p>
          <a:p>
            <a:pPr algn="ctr"/>
            <a:r>
              <a:rPr lang="en-US" altLang="zh-CN" sz="800" dirty="0">
                <a:solidFill>
                  <a:srgbClr val="63984F"/>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a:t>
            </a:r>
            <a:endParaRPr lang="zh-CN" altLang="en-US" sz="800" dirty="0">
              <a:solidFill>
                <a:srgbClr val="63984F"/>
              </a:solidFill>
              <a:latin typeface="微软雅黑" panose="020B0503020204020204" pitchFamily="34" charset="-122"/>
              <a:ea typeface="微软雅黑" panose="020B0503020204020204" pitchFamily="34" charset="-122"/>
            </a:endParaRPr>
          </a:p>
        </p:txBody>
      </p:sp>
      <p:sp>
        <p:nvSpPr>
          <p:cNvPr id="9" name="矩形 8"/>
          <p:cNvSpPr/>
          <p:nvPr/>
        </p:nvSpPr>
        <p:spPr>
          <a:xfrm>
            <a:off x="4103370" y="3065780"/>
            <a:ext cx="4361815" cy="40132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63984F"/>
                </a:solidFill>
                <a:latin typeface="华康海报体W12(P)" panose="040B0C00000000000000" pitchFamily="82" charset="-122"/>
                <a:ea typeface="华康海报体W12(P)" panose="040B0C00000000000000" pitchFamily="82" charset="-122"/>
              </a:rPr>
              <a:t>适用学校</a:t>
            </a:r>
            <a:r>
              <a:rPr lang="en-US" altLang="zh-CN" sz="2000" dirty="0">
                <a:solidFill>
                  <a:srgbClr val="63984F"/>
                </a:solidFill>
                <a:latin typeface="华康海报体W12(P)" panose="040B0C00000000000000" pitchFamily="82" charset="-122"/>
                <a:ea typeface="华康海报体W12(P)" panose="040B0C00000000000000" pitchFamily="82" charset="-122"/>
              </a:rPr>
              <a:t>/ </a:t>
            </a:r>
            <a:r>
              <a:rPr lang="zh-CN" altLang="en-US" sz="2000" dirty="0">
                <a:solidFill>
                  <a:srgbClr val="63984F"/>
                </a:solidFill>
                <a:latin typeface="华康海报体W12(P)" panose="040B0C00000000000000" pitchFamily="82" charset="-122"/>
                <a:ea typeface="华康海报体W12(P)" panose="040B0C00000000000000" pitchFamily="82" charset="-122"/>
              </a:rPr>
              <a:t>教育机构</a:t>
            </a:r>
            <a:r>
              <a:rPr lang="en-US" altLang="zh-CN" sz="2000" dirty="0">
                <a:solidFill>
                  <a:srgbClr val="63984F"/>
                </a:solidFill>
                <a:latin typeface="华康海报体W12(P)" panose="040B0C00000000000000" pitchFamily="82" charset="-122"/>
                <a:ea typeface="华康海报体W12(P)" panose="040B0C00000000000000" pitchFamily="82" charset="-122"/>
              </a:rPr>
              <a:t>/ </a:t>
            </a:r>
            <a:r>
              <a:rPr lang="zh-CN" altLang="en-US" sz="2000" dirty="0">
                <a:solidFill>
                  <a:srgbClr val="63984F"/>
                </a:solidFill>
                <a:latin typeface="华康海报体W12(P)" panose="040B0C00000000000000" pitchFamily="82" charset="-122"/>
                <a:ea typeface="华康海报体W12(P)" panose="040B0C00000000000000" pitchFamily="82" charset="-122"/>
              </a:rPr>
              <a:t>游学夏令营等</a:t>
            </a:r>
          </a:p>
        </p:txBody>
      </p:sp>
      <p:sp>
        <p:nvSpPr>
          <p:cNvPr id="10" name="TextBox 4"/>
          <p:cNvSpPr txBox="1"/>
          <p:nvPr/>
        </p:nvSpPr>
        <p:spPr>
          <a:xfrm>
            <a:off x="4864718" y="725934"/>
            <a:ext cx="2569934" cy="1323439"/>
          </a:xfrm>
          <a:prstGeom prst="rect">
            <a:avLst/>
          </a:prstGeom>
          <a:noFill/>
        </p:spPr>
        <p:txBody>
          <a:bodyPr wrap="none" rtlCol="0">
            <a:spAutoFit/>
          </a:bodyPr>
          <a:lstStyle/>
          <a:p>
            <a:pPr algn="ctr"/>
            <a:r>
              <a:rPr lang="en-US" altLang="zh-CN" sz="8000" spc="-150">
                <a:solidFill>
                  <a:srgbClr val="63984F"/>
                </a:solidFill>
                <a:latin typeface="华康海报体W12(P)" panose="040B0C00000000000000" pitchFamily="82" charset="-122"/>
                <a:ea typeface="华康海报体W12(P)" panose="040B0C00000000000000" pitchFamily="82" charset="-122"/>
              </a:rPr>
              <a:t>20XX</a:t>
            </a:r>
            <a:endParaRPr lang="en-US" altLang="zh-CN" sz="8000" spc="-150" dirty="0">
              <a:solidFill>
                <a:srgbClr val="63984F"/>
              </a:solidFill>
              <a:latin typeface="华康海报体W12(P)" panose="040B0C00000000000000" pitchFamily="82" charset="-122"/>
              <a:ea typeface="华康海报体W12(P)" panose="040B0C00000000000000" pitchFamily="8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ppt_w*1.125000"/>
                                          </p:val>
                                        </p:tav>
                                        <p:tav tm="100000">
                                          <p:val>
                                            <p:strVal val="#ppt_x"/>
                                          </p:val>
                                        </p:tav>
                                      </p:tavLst>
                                    </p:anim>
                                    <p:animEffect transition="in" filter="wipe(right)">
                                      <p:cBhvr>
                                        <p:cTn id="15" dur="500"/>
                                        <p:tgtEl>
                                          <p:spTgt spid="9"/>
                                        </p:tgtEl>
                                      </p:cBhvr>
                                    </p:animEffect>
                                  </p:childTnLst>
                                </p:cTn>
                              </p:par>
                            </p:childTnLst>
                          </p:cTn>
                        </p:par>
                        <p:par>
                          <p:cTn id="16" fill="hold">
                            <p:stCondLst>
                              <p:cond delay="11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8"/>
                                        </p:tgtEl>
                                        <p:attrNameLst>
                                          <p:attrName>style.visibility</p:attrName>
                                        </p:attrNameLst>
                                      </p:cBhvr>
                                      <p:to>
                                        <p:strVal val="visible"/>
                                      </p:to>
                                    </p:set>
                                    <p:animEffect transition="in" filter="wipe(left)">
                                      <p:cBhvr>
                                        <p:cTn id="19" dur="20"/>
                                        <p:tgtEl>
                                          <p:spTgt spid="8"/>
                                        </p:tgtEl>
                                      </p:cBhvr>
                                    </p:animEffect>
                                  </p:childTnLst>
                                </p:cTn>
                              </p:par>
                            </p:childTnLst>
                          </p:cTn>
                        </p:par>
                        <p:par>
                          <p:cTn id="20" fill="hold">
                            <p:stCondLst>
                              <p:cond delay="2236"/>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anim calcmode="lin" valueType="num">
                                      <p:cBhvr>
                                        <p:cTn id="24" dur="750" fill="hold"/>
                                        <p:tgtEl>
                                          <p:spTgt spid="10"/>
                                        </p:tgtEl>
                                        <p:attrNameLst>
                                          <p:attrName>ppt_x</p:attrName>
                                        </p:attrNameLst>
                                      </p:cBhvr>
                                      <p:tavLst>
                                        <p:tav tm="0">
                                          <p:val>
                                            <p:strVal val="#ppt_x"/>
                                          </p:val>
                                        </p:tav>
                                        <p:tav tm="100000">
                                          <p:val>
                                            <p:strVal val="#ppt_x"/>
                                          </p:val>
                                        </p:tav>
                                      </p:tavLst>
                                    </p:anim>
                                    <p:anim calcmode="lin" valueType="num">
                                      <p:cBhvr>
                                        <p:cTn id="25"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0" y="0"/>
            <a:ext cx="12190413" cy="6857107"/>
          </a:xfrm>
          <a:prstGeom prst="rect">
            <a:avLst/>
          </a:prstGeom>
        </p:spPr>
      </p:pic>
      <p:grpSp>
        <p:nvGrpSpPr>
          <p:cNvPr id="3" name="组合 2"/>
          <p:cNvGrpSpPr/>
          <p:nvPr/>
        </p:nvGrpSpPr>
        <p:grpSpPr>
          <a:xfrm>
            <a:off x="3051265" y="2111466"/>
            <a:ext cx="1516380" cy="1485900"/>
            <a:chOff x="2964180" y="2430780"/>
            <a:chExt cx="1516380" cy="1485900"/>
          </a:xfrm>
          <a:solidFill>
            <a:srgbClr val="63984F"/>
          </a:solidFill>
        </p:grpSpPr>
        <p:sp>
          <p:nvSpPr>
            <p:cNvPr id="2" name="矩形 1"/>
            <p:cNvSpPr/>
            <p:nvPr/>
          </p:nvSpPr>
          <p:spPr>
            <a:xfrm>
              <a:off x="2964180" y="2430780"/>
              <a:ext cx="151638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83"/>
            <p:cNvSpPr txBox="1"/>
            <p:nvPr/>
          </p:nvSpPr>
          <p:spPr>
            <a:xfrm>
              <a:off x="3122532" y="2523559"/>
              <a:ext cx="1199676" cy="949299"/>
            </a:xfrm>
            <a:prstGeom prst="rect">
              <a:avLst/>
            </a:prstGeom>
            <a:grpFill/>
          </p:spPr>
          <p:txBody>
            <a:bodyPr wrap="square" rtlCol="0">
              <a:spAutoFit/>
            </a:bodyPr>
            <a:lstStyle/>
            <a:p>
              <a:pPr algn="ctr">
                <a:lnSpc>
                  <a:spcPct val="150000"/>
                </a:lnSpc>
              </a:pPr>
              <a:r>
                <a:rPr lang="en-US" altLang="zh-CN" sz="4400" dirty="0">
                  <a:solidFill>
                    <a:schemeClr val="bg1"/>
                  </a:solidFill>
                  <a:latin typeface="华康海报体W12(P)" panose="040B0C00000000000000" pitchFamily="82" charset="-122"/>
                  <a:ea typeface="华康海报体W12(P)" panose="040B0C00000000000000" pitchFamily="82" charset="-122"/>
                </a:rPr>
                <a:t>01</a:t>
              </a:r>
            </a:p>
          </p:txBody>
        </p:sp>
      </p:grpSp>
      <p:grpSp>
        <p:nvGrpSpPr>
          <p:cNvPr id="12" name="组合 11"/>
          <p:cNvGrpSpPr/>
          <p:nvPr/>
        </p:nvGrpSpPr>
        <p:grpSpPr>
          <a:xfrm>
            <a:off x="4725997" y="2256339"/>
            <a:ext cx="5332403" cy="1401550"/>
            <a:chOff x="5159245" y="2700409"/>
            <a:chExt cx="5332403" cy="1401550"/>
          </a:xfrm>
        </p:grpSpPr>
        <p:sp>
          <p:nvSpPr>
            <p:cNvPr id="13" name="矩形 12"/>
            <p:cNvSpPr/>
            <p:nvPr/>
          </p:nvSpPr>
          <p:spPr>
            <a:xfrm>
              <a:off x="5159245" y="2700409"/>
              <a:ext cx="3877985" cy="830997"/>
            </a:xfrm>
            <a:prstGeom prst="rect">
              <a:avLst/>
            </a:prstGeom>
          </p:spPr>
          <p:txBody>
            <a:bodyPr wrap="none">
              <a:spAutoFit/>
            </a:bodyPr>
            <a:lstStyle/>
            <a:p>
              <a:r>
                <a:rPr kumimoji="1" lang="zh-CN" altLang="en-US" sz="4800" dirty="0">
                  <a:solidFill>
                    <a:srgbClr val="E4A038"/>
                  </a:solidFill>
                  <a:latin typeface="华康海报体W12(P)" panose="040B0C00000000000000" pitchFamily="82" charset="-122"/>
                  <a:ea typeface="华康海报体W12(P)" panose="040B0C00000000000000" pitchFamily="82" charset="-122"/>
                </a:rPr>
                <a:t>加入你的标题</a:t>
              </a:r>
            </a:p>
          </p:txBody>
        </p:sp>
        <p:sp>
          <p:nvSpPr>
            <p:cNvPr id="14" name="矩形 13"/>
            <p:cNvSpPr/>
            <p:nvPr/>
          </p:nvSpPr>
          <p:spPr>
            <a:xfrm>
              <a:off x="5197345" y="3569506"/>
              <a:ext cx="5294303"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3" name="组合 2"/>
          <p:cNvGrpSpPr/>
          <p:nvPr/>
        </p:nvGrpSpPr>
        <p:grpSpPr>
          <a:xfrm>
            <a:off x="1302519" y="1717661"/>
            <a:ext cx="4213620" cy="4334279"/>
            <a:chOff x="5948544" y="1804484"/>
            <a:chExt cx="4317379" cy="4441010"/>
          </a:xfrm>
          <a:blipFill>
            <a:blip r:embed="rId7"/>
            <a:stretch>
              <a:fillRect/>
            </a:stretch>
          </a:blipFill>
          <a:effectLst>
            <a:outerShdw blurRad="76200" dist="63500" dir="10800000" algn="r" rotWithShape="0">
              <a:prstClr val="black">
                <a:alpha val="40000"/>
              </a:prstClr>
            </a:outerShdw>
          </a:effectLst>
        </p:grpSpPr>
        <p:sp>
          <p:nvSpPr>
            <p:cNvPr id="4" name="矩形 3"/>
            <p:cNvSpPr/>
            <p:nvPr/>
          </p:nvSpPr>
          <p:spPr>
            <a:xfrm>
              <a:off x="7655283" y="4085494"/>
              <a:ext cx="2610640" cy="2160000"/>
            </a:xfrm>
            <a:prstGeom prst="rect">
              <a:avLst/>
            </a:prstGeom>
            <a:blipFill>
              <a:blip r:embed="rId8"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674501" y="1804484"/>
              <a:ext cx="2414565" cy="1943267"/>
            </a:xfrm>
            <a:prstGeom prst="rect">
              <a:avLst/>
            </a:prstGeom>
            <a:blipFill>
              <a:blip r:embed="rId9"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948544" y="3310370"/>
              <a:ext cx="2020789" cy="1625748"/>
            </a:xfrm>
            <a:prstGeom prst="rect">
              <a:avLst/>
            </a:prstGeom>
            <a:blipFill>
              <a:blip r:embed="rId10" cstate="email"/>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MH_Text_1"/>
          <p:cNvSpPr txBox="1">
            <a:spLocks noChangeArrowheads="1"/>
          </p:cNvSpPr>
          <p:nvPr>
            <p:custDataLst>
              <p:tags r:id="rId1"/>
            </p:custDataLst>
          </p:nvPr>
        </p:nvSpPr>
        <p:spPr bwMode="auto">
          <a:xfrm>
            <a:off x="5765463" y="3217041"/>
            <a:ext cx="5400000"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en-US" altLang="zh-CN" sz="1050" dirty="0">
                <a:solidFill>
                  <a:schemeClr val="bg1">
                    <a:lumMod val="50000"/>
                  </a:schemeClr>
                </a:solidFill>
                <a:latin typeface="+mn-lt"/>
              </a:rPr>
              <a:t>Remember, the brick walls are there for a reason. The brick walls are not there to keep us out. The brick walls are there to give us a chance to show how badly we want </a:t>
            </a:r>
            <a:r>
              <a:rPr lang="en-US" altLang="zh-CN" sz="1050" dirty="0" err="1">
                <a:solidFill>
                  <a:schemeClr val="bg1">
                    <a:lumMod val="50000"/>
                  </a:schemeClr>
                </a:solidFill>
                <a:latin typeface="+mn-lt"/>
              </a:rPr>
              <a:t>someting</a:t>
            </a:r>
            <a:r>
              <a:rPr lang="en-US" altLang="zh-CN" sz="1050" dirty="0">
                <a:solidFill>
                  <a:schemeClr val="bg1">
                    <a:lumMod val="50000"/>
                  </a:schemeClr>
                </a:solidFill>
                <a:latin typeface="+mn-lt"/>
              </a:rPr>
              <a:t>. Because the brick walls are there to stop the people who don't want it badly enough. They're there to stop the other people</a:t>
            </a:r>
          </a:p>
        </p:txBody>
      </p:sp>
      <p:sp>
        <p:nvSpPr>
          <p:cNvPr id="8" name="MH_SubTitle_1"/>
          <p:cNvSpPr txBox="1">
            <a:spLocks noChangeArrowheads="1"/>
          </p:cNvSpPr>
          <p:nvPr>
            <p:custDataLst>
              <p:tags r:id="rId2"/>
            </p:custDataLst>
          </p:nvPr>
        </p:nvSpPr>
        <p:spPr bwMode="auto">
          <a:xfrm>
            <a:off x="5769260" y="2711096"/>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772490" y="2790492"/>
            <a:ext cx="416411" cy="382998"/>
            <a:chOff x="8374817" y="3976831"/>
            <a:chExt cx="719115" cy="661413"/>
          </a:xfrm>
          <a:solidFill>
            <a:srgbClr val="63984F"/>
          </a:solidFill>
        </p:grpSpPr>
        <p:sp>
          <p:nvSpPr>
            <p:cNvPr id="10"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1"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3"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4"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5" name="Rectangle 48"/>
            <p:cNvSpPr>
              <a:spLocks noChangeArrowheads="1"/>
            </p:cNvSpPr>
            <p:nvPr/>
          </p:nvSpPr>
          <p:spPr bwMode="auto">
            <a:xfrm>
              <a:off x="8459928" y="4504808"/>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6" name="Rectangle 49"/>
            <p:cNvSpPr>
              <a:spLocks noChangeArrowheads="1"/>
            </p:cNvSpPr>
            <p:nvPr/>
          </p:nvSpPr>
          <p:spPr bwMode="auto">
            <a:xfrm>
              <a:off x="8459928" y="4428352"/>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7" name="Rectangle 50"/>
            <p:cNvSpPr>
              <a:spLocks noChangeArrowheads="1"/>
            </p:cNvSpPr>
            <p:nvPr/>
          </p:nvSpPr>
          <p:spPr bwMode="auto">
            <a:xfrm>
              <a:off x="8459928" y="4354782"/>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8" name="Rectangle 51"/>
            <p:cNvSpPr>
              <a:spLocks noChangeArrowheads="1"/>
            </p:cNvSpPr>
            <p:nvPr/>
          </p:nvSpPr>
          <p:spPr bwMode="auto">
            <a:xfrm>
              <a:off x="8459928" y="4278326"/>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9" name="Rectangle 52"/>
            <p:cNvSpPr>
              <a:spLocks noChangeArrowheads="1"/>
            </p:cNvSpPr>
            <p:nvPr/>
          </p:nvSpPr>
          <p:spPr bwMode="auto">
            <a:xfrm>
              <a:off x="8459928" y="4201870"/>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0" name="Rectangle 53"/>
            <p:cNvSpPr>
              <a:spLocks noChangeArrowheads="1"/>
            </p:cNvSpPr>
            <p:nvPr/>
          </p:nvSpPr>
          <p:spPr bwMode="auto">
            <a:xfrm>
              <a:off x="8459928" y="4124694"/>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1" name="MH_Text_1"/>
          <p:cNvSpPr txBox="1">
            <a:spLocks noChangeArrowheads="1"/>
          </p:cNvSpPr>
          <p:nvPr>
            <p:custDataLst>
              <p:tags r:id="rId3"/>
            </p:custDataLst>
          </p:nvPr>
        </p:nvSpPr>
        <p:spPr bwMode="auto">
          <a:xfrm>
            <a:off x="5774984" y="4700421"/>
            <a:ext cx="5400000"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en-US" altLang="zh-CN" sz="1050" dirty="0">
                <a:solidFill>
                  <a:schemeClr val="bg1">
                    <a:lumMod val="50000"/>
                  </a:schemeClr>
                </a:solidFill>
                <a:latin typeface="+mn-lt"/>
              </a:rPr>
              <a:t>Remember, the brick walls are there for a reason. The brick walls are not there to keep us out. The brick walls are there to give us a chance to show how badly we want </a:t>
            </a:r>
            <a:r>
              <a:rPr lang="en-US" altLang="zh-CN" sz="1050" dirty="0" err="1">
                <a:solidFill>
                  <a:schemeClr val="bg1">
                    <a:lumMod val="50000"/>
                  </a:schemeClr>
                </a:solidFill>
                <a:latin typeface="+mn-lt"/>
              </a:rPr>
              <a:t>someting</a:t>
            </a:r>
            <a:r>
              <a:rPr lang="en-US" altLang="zh-CN" sz="1050" dirty="0">
                <a:solidFill>
                  <a:schemeClr val="bg1">
                    <a:lumMod val="50000"/>
                  </a:schemeClr>
                </a:solidFill>
                <a:latin typeface="+mn-lt"/>
              </a:rPr>
              <a:t>. Because the brick walls are there to stop the people who don't want it badly enough. They're there to stop the other people</a:t>
            </a:r>
          </a:p>
        </p:txBody>
      </p:sp>
      <p:sp>
        <p:nvSpPr>
          <p:cNvPr id="22" name="MH_SubTitle_1"/>
          <p:cNvSpPr txBox="1">
            <a:spLocks noChangeArrowheads="1"/>
          </p:cNvSpPr>
          <p:nvPr>
            <p:custDataLst>
              <p:tags r:id="rId4"/>
            </p:custDataLst>
          </p:nvPr>
        </p:nvSpPr>
        <p:spPr bwMode="auto">
          <a:xfrm>
            <a:off x="5778781" y="4194476"/>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cs"/>
            </a:endParaRPr>
          </a:p>
        </p:txBody>
      </p:sp>
      <p:grpSp>
        <p:nvGrpSpPr>
          <p:cNvPr id="23" name="组合 22"/>
          <p:cNvGrpSpPr/>
          <p:nvPr/>
        </p:nvGrpSpPr>
        <p:grpSpPr>
          <a:xfrm flipH="1">
            <a:off x="7761556" y="4197882"/>
            <a:ext cx="385981" cy="502539"/>
            <a:chOff x="3196030" y="1160235"/>
            <a:chExt cx="582794" cy="758785"/>
          </a:xfrm>
          <a:solidFill>
            <a:srgbClr val="E4A038"/>
          </a:solidFill>
        </p:grpSpPr>
        <p:sp>
          <p:nvSpPr>
            <p:cNvPr id="24"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5"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6"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7"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8"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1500"/>
                                        <p:tgtEl>
                                          <p:spTgt spid="3"/>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3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2075"/>
                            </p:stCondLst>
                            <p:childTnLst>
                              <p:par>
                                <p:cTn id="23" presetID="41" presetClass="entr" presetSubtype="0" fill="hold" grpId="0" nodeType="afterEffect">
                                  <p:stCondLst>
                                    <p:cond delay="0"/>
                                  </p:stCondLst>
                                  <p:iterate type="lt">
                                    <p:tmPct val="3000"/>
                                  </p:iterate>
                                  <p:childTnLst>
                                    <p:set>
                                      <p:cBhvr>
                                        <p:cTn id="24" dur="1" fill="hold">
                                          <p:stCondLst>
                                            <p:cond delay="0"/>
                                          </p:stCondLst>
                                        </p:cTn>
                                        <p:tgtEl>
                                          <p:spTgt spid="7"/>
                                        </p:tgtEl>
                                        <p:attrNameLst>
                                          <p:attrName>style.visibility</p:attrName>
                                        </p:attrNameLst>
                                      </p:cBhvr>
                                      <p:to>
                                        <p:strVal val="visible"/>
                                      </p:to>
                                    </p:set>
                                    <p:anim calcmode="lin" valueType="num">
                                      <p:cBhvr>
                                        <p:cTn id="25"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7"/>
                                        </p:tgtEl>
                                        <p:attrNameLst>
                                          <p:attrName>ppt_y</p:attrName>
                                        </p:attrNameLst>
                                      </p:cBhvr>
                                      <p:tavLst>
                                        <p:tav tm="0">
                                          <p:val>
                                            <p:strVal val="#ppt_y"/>
                                          </p:val>
                                        </p:tav>
                                        <p:tav tm="100000">
                                          <p:val>
                                            <p:strVal val="#ppt_y"/>
                                          </p:val>
                                        </p:tav>
                                      </p:tavLst>
                                    </p:anim>
                                    <p:anim calcmode="lin" valueType="num">
                                      <p:cBhvr>
                                        <p:cTn id="27"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7"/>
                                        </p:tgtEl>
                                      </p:cBhvr>
                                    </p:animEffect>
                                  </p:childTnLst>
                                </p:cTn>
                              </p:par>
                              <p:par>
                                <p:cTn id="30" presetID="22" presetClass="entr" presetSubtype="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4574"/>
                            </p:stCondLst>
                            <p:childTnLst>
                              <p:par>
                                <p:cTn id="34" presetID="41" presetClass="entr" presetSubtype="0" fill="hold" grpId="0" nodeType="afterEffect">
                                  <p:stCondLst>
                                    <p:cond delay="0"/>
                                  </p:stCondLst>
                                  <p:iterate type="lt">
                                    <p:tmPct val="3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2"/>
                                        </p:tgtEl>
                                      </p:cBhvr>
                                    </p:animEffect>
                                  </p:childTnLst>
                                </p:cTn>
                              </p:par>
                            </p:childTnLst>
                          </p:cTn>
                        </p:par>
                        <p:par>
                          <p:cTn id="41" fill="hold">
                            <p:stCondLst>
                              <p:cond delay="5150"/>
                            </p:stCondLst>
                            <p:childTnLst>
                              <p:par>
                                <p:cTn id="42" presetID="41" presetClass="entr" presetSubtype="0" fill="hold" grpId="0" nodeType="afterEffect">
                                  <p:stCondLst>
                                    <p:cond delay="0"/>
                                  </p:stCondLst>
                                  <p:iterate type="lt">
                                    <p:tmPct val="3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21"/>
                                        </p:tgtEl>
                                        <p:attrNameLst>
                                          <p:attrName>ppt_y</p:attrName>
                                        </p:attrNameLst>
                                      </p:cBhvr>
                                      <p:tavLst>
                                        <p:tav tm="0">
                                          <p:val>
                                            <p:strVal val="#ppt_y"/>
                                          </p:val>
                                        </p:tav>
                                        <p:tav tm="100000">
                                          <p:val>
                                            <p:strVal val="#ppt_y"/>
                                          </p:val>
                                        </p:tav>
                                      </p:tavLst>
                                    </p:anim>
                                    <p:anim calcmode="lin" valueType="num">
                                      <p:cBhvr>
                                        <p:cTn id="46" dur="2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21"/>
                                        </p:tgtEl>
                                      </p:cBhvr>
                                    </p:animEffect>
                                  </p:childTnLst>
                                </p:cTn>
                              </p:par>
                              <p:par>
                                <p:cTn id="49" presetID="22" presetClass="entr" presetSubtype="2"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3" name="Rectangle 30"/>
          <p:cNvSpPr/>
          <p:nvPr/>
        </p:nvSpPr>
        <p:spPr>
          <a:xfrm>
            <a:off x="5397191" y="2260855"/>
            <a:ext cx="5057080" cy="3348210"/>
          </a:xfrm>
          <a:prstGeom prst="rect">
            <a:avLst/>
          </a:prstGeom>
          <a:blipFill dpi="0" rotWithShape="1">
            <a:blip r:embed="rId9" cstate="email"/>
            <a:srcRect/>
            <a:tile tx="0" ty="0" sx="50000" sy="50000" flip="none" algn="ctr"/>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4" name="MH_Text_3"/>
          <p:cNvSpPr txBox="1">
            <a:spLocks noChangeArrowheads="1"/>
          </p:cNvSpPr>
          <p:nvPr>
            <p:custDataLst>
              <p:tags r:id="rId1"/>
            </p:custDataLst>
          </p:nvPr>
        </p:nvSpPr>
        <p:spPr bwMode="auto">
          <a:xfrm>
            <a:off x="1603982" y="2808133"/>
            <a:ext cx="3611781" cy="5472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en-US" altLang="zh-CN" sz="1050" dirty="0">
                <a:solidFill>
                  <a:schemeClr val="bg1">
                    <a:lumMod val="50000"/>
                  </a:schemeClr>
                </a:solidFill>
                <a:latin typeface="+mn-lt"/>
              </a:rPr>
              <a:t>Add Your Text </a:t>
            </a:r>
            <a:r>
              <a:rPr lang="en-US" altLang="zh-CN" sz="1050" dirty="0" err="1">
                <a:solidFill>
                  <a:schemeClr val="bg1">
                    <a:lumMod val="50000"/>
                  </a:schemeClr>
                </a:solidFill>
                <a:latin typeface="+mn-lt"/>
              </a:rPr>
              <a:t>Here.Your</a:t>
            </a:r>
            <a:r>
              <a:rPr lang="en-US" altLang="zh-CN" sz="1050" dirty="0">
                <a:solidFill>
                  <a:schemeClr val="bg1">
                    <a:lumMod val="50000"/>
                  </a:schemeClr>
                </a:solidFill>
                <a:latin typeface="+mn-lt"/>
              </a:rPr>
              <a:t> text and paste it </a:t>
            </a:r>
            <a:r>
              <a:rPr lang="en-US" altLang="zh-CN" sz="1050" dirty="0" err="1">
                <a:solidFill>
                  <a:schemeClr val="bg1">
                    <a:lumMod val="50000"/>
                  </a:schemeClr>
                </a:solidFill>
                <a:latin typeface="+mn-lt"/>
              </a:rPr>
              <a:t>here.Text</a:t>
            </a:r>
            <a:r>
              <a:rPr lang="en-US" altLang="zh-CN" sz="1050" dirty="0">
                <a:solidFill>
                  <a:schemeClr val="bg1">
                    <a:lumMod val="50000"/>
                  </a:schemeClr>
                </a:solidFill>
                <a:latin typeface="+mn-lt"/>
              </a:rPr>
              <a:t> or Copy Your text and paste it here</a:t>
            </a:r>
          </a:p>
        </p:txBody>
      </p:sp>
      <p:sp>
        <p:nvSpPr>
          <p:cNvPr id="5" name="MH_SubTitle_3"/>
          <p:cNvSpPr txBox="1">
            <a:spLocks noChangeArrowheads="1"/>
          </p:cNvSpPr>
          <p:nvPr>
            <p:custDataLst>
              <p:tags r:id="rId2"/>
            </p:custDataLst>
          </p:nvPr>
        </p:nvSpPr>
        <p:spPr bwMode="auto">
          <a:xfrm>
            <a:off x="1603983" y="2260855"/>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6" name="MH_Text_3"/>
          <p:cNvSpPr txBox="1">
            <a:spLocks noChangeArrowheads="1"/>
          </p:cNvSpPr>
          <p:nvPr>
            <p:custDataLst>
              <p:tags r:id="rId3"/>
            </p:custDataLst>
          </p:nvPr>
        </p:nvSpPr>
        <p:spPr bwMode="auto">
          <a:xfrm>
            <a:off x="1597620" y="3979125"/>
            <a:ext cx="3611781" cy="55152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en-US" altLang="zh-CN" sz="1050" dirty="0">
                <a:solidFill>
                  <a:schemeClr val="bg1">
                    <a:lumMod val="50000"/>
                  </a:schemeClr>
                </a:solidFill>
                <a:latin typeface="+mn-lt"/>
              </a:rPr>
              <a:t>Add Your Text </a:t>
            </a:r>
            <a:r>
              <a:rPr lang="en-US" altLang="zh-CN" sz="1050" dirty="0" err="1">
                <a:solidFill>
                  <a:schemeClr val="bg1">
                    <a:lumMod val="50000"/>
                  </a:schemeClr>
                </a:solidFill>
                <a:latin typeface="+mn-lt"/>
              </a:rPr>
              <a:t>Here.Your</a:t>
            </a:r>
            <a:r>
              <a:rPr lang="en-US" altLang="zh-CN" sz="1050" dirty="0">
                <a:solidFill>
                  <a:schemeClr val="bg1">
                    <a:lumMod val="50000"/>
                  </a:schemeClr>
                </a:solidFill>
                <a:latin typeface="+mn-lt"/>
              </a:rPr>
              <a:t> text and paste it </a:t>
            </a:r>
            <a:r>
              <a:rPr lang="en-US" altLang="zh-CN" sz="1050" dirty="0" err="1">
                <a:solidFill>
                  <a:schemeClr val="bg1">
                    <a:lumMod val="50000"/>
                  </a:schemeClr>
                </a:solidFill>
                <a:latin typeface="+mn-lt"/>
              </a:rPr>
              <a:t>here.Text</a:t>
            </a:r>
            <a:r>
              <a:rPr lang="en-US" altLang="zh-CN" sz="1050" dirty="0">
                <a:solidFill>
                  <a:schemeClr val="bg1">
                    <a:lumMod val="50000"/>
                  </a:schemeClr>
                </a:solidFill>
                <a:latin typeface="+mn-lt"/>
              </a:rPr>
              <a:t> or Copy Your text and paste it here</a:t>
            </a:r>
          </a:p>
        </p:txBody>
      </p:sp>
      <p:sp>
        <p:nvSpPr>
          <p:cNvPr id="7" name="MH_SubTitle_3"/>
          <p:cNvSpPr txBox="1">
            <a:spLocks noChangeArrowheads="1"/>
          </p:cNvSpPr>
          <p:nvPr>
            <p:custDataLst>
              <p:tags r:id="rId4"/>
            </p:custDataLst>
          </p:nvPr>
        </p:nvSpPr>
        <p:spPr bwMode="auto">
          <a:xfrm>
            <a:off x="1597621" y="3431846"/>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8" name="MH_Text_3"/>
          <p:cNvSpPr txBox="1">
            <a:spLocks noChangeArrowheads="1"/>
          </p:cNvSpPr>
          <p:nvPr>
            <p:custDataLst>
              <p:tags r:id="rId5"/>
            </p:custDataLst>
          </p:nvPr>
        </p:nvSpPr>
        <p:spPr bwMode="auto">
          <a:xfrm>
            <a:off x="1591258" y="5150116"/>
            <a:ext cx="3611781" cy="4589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en-US" altLang="zh-CN" sz="1050" dirty="0">
                <a:solidFill>
                  <a:schemeClr val="bg1">
                    <a:lumMod val="50000"/>
                  </a:schemeClr>
                </a:solidFill>
                <a:latin typeface="+mn-lt"/>
              </a:rPr>
              <a:t>Add Your Text </a:t>
            </a:r>
            <a:r>
              <a:rPr lang="en-US" altLang="zh-CN" sz="1050" dirty="0" err="1">
                <a:solidFill>
                  <a:schemeClr val="bg1">
                    <a:lumMod val="50000"/>
                  </a:schemeClr>
                </a:solidFill>
                <a:latin typeface="+mn-lt"/>
              </a:rPr>
              <a:t>Here.Your</a:t>
            </a:r>
            <a:r>
              <a:rPr lang="en-US" altLang="zh-CN" sz="1050" dirty="0">
                <a:solidFill>
                  <a:schemeClr val="bg1">
                    <a:lumMod val="50000"/>
                  </a:schemeClr>
                </a:solidFill>
                <a:latin typeface="+mn-lt"/>
              </a:rPr>
              <a:t> text and paste it </a:t>
            </a:r>
            <a:r>
              <a:rPr lang="en-US" altLang="zh-CN" sz="1050" dirty="0" err="1">
                <a:solidFill>
                  <a:schemeClr val="bg1">
                    <a:lumMod val="50000"/>
                  </a:schemeClr>
                </a:solidFill>
                <a:latin typeface="+mn-lt"/>
              </a:rPr>
              <a:t>here.Text</a:t>
            </a:r>
            <a:r>
              <a:rPr lang="en-US" altLang="zh-CN" sz="1050" dirty="0">
                <a:solidFill>
                  <a:schemeClr val="bg1">
                    <a:lumMod val="50000"/>
                  </a:schemeClr>
                </a:solidFill>
                <a:latin typeface="+mn-lt"/>
              </a:rPr>
              <a:t> or Copy Your text and paste it here</a:t>
            </a:r>
          </a:p>
        </p:txBody>
      </p:sp>
      <p:sp>
        <p:nvSpPr>
          <p:cNvPr id="9" name="MH_SubTitle_3"/>
          <p:cNvSpPr txBox="1">
            <a:spLocks noChangeArrowheads="1"/>
          </p:cNvSpPr>
          <p:nvPr>
            <p:custDataLst>
              <p:tags r:id="rId6"/>
            </p:custDataLst>
          </p:nvPr>
        </p:nvSpPr>
        <p:spPr bwMode="auto">
          <a:xfrm>
            <a:off x="1591259" y="4602837"/>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par>
                                <p:cTn id="14" presetID="41" presetClass="entr" presetSubtype="0" fill="hold" grpId="0" nodeType="withEffect">
                                  <p:stCondLst>
                                    <p:cond delay="0"/>
                                  </p:stCondLst>
                                  <p:iterate type="lt">
                                    <p:tmPct val="3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par>
                                <p:cTn id="21" presetID="41" presetClass="entr" presetSubtype="0" fill="hold" grpId="0" nodeType="withEffect">
                                  <p:stCondLst>
                                    <p:cond delay="0"/>
                                  </p:stCondLst>
                                  <p:iterate type="lt">
                                    <p:tmPct val="3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par>
                                <p:cTn id="28" presetID="41" presetClass="entr" presetSubtype="0" fill="hold" grpId="0" nodeType="withEffect">
                                  <p:stCondLst>
                                    <p:cond delay="0"/>
                                  </p:stCondLst>
                                  <p:iterate type="lt">
                                    <p:tmPct val="3000"/>
                                  </p:iterate>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
                                        </p:tgtEl>
                                        <p:attrNameLst>
                                          <p:attrName>ppt_y</p:attrName>
                                        </p:attrNameLst>
                                      </p:cBhvr>
                                      <p:tavLst>
                                        <p:tav tm="0">
                                          <p:val>
                                            <p:strVal val="#ppt_y"/>
                                          </p:val>
                                        </p:tav>
                                        <p:tav tm="100000">
                                          <p:val>
                                            <p:strVal val="#ppt_y"/>
                                          </p:val>
                                        </p:tav>
                                      </p:tavLst>
                                    </p:anim>
                                    <p:anim calcmode="lin" valueType="num">
                                      <p:cBhvr>
                                        <p:cTn id="3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
                                        </p:tgtEl>
                                      </p:cBhvr>
                                    </p:animEffect>
                                  </p:childTnLst>
                                </p:cTn>
                              </p:par>
                              <p:par>
                                <p:cTn id="35" presetID="41" presetClass="entr" presetSubtype="0" fill="hold" grpId="0" nodeType="withEffect">
                                  <p:stCondLst>
                                    <p:cond delay="0"/>
                                  </p:stCondLst>
                                  <p:iterate type="lt">
                                    <p:tmPct val="3000"/>
                                  </p:iterate>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
                                        </p:tgtEl>
                                      </p:cBhvr>
                                    </p:animEffect>
                                  </p:childTnLst>
                                </p:cTn>
                              </p:par>
                              <p:par>
                                <p:cTn id="42" presetID="41" presetClass="entr" presetSubtype="0" fill="hold" grpId="0" nodeType="withEffect">
                                  <p:stCondLst>
                                    <p:cond delay="0"/>
                                  </p:stCondLst>
                                  <p:iterate type="lt">
                                    <p:tmPct val="3000"/>
                                  </p:iterate>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8"/>
                                        </p:tgtEl>
                                        <p:attrNameLst>
                                          <p:attrName>ppt_y</p:attrName>
                                        </p:attrNameLst>
                                      </p:cBhvr>
                                      <p:tavLst>
                                        <p:tav tm="0">
                                          <p:val>
                                            <p:strVal val="#ppt_y"/>
                                          </p:val>
                                        </p:tav>
                                        <p:tav tm="100000">
                                          <p:val>
                                            <p:strVal val="#ppt_y"/>
                                          </p:val>
                                        </p:tav>
                                      </p:tavLst>
                                    </p:anim>
                                    <p:anim calcmode="lin" valueType="num">
                                      <p:cBhvr>
                                        <p:cTn id="4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8"/>
                                        </p:tgtEl>
                                      </p:cBhvr>
                                    </p:animEffect>
                                  </p:childTnLst>
                                </p:cTn>
                              </p:par>
                              <p:par>
                                <p:cTn id="49" presetID="41" presetClass="entr" presetSubtype="0" fill="hold" grpId="0" nodeType="withEffect">
                                  <p:stCondLst>
                                    <p:cond delay="0"/>
                                  </p:stCondLst>
                                  <p:iterate type="lt">
                                    <p:tmPct val="3000"/>
                                  </p:iterate>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9"/>
                                        </p:tgtEl>
                                        <p:attrNameLst>
                                          <p:attrName>ppt_y</p:attrName>
                                        </p:attrNameLst>
                                      </p:cBhvr>
                                      <p:tavLst>
                                        <p:tav tm="0">
                                          <p:val>
                                            <p:strVal val="#ppt_y"/>
                                          </p:val>
                                        </p:tav>
                                        <p:tav tm="100000">
                                          <p:val>
                                            <p:strVal val="#ppt_y"/>
                                          </p:val>
                                        </p:tav>
                                      </p:tavLst>
                                    </p:anim>
                                    <p:anim calcmode="lin" valueType="num">
                                      <p:cBhvr>
                                        <p:cTn id="5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3" name="组合 2"/>
          <p:cNvGrpSpPr/>
          <p:nvPr/>
        </p:nvGrpSpPr>
        <p:grpSpPr>
          <a:xfrm>
            <a:off x="1443699" y="2163291"/>
            <a:ext cx="4353112" cy="3465795"/>
            <a:chOff x="1794737" y="1787849"/>
            <a:chExt cx="5418863" cy="3996390"/>
          </a:xfrm>
        </p:grpSpPr>
        <p:sp>
          <p:nvSpPr>
            <p:cNvPr id="4" name="矩形 3"/>
            <p:cNvSpPr>
              <a:spLocks noChangeArrowheads="1"/>
            </p:cNvSpPr>
            <p:nvPr/>
          </p:nvSpPr>
          <p:spPr bwMode="auto">
            <a:xfrm>
              <a:off x="1794738" y="5002888"/>
              <a:ext cx="5418862" cy="781351"/>
            </a:xfrm>
            <a:prstGeom prst="rect">
              <a:avLst/>
            </a:prstGeom>
            <a:solidFill>
              <a:srgbClr val="63984F"/>
            </a:solidFill>
            <a:ln>
              <a:noFill/>
            </a:ln>
          </p:spPr>
          <p:txBody>
            <a:bodyPr anchor="ctr"/>
            <a:lstStyle/>
            <a:p>
              <a:pPr algn="ctr" eaLnBrk="1" hangingPunct="1">
                <a:buFont typeface="Arial" panose="020B0604020202020204" pitchFamily="34" charset="0"/>
                <a:buNone/>
              </a:pPr>
              <a:endParaRPr lang="zh-CN" altLang="en-US" dirty="0">
                <a:solidFill>
                  <a:srgbClr val="FFFFFF"/>
                </a:solidFill>
              </a:endParaRPr>
            </a:p>
          </p:txBody>
        </p:sp>
        <p:sp>
          <p:nvSpPr>
            <p:cNvPr id="5" name="文本框 35"/>
            <p:cNvSpPr txBox="1">
              <a:spLocks noChangeArrowheads="1"/>
            </p:cNvSpPr>
            <p:nvPr/>
          </p:nvSpPr>
          <p:spPr bwMode="auto">
            <a:xfrm>
              <a:off x="1995756" y="5218453"/>
              <a:ext cx="1657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方正正黑简体" pitchFamily="2" charset="-122"/>
                  <a:ea typeface="方正正黑简体" pitchFamily="2" charset="-122"/>
                </a:rPr>
                <a:t>标题内容</a:t>
              </a:r>
            </a:p>
          </p:txBody>
        </p:sp>
        <p:sp>
          <p:nvSpPr>
            <p:cNvPr id="6" name="文本框 36"/>
            <p:cNvSpPr txBox="1">
              <a:spLocks noChangeArrowheads="1"/>
            </p:cNvSpPr>
            <p:nvPr/>
          </p:nvSpPr>
          <p:spPr bwMode="auto">
            <a:xfrm>
              <a:off x="3894748" y="5156509"/>
              <a:ext cx="2911144" cy="53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200" dirty="0">
                  <a:solidFill>
                    <a:schemeClr val="bg1"/>
                  </a:solidFill>
                  <a:latin typeface="方正正黑简体" pitchFamily="2" charset="-122"/>
                  <a:ea typeface="方正正黑简体" pitchFamily="2" charset="-122"/>
                </a:rPr>
                <a:t>内容描述内容描述内容描述内  容描述内容描述内容描述内容</a:t>
              </a:r>
            </a:p>
          </p:txBody>
        </p:sp>
        <p:sp>
          <p:nvSpPr>
            <p:cNvPr id="7" name="Rectangle 30"/>
            <p:cNvSpPr/>
            <p:nvPr/>
          </p:nvSpPr>
          <p:spPr>
            <a:xfrm>
              <a:off x="1794737" y="1787849"/>
              <a:ext cx="5418863" cy="3052600"/>
            </a:xfrm>
            <a:prstGeom prst="rect">
              <a:avLst/>
            </a:prstGeom>
            <a:blipFill dpi="0" rotWithShape="1">
              <a:blip r:embed="rId6" cstate="email">
                <a:extLst>
                  <a:ext uri="{BEBA8EAE-BF5A-486C-A8C5-ECC9F3942E4B}">
                    <a14:imgProps xmlns:a14="http://schemas.microsoft.com/office/drawing/2010/main">
                      <a14:imgLayer r:embed="rId7">
                        <a14:imgEffect>
                          <a14:brightnessContrast bright="15000"/>
                        </a14:imgEffect>
                      </a14:imgLayer>
                    </a14:imgProps>
                  </a:ext>
                </a:extLst>
              </a:blip>
              <a:srcRect/>
              <a:tile tx="0" ty="0" sx="50000" sy="50000" flip="none" algn="ctr"/>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8" name="MH_Text_1"/>
          <p:cNvSpPr txBox="1">
            <a:spLocks noChangeArrowheads="1"/>
          </p:cNvSpPr>
          <p:nvPr>
            <p:custDataLst>
              <p:tags r:id="rId1"/>
            </p:custDataLst>
          </p:nvPr>
        </p:nvSpPr>
        <p:spPr bwMode="auto">
          <a:xfrm>
            <a:off x="6334259" y="3702110"/>
            <a:ext cx="4543291"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en-US" altLang="zh-CN" sz="1050" dirty="0">
                <a:solidFill>
                  <a:schemeClr val="bg1">
                    <a:lumMod val="50000"/>
                  </a:schemeClr>
                </a:solidFill>
                <a:latin typeface="+mn-lt"/>
              </a:rPr>
              <a:t>Remember, the brick walls are there for a reason. The brick walls are not there to keep us out. The brick walls are there to give us a chance to show how badly we want </a:t>
            </a:r>
            <a:r>
              <a:rPr lang="en-US" altLang="zh-CN" sz="1050" dirty="0" err="1">
                <a:solidFill>
                  <a:schemeClr val="bg1">
                    <a:lumMod val="50000"/>
                  </a:schemeClr>
                </a:solidFill>
                <a:latin typeface="+mn-lt"/>
              </a:rPr>
              <a:t>someting</a:t>
            </a:r>
            <a:r>
              <a:rPr lang="en-US" altLang="zh-CN" sz="1050" dirty="0">
                <a:solidFill>
                  <a:schemeClr val="bg1">
                    <a:lumMod val="50000"/>
                  </a:schemeClr>
                </a:solidFill>
                <a:latin typeface="+mn-lt"/>
              </a:rPr>
              <a:t>. Because the brick walls are there to stop the people who don't want it badly enough. They're there to stop the other people</a:t>
            </a:r>
          </a:p>
        </p:txBody>
      </p:sp>
      <p:sp>
        <p:nvSpPr>
          <p:cNvPr id="9" name="MH_SubTitle_1"/>
          <p:cNvSpPr txBox="1">
            <a:spLocks noChangeArrowheads="1"/>
          </p:cNvSpPr>
          <p:nvPr>
            <p:custDataLst>
              <p:tags r:id="rId2"/>
            </p:custDataLst>
          </p:nvPr>
        </p:nvSpPr>
        <p:spPr bwMode="auto">
          <a:xfrm>
            <a:off x="6334259" y="3086103"/>
            <a:ext cx="1998636"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rgbClr val="FFFFFF">
                    <a:lumMod val="50000"/>
                  </a:srgb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rgbClr val="FFFFFF">
                  <a:lumMod val="50000"/>
                </a:srgbClr>
              </a:solidFill>
              <a:latin typeface="微软雅黑" panose="020B0503020204020204" pitchFamily="34" charset="-122"/>
              <a:ea typeface="微软雅黑" panose="020B0503020204020204" pitchFamily="34" charset="-122"/>
              <a:cs typeface="+mn-cs"/>
            </a:endParaRPr>
          </a:p>
        </p:txBody>
      </p:sp>
      <p:sp>
        <p:nvSpPr>
          <p:cNvPr id="10" name="MH_Text_1"/>
          <p:cNvSpPr txBox="1">
            <a:spLocks noChangeArrowheads="1"/>
          </p:cNvSpPr>
          <p:nvPr>
            <p:custDataLst>
              <p:tags r:id="rId3"/>
            </p:custDataLst>
          </p:nvPr>
        </p:nvSpPr>
        <p:spPr bwMode="auto">
          <a:xfrm>
            <a:off x="6334259" y="4651697"/>
            <a:ext cx="4543291"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en-US" altLang="zh-CN" sz="1050" dirty="0">
                <a:solidFill>
                  <a:schemeClr val="bg1">
                    <a:lumMod val="50000"/>
                  </a:schemeClr>
                </a:solidFill>
                <a:latin typeface="+mn-lt"/>
              </a:rPr>
              <a:t>Remember, the brick walls are there for a reason. The brick walls are not there to keep us out. The brick walls are there to give us a chance to show how badly we want </a:t>
            </a:r>
            <a:r>
              <a:rPr lang="en-US" altLang="zh-CN" sz="1050" dirty="0" err="1">
                <a:solidFill>
                  <a:schemeClr val="bg1">
                    <a:lumMod val="50000"/>
                  </a:schemeClr>
                </a:solidFill>
                <a:latin typeface="+mn-lt"/>
              </a:rPr>
              <a:t>someting</a:t>
            </a:r>
            <a:r>
              <a:rPr lang="en-US" altLang="zh-CN" sz="1050" dirty="0">
                <a:solidFill>
                  <a:schemeClr val="bg1">
                    <a:lumMod val="50000"/>
                  </a:schemeClr>
                </a:solidFill>
                <a:latin typeface="+mn-lt"/>
              </a:rPr>
              <a:t>. Because the brick walls are there to stop the people who don't want it badly enough. They're there to stop the other people</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3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par>
                                <p:cTn id="28" presetID="41" presetClass="entr" presetSubtype="0" fill="hold" grpId="0" nodeType="withEffect">
                                  <p:stCondLst>
                                    <p:cond delay="0"/>
                                  </p:stCondLst>
                                  <p:iterate type="lt">
                                    <p:tmPct val="3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par>
                                <p:cTn id="35" presetID="41" presetClass="entr" presetSubtype="0" fill="hold" grpId="0" nodeType="withEffect">
                                  <p:stCondLst>
                                    <p:cond delay="0"/>
                                  </p:stCondLst>
                                  <p:iterate type="lt">
                                    <p:tmPct val="3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76942" y="2527996"/>
            <a:ext cx="5048250" cy="2819400"/>
          </a:xfrm>
          <a:prstGeom prst="rect">
            <a:avLst/>
          </a:prstGeom>
          <a:solidFill>
            <a:srgbClr val="6398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05414" y="2811895"/>
            <a:ext cx="4812823" cy="2718478"/>
          </a:xfrm>
          <a:prstGeom prst="rect">
            <a:avLst/>
          </a:prstGeom>
          <a:blipFill>
            <a:blip r:embed="rId3" cstate="email"/>
            <a:tile tx="0" ty="0" sx="50000" sy="50000" flip="none" algn="ctr"/>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sp>
        <p:nvSpPr>
          <p:cNvPr id="5" name="矩形 4"/>
          <p:cNvSpPr/>
          <p:nvPr/>
        </p:nvSpPr>
        <p:spPr>
          <a:xfrm>
            <a:off x="1638937" y="2994872"/>
            <a:ext cx="5159883" cy="28430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836507" y="2527996"/>
            <a:ext cx="4142178" cy="3058191"/>
            <a:chOff x="6220893" y="1742935"/>
            <a:chExt cx="4896054" cy="4093808"/>
          </a:xfrm>
        </p:grpSpPr>
        <p:sp>
          <p:nvSpPr>
            <p:cNvPr id="8" name="矩形 7"/>
            <p:cNvSpPr/>
            <p:nvPr/>
          </p:nvSpPr>
          <p:spPr>
            <a:xfrm>
              <a:off x="6220893" y="1742935"/>
              <a:ext cx="4852269" cy="4093808"/>
            </a:xfrm>
            <a:prstGeom prst="rect">
              <a:avLst/>
            </a:prstGeom>
            <a:noFill/>
            <a:ln>
              <a:solidFill>
                <a:srgbClr val="ED8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9" name="矩形 7"/>
            <p:cNvSpPr>
              <a:spLocks noChangeArrowheads="1"/>
            </p:cNvSpPr>
            <p:nvPr/>
          </p:nvSpPr>
          <p:spPr bwMode="auto">
            <a:xfrm>
              <a:off x="6487955" y="3303378"/>
              <a:ext cx="4302355" cy="207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50" dirty="0">
                  <a:solidFill>
                    <a:schemeClr val="bg1">
                      <a:lumMod val="50000"/>
                    </a:schemeClr>
                  </a:solidFill>
                </a:rPr>
                <a:t>此处添加详细文本描述，建议与标题相关并符合整体语言风格，语言描述尽量简洁生动。尽量将每页幻灯片的字数控制在  </a:t>
              </a:r>
              <a:r>
                <a:rPr lang="en-US" altLang="zh-CN" sz="1050" dirty="0">
                  <a:solidFill>
                    <a:schemeClr val="bg1">
                      <a:lumMod val="50000"/>
                    </a:schemeClr>
                  </a:solidFill>
                </a:rPr>
                <a:t>200</a:t>
              </a:r>
              <a:r>
                <a:rPr lang="zh-CN" altLang="en-US" sz="1050" dirty="0">
                  <a:solidFill>
                    <a:schemeClr val="bg1">
                      <a:lumMod val="50000"/>
                    </a:schemeClr>
                  </a:solidFill>
                </a:rPr>
                <a:t>字以内此处添加详细文本描述，建议与标题相关并符合整体语言风格，语言描述尽量。尽量将每页幻灯片的字数控制在  </a:t>
              </a:r>
              <a:r>
                <a:rPr lang="en-US" altLang="zh-CN" sz="1050" dirty="0">
                  <a:solidFill>
                    <a:schemeClr val="bg1">
                      <a:lumMod val="50000"/>
                    </a:schemeClr>
                  </a:solidFill>
                </a:rPr>
                <a:t>200</a:t>
              </a:r>
              <a:r>
                <a:rPr lang="zh-CN" altLang="en-US" sz="1050" dirty="0">
                  <a:solidFill>
                    <a:schemeClr val="bg1">
                      <a:lumMod val="50000"/>
                    </a:schemeClr>
                  </a:solidFill>
                </a:rPr>
                <a:t>字以内此处添加详细文本描述，建议与标题相关并符合整体语言风格，语言描述尽量简洁生动。</a:t>
              </a:r>
            </a:p>
          </p:txBody>
        </p:sp>
        <p:sp>
          <p:nvSpPr>
            <p:cNvPr id="10" name="矩形 9"/>
            <p:cNvSpPr>
              <a:spLocks noChangeArrowheads="1"/>
            </p:cNvSpPr>
            <p:nvPr/>
          </p:nvSpPr>
          <p:spPr bwMode="auto">
            <a:xfrm>
              <a:off x="6589562" y="2352516"/>
              <a:ext cx="4527385" cy="86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400" dirty="0">
                  <a:solidFill>
                    <a:schemeClr val="bg1">
                      <a:lumMod val="50000"/>
                    </a:schemeClr>
                  </a:solidFill>
                </a:rPr>
                <a:t>VEHICULANULLA QUIS LOREM UT LIBERO MALESUADA FEUGIATMALESUADA FEUGIAT</a:t>
              </a:r>
            </a:p>
            <a:p>
              <a:pPr eaLnBrk="1" hangingPunct="1"/>
              <a:endParaRPr lang="zh-CN" altLang="en-US" sz="1400" dirty="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par>
                          <p:cTn id="14" fill="hold">
                            <p:stCondLst>
                              <p:cond delay="1500"/>
                            </p:stCondLst>
                            <p:childTnLst>
                              <p:par>
                                <p:cTn id="15" presetID="2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par>
                          <p:cTn id="18" fill="hold">
                            <p:stCondLst>
                              <p:cond delay="3500"/>
                            </p:stCondLst>
                            <p:childTnLst>
                              <p:par>
                                <p:cTn id="19" presetID="18" presetClass="entr" presetSubtype="1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pyright Notice"/>
          <p:cNvSpPr/>
          <p:nvPr/>
        </p:nvSpPr>
        <p:spPr bwMode="auto">
          <a:xfrm>
            <a:off x="4091441" y="260020"/>
            <a:ext cx="40075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cap="small" dirty="0">
                <a:solidFill>
                  <a:srgbClr val="63984F"/>
                </a:solidFill>
                <a:latin typeface="华康海报体W12(P)" panose="040B0C00000000000000" pitchFamily="82" charset="-122"/>
                <a:ea typeface="华康海报体W12(P)" panose="040B0C00000000000000" pitchFamily="82" charset="-122"/>
              </a:rPr>
              <a:t>点击加入标题文字</a:t>
            </a:r>
            <a:endParaRPr lang="en-US" sz="3200" cap="small" dirty="0">
              <a:solidFill>
                <a:srgbClr val="63984F"/>
              </a:solidFill>
              <a:latin typeface="华康海报体W12(P)" panose="040B0C00000000000000" pitchFamily="82" charset="-122"/>
              <a:ea typeface="华康海报体W12(P)" panose="040B0C00000000000000" pitchFamily="82" charset="-122"/>
            </a:endParaRPr>
          </a:p>
        </p:txBody>
      </p:sp>
      <p:grpSp>
        <p:nvGrpSpPr>
          <p:cNvPr id="3" name="组合 2"/>
          <p:cNvGrpSpPr/>
          <p:nvPr/>
        </p:nvGrpSpPr>
        <p:grpSpPr>
          <a:xfrm>
            <a:off x="6874297" y="2784310"/>
            <a:ext cx="531583" cy="657807"/>
            <a:chOff x="7727791" y="2488096"/>
            <a:chExt cx="531583" cy="657807"/>
          </a:xfrm>
          <a:solidFill>
            <a:srgbClr val="63984F"/>
          </a:solidFill>
        </p:grpSpPr>
        <p:sp>
          <p:nvSpPr>
            <p:cNvPr id="4" name="Freeform 220"/>
            <p:cNvSpPr/>
            <p:nvPr/>
          </p:nvSpPr>
          <p:spPr bwMode="auto">
            <a:xfrm>
              <a:off x="7727791" y="2488096"/>
              <a:ext cx="531583" cy="328903"/>
            </a:xfrm>
            <a:custGeom>
              <a:avLst/>
              <a:gdLst>
                <a:gd name="T0" fmla="*/ 664 w 737"/>
                <a:gd name="T1" fmla="*/ 177 h 456"/>
                <a:gd name="T2" fmla="*/ 737 w 737"/>
                <a:gd name="T3" fmla="*/ 26 h 456"/>
                <a:gd name="T4" fmla="*/ 602 w 737"/>
                <a:gd name="T5" fmla="*/ 0 h 456"/>
                <a:gd name="T6" fmla="*/ 619 w 737"/>
                <a:gd name="T7" fmla="*/ 47 h 456"/>
                <a:gd name="T8" fmla="*/ 0 w 737"/>
                <a:gd name="T9" fmla="*/ 361 h 456"/>
                <a:gd name="T10" fmla="*/ 0 w 737"/>
                <a:gd name="T11" fmla="*/ 456 h 456"/>
                <a:gd name="T12" fmla="*/ 664 w 737"/>
                <a:gd name="T13" fmla="*/ 118 h 456"/>
                <a:gd name="T14" fmla="*/ 664 w 737"/>
                <a:gd name="T15" fmla="*/ 177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6">
                  <a:moveTo>
                    <a:pt x="664" y="177"/>
                  </a:moveTo>
                  <a:lnTo>
                    <a:pt x="737" y="26"/>
                  </a:lnTo>
                  <a:lnTo>
                    <a:pt x="602" y="0"/>
                  </a:lnTo>
                  <a:lnTo>
                    <a:pt x="619" y="47"/>
                  </a:lnTo>
                  <a:lnTo>
                    <a:pt x="0" y="361"/>
                  </a:lnTo>
                  <a:lnTo>
                    <a:pt x="0" y="456"/>
                  </a:lnTo>
                  <a:lnTo>
                    <a:pt x="664" y="118"/>
                  </a:lnTo>
                  <a:lnTo>
                    <a:pt x="664"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Rectangle 221"/>
            <p:cNvSpPr>
              <a:spLocks noChangeArrowheads="1"/>
            </p:cNvSpPr>
            <p:nvPr/>
          </p:nvSpPr>
          <p:spPr bwMode="auto">
            <a:xfrm>
              <a:off x="8134592" y="2666973"/>
              <a:ext cx="100979" cy="477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Rectangle 222"/>
            <p:cNvSpPr>
              <a:spLocks noChangeArrowheads="1"/>
            </p:cNvSpPr>
            <p:nvPr/>
          </p:nvSpPr>
          <p:spPr bwMode="auto">
            <a:xfrm>
              <a:off x="7934076" y="2765789"/>
              <a:ext cx="100258" cy="3786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223"/>
            <p:cNvSpPr>
              <a:spLocks noChangeArrowheads="1"/>
            </p:cNvSpPr>
            <p:nvPr/>
          </p:nvSpPr>
          <p:spPr bwMode="auto">
            <a:xfrm>
              <a:off x="7746544" y="2839359"/>
              <a:ext cx="100258" cy="3065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897459" y="4650364"/>
            <a:ext cx="522928" cy="690265"/>
            <a:chOff x="7572199" y="3251668"/>
            <a:chExt cx="522928" cy="690265"/>
          </a:xfrm>
          <a:solidFill>
            <a:srgbClr val="E4A038"/>
          </a:solidFill>
        </p:grpSpPr>
        <p:sp>
          <p:nvSpPr>
            <p:cNvPr id="9" name="Freeform 216"/>
            <p:cNvSpPr/>
            <p:nvPr/>
          </p:nvSpPr>
          <p:spPr bwMode="auto">
            <a:xfrm>
              <a:off x="7572199" y="3251668"/>
              <a:ext cx="522928" cy="328903"/>
            </a:xfrm>
            <a:custGeom>
              <a:avLst/>
              <a:gdLst>
                <a:gd name="T0" fmla="*/ 553 w 725"/>
                <a:gd name="T1" fmla="*/ 456 h 456"/>
                <a:gd name="T2" fmla="*/ 725 w 725"/>
                <a:gd name="T3" fmla="*/ 456 h 456"/>
                <a:gd name="T4" fmla="*/ 695 w 725"/>
                <a:gd name="T5" fmla="*/ 312 h 456"/>
                <a:gd name="T6" fmla="*/ 666 w 725"/>
                <a:gd name="T7" fmla="*/ 364 h 456"/>
                <a:gd name="T8" fmla="*/ 2 w 725"/>
                <a:gd name="T9" fmla="*/ 0 h 456"/>
                <a:gd name="T10" fmla="*/ 0 w 725"/>
                <a:gd name="T11" fmla="*/ 101 h 456"/>
                <a:gd name="T12" fmla="*/ 612 w 725"/>
                <a:gd name="T13" fmla="*/ 420 h 456"/>
                <a:gd name="T14" fmla="*/ 553 w 725"/>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456">
                  <a:moveTo>
                    <a:pt x="553" y="456"/>
                  </a:moveTo>
                  <a:lnTo>
                    <a:pt x="725" y="456"/>
                  </a:lnTo>
                  <a:lnTo>
                    <a:pt x="695" y="312"/>
                  </a:lnTo>
                  <a:lnTo>
                    <a:pt x="666" y="364"/>
                  </a:lnTo>
                  <a:lnTo>
                    <a:pt x="2" y="0"/>
                  </a:lnTo>
                  <a:lnTo>
                    <a:pt x="0" y="101"/>
                  </a:lnTo>
                  <a:lnTo>
                    <a:pt x="612" y="420"/>
                  </a:lnTo>
                  <a:lnTo>
                    <a:pt x="553"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217"/>
            <p:cNvSpPr>
              <a:spLocks noChangeArrowheads="1"/>
            </p:cNvSpPr>
            <p:nvPr/>
          </p:nvSpPr>
          <p:spPr bwMode="auto">
            <a:xfrm>
              <a:off x="7971066" y="3628176"/>
              <a:ext cx="102422" cy="313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218"/>
            <p:cNvSpPr>
              <a:spLocks noChangeArrowheads="1"/>
            </p:cNvSpPr>
            <p:nvPr/>
          </p:nvSpPr>
          <p:spPr bwMode="auto">
            <a:xfrm>
              <a:off x="7778485" y="3553163"/>
              <a:ext cx="102422" cy="388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219"/>
            <p:cNvSpPr>
              <a:spLocks noChangeArrowheads="1"/>
            </p:cNvSpPr>
            <p:nvPr/>
          </p:nvSpPr>
          <p:spPr bwMode="auto">
            <a:xfrm>
              <a:off x="7572199" y="3450742"/>
              <a:ext cx="102422" cy="491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14" name="MH_Text_3"/>
          <p:cNvSpPr txBox="1">
            <a:spLocks noChangeArrowheads="1"/>
          </p:cNvSpPr>
          <p:nvPr>
            <p:custDataLst>
              <p:tags r:id="rId1"/>
            </p:custDataLst>
          </p:nvPr>
        </p:nvSpPr>
        <p:spPr bwMode="auto">
          <a:xfrm>
            <a:off x="7610074" y="3056388"/>
            <a:ext cx="3026082"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en-US" altLang="zh-CN" sz="1050" dirty="0">
                <a:solidFill>
                  <a:schemeClr val="bg1">
                    <a:lumMod val="50000"/>
                  </a:schemeClr>
                </a:solidFill>
                <a:latin typeface="+mn-lt"/>
              </a:rPr>
              <a:t>Add Your Text </a:t>
            </a:r>
            <a:r>
              <a:rPr lang="en-US" altLang="zh-CN" sz="1050" dirty="0" err="1">
                <a:solidFill>
                  <a:schemeClr val="bg1">
                    <a:lumMod val="50000"/>
                  </a:schemeClr>
                </a:solidFill>
                <a:latin typeface="+mn-lt"/>
              </a:rPr>
              <a:t>Here.Your</a:t>
            </a:r>
            <a:r>
              <a:rPr lang="en-US" altLang="zh-CN" sz="1050" dirty="0">
                <a:solidFill>
                  <a:schemeClr val="bg1">
                    <a:lumMod val="50000"/>
                  </a:schemeClr>
                </a:solidFill>
                <a:latin typeface="+mn-lt"/>
              </a:rPr>
              <a:t> text and paste it </a:t>
            </a:r>
            <a:r>
              <a:rPr lang="en-US" altLang="zh-CN" sz="1050" dirty="0" err="1">
                <a:solidFill>
                  <a:schemeClr val="bg1">
                    <a:lumMod val="50000"/>
                  </a:schemeClr>
                </a:solidFill>
                <a:latin typeface="+mn-lt"/>
              </a:rPr>
              <a:t>here.Text</a:t>
            </a:r>
            <a:r>
              <a:rPr lang="en-US" altLang="zh-CN" sz="1050" dirty="0">
                <a:solidFill>
                  <a:schemeClr val="bg1">
                    <a:lumMod val="50000"/>
                  </a:schemeClr>
                </a:solidFill>
                <a:latin typeface="+mn-lt"/>
              </a:rPr>
              <a:t> or Copy Your text and paste it here</a:t>
            </a:r>
          </a:p>
        </p:txBody>
      </p:sp>
      <p:sp>
        <p:nvSpPr>
          <p:cNvPr id="15" name="MH_SubTitle_3"/>
          <p:cNvSpPr txBox="1">
            <a:spLocks noChangeArrowheads="1"/>
          </p:cNvSpPr>
          <p:nvPr>
            <p:custDataLst>
              <p:tags r:id="rId2"/>
            </p:custDataLst>
          </p:nvPr>
        </p:nvSpPr>
        <p:spPr bwMode="auto">
          <a:xfrm>
            <a:off x="7610074" y="2509110"/>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rgbClr val="FFFFFF">
                    <a:lumMod val="50000"/>
                  </a:srgb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rgbClr val="FFFFFF">
                  <a:lumMod val="50000"/>
                </a:srgbClr>
              </a:solidFill>
              <a:latin typeface="微软雅黑" panose="020B0503020204020204" pitchFamily="34" charset="-122"/>
              <a:ea typeface="微软雅黑" panose="020B0503020204020204" pitchFamily="34" charset="-122"/>
              <a:cs typeface="+mn-cs"/>
            </a:endParaRPr>
          </a:p>
        </p:txBody>
      </p:sp>
      <p:sp>
        <p:nvSpPr>
          <p:cNvPr id="16" name="MH_Text_3"/>
          <p:cNvSpPr txBox="1">
            <a:spLocks noChangeArrowheads="1"/>
          </p:cNvSpPr>
          <p:nvPr>
            <p:custDataLst>
              <p:tags r:id="rId3"/>
            </p:custDataLst>
          </p:nvPr>
        </p:nvSpPr>
        <p:spPr bwMode="auto">
          <a:xfrm>
            <a:off x="7635476" y="4951859"/>
            <a:ext cx="3007029"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en-US" altLang="zh-CN" sz="1050" dirty="0">
                <a:solidFill>
                  <a:schemeClr val="bg1">
                    <a:lumMod val="50000"/>
                  </a:schemeClr>
                </a:solidFill>
                <a:latin typeface="+mn-lt"/>
              </a:rPr>
              <a:t>Add Your Text </a:t>
            </a:r>
            <a:r>
              <a:rPr lang="en-US" altLang="zh-CN" sz="1050" dirty="0" err="1">
                <a:solidFill>
                  <a:schemeClr val="bg1">
                    <a:lumMod val="50000"/>
                  </a:schemeClr>
                </a:solidFill>
                <a:latin typeface="+mn-lt"/>
              </a:rPr>
              <a:t>Here.Your</a:t>
            </a:r>
            <a:r>
              <a:rPr lang="en-US" altLang="zh-CN" sz="1050" dirty="0">
                <a:solidFill>
                  <a:schemeClr val="bg1">
                    <a:lumMod val="50000"/>
                  </a:schemeClr>
                </a:solidFill>
                <a:latin typeface="+mn-lt"/>
              </a:rPr>
              <a:t> text and paste it </a:t>
            </a:r>
            <a:r>
              <a:rPr lang="en-US" altLang="zh-CN" sz="1050" dirty="0" err="1">
                <a:solidFill>
                  <a:schemeClr val="bg1">
                    <a:lumMod val="50000"/>
                  </a:schemeClr>
                </a:solidFill>
                <a:latin typeface="+mn-lt"/>
              </a:rPr>
              <a:t>here.Text</a:t>
            </a:r>
            <a:r>
              <a:rPr lang="en-US" altLang="zh-CN" sz="1050" dirty="0">
                <a:solidFill>
                  <a:schemeClr val="bg1">
                    <a:lumMod val="50000"/>
                  </a:schemeClr>
                </a:solidFill>
                <a:latin typeface="+mn-lt"/>
              </a:rPr>
              <a:t> or Copy Your text and paste it here</a:t>
            </a:r>
          </a:p>
        </p:txBody>
      </p:sp>
      <p:sp>
        <p:nvSpPr>
          <p:cNvPr id="17" name="MH_SubTitle_3"/>
          <p:cNvSpPr txBox="1">
            <a:spLocks noChangeArrowheads="1"/>
          </p:cNvSpPr>
          <p:nvPr>
            <p:custDataLst>
              <p:tags r:id="rId4"/>
            </p:custDataLst>
          </p:nvPr>
        </p:nvSpPr>
        <p:spPr bwMode="auto">
          <a:xfrm>
            <a:off x="7635477" y="4404581"/>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spcBef>
                <a:spcPts val="0"/>
              </a:spcBef>
              <a:spcAft>
                <a:spcPts val="0"/>
              </a:spcAft>
              <a:defRPr/>
            </a:pPr>
            <a:r>
              <a:rPr lang="zh-CN" altLang="en-US" sz="2000" dirty="0">
                <a:solidFill>
                  <a:srgbClr val="FFFFFF">
                    <a:lumMod val="50000"/>
                  </a:srgbClr>
                </a:solidFill>
                <a:latin typeface="微软雅黑" panose="020B0503020204020204" pitchFamily="34" charset="-122"/>
                <a:ea typeface="微软雅黑" panose="020B0503020204020204" pitchFamily="34" charset="-122"/>
                <a:cs typeface="+mn-cs"/>
              </a:rPr>
              <a:t>加入标题描述</a:t>
            </a:r>
            <a:endParaRPr lang="en-US" altLang="zh-CN" sz="2000" dirty="0">
              <a:solidFill>
                <a:srgbClr val="FFFFFF">
                  <a:lumMod val="50000"/>
                </a:srgbClr>
              </a:solidFill>
              <a:latin typeface="微软雅黑" panose="020B0503020204020204" pitchFamily="34" charset="-122"/>
              <a:ea typeface="微软雅黑" panose="020B0503020204020204" pitchFamily="34" charset="-122"/>
              <a:cs typeface="+mn-cs"/>
            </a:endParaRPr>
          </a:p>
        </p:txBody>
      </p:sp>
      <p:grpSp>
        <p:nvGrpSpPr>
          <p:cNvPr id="18" name="组合 17"/>
          <p:cNvGrpSpPr/>
          <p:nvPr/>
        </p:nvGrpSpPr>
        <p:grpSpPr>
          <a:xfrm>
            <a:off x="2314084" y="2166134"/>
            <a:ext cx="3732724" cy="3597050"/>
            <a:chOff x="1151711" y="1655755"/>
            <a:chExt cx="4363213" cy="4204625"/>
          </a:xfrm>
        </p:grpSpPr>
        <p:sp>
          <p:nvSpPr>
            <p:cNvPr id="19" name="Oval 4"/>
            <p:cNvSpPr/>
            <p:nvPr/>
          </p:nvSpPr>
          <p:spPr>
            <a:xfrm>
              <a:off x="1662429" y="2084100"/>
              <a:ext cx="3367437" cy="3368314"/>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Lato Light" charset="0"/>
              </a:endParaRPr>
            </a:p>
          </p:txBody>
        </p:sp>
        <p:sp>
          <p:nvSpPr>
            <p:cNvPr id="20" name="Freeform 5"/>
            <p:cNvSpPr/>
            <p:nvPr/>
          </p:nvSpPr>
          <p:spPr>
            <a:xfrm>
              <a:off x="2325910" y="2839466"/>
              <a:ext cx="2014816" cy="2014816"/>
            </a:xfrm>
            <a:custGeom>
              <a:avLst/>
              <a:gdLst>
                <a:gd name="connsiteX0" fmla="*/ 0 w 3208463"/>
                <a:gd name="connsiteY0" fmla="*/ 1604232 h 3208463"/>
                <a:gd name="connsiteX1" fmla="*/ 1604232 w 3208463"/>
                <a:gd name="connsiteY1" fmla="*/ 0 h 3208463"/>
                <a:gd name="connsiteX2" fmla="*/ 3208464 w 3208463"/>
                <a:gd name="connsiteY2" fmla="*/ 1604232 h 3208463"/>
                <a:gd name="connsiteX3" fmla="*/ 1604232 w 3208463"/>
                <a:gd name="connsiteY3" fmla="*/ 3208464 h 3208463"/>
                <a:gd name="connsiteX4" fmla="*/ 0 w 3208463"/>
                <a:gd name="connsiteY4" fmla="*/ 1604232 h 320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63" h="3208463">
                  <a:moveTo>
                    <a:pt x="0" y="1604232"/>
                  </a:moveTo>
                  <a:cubicBezTo>
                    <a:pt x="0" y="718239"/>
                    <a:pt x="718239" y="0"/>
                    <a:pt x="1604232" y="0"/>
                  </a:cubicBezTo>
                  <a:cubicBezTo>
                    <a:pt x="2490225" y="0"/>
                    <a:pt x="3208464" y="718239"/>
                    <a:pt x="3208464" y="1604232"/>
                  </a:cubicBezTo>
                  <a:cubicBezTo>
                    <a:pt x="3208464" y="2490225"/>
                    <a:pt x="2490225" y="3208464"/>
                    <a:pt x="1604232" y="3208464"/>
                  </a:cubicBezTo>
                  <a:cubicBezTo>
                    <a:pt x="718239" y="3208464"/>
                    <a:pt x="0" y="2490225"/>
                    <a:pt x="0" y="1604232"/>
                  </a:cubicBezTo>
                  <a:close/>
                </a:path>
              </a:pathLst>
            </a:custGeom>
            <a:solidFill>
              <a:srgbClr val="63984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255" tIns="255255" rIns="255255" bIns="255255" numCol="1" spcCol="1270" anchor="ctr" anchorCtr="0">
              <a:noAutofit/>
            </a:bodyPr>
            <a:lstStyle/>
            <a:p>
              <a:pPr algn="ctr" defTabSz="711200">
                <a:lnSpc>
                  <a:spcPct val="90000"/>
                </a:lnSpc>
                <a:spcBef>
                  <a:spcPct val="0"/>
                </a:spcBef>
                <a:spcAft>
                  <a:spcPct val="35000"/>
                </a:spcAft>
              </a:pPr>
              <a:endParaRPr lang="en-US" sz="900" b="1" dirty="0">
                <a:latin typeface="Lato" charset="0"/>
                <a:ea typeface="Lato" charset="0"/>
                <a:cs typeface="Lato" charset="0"/>
              </a:endParaRPr>
            </a:p>
          </p:txBody>
        </p:sp>
        <p:sp>
          <p:nvSpPr>
            <p:cNvPr id="21" name="Freeform 6"/>
            <p:cNvSpPr/>
            <p:nvPr/>
          </p:nvSpPr>
          <p:spPr>
            <a:xfrm>
              <a:off x="2771837" y="165575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63984F"/>
            </a:solidFill>
            <a:ln w="57150">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SUPPLIER</a:t>
              </a:r>
            </a:p>
          </p:txBody>
        </p:sp>
        <p:sp>
          <p:nvSpPr>
            <p:cNvPr id="22" name="Freeform 7"/>
            <p:cNvSpPr/>
            <p:nvPr/>
          </p:nvSpPr>
          <p:spPr>
            <a:xfrm>
              <a:off x="4391962"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E4A038"/>
            </a:solidFill>
            <a:ln w="57150">
              <a:solidFill>
                <a:schemeClr val="bg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FACTORY</a:t>
              </a:r>
            </a:p>
          </p:txBody>
        </p:sp>
        <p:sp>
          <p:nvSpPr>
            <p:cNvPr id="23" name="Freeform 8"/>
            <p:cNvSpPr/>
            <p:nvPr/>
          </p:nvSpPr>
          <p:spPr>
            <a:xfrm>
              <a:off x="3773129"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E4A038"/>
            </a:solidFill>
            <a:ln w="57150">
              <a:solidFill>
                <a:schemeClr val="bg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REVISED</a:t>
              </a:r>
            </a:p>
          </p:txBody>
        </p:sp>
        <p:sp>
          <p:nvSpPr>
            <p:cNvPr id="24" name="Freeform 9"/>
            <p:cNvSpPr/>
            <p:nvPr/>
          </p:nvSpPr>
          <p:spPr>
            <a:xfrm>
              <a:off x="1770544"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63984F"/>
            </a:solidFill>
            <a:ln w="57150">
              <a:solidFill>
                <a:schemeClr val="bg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EVALUATE</a:t>
              </a:r>
            </a:p>
          </p:txBody>
        </p:sp>
        <p:sp>
          <p:nvSpPr>
            <p:cNvPr id="25" name="Freeform 10"/>
            <p:cNvSpPr/>
            <p:nvPr/>
          </p:nvSpPr>
          <p:spPr>
            <a:xfrm>
              <a:off x="1151711"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E4A038"/>
            </a:solidFill>
            <a:ln w="57150">
              <a:solidFill>
                <a:schemeClr val="bg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900" b="1" dirty="0">
                  <a:latin typeface="Lato" charset="0"/>
                  <a:ea typeface="Lato" charset="0"/>
                  <a:cs typeface="Lato" charset="0"/>
                </a:rPr>
                <a:t>CONTROL</a:t>
              </a:r>
            </a:p>
          </p:txBody>
        </p:sp>
        <p:sp>
          <p:nvSpPr>
            <p:cNvPr id="26" name="TextBox 11"/>
            <p:cNvSpPr txBox="1"/>
            <p:nvPr/>
          </p:nvSpPr>
          <p:spPr>
            <a:xfrm>
              <a:off x="2535947" y="3201047"/>
              <a:ext cx="1620398" cy="1361816"/>
            </a:xfrm>
            <a:prstGeom prst="rect">
              <a:avLst/>
            </a:prstGeom>
            <a:noFill/>
          </p:spPr>
          <p:txBody>
            <a:bodyPr wrap="none" lIns="91440" tIns="274320" rIns="91440" bIns="182880" rtlCol="0">
              <a:spAutoFit/>
            </a:bodyPr>
            <a:lstStyle/>
            <a:p>
              <a:pPr algn="ctr">
                <a:lnSpc>
                  <a:spcPts val="1615"/>
                </a:lnSpc>
                <a:spcAft>
                  <a:spcPts val="1600"/>
                </a:spcAft>
              </a:pPr>
              <a:r>
                <a:rPr lang="en-US" sz="2400" b="1" dirty="0">
                  <a:solidFill>
                    <a:schemeClr val="bg1"/>
                  </a:solidFill>
                  <a:latin typeface="Lato" charset="0"/>
                  <a:ea typeface="Lato" charset="0"/>
                  <a:cs typeface="Lato" charset="0"/>
                </a:rPr>
                <a:t>SUPPLY</a:t>
              </a:r>
            </a:p>
            <a:p>
              <a:pPr algn="ctr">
                <a:lnSpc>
                  <a:spcPts val="1615"/>
                </a:lnSpc>
                <a:spcAft>
                  <a:spcPts val="1600"/>
                </a:spcAft>
              </a:pPr>
              <a:r>
                <a:rPr lang="en-US" sz="2400" b="1" dirty="0">
                  <a:solidFill>
                    <a:schemeClr val="bg1"/>
                  </a:solidFill>
                  <a:latin typeface="Lato" charset="0"/>
                  <a:ea typeface="Lato" charset="0"/>
                  <a:cs typeface="Lato" charset="0"/>
                </a:rPr>
                <a:t>CHAIN</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41" presetClass="entr" presetSubtype="0" fill="hold" grpId="0" nodeType="withEffect">
                                  <p:stCondLst>
                                    <p:cond delay="0"/>
                                  </p:stCondLst>
                                  <p:iterate type="lt">
                                    <p:tmPct val="3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par>
                                <p:cTn id="20" presetID="41" presetClass="entr" presetSubtype="0" fill="hold" grpId="0" nodeType="withEffect">
                                  <p:stCondLst>
                                    <p:cond delay="0"/>
                                  </p:stCondLst>
                                  <p:iterate type="lt">
                                    <p:tmPct val="3000"/>
                                  </p:iterate>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41" presetClass="entr" presetSubtype="0" fill="hold" grpId="0" nodeType="withEffect">
                                  <p:stCondLst>
                                    <p:cond delay="0"/>
                                  </p:stCondLst>
                                  <p:iterate type="lt">
                                    <p:tmPct val="3000"/>
                                  </p:iterate>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 calcmode="lin" valueType="num">
                                      <p:cBhvr>
                                        <p:cTn id="3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7"/>
                                        </p:tgtEl>
                                      </p:cBhvr>
                                    </p:animEffect>
                                  </p:childTnLst>
                                </p:cTn>
                              </p:par>
                              <p:par>
                                <p:cTn id="37" presetID="41" presetClass="entr" presetSubtype="0" fill="hold" grpId="0" nodeType="withEffect">
                                  <p:stCondLst>
                                    <p:cond delay="0"/>
                                  </p:stCondLst>
                                  <p:iterate type="lt">
                                    <p:tmPct val="3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anim calcmode="lin" valueType="num">
                                      <p:cBhvr>
                                        <p:cTn id="4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6"/>
                                        </p:tgtEl>
                                      </p:cBhvr>
                                    </p:animEffect>
                                  </p:childTnLst>
                                </p:cTn>
                              </p:par>
                            </p:childTnLst>
                          </p:cTn>
                        </p:par>
                        <p:par>
                          <p:cTn id="44" fill="hold">
                            <p:stCondLst>
                              <p:cond delay="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0" y="0"/>
            <a:ext cx="12190413" cy="6857107"/>
          </a:xfrm>
          <a:prstGeom prst="rect">
            <a:avLst/>
          </a:prstGeom>
        </p:spPr>
      </p:pic>
      <p:grpSp>
        <p:nvGrpSpPr>
          <p:cNvPr id="3" name="组合 2"/>
          <p:cNvGrpSpPr/>
          <p:nvPr/>
        </p:nvGrpSpPr>
        <p:grpSpPr>
          <a:xfrm>
            <a:off x="3051265" y="2111466"/>
            <a:ext cx="1516380" cy="1485900"/>
            <a:chOff x="2964180" y="2430780"/>
            <a:chExt cx="1516380" cy="1485900"/>
          </a:xfrm>
          <a:solidFill>
            <a:srgbClr val="63984F"/>
          </a:solidFill>
        </p:grpSpPr>
        <p:sp>
          <p:nvSpPr>
            <p:cNvPr id="2" name="矩形 1"/>
            <p:cNvSpPr/>
            <p:nvPr/>
          </p:nvSpPr>
          <p:spPr>
            <a:xfrm>
              <a:off x="2964180" y="2430780"/>
              <a:ext cx="151638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83"/>
            <p:cNvSpPr txBox="1"/>
            <p:nvPr/>
          </p:nvSpPr>
          <p:spPr>
            <a:xfrm>
              <a:off x="3122532" y="2523559"/>
              <a:ext cx="1199676" cy="949299"/>
            </a:xfrm>
            <a:prstGeom prst="rect">
              <a:avLst/>
            </a:prstGeom>
            <a:grpFill/>
          </p:spPr>
          <p:txBody>
            <a:bodyPr wrap="square" rtlCol="0">
              <a:spAutoFit/>
            </a:bodyPr>
            <a:lstStyle/>
            <a:p>
              <a:pPr algn="ctr">
                <a:lnSpc>
                  <a:spcPct val="150000"/>
                </a:lnSpc>
              </a:pPr>
              <a:r>
                <a:rPr lang="en-US" altLang="zh-CN" sz="4400" dirty="0">
                  <a:solidFill>
                    <a:schemeClr val="bg1"/>
                  </a:solidFill>
                  <a:latin typeface="华康海报体W12(P)" panose="040B0C00000000000000" pitchFamily="82" charset="-122"/>
                  <a:ea typeface="华康海报体W12(P)" panose="040B0C00000000000000" pitchFamily="82" charset="-122"/>
                </a:rPr>
                <a:t>02</a:t>
              </a:r>
            </a:p>
          </p:txBody>
        </p:sp>
      </p:grpSp>
      <p:grpSp>
        <p:nvGrpSpPr>
          <p:cNvPr id="12" name="组合 11"/>
          <p:cNvGrpSpPr/>
          <p:nvPr/>
        </p:nvGrpSpPr>
        <p:grpSpPr>
          <a:xfrm>
            <a:off x="4725997" y="2256339"/>
            <a:ext cx="5332403" cy="1401550"/>
            <a:chOff x="5159245" y="2700409"/>
            <a:chExt cx="5332403" cy="1401550"/>
          </a:xfrm>
        </p:grpSpPr>
        <p:sp>
          <p:nvSpPr>
            <p:cNvPr id="13" name="矩形 12"/>
            <p:cNvSpPr/>
            <p:nvPr/>
          </p:nvSpPr>
          <p:spPr>
            <a:xfrm>
              <a:off x="5159245" y="2700409"/>
              <a:ext cx="3877985" cy="830997"/>
            </a:xfrm>
            <a:prstGeom prst="rect">
              <a:avLst/>
            </a:prstGeom>
          </p:spPr>
          <p:txBody>
            <a:bodyPr wrap="none">
              <a:spAutoFit/>
            </a:bodyPr>
            <a:lstStyle/>
            <a:p>
              <a:r>
                <a:rPr kumimoji="1" lang="zh-CN" altLang="en-US" sz="4800" dirty="0">
                  <a:solidFill>
                    <a:srgbClr val="E4A038"/>
                  </a:solidFill>
                  <a:latin typeface="华康海报体W12(P)" panose="040B0C00000000000000" pitchFamily="82" charset="-122"/>
                  <a:ea typeface="华康海报体W12(P)" panose="040B0C00000000000000" pitchFamily="82" charset="-122"/>
                </a:rPr>
                <a:t>加入你的标题</a:t>
              </a:r>
            </a:p>
          </p:txBody>
        </p:sp>
        <p:sp>
          <p:nvSpPr>
            <p:cNvPr id="14" name="矩形 13"/>
            <p:cNvSpPr/>
            <p:nvPr/>
          </p:nvSpPr>
          <p:spPr>
            <a:xfrm>
              <a:off x="5197345" y="3569506"/>
              <a:ext cx="5294303"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1988</Words>
  <Application>Microsoft Office PowerPoint</Application>
  <PresentationFormat>自定义</PresentationFormat>
  <Paragraphs>219</Paragraphs>
  <Slides>25</Slides>
  <Notes>24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Lato</vt:lpstr>
      <vt:lpstr>Lato Light</vt:lpstr>
      <vt:lpstr>Lato Regular</vt:lpstr>
      <vt:lpstr>Montserrat</vt:lpstr>
      <vt:lpstr>Open Sans</vt:lpstr>
      <vt:lpstr>Source Sans Pro</vt:lpstr>
      <vt:lpstr>等线</vt:lpstr>
      <vt:lpstr>等线 Light</vt:lpstr>
      <vt:lpstr>冬青黑体简体中文 W3</vt:lpstr>
      <vt:lpstr>方正经黑简体</vt:lpstr>
      <vt:lpstr>方正正黑简体</vt:lpstr>
      <vt:lpstr>华康海报体W12(P)</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2021-07-15T00:47:54Z</dcterms:created>
  <dcterms:modified xsi:type="dcterms:W3CDTF">2023-01-10T06:36:34Z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D854C46B50214EA184BC9AD900051567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