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9" r:id="rId3"/>
    <p:sldId id="281" r:id="rId4"/>
    <p:sldId id="282" r:id="rId5"/>
    <p:sldId id="290" r:id="rId6"/>
    <p:sldId id="284" r:id="rId7"/>
    <p:sldId id="287" r:id="rId8"/>
    <p:sldId id="289" r:id="rId9"/>
    <p:sldId id="286" r:id="rId10"/>
    <p:sldId id="271" r:id="rId11"/>
    <p:sldId id="302" r:id="rId12"/>
    <p:sldId id="258" r:id="rId13"/>
  </p:sldIdLst>
  <p:sldSz cx="12192000" cy="6858000"/>
  <p:notesSz cx="6858000" cy="9144000"/>
  <p:embeddedFontLst>
    <p:embeddedFont>
      <p:font typeface="思源黑体 CN Light" panose="02010600030101010101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思源黑体 CN Regular" panose="02010600030101010101" charset="-122"/>
      <p:regular r:id="rId21"/>
    </p:embeddedFont>
    <p:embeddedFont>
      <p:font typeface="思源黑体 CN Bold" panose="02010600030101010101" charset="-122"/>
      <p:regular r:id="rId22"/>
    </p:embeddedFont>
    <p:embeddedFont>
      <p:font typeface="等线" panose="02010600030101010101" pitchFamily="2" charset="-122"/>
      <p:regular r:id="rId23"/>
      <p:bold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2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4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56B2FAFC-3523-4AFA-A264-8EDEAC990E4B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A4E0CE5D-C458-4BEE-B3B5-2A8C65B4517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0BBAB6-DF2A-4C9A-B3A1-8307F3143B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0BBAB6-DF2A-4C9A-B3A1-8307F3143B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0BBAB6-DF2A-4C9A-B3A1-8307F3143B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0BBAB6-DF2A-4C9A-B3A1-8307F3143B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0BBAB6-DF2A-4C9A-B3A1-8307F3143B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0BBAB6-DF2A-4C9A-B3A1-8307F3143B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0BBAB6-DF2A-4C9A-B3A1-8307F3143B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2975" t="18867" r="13622" b="17427"/>
          <a:stretch>
            <a:fillRect/>
          </a:stretch>
        </p:blipFill>
        <p:spPr>
          <a:xfrm>
            <a:off x="1" y="342901"/>
            <a:ext cx="1206499" cy="482050"/>
          </a:xfrm>
          <a:custGeom>
            <a:avLst/>
            <a:gdLst>
              <a:gd name="connsiteX0" fmla="*/ 2354 w 10168361"/>
              <a:gd name="connsiteY0" fmla="*/ 0 h 4062714"/>
              <a:gd name="connsiteX1" fmla="*/ 8142367 w 10168361"/>
              <a:gd name="connsiteY1" fmla="*/ 0 h 4062714"/>
              <a:gd name="connsiteX2" fmla="*/ 10168361 w 10168361"/>
              <a:gd name="connsiteY2" fmla="*/ 4062714 h 4062714"/>
              <a:gd name="connsiteX3" fmla="*/ 0 w 10168361"/>
              <a:gd name="connsiteY3" fmla="*/ 4062714 h 4062714"/>
              <a:gd name="connsiteX4" fmla="*/ 0 w 10168361"/>
              <a:gd name="connsiteY4" fmla="*/ 4721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8361" h="4062714">
                <a:moveTo>
                  <a:pt x="2354" y="0"/>
                </a:moveTo>
                <a:lnTo>
                  <a:pt x="8142367" y="0"/>
                </a:lnTo>
                <a:lnTo>
                  <a:pt x="10168361" y="4062714"/>
                </a:lnTo>
                <a:lnTo>
                  <a:pt x="0" y="4062714"/>
                </a:lnTo>
                <a:lnTo>
                  <a:pt x="0" y="4721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1305220" y="337010"/>
            <a:ext cx="617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2800" dirty="0">
                <a:solidFill>
                  <a:srgbClr val="D62443"/>
                </a:solidFill>
                <a:latin typeface="思源黑体 CN Regular" panose="02010600030101010101" pitchFamily="34" charset="-122"/>
                <a:ea typeface="思源黑体 CN Regular" panose="02010600030101010101" pitchFamily="34" charset="-122"/>
              </a:defRPr>
            </a:lvl1pPr>
          </a:lstStyle>
          <a:p>
            <a:pPr marL="0"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1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2021787" y="337010"/>
            <a:ext cx="237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2800" dirty="0">
                <a:solidFill>
                  <a:srgbClr val="D62443"/>
                </a:solidFill>
                <a:latin typeface="思源黑体 CN Regular" panose="02010600030101010101" pitchFamily="34" charset="-122"/>
                <a:ea typeface="思源黑体 CN Regular" panose="02010600030101010101" pitchFamily="34" charset="-122"/>
              </a:defRPr>
            </a:lvl1pPr>
          </a:lstStyle>
          <a:p>
            <a:pPr marL="0" lvl="0"/>
            <a:r>
              <a:rPr lang="zh-CN" altLang="en-US" dirty="0"/>
              <a:t>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/>
          <a:srcRect l="2975" t="18867" r="13622" b="17427"/>
          <a:stretch>
            <a:fillRect/>
          </a:stretch>
        </p:blipFill>
        <p:spPr>
          <a:xfrm>
            <a:off x="1" y="1"/>
            <a:ext cx="10168361" cy="4062714"/>
          </a:xfrm>
          <a:custGeom>
            <a:avLst/>
            <a:gdLst>
              <a:gd name="connsiteX0" fmla="*/ 2354 w 10168361"/>
              <a:gd name="connsiteY0" fmla="*/ 0 h 4062714"/>
              <a:gd name="connsiteX1" fmla="*/ 8142367 w 10168361"/>
              <a:gd name="connsiteY1" fmla="*/ 0 h 4062714"/>
              <a:gd name="connsiteX2" fmla="*/ 10168361 w 10168361"/>
              <a:gd name="connsiteY2" fmla="*/ 4062714 h 4062714"/>
              <a:gd name="connsiteX3" fmla="*/ 0 w 10168361"/>
              <a:gd name="connsiteY3" fmla="*/ 4062714 h 4062714"/>
              <a:gd name="connsiteX4" fmla="*/ 0 w 10168361"/>
              <a:gd name="connsiteY4" fmla="*/ 4721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8361" h="4062714">
                <a:moveTo>
                  <a:pt x="2354" y="0"/>
                </a:moveTo>
                <a:lnTo>
                  <a:pt x="8142367" y="0"/>
                </a:lnTo>
                <a:lnTo>
                  <a:pt x="10168361" y="4062714"/>
                </a:lnTo>
                <a:lnTo>
                  <a:pt x="0" y="4062714"/>
                </a:lnTo>
                <a:lnTo>
                  <a:pt x="0" y="4721"/>
                </a:ln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10600030101010101" pitchFamily="34" charset="-122"/>
                <a:ea typeface="思源黑体 CN Light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sp>
        <p:nvSpPr>
          <p:cNvPr id="7" name="任意多边形: 形状 6"/>
          <p:cNvSpPr/>
          <p:nvPr/>
        </p:nvSpPr>
        <p:spPr>
          <a:xfrm rot="10800000" flipH="1">
            <a:off x="9425652" y="-10160"/>
            <a:ext cx="2766349" cy="4062714"/>
          </a:xfrm>
          <a:custGeom>
            <a:avLst/>
            <a:gdLst>
              <a:gd name="connsiteX0" fmla="*/ 2766349 w 2766349"/>
              <a:gd name="connsiteY0" fmla="*/ 4062714 h 4062714"/>
              <a:gd name="connsiteX1" fmla="*/ 0 w 2766349"/>
              <a:gd name="connsiteY1" fmla="*/ 4062714 h 4062714"/>
              <a:gd name="connsiteX2" fmla="*/ 2025994 w 2766349"/>
              <a:gd name="connsiteY2" fmla="*/ 0 h 4062714"/>
              <a:gd name="connsiteX3" fmla="*/ 2766349 w 2766349"/>
              <a:gd name="connsiteY3" fmla="*/ 0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349" h="4062714">
                <a:moveTo>
                  <a:pt x="2766349" y="4062714"/>
                </a:moveTo>
                <a:lnTo>
                  <a:pt x="0" y="4062714"/>
                </a:lnTo>
                <a:lnTo>
                  <a:pt x="2025994" y="0"/>
                </a:lnTo>
                <a:lnTo>
                  <a:pt x="2766349" y="0"/>
                </a:lnTo>
                <a:close/>
              </a:path>
            </a:pathLst>
          </a:custGeom>
          <a:gradFill>
            <a:gsLst>
              <a:gs pos="100000">
                <a:srgbClr val="B5021F">
                  <a:alpha val="98000"/>
                </a:srgbClr>
              </a:gs>
              <a:gs pos="0">
                <a:srgbClr val="F0002D">
                  <a:alpha val="60000"/>
                </a:srgbClr>
              </a:gs>
            </a:gsLst>
            <a:lin ang="2700000" scaled="1"/>
          </a:gradFill>
          <a:ln w="28575">
            <a:noFill/>
          </a:ln>
          <a:effectLst>
            <a:outerShdw blurRad="1524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rot="21136050" flipH="1">
            <a:off x="9462152" y="-131597"/>
            <a:ext cx="849479" cy="4427510"/>
            <a:chOff x="7530176" y="-7910"/>
            <a:chExt cx="1310563" cy="6830693"/>
          </a:xfrm>
        </p:grpSpPr>
        <p:sp>
          <p:nvSpPr>
            <p:cNvPr id="9" name="平行四边形 8"/>
            <p:cNvSpPr/>
            <p:nvPr/>
          </p:nvSpPr>
          <p:spPr>
            <a:xfrm rot="17357922">
              <a:off x="6373755" y="2255406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  <a:sym typeface="+mn-lt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 rot="17357922">
              <a:off x="5266860" y="4355800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21126047" flipH="1">
            <a:off x="7933248" y="3181549"/>
            <a:ext cx="779759" cy="2683618"/>
            <a:chOff x="7919965" y="-7910"/>
            <a:chExt cx="920774" cy="6890419"/>
          </a:xfrm>
        </p:grpSpPr>
        <p:sp>
          <p:nvSpPr>
            <p:cNvPr id="12" name="平行四边形 11"/>
            <p:cNvSpPr/>
            <p:nvPr/>
          </p:nvSpPr>
          <p:spPr>
            <a:xfrm rot="17357922">
              <a:off x="6373755" y="2255406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  <a:sym typeface="+mn-lt"/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 rot="17357922">
              <a:off x="5656649" y="4415525"/>
              <a:ext cx="4730300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60177" y="3428723"/>
            <a:ext cx="4109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10600030101010101" pitchFamily="34" charset="-122"/>
                <a:ea typeface="思源黑体 CN Regular" panose="02010600030101010101" pitchFamily="34" charset="-122"/>
              </a:rPr>
              <a:t>二年级下册数学课件</a:t>
            </a:r>
            <a:endParaRPr lang="en-US" altLang="zh-CN" sz="2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Regular" panose="02010600030101010101" pitchFamily="34" charset="-122"/>
              <a:ea typeface="思源黑体 CN Regular" panose="02010600030101010101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60176" y="4377883"/>
            <a:ext cx="6686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rgbClr val="D62443"/>
                </a:solidFill>
                <a:latin typeface="思源黑体 CN Regular" panose="02010600030101010101" pitchFamily="34" charset="-122"/>
                <a:ea typeface="思源黑体 CN Regular" panose="02010600030101010101" pitchFamily="34" charset="-122"/>
              </a:rPr>
              <a:t>万以内数的大小比较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77007" y="5549007"/>
            <a:ext cx="6669418" cy="768250"/>
            <a:chOff x="873556" y="3839216"/>
            <a:chExt cx="5460960" cy="629048"/>
          </a:xfrm>
        </p:grpSpPr>
        <p:sp>
          <p:nvSpPr>
            <p:cNvPr id="20" name="文本框 19"/>
            <p:cNvSpPr txBox="1"/>
            <p:nvPr/>
          </p:nvSpPr>
          <p:spPr>
            <a:xfrm>
              <a:off x="873556" y="3927156"/>
              <a:ext cx="5460960" cy="226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b="1" dirty="0">
                  <a:solidFill>
                    <a:srgbClr val="2E2E2E">
                      <a:lumMod val="75000"/>
                      <a:lumOff val="25000"/>
                    </a:srgbClr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COMPARISON OF NUMBERS WITHIN TEN THOUSAND</a:t>
              </a:r>
              <a:endParaRPr lang="zh-CN" altLang="en-US" sz="1200" b="1" dirty="0">
                <a:solidFill>
                  <a:srgbClr val="2E2E2E">
                    <a:lumMod val="75000"/>
                    <a:lumOff val="25000"/>
                  </a:srgbClr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55753" y="4241456"/>
              <a:ext cx="1332000" cy="225655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授课老师：</a:t>
              </a:r>
              <a:r>
                <a:rPr lang="en-US" altLang="zh-CN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PPT818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545327" y="4241456"/>
              <a:ext cx="1477450" cy="226808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959397" y="3839216"/>
              <a:ext cx="530994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4942166" y="3428723"/>
            <a:ext cx="2054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10600030101010101" pitchFamily="34" charset="-122"/>
                <a:ea typeface="思源黑体 CN Regular" panose="02010600030101010101" pitchFamily="34" charset="-122"/>
              </a:rPr>
              <a:t>——7.7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715" y="1884596"/>
            <a:ext cx="8568952" cy="376904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349901" y="1988842"/>
            <a:ext cx="3384580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62443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宋体" panose="02010600030101010101" pitchFamily="2" charset="-122"/>
              </a:rPr>
              <a:t>万以内数的大小比较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2" y="2564904"/>
            <a:ext cx="665126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50" y="3933058"/>
            <a:ext cx="7239647" cy="156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872" y="1964214"/>
            <a:ext cx="8568952" cy="348672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349901" y="2208785"/>
            <a:ext cx="3384580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62443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宋体" panose="02010600030101010101" pitchFamily="2" charset="-122"/>
              </a:rPr>
              <a:t>万以内数的大小比较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3212976"/>
            <a:ext cx="6727062" cy="150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/>
          <a:srcRect l="2975" t="18867" r="13622" b="17427"/>
          <a:stretch>
            <a:fillRect/>
          </a:stretch>
        </p:blipFill>
        <p:spPr>
          <a:xfrm>
            <a:off x="1" y="1"/>
            <a:ext cx="10168361" cy="4062714"/>
          </a:xfrm>
          <a:custGeom>
            <a:avLst/>
            <a:gdLst>
              <a:gd name="connsiteX0" fmla="*/ 2354 w 10168361"/>
              <a:gd name="connsiteY0" fmla="*/ 0 h 4062714"/>
              <a:gd name="connsiteX1" fmla="*/ 8142367 w 10168361"/>
              <a:gd name="connsiteY1" fmla="*/ 0 h 4062714"/>
              <a:gd name="connsiteX2" fmla="*/ 10168361 w 10168361"/>
              <a:gd name="connsiteY2" fmla="*/ 4062714 h 4062714"/>
              <a:gd name="connsiteX3" fmla="*/ 0 w 10168361"/>
              <a:gd name="connsiteY3" fmla="*/ 4062714 h 4062714"/>
              <a:gd name="connsiteX4" fmla="*/ 0 w 10168361"/>
              <a:gd name="connsiteY4" fmla="*/ 4721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8361" h="4062714">
                <a:moveTo>
                  <a:pt x="2354" y="0"/>
                </a:moveTo>
                <a:lnTo>
                  <a:pt x="8142367" y="0"/>
                </a:lnTo>
                <a:lnTo>
                  <a:pt x="10168361" y="4062714"/>
                </a:lnTo>
                <a:lnTo>
                  <a:pt x="0" y="4062714"/>
                </a:lnTo>
                <a:lnTo>
                  <a:pt x="0" y="4721"/>
                </a:ln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10600030101010101" pitchFamily="34" charset="-122"/>
                <a:ea typeface="思源黑体 CN Light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sp>
        <p:nvSpPr>
          <p:cNvPr id="7" name="任意多边形: 形状 6"/>
          <p:cNvSpPr/>
          <p:nvPr/>
        </p:nvSpPr>
        <p:spPr>
          <a:xfrm rot="10800000" flipH="1">
            <a:off x="9425652" y="-10160"/>
            <a:ext cx="2766349" cy="4062714"/>
          </a:xfrm>
          <a:custGeom>
            <a:avLst/>
            <a:gdLst>
              <a:gd name="connsiteX0" fmla="*/ 2766349 w 2766349"/>
              <a:gd name="connsiteY0" fmla="*/ 4062714 h 4062714"/>
              <a:gd name="connsiteX1" fmla="*/ 0 w 2766349"/>
              <a:gd name="connsiteY1" fmla="*/ 4062714 h 4062714"/>
              <a:gd name="connsiteX2" fmla="*/ 2025994 w 2766349"/>
              <a:gd name="connsiteY2" fmla="*/ 0 h 4062714"/>
              <a:gd name="connsiteX3" fmla="*/ 2766349 w 2766349"/>
              <a:gd name="connsiteY3" fmla="*/ 0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349" h="4062714">
                <a:moveTo>
                  <a:pt x="2766349" y="4062714"/>
                </a:moveTo>
                <a:lnTo>
                  <a:pt x="0" y="4062714"/>
                </a:lnTo>
                <a:lnTo>
                  <a:pt x="2025994" y="0"/>
                </a:lnTo>
                <a:lnTo>
                  <a:pt x="2766349" y="0"/>
                </a:lnTo>
                <a:close/>
              </a:path>
            </a:pathLst>
          </a:custGeom>
          <a:gradFill>
            <a:gsLst>
              <a:gs pos="100000">
                <a:srgbClr val="B5021F">
                  <a:alpha val="98000"/>
                </a:srgbClr>
              </a:gs>
              <a:gs pos="0">
                <a:srgbClr val="F0002D">
                  <a:alpha val="60000"/>
                </a:srgbClr>
              </a:gs>
            </a:gsLst>
            <a:lin ang="2700000" scaled="1"/>
          </a:gradFill>
          <a:ln w="28575">
            <a:noFill/>
          </a:ln>
          <a:effectLst>
            <a:outerShdw blurRad="1524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rot="21136050" flipH="1">
            <a:off x="9462152" y="-131597"/>
            <a:ext cx="849479" cy="4427510"/>
            <a:chOff x="7530176" y="-7910"/>
            <a:chExt cx="1310563" cy="6830693"/>
          </a:xfrm>
        </p:grpSpPr>
        <p:sp>
          <p:nvSpPr>
            <p:cNvPr id="9" name="平行四边形 8"/>
            <p:cNvSpPr/>
            <p:nvPr/>
          </p:nvSpPr>
          <p:spPr>
            <a:xfrm rot="17357922">
              <a:off x="6373755" y="2255406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  <a:sym typeface="+mn-lt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 rot="17357922">
              <a:off x="5266860" y="4355800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21126047" flipH="1">
            <a:off x="7933248" y="3181549"/>
            <a:ext cx="779759" cy="2683618"/>
            <a:chOff x="7919965" y="-7910"/>
            <a:chExt cx="920774" cy="6890419"/>
          </a:xfrm>
        </p:grpSpPr>
        <p:sp>
          <p:nvSpPr>
            <p:cNvPr id="12" name="平行四边形 11"/>
            <p:cNvSpPr/>
            <p:nvPr/>
          </p:nvSpPr>
          <p:spPr>
            <a:xfrm rot="17357922">
              <a:off x="6373755" y="2255406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  <a:sym typeface="+mn-lt"/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 rot="17357922">
              <a:off x="5656649" y="4415525"/>
              <a:ext cx="4730300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60177" y="3501401"/>
            <a:ext cx="4109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10600030101010101" pitchFamily="34" charset="-122"/>
                <a:ea typeface="思源黑体 CN Regular" panose="02010600030101010101" pitchFamily="34" charset="-122"/>
              </a:rPr>
              <a:t>二年级下册数学课件</a:t>
            </a:r>
            <a:endParaRPr lang="en-US" altLang="zh-CN" sz="2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Regular" panose="02010600030101010101" pitchFamily="34" charset="-122"/>
              <a:ea typeface="思源黑体 CN Regular" panose="02010600030101010101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60176" y="4450561"/>
            <a:ext cx="6686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rgbClr val="D62443"/>
                </a:solidFill>
                <a:latin typeface="思源黑体 CN Regular" panose="02010600030101010101" pitchFamily="34" charset="-122"/>
                <a:ea typeface="思源黑体 CN Regular" panose="02010600030101010101" pitchFamily="34" charset="-122"/>
              </a:rPr>
              <a:t>谢谢各位同学倾听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77007" y="5549007"/>
            <a:ext cx="6669418" cy="768250"/>
            <a:chOff x="873556" y="3839216"/>
            <a:chExt cx="5460960" cy="629048"/>
          </a:xfrm>
        </p:grpSpPr>
        <p:sp>
          <p:nvSpPr>
            <p:cNvPr id="20" name="文本框 19"/>
            <p:cNvSpPr txBox="1"/>
            <p:nvPr/>
          </p:nvSpPr>
          <p:spPr>
            <a:xfrm>
              <a:off x="873556" y="3927156"/>
              <a:ext cx="5460960" cy="226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b="1" dirty="0">
                  <a:solidFill>
                    <a:srgbClr val="2E2E2E">
                      <a:lumMod val="75000"/>
                      <a:lumOff val="25000"/>
                    </a:srgbClr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THANK YOU FOR LISTENING</a:t>
              </a:r>
              <a:endParaRPr lang="zh-CN" altLang="en-US" sz="1200" b="1" dirty="0">
                <a:solidFill>
                  <a:srgbClr val="2E2E2E">
                    <a:lumMod val="75000"/>
                    <a:lumOff val="25000"/>
                  </a:srgbClr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55753" y="4241456"/>
              <a:ext cx="1332000" cy="225655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授课老师：</a:t>
              </a:r>
              <a:r>
                <a:rPr lang="en-US" altLang="zh-CN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PPT818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545327" y="4241456"/>
              <a:ext cx="1477450" cy="226808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959397" y="3839216"/>
              <a:ext cx="530994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4942166" y="3501401"/>
            <a:ext cx="1985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10600030101010101" pitchFamily="34" charset="-122"/>
                <a:ea typeface="思源黑体 CN Regular" panose="02010600030101010101" pitchFamily="34" charset="-122"/>
              </a:rPr>
              <a:t>——7.7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183738" y="1556792"/>
            <a:ext cx="7823999" cy="741589"/>
          </a:xfrm>
          <a:custGeom>
            <a:avLst/>
            <a:gdLst/>
            <a:ahLst/>
            <a:cxnLst/>
            <a:rect l="l" t="t" r="r" b="b"/>
            <a:pathLst>
              <a:path w="7823999" h="741589">
                <a:moveTo>
                  <a:pt x="2925561" y="656660"/>
                </a:moveTo>
                <a:lnTo>
                  <a:pt x="2971614" y="656660"/>
                </a:lnTo>
                <a:lnTo>
                  <a:pt x="2971614" y="702692"/>
                </a:lnTo>
                <a:lnTo>
                  <a:pt x="2925561" y="702692"/>
                </a:lnTo>
                <a:close/>
                <a:moveTo>
                  <a:pt x="1162530" y="615721"/>
                </a:moveTo>
                <a:cubicBezTo>
                  <a:pt x="1164875" y="615466"/>
                  <a:pt x="1170119" y="621369"/>
                  <a:pt x="1178265" y="633429"/>
                </a:cubicBezTo>
                <a:cubicBezTo>
                  <a:pt x="1189493" y="653290"/>
                  <a:pt x="1201313" y="666644"/>
                  <a:pt x="1213724" y="673492"/>
                </a:cubicBezTo>
                <a:cubicBezTo>
                  <a:pt x="1226136" y="680339"/>
                  <a:pt x="1242727" y="684197"/>
                  <a:pt x="1263499" y="685064"/>
                </a:cubicBezTo>
                <a:cubicBezTo>
                  <a:pt x="1284271" y="685932"/>
                  <a:pt x="1297055" y="685505"/>
                  <a:pt x="1301852" y="683785"/>
                </a:cubicBezTo>
                <a:cubicBezTo>
                  <a:pt x="1306649" y="682064"/>
                  <a:pt x="1307979" y="679214"/>
                  <a:pt x="1305842" y="675234"/>
                </a:cubicBezTo>
                <a:cubicBezTo>
                  <a:pt x="1303706" y="671255"/>
                  <a:pt x="1300106" y="662887"/>
                  <a:pt x="1295044" y="650132"/>
                </a:cubicBezTo>
                <a:cubicBezTo>
                  <a:pt x="1289982" y="637376"/>
                  <a:pt x="1294893" y="638086"/>
                  <a:pt x="1309779" y="652261"/>
                </a:cubicBezTo>
                <a:cubicBezTo>
                  <a:pt x="1324664" y="666437"/>
                  <a:pt x="1338416" y="676206"/>
                  <a:pt x="1351036" y="681569"/>
                </a:cubicBezTo>
                <a:cubicBezTo>
                  <a:pt x="1363655" y="686932"/>
                  <a:pt x="1360625" y="693819"/>
                  <a:pt x="1341947" y="702230"/>
                </a:cubicBezTo>
                <a:cubicBezTo>
                  <a:pt x="1323269" y="710640"/>
                  <a:pt x="1297995" y="713931"/>
                  <a:pt x="1266123" y="712103"/>
                </a:cubicBezTo>
                <a:cubicBezTo>
                  <a:pt x="1234253" y="710275"/>
                  <a:pt x="1211025" y="703244"/>
                  <a:pt x="1196441" y="691012"/>
                </a:cubicBezTo>
                <a:cubicBezTo>
                  <a:pt x="1181857" y="678780"/>
                  <a:pt x="1171109" y="660095"/>
                  <a:pt x="1164197" y="634956"/>
                </a:cubicBezTo>
                <a:cubicBezTo>
                  <a:pt x="1160741" y="622387"/>
                  <a:pt x="1160186" y="615975"/>
                  <a:pt x="1162530" y="615721"/>
                </a:cubicBezTo>
                <a:close/>
                <a:moveTo>
                  <a:pt x="1313587" y="602070"/>
                </a:moveTo>
                <a:cubicBezTo>
                  <a:pt x="1318319" y="601559"/>
                  <a:pt x="1325252" y="601759"/>
                  <a:pt x="1334386" y="602669"/>
                </a:cubicBezTo>
                <a:cubicBezTo>
                  <a:pt x="1352240" y="602669"/>
                  <a:pt x="1364655" y="606157"/>
                  <a:pt x="1371631" y="613134"/>
                </a:cubicBezTo>
                <a:cubicBezTo>
                  <a:pt x="1378608" y="620110"/>
                  <a:pt x="1381799" y="628456"/>
                  <a:pt x="1381204" y="638172"/>
                </a:cubicBezTo>
                <a:cubicBezTo>
                  <a:pt x="1380609" y="647887"/>
                  <a:pt x="1373948" y="649511"/>
                  <a:pt x="1361221" y="643044"/>
                </a:cubicBezTo>
                <a:cubicBezTo>
                  <a:pt x="1348494" y="636577"/>
                  <a:pt x="1335942" y="629708"/>
                  <a:pt x="1323567" y="622437"/>
                </a:cubicBezTo>
                <a:cubicBezTo>
                  <a:pt x="1311191" y="615167"/>
                  <a:pt x="1305333" y="609599"/>
                  <a:pt x="1305993" y="605734"/>
                </a:cubicBezTo>
                <a:cubicBezTo>
                  <a:pt x="1306323" y="603802"/>
                  <a:pt x="1308854" y="602580"/>
                  <a:pt x="1313587" y="602070"/>
                </a:cubicBezTo>
                <a:close/>
                <a:moveTo>
                  <a:pt x="611413" y="601533"/>
                </a:moveTo>
                <a:cubicBezTo>
                  <a:pt x="615152" y="602154"/>
                  <a:pt x="619954" y="603494"/>
                  <a:pt x="625819" y="605552"/>
                </a:cubicBezTo>
                <a:cubicBezTo>
                  <a:pt x="646985" y="613252"/>
                  <a:pt x="659712" y="621932"/>
                  <a:pt x="664000" y="631590"/>
                </a:cubicBezTo>
                <a:cubicBezTo>
                  <a:pt x="668288" y="641248"/>
                  <a:pt x="668682" y="651014"/>
                  <a:pt x="665183" y="660887"/>
                </a:cubicBezTo>
                <a:cubicBezTo>
                  <a:pt x="661684" y="670760"/>
                  <a:pt x="653664" y="669322"/>
                  <a:pt x="641124" y="656574"/>
                </a:cubicBezTo>
                <a:cubicBezTo>
                  <a:pt x="628584" y="643826"/>
                  <a:pt x="617032" y="630077"/>
                  <a:pt x="606471" y="615328"/>
                </a:cubicBezTo>
                <a:cubicBezTo>
                  <a:pt x="598550" y="604266"/>
                  <a:pt x="600197" y="599668"/>
                  <a:pt x="611413" y="601533"/>
                </a:cubicBezTo>
                <a:close/>
                <a:moveTo>
                  <a:pt x="1139282" y="601105"/>
                </a:moveTo>
                <a:cubicBezTo>
                  <a:pt x="1142459" y="600977"/>
                  <a:pt x="1144698" y="607289"/>
                  <a:pt x="1145999" y="620039"/>
                </a:cubicBezTo>
                <a:cubicBezTo>
                  <a:pt x="1147734" y="637039"/>
                  <a:pt x="1142339" y="655065"/>
                  <a:pt x="1129813" y="674116"/>
                </a:cubicBezTo>
                <a:cubicBezTo>
                  <a:pt x="1117287" y="693167"/>
                  <a:pt x="1108711" y="696820"/>
                  <a:pt x="1104086" y="685075"/>
                </a:cubicBezTo>
                <a:cubicBezTo>
                  <a:pt x="1099462" y="673331"/>
                  <a:pt x="1099426" y="663959"/>
                  <a:pt x="1103979" y="656961"/>
                </a:cubicBezTo>
                <a:cubicBezTo>
                  <a:pt x="1108532" y="649963"/>
                  <a:pt x="1113504" y="640642"/>
                  <a:pt x="1118896" y="628998"/>
                </a:cubicBezTo>
                <a:cubicBezTo>
                  <a:pt x="1125091" y="617812"/>
                  <a:pt x="1130723" y="609273"/>
                  <a:pt x="1135792" y="603379"/>
                </a:cubicBezTo>
                <a:cubicBezTo>
                  <a:pt x="1137060" y="601906"/>
                  <a:pt x="1138223" y="601148"/>
                  <a:pt x="1139282" y="601105"/>
                </a:cubicBezTo>
                <a:close/>
                <a:moveTo>
                  <a:pt x="514060" y="588725"/>
                </a:moveTo>
                <a:cubicBezTo>
                  <a:pt x="516532" y="589883"/>
                  <a:pt x="517931" y="594947"/>
                  <a:pt x="518257" y="603917"/>
                </a:cubicBezTo>
                <a:cubicBezTo>
                  <a:pt x="518910" y="621856"/>
                  <a:pt x="514091" y="638753"/>
                  <a:pt x="503802" y="654606"/>
                </a:cubicBezTo>
                <a:cubicBezTo>
                  <a:pt x="493513" y="670459"/>
                  <a:pt x="486289" y="672728"/>
                  <a:pt x="482131" y="661414"/>
                </a:cubicBezTo>
                <a:cubicBezTo>
                  <a:pt x="477972" y="650099"/>
                  <a:pt x="479284" y="639409"/>
                  <a:pt x="486067" y="629342"/>
                </a:cubicBezTo>
                <a:cubicBezTo>
                  <a:pt x="492849" y="619275"/>
                  <a:pt x="498636" y="608484"/>
                  <a:pt x="503426" y="596969"/>
                </a:cubicBezTo>
                <a:cubicBezTo>
                  <a:pt x="508043" y="590315"/>
                  <a:pt x="511588" y="587567"/>
                  <a:pt x="514060" y="588725"/>
                </a:cubicBezTo>
                <a:close/>
                <a:moveTo>
                  <a:pt x="871209" y="575803"/>
                </a:moveTo>
                <a:lnTo>
                  <a:pt x="820083" y="588059"/>
                </a:lnTo>
                <a:lnTo>
                  <a:pt x="825704" y="590914"/>
                </a:lnTo>
                <a:cubicBezTo>
                  <a:pt x="837456" y="597489"/>
                  <a:pt x="842339" y="603024"/>
                  <a:pt x="840352" y="607520"/>
                </a:cubicBezTo>
                <a:cubicBezTo>
                  <a:pt x="838366" y="612015"/>
                  <a:pt x="835760" y="615755"/>
                  <a:pt x="832533" y="618737"/>
                </a:cubicBezTo>
                <a:lnTo>
                  <a:pt x="872865" y="647196"/>
                </a:lnTo>
                <a:lnTo>
                  <a:pt x="872865" y="597335"/>
                </a:lnTo>
                <a:cubicBezTo>
                  <a:pt x="872865" y="584816"/>
                  <a:pt x="872313" y="577638"/>
                  <a:pt x="871209" y="575803"/>
                </a:cubicBezTo>
                <a:close/>
                <a:moveTo>
                  <a:pt x="2678941" y="570058"/>
                </a:moveTo>
                <a:cubicBezTo>
                  <a:pt x="2681260" y="570369"/>
                  <a:pt x="2684064" y="571004"/>
                  <a:pt x="2687355" y="571963"/>
                </a:cubicBezTo>
                <a:cubicBezTo>
                  <a:pt x="2700520" y="575799"/>
                  <a:pt x="2709995" y="581611"/>
                  <a:pt x="2715781" y="589397"/>
                </a:cubicBezTo>
                <a:cubicBezTo>
                  <a:pt x="2721568" y="597184"/>
                  <a:pt x="2722995" y="606763"/>
                  <a:pt x="2720062" y="618135"/>
                </a:cubicBezTo>
                <a:cubicBezTo>
                  <a:pt x="2717129" y="629507"/>
                  <a:pt x="2707884" y="626825"/>
                  <a:pt x="2692324" y="610090"/>
                </a:cubicBezTo>
                <a:cubicBezTo>
                  <a:pt x="2680637" y="593900"/>
                  <a:pt x="2673596" y="582539"/>
                  <a:pt x="2671201" y="576007"/>
                </a:cubicBezTo>
                <a:cubicBezTo>
                  <a:pt x="2669405" y="571108"/>
                  <a:pt x="2671985" y="569125"/>
                  <a:pt x="2678941" y="570058"/>
                </a:cubicBezTo>
                <a:close/>
                <a:moveTo>
                  <a:pt x="2358010" y="561194"/>
                </a:moveTo>
                <a:cubicBezTo>
                  <a:pt x="2359481" y="561293"/>
                  <a:pt x="2361329" y="561703"/>
                  <a:pt x="2363554" y="562423"/>
                </a:cubicBezTo>
                <a:cubicBezTo>
                  <a:pt x="2372452" y="565306"/>
                  <a:pt x="2379454" y="568640"/>
                  <a:pt x="2384559" y="572426"/>
                </a:cubicBezTo>
                <a:cubicBezTo>
                  <a:pt x="2389664" y="576212"/>
                  <a:pt x="2391030" y="580252"/>
                  <a:pt x="2388657" y="584547"/>
                </a:cubicBezTo>
                <a:cubicBezTo>
                  <a:pt x="2386283" y="588842"/>
                  <a:pt x="2383752" y="595926"/>
                  <a:pt x="2381063" y="605799"/>
                </a:cubicBezTo>
                <a:cubicBezTo>
                  <a:pt x="2378375" y="615672"/>
                  <a:pt x="2373546" y="626689"/>
                  <a:pt x="2366576" y="638850"/>
                </a:cubicBezTo>
                <a:cubicBezTo>
                  <a:pt x="2391485" y="657377"/>
                  <a:pt x="2410063" y="668828"/>
                  <a:pt x="2422309" y="673202"/>
                </a:cubicBezTo>
                <a:cubicBezTo>
                  <a:pt x="2434556" y="677575"/>
                  <a:pt x="2447448" y="681386"/>
                  <a:pt x="2460985" y="684634"/>
                </a:cubicBezTo>
                <a:cubicBezTo>
                  <a:pt x="2474522" y="687882"/>
                  <a:pt x="2471152" y="692152"/>
                  <a:pt x="2450875" y="697444"/>
                </a:cubicBezTo>
                <a:cubicBezTo>
                  <a:pt x="2430598" y="702735"/>
                  <a:pt x="2417502" y="704911"/>
                  <a:pt x="2411587" y="703972"/>
                </a:cubicBezTo>
                <a:cubicBezTo>
                  <a:pt x="2405671" y="703033"/>
                  <a:pt x="2400021" y="700606"/>
                  <a:pt x="2394636" y="696691"/>
                </a:cubicBezTo>
                <a:cubicBezTo>
                  <a:pt x="2389252" y="692776"/>
                  <a:pt x="2375381" y="679031"/>
                  <a:pt x="2353025" y="655456"/>
                </a:cubicBezTo>
                <a:cubicBezTo>
                  <a:pt x="2341997" y="668505"/>
                  <a:pt x="2328560" y="678515"/>
                  <a:pt x="2312714" y="685484"/>
                </a:cubicBezTo>
                <a:cubicBezTo>
                  <a:pt x="2296868" y="692453"/>
                  <a:pt x="2283632" y="695562"/>
                  <a:pt x="2273006" y="694809"/>
                </a:cubicBezTo>
                <a:cubicBezTo>
                  <a:pt x="2262380" y="694056"/>
                  <a:pt x="2262556" y="690962"/>
                  <a:pt x="2273533" y="685527"/>
                </a:cubicBezTo>
                <a:cubicBezTo>
                  <a:pt x="2284511" y="680092"/>
                  <a:pt x="2296101" y="673456"/>
                  <a:pt x="2308305" y="665619"/>
                </a:cubicBezTo>
                <a:cubicBezTo>
                  <a:pt x="2320508" y="657782"/>
                  <a:pt x="2330424" y="649132"/>
                  <a:pt x="2338054" y="639667"/>
                </a:cubicBezTo>
                <a:cubicBezTo>
                  <a:pt x="2320214" y="618243"/>
                  <a:pt x="2307656" y="605283"/>
                  <a:pt x="2300378" y="600787"/>
                </a:cubicBezTo>
                <a:cubicBezTo>
                  <a:pt x="2293101" y="596291"/>
                  <a:pt x="2293853" y="592778"/>
                  <a:pt x="2302637" y="590247"/>
                </a:cubicBezTo>
                <a:cubicBezTo>
                  <a:pt x="2311420" y="587716"/>
                  <a:pt x="2317866" y="589168"/>
                  <a:pt x="2321975" y="594603"/>
                </a:cubicBezTo>
                <a:cubicBezTo>
                  <a:pt x="2326083" y="600038"/>
                  <a:pt x="2334698" y="609466"/>
                  <a:pt x="2347819" y="622889"/>
                </a:cubicBezTo>
                <a:cubicBezTo>
                  <a:pt x="2352121" y="614486"/>
                  <a:pt x="2355168" y="605118"/>
                  <a:pt x="2356961" y="594786"/>
                </a:cubicBezTo>
                <a:cubicBezTo>
                  <a:pt x="2358753" y="584454"/>
                  <a:pt x="2358076" y="575756"/>
                  <a:pt x="2354928" y="568694"/>
                </a:cubicBezTo>
                <a:cubicBezTo>
                  <a:pt x="2352567" y="563397"/>
                  <a:pt x="2353595" y="560897"/>
                  <a:pt x="2358010" y="561194"/>
                </a:cubicBezTo>
                <a:close/>
                <a:moveTo>
                  <a:pt x="556965" y="544634"/>
                </a:moveTo>
                <a:cubicBezTo>
                  <a:pt x="564063" y="544634"/>
                  <a:pt x="571700" y="546760"/>
                  <a:pt x="579873" y="551012"/>
                </a:cubicBezTo>
                <a:cubicBezTo>
                  <a:pt x="588047" y="555264"/>
                  <a:pt x="590786" y="560176"/>
                  <a:pt x="588090" y="565747"/>
                </a:cubicBezTo>
                <a:cubicBezTo>
                  <a:pt x="585394" y="571318"/>
                  <a:pt x="584047" y="585447"/>
                  <a:pt x="584047" y="608133"/>
                </a:cubicBezTo>
                <a:cubicBezTo>
                  <a:pt x="584047" y="630977"/>
                  <a:pt x="584720" y="650386"/>
                  <a:pt x="586068" y="666361"/>
                </a:cubicBezTo>
                <a:cubicBezTo>
                  <a:pt x="587416" y="682336"/>
                  <a:pt x="583254" y="696659"/>
                  <a:pt x="573581" y="709328"/>
                </a:cubicBezTo>
                <a:cubicBezTo>
                  <a:pt x="563909" y="721998"/>
                  <a:pt x="556384" y="723629"/>
                  <a:pt x="551006" y="714222"/>
                </a:cubicBezTo>
                <a:cubicBezTo>
                  <a:pt x="545629" y="704815"/>
                  <a:pt x="537390" y="695565"/>
                  <a:pt x="526291" y="686473"/>
                </a:cubicBezTo>
                <a:cubicBezTo>
                  <a:pt x="515192" y="677382"/>
                  <a:pt x="515550" y="673736"/>
                  <a:pt x="527367" y="675535"/>
                </a:cubicBezTo>
                <a:cubicBezTo>
                  <a:pt x="539183" y="677335"/>
                  <a:pt x="547067" y="678299"/>
                  <a:pt x="551017" y="678429"/>
                </a:cubicBezTo>
                <a:cubicBezTo>
                  <a:pt x="554968" y="678558"/>
                  <a:pt x="557158" y="669828"/>
                  <a:pt x="557589" y="652240"/>
                </a:cubicBezTo>
                <a:cubicBezTo>
                  <a:pt x="558019" y="634651"/>
                  <a:pt x="557793" y="616135"/>
                  <a:pt x="556911" y="596689"/>
                </a:cubicBezTo>
                <a:cubicBezTo>
                  <a:pt x="556029" y="577244"/>
                  <a:pt x="553781" y="563707"/>
                  <a:pt x="550168" y="556078"/>
                </a:cubicBezTo>
                <a:cubicBezTo>
                  <a:pt x="546554" y="548449"/>
                  <a:pt x="548820" y="544634"/>
                  <a:pt x="556965" y="544634"/>
                </a:cubicBezTo>
                <a:close/>
                <a:moveTo>
                  <a:pt x="2602809" y="542731"/>
                </a:moveTo>
                <a:cubicBezTo>
                  <a:pt x="2597883" y="543168"/>
                  <a:pt x="2585346" y="545394"/>
                  <a:pt x="2565198" y="549410"/>
                </a:cubicBezTo>
                <a:lnTo>
                  <a:pt x="2566381" y="587806"/>
                </a:lnTo>
                <a:cubicBezTo>
                  <a:pt x="2574311" y="587060"/>
                  <a:pt x="2580912" y="585296"/>
                  <a:pt x="2586182" y="582514"/>
                </a:cubicBezTo>
                <a:cubicBezTo>
                  <a:pt x="2591452" y="579732"/>
                  <a:pt x="2597145" y="581349"/>
                  <a:pt x="2603261" y="587365"/>
                </a:cubicBezTo>
                <a:cubicBezTo>
                  <a:pt x="2609377" y="593380"/>
                  <a:pt x="2607620" y="598356"/>
                  <a:pt x="2597991" y="602293"/>
                </a:cubicBezTo>
                <a:cubicBezTo>
                  <a:pt x="2588361" y="606229"/>
                  <a:pt x="2577882" y="608197"/>
                  <a:pt x="2566554" y="608197"/>
                </a:cubicBezTo>
                <a:lnTo>
                  <a:pt x="2567715" y="643130"/>
                </a:lnTo>
                <a:cubicBezTo>
                  <a:pt x="2572246" y="643259"/>
                  <a:pt x="2579001" y="641492"/>
                  <a:pt x="2587978" y="637828"/>
                </a:cubicBezTo>
                <a:cubicBezTo>
                  <a:pt x="2596955" y="634164"/>
                  <a:pt x="2602974" y="634357"/>
                  <a:pt x="2606036" y="638409"/>
                </a:cubicBezTo>
                <a:cubicBezTo>
                  <a:pt x="2609097" y="642460"/>
                  <a:pt x="2611352" y="642202"/>
                  <a:pt x="2612801" y="637634"/>
                </a:cubicBezTo>
                <a:cubicBezTo>
                  <a:pt x="2614249" y="633067"/>
                  <a:pt x="2615199" y="617551"/>
                  <a:pt x="2615651" y="591086"/>
                </a:cubicBezTo>
                <a:cubicBezTo>
                  <a:pt x="2616103" y="564621"/>
                  <a:pt x="2615307" y="549836"/>
                  <a:pt x="2613263" y="546732"/>
                </a:cubicBezTo>
                <a:cubicBezTo>
                  <a:pt x="2611220" y="543627"/>
                  <a:pt x="2607735" y="542293"/>
                  <a:pt x="2602809" y="542731"/>
                </a:cubicBezTo>
                <a:close/>
                <a:moveTo>
                  <a:pt x="957326" y="536495"/>
                </a:moveTo>
                <a:cubicBezTo>
                  <a:pt x="967244" y="536388"/>
                  <a:pt x="975389" y="540209"/>
                  <a:pt x="981762" y="547958"/>
                </a:cubicBezTo>
                <a:cubicBezTo>
                  <a:pt x="990258" y="558290"/>
                  <a:pt x="984726" y="563710"/>
                  <a:pt x="965166" y="564220"/>
                </a:cubicBezTo>
                <a:cubicBezTo>
                  <a:pt x="945606" y="564729"/>
                  <a:pt x="922991" y="566941"/>
                  <a:pt x="897322" y="570855"/>
                </a:cubicBezTo>
                <a:cubicBezTo>
                  <a:pt x="900922" y="574928"/>
                  <a:pt x="902030" y="579585"/>
                  <a:pt x="900646" y="584826"/>
                </a:cubicBezTo>
                <a:cubicBezTo>
                  <a:pt x="899262" y="590068"/>
                  <a:pt x="898154" y="596008"/>
                  <a:pt x="897322" y="602648"/>
                </a:cubicBezTo>
                <a:cubicBezTo>
                  <a:pt x="908020" y="600081"/>
                  <a:pt x="917560" y="597188"/>
                  <a:pt x="925942" y="593968"/>
                </a:cubicBezTo>
                <a:cubicBezTo>
                  <a:pt x="934324" y="590749"/>
                  <a:pt x="942448" y="592645"/>
                  <a:pt x="950313" y="599658"/>
                </a:cubicBezTo>
                <a:cubicBezTo>
                  <a:pt x="958179" y="606670"/>
                  <a:pt x="954974" y="612324"/>
                  <a:pt x="940698" y="616619"/>
                </a:cubicBezTo>
                <a:cubicBezTo>
                  <a:pt x="926422" y="620914"/>
                  <a:pt x="911899" y="622609"/>
                  <a:pt x="897129" y="621706"/>
                </a:cubicBezTo>
                <a:lnTo>
                  <a:pt x="895946" y="659478"/>
                </a:lnTo>
                <a:cubicBezTo>
                  <a:pt x="921299" y="672140"/>
                  <a:pt x="944448" y="680253"/>
                  <a:pt x="965392" y="683817"/>
                </a:cubicBezTo>
                <a:cubicBezTo>
                  <a:pt x="986336" y="687380"/>
                  <a:pt x="1006097" y="690639"/>
                  <a:pt x="1024674" y="693593"/>
                </a:cubicBezTo>
                <a:cubicBezTo>
                  <a:pt x="1043252" y="696547"/>
                  <a:pt x="1045510" y="700581"/>
                  <a:pt x="1031450" y="705693"/>
                </a:cubicBezTo>
                <a:cubicBezTo>
                  <a:pt x="1017389" y="710805"/>
                  <a:pt x="1001343" y="715182"/>
                  <a:pt x="983310" y="718825"/>
                </a:cubicBezTo>
                <a:cubicBezTo>
                  <a:pt x="965277" y="722467"/>
                  <a:pt x="951482" y="722647"/>
                  <a:pt x="941924" y="719363"/>
                </a:cubicBezTo>
                <a:cubicBezTo>
                  <a:pt x="932367" y="716079"/>
                  <a:pt x="915657" y="704976"/>
                  <a:pt x="891794" y="686054"/>
                </a:cubicBezTo>
                <a:cubicBezTo>
                  <a:pt x="867932" y="667132"/>
                  <a:pt x="844801" y="648830"/>
                  <a:pt x="822402" y="631149"/>
                </a:cubicBezTo>
                <a:cubicBezTo>
                  <a:pt x="817856" y="638104"/>
                  <a:pt x="809833" y="647787"/>
                  <a:pt x="798332" y="660199"/>
                </a:cubicBezTo>
                <a:cubicBezTo>
                  <a:pt x="786831" y="672610"/>
                  <a:pt x="775721" y="682311"/>
                  <a:pt x="765002" y="689302"/>
                </a:cubicBezTo>
                <a:cubicBezTo>
                  <a:pt x="754282" y="696293"/>
                  <a:pt x="742584" y="701172"/>
                  <a:pt x="729908" y="703940"/>
                </a:cubicBezTo>
                <a:cubicBezTo>
                  <a:pt x="717231" y="706707"/>
                  <a:pt x="717794" y="702843"/>
                  <a:pt x="731596" y="692346"/>
                </a:cubicBezTo>
                <a:cubicBezTo>
                  <a:pt x="745398" y="681849"/>
                  <a:pt x="759832" y="667290"/>
                  <a:pt x="774897" y="648669"/>
                </a:cubicBezTo>
                <a:cubicBezTo>
                  <a:pt x="789961" y="630048"/>
                  <a:pt x="799483" y="616361"/>
                  <a:pt x="803462" y="607606"/>
                </a:cubicBezTo>
                <a:cubicBezTo>
                  <a:pt x="805452" y="603228"/>
                  <a:pt x="806888" y="599386"/>
                  <a:pt x="807770" y="596079"/>
                </a:cubicBezTo>
                <a:lnTo>
                  <a:pt x="808362" y="591072"/>
                </a:lnTo>
                <a:lnTo>
                  <a:pt x="787286" y="596700"/>
                </a:lnTo>
                <a:cubicBezTo>
                  <a:pt x="777284" y="599876"/>
                  <a:pt x="767002" y="596489"/>
                  <a:pt x="756441" y="586536"/>
                </a:cubicBezTo>
                <a:cubicBezTo>
                  <a:pt x="745879" y="576584"/>
                  <a:pt x="744614" y="572064"/>
                  <a:pt x="752644" y="572974"/>
                </a:cubicBezTo>
                <a:cubicBezTo>
                  <a:pt x="760674" y="573885"/>
                  <a:pt x="768124" y="573910"/>
                  <a:pt x="774994" y="573050"/>
                </a:cubicBezTo>
                <a:cubicBezTo>
                  <a:pt x="781862" y="572189"/>
                  <a:pt x="795019" y="570178"/>
                  <a:pt x="814465" y="567016"/>
                </a:cubicBezTo>
                <a:cubicBezTo>
                  <a:pt x="833910" y="563854"/>
                  <a:pt x="857130" y="559122"/>
                  <a:pt x="884126" y="552819"/>
                </a:cubicBezTo>
                <a:cubicBezTo>
                  <a:pt x="911122" y="546517"/>
                  <a:pt x="932019" y="541548"/>
                  <a:pt x="946818" y="537912"/>
                </a:cubicBezTo>
                <a:cubicBezTo>
                  <a:pt x="950517" y="537004"/>
                  <a:pt x="954021" y="536531"/>
                  <a:pt x="957326" y="536495"/>
                </a:cubicBezTo>
                <a:close/>
                <a:moveTo>
                  <a:pt x="213492" y="533266"/>
                </a:moveTo>
                <a:cubicBezTo>
                  <a:pt x="207871" y="533704"/>
                  <a:pt x="192290" y="536382"/>
                  <a:pt x="166750" y="541300"/>
                </a:cubicBezTo>
                <a:cubicBezTo>
                  <a:pt x="167610" y="549661"/>
                  <a:pt x="168815" y="560660"/>
                  <a:pt x="170364" y="574297"/>
                </a:cubicBezTo>
                <a:cubicBezTo>
                  <a:pt x="194355" y="569880"/>
                  <a:pt x="209111" y="567328"/>
                  <a:pt x="214632" y="566639"/>
                </a:cubicBezTo>
                <a:cubicBezTo>
                  <a:pt x="215894" y="563528"/>
                  <a:pt x="217425" y="557078"/>
                  <a:pt x="219225" y="547291"/>
                </a:cubicBezTo>
                <a:cubicBezTo>
                  <a:pt x="221024" y="537504"/>
                  <a:pt x="219113" y="532829"/>
                  <a:pt x="213492" y="533266"/>
                </a:cubicBezTo>
                <a:close/>
                <a:moveTo>
                  <a:pt x="2314377" y="531977"/>
                </a:moveTo>
                <a:cubicBezTo>
                  <a:pt x="2315975" y="532179"/>
                  <a:pt x="2317859" y="532709"/>
                  <a:pt x="2320028" y="533567"/>
                </a:cubicBezTo>
                <a:cubicBezTo>
                  <a:pt x="2328704" y="537002"/>
                  <a:pt x="2334884" y="541035"/>
                  <a:pt x="2338570" y="545667"/>
                </a:cubicBezTo>
                <a:cubicBezTo>
                  <a:pt x="2342843" y="551174"/>
                  <a:pt x="2342890" y="555429"/>
                  <a:pt x="2338710" y="558433"/>
                </a:cubicBezTo>
                <a:cubicBezTo>
                  <a:pt x="2334529" y="561438"/>
                  <a:pt x="2326976" y="567263"/>
                  <a:pt x="2316048" y="575910"/>
                </a:cubicBezTo>
                <a:cubicBezTo>
                  <a:pt x="2305121" y="584558"/>
                  <a:pt x="2295485" y="590078"/>
                  <a:pt x="2287139" y="592473"/>
                </a:cubicBezTo>
                <a:cubicBezTo>
                  <a:pt x="2278793" y="594868"/>
                  <a:pt x="2277620" y="592470"/>
                  <a:pt x="2283622" y="585278"/>
                </a:cubicBezTo>
                <a:cubicBezTo>
                  <a:pt x="2289623" y="578086"/>
                  <a:pt x="2295248" y="570350"/>
                  <a:pt x="2300496" y="562069"/>
                </a:cubicBezTo>
                <a:cubicBezTo>
                  <a:pt x="2305745" y="553787"/>
                  <a:pt x="2308143" y="546108"/>
                  <a:pt x="2307692" y="539031"/>
                </a:cubicBezTo>
                <a:cubicBezTo>
                  <a:pt x="2307353" y="533723"/>
                  <a:pt x="2309581" y="531372"/>
                  <a:pt x="2314377" y="531977"/>
                </a:cubicBezTo>
                <a:close/>
                <a:moveTo>
                  <a:pt x="76117" y="531505"/>
                </a:moveTo>
                <a:cubicBezTo>
                  <a:pt x="80415" y="531639"/>
                  <a:pt x="85470" y="533255"/>
                  <a:pt x="91281" y="536353"/>
                </a:cubicBezTo>
                <a:cubicBezTo>
                  <a:pt x="102904" y="542548"/>
                  <a:pt x="106385" y="548542"/>
                  <a:pt x="101725" y="554336"/>
                </a:cubicBezTo>
                <a:cubicBezTo>
                  <a:pt x="97064" y="560129"/>
                  <a:pt x="93898" y="565955"/>
                  <a:pt x="92228" y="571813"/>
                </a:cubicBezTo>
                <a:cubicBezTo>
                  <a:pt x="90557" y="577671"/>
                  <a:pt x="88833" y="594359"/>
                  <a:pt x="87054" y="621878"/>
                </a:cubicBezTo>
                <a:cubicBezTo>
                  <a:pt x="86194" y="636949"/>
                  <a:pt x="85965" y="642657"/>
                  <a:pt x="86366" y="639000"/>
                </a:cubicBezTo>
                <a:cubicBezTo>
                  <a:pt x="126461" y="612069"/>
                  <a:pt x="139307" y="607462"/>
                  <a:pt x="124902" y="625180"/>
                </a:cubicBezTo>
                <a:cubicBezTo>
                  <a:pt x="110497" y="642897"/>
                  <a:pt x="100244" y="655459"/>
                  <a:pt x="94142" y="662866"/>
                </a:cubicBezTo>
                <a:cubicBezTo>
                  <a:pt x="88040" y="670273"/>
                  <a:pt x="81669" y="678988"/>
                  <a:pt x="75030" y="689012"/>
                </a:cubicBezTo>
                <a:cubicBezTo>
                  <a:pt x="68390" y="699035"/>
                  <a:pt x="62196" y="698659"/>
                  <a:pt x="56445" y="687882"/>
                </a:cubicBezTo>
                <a:cubicBezTo>
                  <a:pt x="50695" y="677106"/>
                  <a:pt x="50071" y="667777"/>
                  <a:pt x="54574" y="659897"/>
                </a:cubicBezTo>
                <a:cubicBezTo>
                  <a:pt x="59077" y="652017"/>
                  <a:pt x="61998" y="638893"/>
                  <a:pt x="63339" y="620523"/>
                </a:cubicBezTo>
                <a:cubicBezTo>
                  <a:pt x="64680" y="602153"/>
                  <a:pt x="65351" y="589469"/>
                  <a:pt x="65351" y="582471"/>
                </a:cubicBezTo>
                <a:lnTo>
                  <a:pt x="65351" y="563585"/>
                </a:lnTo>
                <a:cubicBezTo>
                  <a:pt x="65351" y="560043"/>
                  <a:pt x="62253" y="560477"/>
                  <a:pt x="56058" y="564886"/>
                </a:cubicBezTo>
                <a:cubicBezTo>
                  <a:pt x="49863" y="569296"/>
                  <a:pt x="41904" y="573118"/>
                  <a:pt x="32182" y="576351"/>
                </a:cubicBezTo>
                <a:cubicBezTo>
                  <a:pt x="22459" y="579585"/>
                  <a:pt x="13636" y="577918"/>
                  <a:pt x="5713" y="571350"/>
                </a:cubicBezTo>
                <a:cubicBezTo>
                  <a:pt x="-2210" y="564782"/>
                  <a:pt x="-1891" y="561179"/>
                  <a:pt x="6670" y="560541"/>
                </a:cubicBezTo>
                <a:cubicBezTo>
                  <a:pt x="15232" y="559903"/>
                  <a:pt x="25782" y="556992"/>
                  <a:pt x="38323" y="551808"/>
                </a:cubicBezTo>
                <a:cubicBezTo>
                  <a:pt x="50863" y="546624"/>
                  <a:pt x="59920" y="541203"/>
                  <a:pt x="65490" y="535546"/>
                </a:cubicBezTo>
                <a:cubicBezTo>
                  <a:pt x="68276" y="532718"/>
                  <a:pt x="71818" y="531371"/>
                  <a:pt x="76117" y="531505"/>
                </a:cubicBezTo>
                <a:close/>
                <a:moveTo>
                  <a:pt x="2375266" y="524729"/>
                </a:moveTo>
                <a:cubicBezTo>
                  <a:pt x="2378780" y="524971"/>
                  <a:pt x="2382451" y="525784"/>
                  <a:pt x="2386280" y="527168"/>
                </a:cubicBezTo>
                <a:cubicBezTo>
                  <a:pt x="2395099" y="529147"/>
                  <a:pt x="2403018" y="532388"/>
                  <a:pt x="2410038" y="536891"/>
                </a:cubicBezTo>
                <a:cubicBezTo>
                  <a:pt x="2417057" y="541393"/>
                  <a:pt x="2420273" y="548556"/>
                  <a:pt x="2419685" y="558379"/>
                </a:cubicBezTo>
                <a:cubicBezTo>
                  <a:pt x="2419097" y="568203"/>
                  <a:pt x="2413042" y="570744"/>
                  <a:pt x="2401520" y="566005"/>
                </a:cubicBezTo>
                <a:cubicBezTo>
                  <a:pt x="2389997" y="561265"/>
                  <a:pt x="2379464" y="553816"/>
                  <a:pt x="2369921" y="543656"/>
                </a:cubicBezTo>
                <a:cubicBezTo>
                  <a:pt x="2360377" y="533496"/>
                  <a:pt x="2358804" y="527516"/>
                  <a:pt x="2365200" y="525716"/>
                </a:cubicBezTo>
                <a:cubicBezTo>
                  <a:pt x="2368397" y="524816"/>
                  <a:pt x="2371753" y="524487"/>
                  <a:pt x="2375266" y="524729"/>
                </a:cubicBezTo>
                <a:close/>
                <a:moveTo>
                  <a:pt x="227339" y="505720"/>
                </a:moveTo>
                <a:cubicBezTo>
                  <a:pt x="233050" y="504915"/>
                  <a:pt x="240488" y="507604"/>
                  <a:pt x="249651" y="513789"/>
                </a:cubicBezTo>
                <a:cubicBezTo>
                  <a:pt x="261869" y="522034"/>
                  <a:pt x="264300" y="529204"/>
                  <a:pt x="256943" y="535299"/>
                </a:cubicBezTo>
                <a:cubicBezTo>
                  <a:pt x="249586" y="541393"/>
                  <a:pt x="244266" y="551044"/>
                  <a:pt x="240982" y="564252"/>
                </a:cubicBezTo>
                <a:cubicBezTo>
                  <a:pt x="249085" y="571809"/>
                  <a:pt x="251300" y="576739"/>
                  <a:pt x="247629" y="579040"/>
                </a:cubicBezTo>
                <a:cubicBezTo>
                  <a:pt x="243958" y="581342"/>
                  <a:pt x="232300" y="583131"/>
                  <a:pt x="212653" y="584407"/>
                </a:cubicBezTo>
                <a:cubicBezTo>
                  <a:pt x="225244" y="590100"/>
                  <a:pt x="229937" y="595510"/>
                  <a:pt x="226732" y="600636"/>
                </a:cubicBezTo>
                <a:cubicBezTo>
                  <a:pt x="223527" y="605763"/>
                  <a:pt x="221053" y="616378"/>
                  <a:pt x="219311" y="632483"/>
                </a:cubicBezTo>
                <a:cubicBezTo>
                  <a:pt x="217568" y="648587"/>
                  <a:pt x="218361" y="661633"/>
                  <a:pt x="221688" y="671621"/>
                </a:cubicBezTo>
                <a:cubicBezTo>
                  <a:pt x="225015" y="681608"/>
                  <a:pt x="233231" y="687011"/>
                  <a:pt x="246338" y="687829"/>
                </a:cubicBezTo>
                <a:cubicBezTo>
                  <a:pt x="259445" y="688646"/>
                  <a:pt x="269756" y="688065"/>
                  <a:pt x="277270" y="686086"/>
                </a:cubicBezTo>
                <a:cubicBezTo>
                  <a:pt x="284784" y="684107"/>
                  <a:pt x="289814" y="678529"/>
                  <a:pt x="292359" y="669351"/>
                </a:cubicBezTo>
                <a:cubicBezTo>
                  <a:pt x="294905" y="660173"/>
                  <a:pt x="297934" y="649687"/>
                  <a:pt x="301448" y="637892"/>
                </a:cubicBezTo>
                <a:cubicBezTo>
                  <a:pt x="304961" y="626098"/>
                  <a:pt x="308120" y="629550"/>
                  <a:pt x="310923" y="648250"/>
                </a:cubicBezTo>
                <a:cubicBezTo>
                  <a:pt x="313726" y="666949"/>
                  <a:pt x="317620" y="679658"/>
                  <a:pt x="322603" y="686377"/>
                </a:cubicBezTo>
                <a:cubicBezTo>
                  <a:pt x="327587" y="693095"/>
                  <a:pt x="323023" y="699519"/>
                  <a:pt x="308912" y="705650"/>
                </a:cubicBezTo>
                <a:cubicBezTo>
                  <a:pt x="294801" y="711780"/>
                  <a:pt x="277535" y="714846"/>
                  <a:pt x="257115" y="714846"/>
                </a:cubicBezTo>
                <a:cubicBezTo>
                  <a:pt x="237240" y="714846"/>
                  <a:pt x="222132" y="711131"/>
                  <a:pt x="211793" y="703703"/>
                </a:cubicBezTo>
                <a:cubicBezTo>
                  <a:pt x="201454" y="696275"/>
                  <a:pt x="197184" y="677916"/>
                  <a:pt x="198983" y="648626"/>
                </a:cubicBezTo>
                <a:cubicBezTo>
                  <a:pt x="200783" y="619336"/>
                  <a:pt x="200213" y="598661"/>
                  <a:pt x="197274" y="586601"/>
                </a:cubicBezTo>
                <a:cubicBezTo>
                  <a:pt x="193631" y="587504"/>
                  <a:pt x="188855" y="588315"/>
                  <a:pt x="182947" y="589032"/>
                </a:cubicBezTo>
                <a:cubicBezTo>
                  <a:pt x="194649" y="596532"/>
                  <a:pt x="198801" y="602228"/>
                  <a:pt x="195402" y="606122"/>
                </a:cubicBezTo>
                <a:cubicBezTo>
                  <a:pt x="192003" y="610015"/>
                  <a:pt x="187859" y="617515"/>
                  <a:pt x="182969" y="628621"/>
                </a:cubicBezTo>
                <a:cubicBezTo>
                  <a:pt x="178079" y="639728"/>
                  <a:pt x="171472" y="651071"/>
                  <a:pt x="163147" y="662651"/>
                </a:cubicBezTo>
                <a:cubicBezTo>
                  <a:pt x="154823" y="674230"/>
                  <a:pt x="145498" y="683534"/>
                  <a:pt x="135173" y="690560"/>
                </a:cubicBezTo>
                <a:cubicBezTo>
                  <a:pt x="124848" y="697587"/>
                  <a:pt x="115129" y="702040"/>
                  <a:pt x="106016" y="703918"/>
                </a:cubicBezTo>
                <a:cubicBezTo>
                  <a:pt x="96903" y="705797"/>
                  <a:pt x="96530" y="702638"/>
                  <a:pt x="104897" y="694443"/>
                </a:cubicBezTo>
                <a:cubicBezTo>
                  <a:pt x="113265" y="686248"/>
                  <a:pt x="122751" y="675962"/>
                  <a:pt x="133355" y="663586"/>
                </a:cubicBezTo>
                <a:cubicBezTo>
                  <a:pt x="143960" y="651211"/>
                  <a:pt x="152600" y="636720"/>
                  <a:pt x="159275" y="620114"/>
                </a:cubicBezTo>
                <a:cubicBezTo>
                  <a:pt x="162613" y="611811"/>
                  <a:pt x="164928" y="605317"/>
                  <a:pt x="166221" y="600631"/>
                </a:cubicBezTo>
                <a:lnTo>
                  <a:pt x="167006" y="596827"/>
                </a:lnTo>
                <a:lnTo>
                  <a:pt x="165623" y="599250"/>
                </a:lnTo>
                <a:cubicBezTo>
                  <a:pt x="161648" y="604297"/>
                  <a:pt x="158162" y="602734"/>
                  <a:pt x="155167" y="594560"/>
                </a:cubicBezTo>
                <a:cubicBezTo>
                  <a:pt x="151173" y="583661"/>
                  <a:pt x="147635" y="572702"/>
                  <a:pt x="144552" y="561681"/>
                </a:cubicBezTo>
                <a:cubicBezTo>
                  <a:pt x="141468" y="550661"/>
                  <a:pt x="137848" y="541236"/>
                  <a:pt x="133689" y="533406"/>
                </a:cubicBezTo>
                <a:cubicBezTo>
                  <a:pt x="129530" y="525576"/>
                  <a:pt x="132599" y="522335"/>
                  <a:pt x="142895" y="523683"/>
                </a:cubicBezTo>
                <a:cubicBezTo>
                  <a:pt x="153192" y="525031"/>
                  <a:pt x="167463" y="523748"/>
                  <a:pt x="185712" y="519833"/>
                </a:cubicBezTo>
                <a:cubicBezTo>
                  <a:pt x="203959" y="515918"/>
                  <a:pt x="216124" y="511871"/>
                  <a:pt x="222204" y="507690"/>
                </a:cubicBezTo>
                <a:cubicBezTo>
                  <a:pt x="223724" y="506645"/>
                  <a:pt x="225435" y="505989"/>
                  <a:pt x="227339" y="505720"/>
                </a:cubicBezTo>
                <a:close/>
                <a:moveTo>
                  <a:pt x="1676740" y="491244"/>
                </a:moveTo>
                <a:cubicBezTo>
                  <a:pt x="1683687" y="490634"/>
                  <a:pt x="1690651" y="492746"/>
                  <a:pt x="1697631" y="497581"/>
                </a:cubicBezTo>
                <a:cubicBezTo>
                  <a:pt x="1706938" y="504026"/>
                  <a:pt x="1703876" y="509659"/>
                  <a:pt x="1688446" y="514477"/>
                </a:cubicBezTo>
                <a:cubicBezTo>
                  <a:pt x="1673016" y="519295"/>
                  <a:pt x="1659579" y="522687"/>
                  <a:pt x="1648136" y="524651"/>
                </a:cubicBezTo>
                <a:cubicBezTo>
                  <a:pt x="1652639" y="528853"/>
                  <a:pt x="1654428" y="532700"/>
                  <a:pt x="1653503" y="536192"/>
                </a:cubicBezTo>
                <a:cubicBezTo>
                  <a:pt x="1652578" y="539683"/>
                  <a:pt x="1651692" y="542935"/>
                  <a:pt x="1650847" y="545947"/>
                </a:cubicBezTo>
                <a:cubicBezTo>
                  <a:pt x="1654962" y="545258"/>
                  <a:pt x="1661003" y="543964"/>
                  <a:pt x="1668969" y="542064"/>
                </a:cubicBezTo>
                <a:cubicBezTo>
                  <a:pt x="1676935" y="540164"/>
                  <a:pt x="1683105" y="542361"/>
                  <a:pt x="1687479" y="548657"/>
                </a:cubicBezTo>
                <a:cubicBezTo>
                  <a:pt x="1691852" y="554952"/>
                  <a:pt x="1689472" y="559251"/>
                  <a:pt x="1680337" y="561552"/>
                </a:cubicBezTo>
                <a:cubicBezTo>
                  <a:pt x="1671202" y="563854"/>
                  <a:pt x="1661372" y="566489"/>
                  <a:pt x="1650847" y="569457"/>
                </a:cubicBezTo>
                <a:lnTo>
                  <a:pt x="1650847" y="595893"/>
                </a:lnTo>
                <a:cubicBezTo>
                  <a:pt x="1666305" y="592380"/>
                  <a:pt x="1682241" y="589476"/>
                  <a:pt x="1698653" y="587182"/>
                </a:cubicBezTo>
                <a:cubicBezTo>
                  <a:pt x="1715065" y="584887"/>
                  <a:pt x="1726333" y="585482"/>
                  <a:pt x="1732456" y="588967"/>
                </a:cubicBezTo>
                <a:cubicBezTo>
                  <a:pt x="1738580" y="592452"/>
                  <a:pt x="1743380" y="597206"/>
                  <a:pt x="1746858" y="603228"/>
                </a:cubicBezTo>
                <a:cubicBezTo>
                  <a:pt x="1750335" y="609251"/>
                  <a:pt x="1743082" y="612037"/>
                  <a:pt x="1725100" y="611585"/>
                </a:cubicBezTo>
                <a:cubicBezTo>
                  <a:pt x="1707117" y="611134"/>
                  <a:pt x="1693337" y="611341"/>
                  <a:pt x="1683757" y="612209"/>
                </a:cubicBezTo>
                <a:cubicBezTo>
                  <a:pt x="1674178" y="613077"/>
                  <a:pt x="1663158" y="614292"/>
                  <a:pt x="1650696" y="615855"/>
                </a:cubicBezTo>
                <a:cubicBezTo>
                  <a:pt x="1649850" y="655821"/>
                  <a:pt x="1649197" y="682447"/>
                  <a:pt x="1648739" y="695734"/>
                </a:cubicBezTo>
                <a:cubicBezTo>
                  <a:pt x="1648279" y="709020"/>
                  <a:pt x="1646322" y="720700"/>
                  <a:pt x="1642866" y="730774"/>
                </a:cubicBezTo>
                <a:cubicBezTo>
                  <a:pt x="1639410" y="740848"/>
                  <a:pt x="1635348" y="743884"/>
                  <a:pt x="1630681" y="739884"/>
                </a:cubicBezTo>
                <a:cubicBezTo>
                  <a:pt x="1626013" y="735883"/>
                  <a:pt x="1623679" y="725708"/>
                  <a:pt x="1623679" y="709360"/>
                </a:cubicBezTo>
                <a:lnTo>
                  <a:pt x="1623679" y="618996"/>
                </a:lnTo>
                <a:cubicBezTo>
                  <a:pt x="1595242" y="625305"/>
                  <a:pt x="1577209" y="628908"/>
                  <a:pt x="1569581" y="629804"/>
                </a:cubicBezTo>
                <a:cubicBezTo>
                  <a:pt x="1561951" y="630701"/>
                  <a:pt x="1553541" y="627829"/>
                  <a:pt x="1544349" y="621190"/>
                </a:cubicBezTo>
                <a:cubicBezTo>
                  <a:pt x="1535157" y="614550"/>
                  <a:pt x="1537892" y="610940"/>
                  <a:pt x="1552555" y="610359"/>
                </a:cubicBezTo>
                <a:cubicBezTo>
                  <a:pt x="1567218" y="609778"/>
                  <a:pt x="1590926" y="606548"/>
                  <a:pt x="1623679" y="600669"/>
                </a:cubicBezTo>
                <a:lnTo>
                  <a:pt x="1623679" y="574469"/>
                </a:lnTo>
                <a:cubicBezTo>
                  <a:pt x="1615849" y="576262"/>
                  <a:pt x="1608238" y="576918"/>
                  <a:pt x="1600845" y="576437"/>
                </a:cubicBezTo>
                <a:cubicBezTo>
                  <a:pt x="1593453" y="575957"/>
                  <a:pt x="1587312" y="573143"/>
                  <a:pt x="1582422" y="567995"/>
                </a:cubicBezTo>
                <a:cubicBezTo>
                  <a:pt x="1577532" y="562846"/>
                  <a:pt x="1578325" y="559928"/>
                  <a:pt x="1584799" y="559240"/>
                </a:cubicBezTo>
                <a:cubicBezTo>
                  <a:pt x="1591273" y="558552"/>
                  <a:pt x="1604233" y="556185"/>
                  <a:pt x="1623679" y="552141"/>
                </a:cubicBezTo>
                <a:cubicBezTo>
                  <a:pt x="1623679" y="539135"/>
                  <a:pt x="1622653" y="531276"/>
                  <a:pt x="1620603" y="528566"/>
                </a:cubicBezTo>
                <a:cubicBezTo>
                  <a:pt x="1613461" y="529427"/>
                  <a:pt x="1606904" y="530316"/>
                  <a:pt x="1600931" y="531233"/>
                </a:cubicBezTo>
                <a:cubicBezTo>
                  <a:pt x="1594959" y="532151"/>
                  <a:pt x="1588258" y="529928"/>
                  <a:pt x="1580830" y="524565"/>
                </a:cubicBezTo>
                <a:cubicBezTo>
                  <a:pt x="1573402" y="519202"/>
                  <a:pt x="1575829" y="515370"/>
                  <a:pt x="1588111" y="513068"/>
                </a:cubicBezTo>
                <a:cubicBezTo>
                  <a:pt x="1600394" y="510766"/>
                  <a:pt x="1614766" y="507615"/>
                  <a:pt x="1631229" y="503614"/>
                </a:cubicBezTo>
                <a:cubicBezTo>
                  <a:pt x="1647691" y="499613"/>
                  <a:pt x="1660547" y="495996"/>
                  <a:pt x="1669797" y="492762"/>
                </a:cubicBezTo>
                <a:cubicBezTo>
                  <a:pt x="1672109" y="491954"/>
                  <a:pt x="1674424" y="491448"/>
                  <a:pt x="1676740" y="491244"/>
                </a:cubicBezTo>
                <a:close/>
                <a:moveTo>
                  <a:pt x="1839939" y="486600"/>
                </a:moveTo>
                <a:cubicBezTo>
                  <a:pt x="1848070" y="486600"/>
                  <a:pt x="1856416" y="489195"/>
                  <a:pt x="1864977" y="494386"/>
                </a:cubicBezTo>
                <a:cubicBezTo>
                  <a:pt x="1873538" y="499577"/>
                  <a:pt x="1876231" y="505629"/>
                  <a:pt x="1873054" y="512541"/>
                </a:cubicBezTo>
                <a:cubicBezTo>
                  <a:pt x="1869878" y="519453"/>
                  <a:pt x="1867867" y="535091"/>
                  <a:pt x="1867021" y="559455"/>
                </a:cubicBezTo>
                <a:cubicBezTo>
                  <a:pt x="1873904" y="557849"/>
                  <a:pt x="1884132" y="553848"/>
                  <a:pt x="1897706" y="547452"/>
                </a:cubicBezTo>
                <a:cubicBezTo>
                  <a:pt x="1911278" y="541056"/>
                  <a:pt x="1921030" y="541558"/>
                  <a:pt x="1926959" y="548958"/>
                </a:cubicBezTo>
                <a:cubicBezTo>
                  <a:pt x="1932889" y="556358"/>
                  <a:pt x="1926906" y="563807"/>
                  <a:pt x="1909009" y="571307"/>
                </a:cubicBezTo>
                <a:cubicBezTo>
                  <a:pt x="1891112" y="578807"/>
                  <a:pt x="1876987" y="581209"/>
                  <a:pt x="1866634" y="578513"/>
                </a:cubicBezTo>
                <a:cubicBezTo>
                  <a:pt x="1865042" y="602877"/>
                  <a:pt x="1864031" y="619899"/>
                  <a:pt x="1863601" y="629579"/>
                </a:cubicBezTo>
                <a:cubicBezTo>
                  <a:pt x="1863170" y="639258"/>
                  <a:pt x="1862977" y="644163"/>
                  <a:pt x="1863020" y="644292"/>
                </a:cubicBezTo>
                <a:cubicBezTo>
                  <a:pt x="1863063" y="644421"/>
                  <a:pt x="1865343" y="643238"/>
                  <a:pt x="1869860" y="640742"/>
                </a:cubicBezTo>
                <a:cubicBezTo>
                  <a:pt x="1874377" y="638247"/>
                  <a:pt x="1885832" y="632622"/>
                  <a:pt x="1904223" y="623868"/>
                </a:cubicBezTo>
                <a:cubicBezTo>
                  <a:pt x="1922614" y="615113"/>
                  <a:pt x="1929566" y="614410"/>
                  <a:pt x="1925077" y="621760"/>
                </a:cubicBezTo>
                <a:cubicBezTo>
                  <a:pt x="1920589" y="629109"/>
                  <a:pt x="1908475" y="640631"/>
                  <a:pt x="1888735" y="656327"/>
                </a:cubicBezTo>
                <a:cubicBezTo>
                  <a:pt x="1868997" y="672022"/>
                  <a:pt x="1856277" y="683673"/>
                  <a:pt x="1850576" y="691281"/>
                </a:cubicBezTo>
                <a:cubicBezTo>
                  <a:pt x="1844876" y="698888"/>
                  <a:pt x="1839247" y="700570"/>
                  <a:pt x="1833691" y="696325"/>
                </a:cubicBezTo>
                <a:cubicBezTo>
                  <a:pt x="1828134" y="692080"/>
                  <a:pt x="1824624" y="686387"/>
                  <a:pt x="1823161" y="679246"/>
                </a:cubicBezTo>
                <a:cubicBezTo>
                  <a:pt x="1821698" y="672105"/>
                  <a:pt x="1822093" y="666956"/>
                  <a:pt x="1824345" y="663802"/>
                </a:cubicBezTo>
                <a:cubicBezTo>
                  <a:pt x="1826596" y="660647"/>
                  <a:pt x="1829747" y="656327"/>
                  <a:pt x="1833799" y="650842"/>
                </a:cubicBezTo>
                <a:cubicBezTo>
                  <a:pt x="1837849" y="645356"/>
                  <a:pt x="1840323" y="621344"/>
                  <a:pt x="1841219" y="578804"/>
                </a:cubicBezTo>
                <a:cubicBezTo>
                  <a:pt x="1842116" y="536263"/>
                  <a:pt x="1839638" y="510261"/>
                  <a:pt x="1833787" y="500796"/>
                </a:cubicBezTo>
                <a:cubicBezTo>
                  <a:pt x="1827937" y="491332"/>
                  <a:pt x="1829988" y="486600"/>
                  <a:pt x="1839939" y="486600"/>
                </a:cubicBezTo>
                <a:close/>
                <a:moveTo>
                  <a:pt x="2413469" y="476535"/>
                </a:moveTo>
                <a:cubicBezTo>
                  <a:pt x="2417552" y="477444"/>
                  <a:pt x="2421800" y="479508"/>
                  <a:pt x="2426214" y="482728"/>
                </a:cubicBezTo>
                <a:cubicBezTo>
                  <a:pt x="2435040" y="489166"/>
                  <a:pt x="2433552" y="494347"/>
                  <a:pt x="2421750" y="498269"/>
                </a:cubicBezTo>
                <a:cubicBezTo>
                  <a:pt x="2409948" y="502191"/>
                  <a:pt x="2398831" y="505285"/>
                  <a:pt x="2388398" y="507551"/>
                </a:cubicBezTo>
                <a:cubicBezTo>
                  <a:pt x="2377966" y="509816"/>
                  <a:pt x="2367917" y="512050"/>
                  <a:pt x="2358252" y="514251"/>
                </a:cubicBezTo>
                <a:cubicBezTo>
                  <a:pt x="2348586" y="516452"/>
                  <a:pt x="2338849" y="518489"/>
                  <a:pt x="2329041" y="520360"/>
                </a:cubicBezTo>
                <a:cubicBezTo>
                  <a:pt x="2319232" y="522231"/>
                  <a:pt x="2309961" y="519751"/>
                  <a:pt x="2301228" y="512917"/>
                </a:cubicBezTo>
                <a:cubicBezTo>
                  <a:pt x="2292495" y="506084"/>
                  <a:pt x="2294140" y="501793"/>
                  <a:pt x="2306164" y="500044"/>
                </a:cubicBezTo>
                <a:cubicBezTo>
                  <a:pt x="2318189" y="498294"/>
                  <a:pt x="2328765" y="496548"/>
                  <a:pt x="2337892" y="494806"/>
                </a:cubicBezTo>
                <a:cubicBezTo>
                  <a:pt x="2347020" y="493063"/>
                  <a:pt x="2357613" y="490471"/>
                  <a:pt x="2369674" y="487030"/>
                </a:cubicBezTo>
                <a:cubicBezTo>
                  <a:pt x="2383526" y="483330"/>
                  <a:pt x="2394206" y="480078"/>
                  <a:pt x="2401713" y="477275"/>
                </a:cubicBezTo>
                <a:cubicBezTo>
                  <a:pt x="2405467" y="475873"/>
                  <a:pt x="2409385" y="475627"/>
                  <a:pt x="2413469" y="476535"/>
                </a:cubicBezTo>
                <a:close/>
                <a:moveTo>
                  <a:pt x="138103" y="462511"/>
                </a:moveTo>
                <a:cubicBezTo>
                  <a:pt x="140445" y="462408"/>
                  <a:pt x="143490" y="462816"/>
                  <a:pt x="147240" y="463734"/>
                </a:cubicBezTo>
                <a:cubicBezTo>
                  <a:pt x="161136" y="465699"/>
                  <a:pt x="170335" y="469986"/>
                  <a:pt x="174838" y="476597"/>
                </a:cubicBezTo>
                <a:cubicBezTo>
                  <a:pt x="179341" y="483208"/>
                  <a:pt x="180155" y="491049"/>
                  <a:pt x="177279" y="500119"/>
                </a:cubicBezTo>
                <a:cubicBezTo>
                  <a:pt x="174404" y="509189"/>
                  <a:pt x="168693" y="510799"/>
                  <a:pt x="160147" y="504948"/>
                </a:cubicBezTo>
                <a:cubicBezTo>
                  <a:pt x="151600" y="499097"/>
                  <a:pt x="143562" y="489848"/>
                  <a:pt x="136033" y="477200"/>
                </a:cubicBezTo>
                <a:cubicBezTo>
                  <a:pt x="130387" y="467713"/>
                  <a:pt x="131077" y="462817"/>
                  <a:pt x="138103" y="462511"/>
                </a:cubicBezTo>
                <a:close/>
                <a:moveTo>
                  <a:pt x="906720" y="452265"/>
                </a:moveTo>
                <a:cubicBezTo>
                  <a:pt x="905243" y="451959"/>
                  <a:pt x="903519" y="451975"/>
                  <a:pt x="901550" y="452312"/>
                </a:cubicBezTo>
                <a:cubicBezTo>
                  <a:pt x="893669" y="453660"/>
                  <a:pt x="876515" y="456363"/>
                  <a:pt x="850086" y="460421"/>
                </a:cubicBezTo>
                <a:cubicBezTo>
                  <a:pt x="850975" y="462573"/>
                  <a:pt x="852172" y="469040"/>
                  <a:pt x="853678" y="479824"/>
                </a:cubicBezTo>
                <a:cubicBezTo>
                  <a:pt x="857636" y="479924"/>
                  <a:pt x="867355" y="478150"/>
                  <a:pt x="882835" y="474500"/>
                </a:cubicBezTo>
                <a:cubicBezTo>
                  <a:pt x="898316" y="470850"/>
                  <a:pt x="906626" y="472736"/>
                  <a:pt x="907766" y="480157"/>
                </a:cubicBezTo>
                <a:cubicBezTo>
                  <a:pt x="908906" y="487578"/>
                  <a:pt x="903173" y="492554"/>
                  <a:pt x="890568" y="495085"/>
                </a:cubicBezTo>
                <a:cubicBezTo>
                  <a:pt x="877963" y="497616"/>
                  <a:pt x="866269" y="497979"/>
                  <a:pt x="855485" y="496172"/>
                </a:cubicBezTo>
                <a:lnTo>
                  <a:pt x="859077" y="523017"/>
                </a:lnTo>
                <a:cubicBezTo>
                  <a:pt x="865688" y="521210"/>
                  <a:pt x="874070" y="519636"/>
                  <a:pt x="884223" y="518295"/>
                </a:cubicBezTo>
                <a:cubicBezTo>
                  <a:pt x="894375" y="516954"/>
                  <a:pt x="901997" y="516284"/>
                  <a:pt x="907088" y="516284"/>
                </a:cubicBezTo>
                <a:cubicBezTo>
                  <a:pt x="911276" y="492838"/>
                  <a:pt x="913369" y="475307"/>
                  <a:pt x="913369" y="463691"/>
                </a:cubicBezTo>
                <a:cubicBezTo>
                  <a:pt x="913369" y="456991"/>
                  <a:pt x="911153" y="453182"/>
                  <a:pt x="906720" y="452265"/>
                </a:cubicBezTo>
                <a:close/>
                <a:moveTo>
                  <a:pt x="66792" y="451495"/>
                </a:moveTo>
                <a:cubicBezTo>
                  <a:pt x="78221" y="451495"/>
                  <a:pt x="88965" y="453517"/>
                  <a:pt x="99025" y="457561"/>
                </a:cubicBezTo>
                <a:cubicBezTo>
                  <a:pt x="109084" y="461605"/>
                  <a:pt x="113297" y="469951"/>
                  <a:pt x="111662" y="482599"/>
                </a:cubicBezTo>
                <a:cubicBezTo>
                  <a:pt x="110028" y="495247"/>
                  <a:pt x="103703" y="498706"/>
                  <a:pt x="92690" y="492977"/>
                </a:cubicBezTo>
                <a:cubicBezTo>
                  <a:pt x="81677" y="487248"/>
                  <a:pt x="71219" y="478902"/>
                  <a:pt x="61318" y="467939"/>
                </a:cubicBezTo>
                <a:cubicBezTo>
                  <a:pt x="51416" y="456976"/>
                  <a:pt x="53240" y="451495"/>
                  <a:pt x="66792" y="451495"/>
                </a:cubicBezTo>
                <a:close/>
                <a:moveTo>
                  <a:pt x="2954126" y="447580"/>
                </a:moveTo>
                <a:cubicBezTo>
                  <a:pt x="2980111" y="443880"/>
                  <a:pt x="3000739" y="456700"/>
                  <a:pt x="3016012" y="486040"/>
                </a:cubicBezTo>
                <a:cubicBezTo>
                  <a:pt x="3025103" y="518005"/>
                  <a:pt x="3012663" y="549725"/>
                  <a:pt x="2978691" y="581202"/>
                </a:cubicBezTo>
                <a:cubicBezTo>
                  <a:pt x="2968567" y="596403"/>
                  <a:pt x="2963505" y="614399"/>
                  <a:pt x="2963505" y="635193"/>
                </a:cubicBezTo>
                <a:lnTo>
                  <a:pt x="2931067" y="635193"/>
                </a:lnTo>
                <a:cubicBezTo>
                  <a:pt x="2930092" y="598683"/>
                  <a:pt x="2945042" y="565435"/>
                  <a:pt x="2975916" y="535449"/>
                </a:cubicBezTo>
                <a:cubicBezTo>
                  <a:pt x="2982843" y="525096"/>
                  <a:pt x="2985868" y="514090"/>
                  <a:pt x="2984994" y="502431"/>
                </a:cubicBezTo>
                <a:cubicBezTo>
                  <a:pt x="2980276" y="486557"/>
                  <a:pt x="2971320" y="479071"/>
                  <a:pt x="2958127" y="479974"/>
                </a:cubicBezTo>
                <a:lnTo>
                  <a:pt x="2952836" y="479974"/>
                </a:lnTo>
                <a:cubicBezTo>
                  <a:pt x="2936560" y="480749"/>
                  <a:pt x="2928873" y="494695"/>
                  <a:pt x="2929777" y="521812"/>
                </a:cubicBezTo>
                <a:lnTo>
                  <a:pt x="2895962" y="521812"/>
                </a:lnTo>
                <a:cubicBezTo>
                  <a:pt x="2895002" y="484699"/>
                  <a:pt x="2906739" y="461913"/>
                  <a:pt x="2931175" y="453452"/>
                </a:cubicBezTo>
                <a:cubicBezTo>
                  <a:pt x="2935147" y="450469"/>
                  <a:pt x="2942798" y="448512"/>
                  <a:pt x="2954126" y="447580"/>
                </a:cubicBezTo>
                <a:close/>
                <a:moveTo>
                  <a:pt x="1583745" y="446612"/>
                </a:moveTo>
                <a:cubicBezTo>
                  <a:pt x="1587236" y="447293"/>
                  <a:pt x="1592245" y="449057"/>
                  <a:pt x="1598770" y="451903"/>
                </a:cubicBezTo>
                <a:cubicBezTo>
                  <a:pt x="1610500" y="455818"/>
                  <a:pt x="1617839" y="461343"/>
                  <a:pt x="1620786" y="468477"/>
                </a:cubicBezTo>
                <a:cubicBezTo>
                  <a:pt x="1623732" y="475611"/>
                  <a:pt x="1623037" y="482237"/>
                  <a:pt x="1618699" y="488353"/>
                </a:cubicBezTo>
                <a:cubicBezTo>
                  <a:pt x="1614361" y="494469"/>
                  <a:pt x="1608596" y="494085"/>
                  <a:pt x="1601405" y="487202"/>
                </a:cubicBezTo>
                <a:cubicBezTo>
                  <a:pt x="1594214" y="480319"/>
                  <a:pt x="1588255" y="472776"/>
                  <a:pt x="1583530" y="464573"/>
                </a:cubicBezTo>
                <a:cubicBezTo>
                  <a:pt x="1578805" y="456370"/>
                  <a:pt x="1576901" y="450785"/>
                  <a:pt x="1577819" y="447816"/>
                </a:cubicBezTo>
                <a:cubicBezTo>
                  <a:pt x="1578278" y="446332"/>
                  <a:pt x="1580253" y="445931"/>
                  <a:pt x="1583745" y="446612"/>
                </a:cubicBezTo>
                <a:close/>
                <a:moveTo>
                  <a:pt x="1947959" y="436934"/>
                </a:moveTo>
                <a:cubicBezTo>
                  <a:pt x="1949858" y="437039"/>
                  <a:pt x="1952186" y="437443"/>
                  <a:pt x="1954945" y="438148"/>
                </a:cubicBezTo>
                <a:cubicBezTo>
                  <a:pt x="1965979" y="440965"/>
                  <a:pt x="1975006" y="444780"/>
                  <a:pt x="1982026" y="449591"/>
                </a:cubicBezTo>
                <a:cubicBezTo>
                  <a:pt x="1989045" y="454402"/>
                  <a:pt x="1990060" y="460024"/>
                  <a:pt x="1985069" y="466455"/>
                </a:cubicBezTo>
                <a:cubicBezTo>
                  <a:pt x="1980079" y="472887"/>
                  <a:pt x="1976724" y="500287"/>
                  <a:pt x="1975002" y="548657"/>
                </a:cubicBezTo>
                <a:cubicBezTo>
                  <a:pt x="1983033" y="544642"/>
                  <a:pt x="1992727" y="538267"/>
                  <a:pt x="2004085" y="529534"/>
                </a:cubicBezTo>
                <a:cubicBezTo>
                  <a:pt x="2015442" y="520801"/>
                  <a:pt x="2022182" y="514097"/>
                  <a:pt x="2024305" y="509422"/>
                </a:cubicBezTo>
                <a:cubicBezTo>
                  <a:pt x="2026426" y="504747"/>
                  <a:pt x="2027488" y="500302"/>
                  <a:pt x="2027488" y="496086"/>
                </a:cubicBezTo>
                <a:cubicBezTo>
                  <a:pt x="2027488" y="487940"/>
                  <a:pt x="2036737" y="489468"/>
                  <a:pt x="2055236" y="500667"/>
                </a:cubicBezTo>
                <a:cubicBezTo>
                  <a:pt x="2073735" y="511867"/>
                  <a:pt x="2077413" y="520152"/>
                  <a:pt x="2066271" y="525522"/>
                </a:cubicBezTo>
                <a:cubicBezTo>
                  <a:pt x="2055128" y="530893"/>
                  <a:pt x="2041326" y="537242"/>
                  <a:pt x="2024864" y="544570"/>
                </a:cubicBezTo>
                <a:cubicBezTo>
                  <a:pt x="2008401" y="551898"/>
                  <a:pt x="1991236" y="560064"/>
                  <a:pt x="1973368" y="569070"/>
                </a:cubicBezTo>
                <a:cubicBezTo>
                  <a:pt x="1969940" y="608434"/>
                  <a:pt x="1971170" y="633995"/>
                  <a:pt x="1977057" y="645754"/>
                </a:cubicBezTo>
                <a:cubicBezTo>
                  <a:pt x="1982944" y="657513"/>
                  <a:pt x="1995480" y="663188"/>
                  <a:pt x="2014667" y="662780"/>
                </a:cubicBezTo>
                <a:cubicBezTo>
                  <a:pt x="2033855" y="662371"/>
                  <a:pt x="2047349" y="659912"/>
                  <a:pt x="2055150" y="655402"/>
                </a:cubicBezTo>
                <a:cubicBezTo>
                  <a:pt x="2062951" y="650892"/>
                  <a:pt x="2067712" y="644130"/>
                  <a:pt x="2069433" y="635118"/>
                </a:cubicBezTo>
                <a:cubicBezTo>
                  <a:pt x="2071154" y="626105"/>
                  <a:pt x="2072867" y="615514"/>
                  <a:pt x="2074574" y="603347"/>
                </a:cubicBezTo>
                <a:cubicBezTo>
                  <a:pt x="2076280" y="591179"/>
                  <a:pt x="2079880" y="594671"/>
                  <a:pt x="2085372" y="613822"/>
                </a:cubicBezTo>
                <a:cubicBezTo>
                  <a:pt x="2090864" y="632974"/>
                  <a:pt x="2096113" y="646511"/>
                  <a:pt x="2101117" y="654434"/>
                </a:cubicBezTo>
                <a:cubicBezTo>
                  <a:pt x="2106122" y="662357"/>
                  <a:pt x="2102315" y="670341"/>
                  <a:pt x="2089695" y="678386"/>
                </a:cubicBezTo>
                <a:cubicBezTo>
                  <a:pt x="2077076" y="686430"/>
                  <a:pt x="2061474" y="691367"/>
                  <a:pt x="2042889" y="693195"/>
                </a:cubicBezTo>
                <a:cubicBezTo>
                  <a:pt x="2024305" y="695024"/>
                  <a:pt x="2007203" y="694059"/>
                  <a:pt x="1991587" y="690302"/>
                </a:cubicBezTo>
                <a:cubicBezTo>
                  <a:pt x="1975970" y="686545"/>
                  <a:pt x="1965237" y="679543"/>
                  <a:pt x="1959386" y="669297"/>
                </a:cubicBezTo>
                <a:cubicBezTo>
                  <a:pt x="1953535" y="659051"/>
                  <a:pt x="1950147" y="647002"/>
                  <a:pt x="1949222" y="633149"/>
                </a:cubicBezTo>
                <a:cubicBezTo>
                  <a:pt x="1948297" y="619297"/>
                  <a:pt x="1948061" y="601766"/>
                  <a:pt x="1948513" y="580557"/>
                </a:cubicBezTo>
                <a:cubicBezTo>
                  <a:pt x="1948964" y="559347"/>
                  <a:pt x="1949191" y="535693"/>
                  <a:pt x="1949191" y="509594"/>
                </a:cubicBezTo>
                <a:cubicBezTo>
                  <a:pt x="1949191" y="483065"/>
                  <a:pt x="1948760" y="467212"/>
                  <a:pt x="1947900" y="462035"/>
                </a:cubicBezTo>
                <a:cubicBezTo>
                  <a:pt x="1947039" y="456858"/>
                  <a:pt x="1945240" y="450878"/>
                  <a:pt x="1942501" y="444095"/>
                </a:cubicBezTo>
                <a:cubicBezTo>
                  <a:pt x="1940446" y="439008"/>
                  <a:pt x="1942266" y="436621"/>
                  <a:pt x="1947959" y="436934"/>
                </a:cubicBezTo>
                <a:close/>
                <a:moveTo>
                  <a:pt x="2341207" y="435131"/>
                </a:moveTo>
                <a:cubicBezTo>
                  <a:pt x="2344655" y="435048"/>
                  <a:pt x="2348249" y="435369"/>
                  <a:pt x="2351992" y="436093"/>
                </a:cubicBezTo>
                <a:cubicBezTo>
                  <a:pt x="2359478" y="437542"/>
                  <a:pt x="2366131" y="440697"/>
                  <a:pt x="2371954" y="445558"/>
                </a:cubicBezTo>
                <a:cubicBezTo>
                  <a:pt x="2378263" y="449803"/>
                  <a:pt x="2380838" y="456600"/>
                  <a:pt x="2379676" y="465950"/>
                </a:cubicBezTo>
                <a:cubicBezTo>
                  <a:pt x="2378514" y="475299"/>
                  <a:pt x="2371531" y="476913"/>
                  <a:pt x="2358725" y="470789"/>
                </a:cubicBezTo>
                <a:cubicBezTo>
                  <a:pt x="2345919" y="464666"/>
                  <a:pt x="2336573" y="457880"/>
                  <a:pt x="2330686" y="450430"/>
                </a:cubicBezTo>
                <a:cubicBezTo>
                  <a:pt x="2324800" y="442980"/>
                  <a:pt x="2325008" y="438366"/>
                  <a:pt x="2331310" y="436588"/>
                </a:cubicBezTo>
                <a:cubicBezTo>
                  <a:pt x="2334461" y="435699"/>
                  <a:pt x="2337760" y="435213"/>
                  <a:pt x="2341207" y="435131"/>
                </a:cubicBezTo>
                <a:close/>
                <a:moveTo>
                  <a:pt x="235482" y="434534"/>
                </a:moveTo>
                <a:cubicBezTo>
                  <a:pt x="238156" y="434903"/>
                  <a:pt x="241294" y="435667"/>
                  <a:pt x="244897" y="436825"/>
                </a:cubicBezTo>
                <a:cubicBezTo>
                  <a:pt x="256756" y="440783"/>
                  <a:pt x="264468" y="445250"/>
                  <a:pt x="268032" y="450226"/>
                </a:cubicBezTo>
                <a:cubicBezTo>
                  <a:pt x="271595" y="455202"/>
                  <a:pt x="269907" y="459073"/>
                  <a:pt x="262966" y="461841"/>
                </a:cubicBezTo>
                <a:cubicBezTo>
                  <a:pt x="256025" y="464609"/>
                  <a:pt x="246762" y="471338"/>
                  <a:pt x="235175" y="482029"/>
                </a:cubicBezTo>
                <a:cubicBezTo>
                  <a:pt x="223588" y="492719"/>
                  <a:pt x="213083" y="500223"/>
                  <a:pt x="203662" y="504539"/>
                </a:cubicBezTo>
                <a:cubicBezTo>
                  <a:pt x="194240" y="508856"/>
                  <a:pt x="192247" y="506837"/>
                  <a:pt x="197682" y="498484"/>
                </a:cubicBezTo>
                <a:cubicBezTo>
                  <a:pt x="203117" y="490131"/>
                  <a:pt x="208968" y="480602"/>
                  <a:pt x="215234" y="469897"/>
                </a:cubicBezTo>
                <a:cubicBezTo>
                  <a:pt x="221501" y="459192"/>
                  <a:pt x="224409" y="449846"/>
                  <a:pt x="223957" y="441858"/>
                </a:cubicBezTo>
                <a:cubicBezTo>
                  <a:pt x="223618" y="435867"/>
                  <a:pt x="227460" y="433426"/>
                  <a:pt x="235482" y="434534"/>
                </a:cubicBezTo>
                <a:close/>
                <a:moveTo>
                  <a:pt x="460561" y="432590"/>
                </a:moveTo>
                <a:cubicBezTo>
                  <a:pt x="464060" y="432394"/>
                  <a:pt x="469647" y="434903"/>
                  <a:pt x="477323" y="440116"/>
                </a:cubicBezTo>
                <a:cubicBezTo>
                  <a:pt x="492674" y="450541"/>
                  <a:pt x="498392" y="457976"/>
                  <a:pt x="494478" y="462422"/>
                </a:cubicBezTo>
                <a:cubicBezTo>
                  <a:pt x="490562" y="466867"/>
                  <a:pt x="485805" y="473378"/>
                  <a:pt x="480205" y="481953"/>
                </a:cubicBezTo>
                <a:cubicBezTo>
                  <a:pt x="474605" y="490529"/>
                  <a:pt x="466027" y="504647"/>
                  <a:pt x="454468" y="524307"/>
                </a:cubicBezTo>
                <a:cubicBezTo>
                  <a:pt x="465267" y="534015"/>
                  <a:pt x="469540" y="542211"/>
                  <a:pt x="467288" y="548893"/>
                </a:cubicBezTo>
                <a:cubicBezTo>
                  <a:pt x="465037" y="555576"/>
                  <a:pt x="463911" y="567220"/>
                  <a:pt x="463911" y="583826"/>
                </a:cubicBezTo>
                <a:cubicBezTo>
                  <a:pt x="463911" y="599041"/>
                  <a:pt x="463449" y="618748"/>
                  <a:pt x="462524" y="642947"/>
                </a:cubicBezTo>
                <a:cubicBezTo>
                  <a:pt x="461599" y="667146"/>
                  <a:pt x="458724" y="684953"/>
                  <a:pt x="453898" y="696368"/>
                </a:cubicBezTo>
                <a:cubicBezTo>
                  <a:pt x="449072" y="707783"/>
                  <a:pt x="443433" y="706998"/>
                  <a:pt x="436980" y="694013"/>
                </a:cubicBezTo>
                <a:cubicBezTo>
                  <a:pt x="430527" y="681028"/>
                  <a:pt x="428882" y="670384"/>
                  <a:pt x="432043" y="662081"/>
                </a:cubicBezTo>
                <a:cubicBezTo>
                  <a:pt x="435206" y="653778"/>
                  <a:pt x="437457" y="641316"/>
                  <a:pt x="438798" y="624696"/>
                </a:cubicBezTo>
                <a:cubicBezTo>
                  <a:pt x="440139" y="608075"/>
                  <a:pt x="440809" y="591305"/>
                  <a:pt x="440809" y="574383"/>
                </a:cubicBezTo>
                <a:cubicBezTo>
                  <a:pt x="440809" y="556902"/>
                  <a:pt x="440601" y="545681"/>
                  <a:pt x="440185" y="540720"/>
                </a:cubicBezTo>
                <a:cubicBezTo>
                  <a:pt x="432656" y="553439"/>
                  <a:pt x="424544" y="563693"/>
                  <a:pt x="415846" y="571479"/>
                </a:cubicBezTo>
                <a:cubicBezTo>
                  <a:pt x="407149" y="579266"/>
                  <a:pt x="395864" y="586658"/>
                  <a:pt x="381989" y="593656"/>
                </a:cubicBezTo>
                <a:cubicBezTo>
                  <a:pt x="368115" y="600654"/>
                  <a:pt x="367359" y="597155"/>
                  <a:pt x="379720" y="583159"/>
                </a:cubicBezTo>
                <a:cubicBezTo>
                  <a:pt x="392081" y="569163"/>
                  <a:pt x="403804" y="554629"/>
                  <a:pt x="414889" y="539558"/>
                </a:cubicBezTo>
                <a:cubicBezTo>
                  <a:pt x="425974" y="524486"/>
                  <a:pt x="435991" y="507142"/>
                  <a:pt x="444939" y="487525"/>
                </a:cubicBezTo>
                <a:cubicBezTo>
                  <a:pt x="453888" y="467907"/>
                  <a:pt x="457684" y="452495"/>
                  <a:pt x="456329" y="441288"/>
                </a:cubicBezTo>
                <a:cubicBezTo>
                  <a:pt x="455651" y="435685"/>
                  <a:pt x="457062" y="432785"/>
                  <a:pt x="460561" y="432590"/>
                </a:cubicBezTo>
                <a:close/>
                <a:moveTo>
                  <a:pt x="915673" y="429949"/>
                </a:moveTo>
                <a:cubicBezTo>
                  <a:pt x="918328" y="429736"/>
                  <a:pt x="920984" y="429999"/>
                  <a:pt x="923640" y="430737"/>
                </a:cubicBezTo>
                <a:cubicBezTo>
                  <a:pt x="928953" y="432214"/>
                  <a:pt x="936020" y="435799"/>
                  <a:pt x="944839" y="441492"/>
                </a:cubicBezTo>
                <a:cubicBezTo>
                  <a:pt x="953658" y="447185"/>
                  <a:pt x="956379" y="452262"/>
                  <a:pt x="953002" y="456722"/>
                </a:cubicBezTo>
                <a:cubicBezTo>
                  <a:pt x="949625" y="461181"/>
                  <a:pt x="946649" y="466408"/>
                  <a:pt x="944075" y="472403"/>
                </a:cubicBezTo>
                <a:cubicBezTo>
                  <a:pt x="941501" y="478397"/>
                  <a:pt x="937927" y="489858"/>
                  <a:pt x="933352" y="506787"/>
                </a:cubicBezTo>
                <a:cubicBezTo>
                  <a:pt x="928778" y="523716"/>
                  <a:pt x="924045" y="533829"/>
                  <a:pt x="919155" y="537127"/>
                </a:cubicBezTo>
                <a:cubicBezTo>
                  <a:pt x="914265" y="540425"/>
                  <a:pt x="910164" y="538920"/>
                  <a:pt x="906852" y="532610"/>
                </a:cubicBezTo>
                <a:cubicBezTo>
                  <a:pt x="897229" y="534417"/>
                  <a:pt x="881003" y="536948"/>
                  <a:pt x="858173" y="540203"/>
                </a:cubicBezTo>
                <a:cubicBezTo>
                  <a:pt x="858173" y="544749"/>
                  <a:pt x="855893" y="547997"/>
                  <a:pt x="851333" y="549947"/>
                </a:cubicBezTo>
                <a:cubicBezTo>
                  <a:pt x="846774" y="551898"/>
                  <a:pt x="842923" y="546076"/>
                  <a:pt x="839783" y="532481"/>
                </a:cubicBezTo>
                <a:cubicBezTo>
                  <a:pt x="836642" y="518887"/>
                  <a:pt x="833103" y="504564"/>
                  <a:pt x="829167" y="489514"/>
                </a:cubicBezTo>
                <a:cubicBezTo>
                  <a:pt x="825231" y="474464"/>
                  <a:pt x="820957" y="463010"/>
                  <a:pt x="816347" y="455151"/>
                </a:cubicBezTo>
                <a:cubicBezTo>
                  <a:pt x="811736" y="447293"/>
                  <a:pt x="813411" y="443833"/>
                  <a:pt x="821370" y="444773"/>
                </a:cubicBezTo>
                <a:cubicBezTo>
                  <a:pt x="829329" y="445712"/>
                  <a:pt x="834921" y="446164"/>
                  <a:pt x="838148" y="446128"/>
                </a:cubicBezTo>
                <a:cubicBezTo>
                  <a:pt x="841374" y="446092"/>
                  <a:pt x="852448" y="444314"/>
                  <a:pt x="871370" y="440793"/>
                </a:cubicBezTo>
                <a:cubicBezTo>
                  <a:pt x="890292" y="437273"/>
                  <a:pt x="902406" y="434347"/>
                  <a:pt x="907712" y="432017"/>
                </a:cubicBezTo>
                <a:cubicBezTo>
                  <a:pt x="910365" y="430852"/>
                  <a:pt x="913018" y="430163"/>
                  <a:pt x="915673" y="429949"/>
                </a:cubicBezTo>
                <a:close/>
                <a:moveTo>
                  <a:pt x="2711037" y="429638"/>
                </a:moveTo>
                <a:cubicBezTo>
                  <a:pt x="2712925" y="429580"/>
                  <a:pt x="2715260" y="429965"/>
                  <a:pt x="2718040" y="430791"/>
                </a:cubicBezTo>
                <a:cubicBezTo>
                  <a:pt x="2729161" y="434096"/>
                  <a:pt x="2737511" y="437943"/>
                  <a:pt x="2743089" y="442331"/>
                </a:cubicBezTo>
                <a:cubicBezTo>
                  <a:pt x="2748667" y="446719"/>
                  <a:pt x="2749323" y="451538"/>
                  <a:pt x="2745057" y="456786"/>
                </a:cubicBezTo>
                <a:cubicBezTo>
                  <a:pt x="2740791" y="462035"/>
                  <a:pt x="2735750" y="470467"/>
                  <a:pt x="2729935" y="482082"/>
                </a:cubicBezTo>
                <a:cubicBezTo>
                  <a:pt x="2724120" y="493698"/>
                  <a:pt x="2715548" y="505543"/>
                  <a:pt x="2704220" y="517617"/>
                </a:cubicBezTo>
                <a:cubicBezTo>
                  <a:pt x="2732570" y="516829"/>
                  <a:pt x="2750098" y="513932"/>
                  <a:pt x="2756801" y="508927"/>
                </a:cubicBezTo>
                <a:cubicBezTo>
                  <a:pt x="2763506" y="503922"/>
                  <a:pt x="2771274" y="503349"/>
                  <a:pt x="2780108" y="507206"/>
                </a:cubicBezTo>
                <a:cubicBezTo>
                  <a:pt x="2788942" y="511064"/>
                  <a:pt x="2796051" y="515886"/>
                  <a:pt x="2801435" y="521672"/>
                </a:cubicBezTo>
                <a:cubicBezTo>
                  <a:pt x="2806820" y="527458"/>
                  <a:pt x="2807225" y="532843"/>
                  <a:pt x="2802651" y="537826"/>
                </a:cubicBezTo>
                <a:cubicBezTo>
                  <a:pt x="2798076" y="542810"/>
                  <a:pt x="2794904" y="554626"/>
                  <a:pt x="2793132" y="573275"/>
                </a:cubicBezTo>
                <a:cubicBezTo>
                  <a:pt x="2791362" y="591925"/>
                  <a:pt x="2789802" y="610682"/>
                  <a:pt x="2788454" y="629546"/>
                </a:cubicBezTo>
                <a:cubicBezTo>
                  <a:pt x="2787106" y="648411"/>
                  <a:pt x="2783127" y="664683"/>
                  <a:pt x="2776516" y="678364"/>
                </a:cubicBezTo>
                <a:cubicBezTo>
                  <a:pt x="2769905" y="692045"/>
                  <a:pt x="2759648" y="702445"/>
                  <a:pt x="2745745" y="709565"/>
                </a:cubicBezTo>
                <a:cubicBezTo>
                  <a:pt x="2731843" y="716685"/>
                  <a:pt x="2724364" y="714896"/>
                  <a:pt x="2723310" y="704198"/>
                </a:cubicBezTo>
                <a:cubicBezTo>
                  <a:pt x="2722256" y="693500"/>
                  <a:pt x="2716534" y="681325"/>
                  <a:pt x="2706145" y="667673"/>
                </a:cubicBezTo>
                <a:cubicBezTo>
                  <a:pt x="2695755" y="654021"/>
                  <a:pt x="2697161" y="650393"/>
                  <a:pt x="2710361" y="656789"/>
                </a:cubicBezTo>
                <a:cubicBezTo>
                  <a:pt x="2723561" y="663185"/>
                  <a:pt x="2732778" y="666784"/>
                  <a:pt x="2738012" y="667587"/>
                </a:cubicBezTo>
                <a:cubicBezTo>
                  <a:pt x="2743247" y="668390"/>
                  <a:pt x="2748119" y="663583"/>
                  <a:pt x="2752628" y="653165"/>
                </a:cubicBezTo>
                <a:cubicBezTo>
                  <a:pt x="2757139" y="642746"/>
                  <a:pt x="2760293" y="626969"/>
                  <a:pt x="2762093" y="605831"/>
                </a:cubicBezTo>
                <a:cubicBezTo>
                  <a:pt x="2763893" y="584694"/>
                  <a:pt x="2764793" y="567012"/>
                  <a:pt x="2764793" y="552787"/>
                </a:cubicBezTo>
                <a:cubicBezTo>
                  <a:pt x="2764793" y="539952"/>
                  <a:pt x="2763556" y="532707"/>
                  <a:pt x="2761082" y="531051"/>
                </a:cubicBezTo>
                <a:cubicBezTo>
                  <a:pt x="2758608" y="529394"/>
                  <a:pt x="2752460" y="529799"/>
                  <a:pt x="2742637" y="532266"/>
                </a:cubicBezTo>
                <a:lnTo>
                  <a:pt x="2714501" y="539321"/>
                </a:lnTo>
                <a:cubicBezTo>
                  <a:pt x="2707676" y="540253"/>
                  <a:pt x="2701610" y="538016"/>
                  <a:pt x="2696304" y="532610"/>
                </a:cubicBezTo>
                <a:cubicBezTo>
                  <a:pt x="2682580" y="548198"/>
                  <a:pt x="2668294" y="560193"/>
                  <a:pt x="2653444" y="568597"/>
                </a:cubicBezTo>
                <a:cubicBezTo>
                  <a:pt x="2649732" y="570698"/>
                  <a:pt x="2646937" y="571976"/>
                  <a:pt x="2645059" y="572432"/>
                </a:cubicBezTo>
                <a:lnTo>
                  <a:pt x="2643397" y="571799"/>
                </a:lnTo>
                <a:lnTo>
                  <a:pt x="2643079" y="577362"/>
                </a:lnTo>
                <a:cubicBezTo>
                  <a:pt x="2642873" y="584694"/>
                  <a:pt x="2642994" y="593757"/>
                  <a:pt x="2643442" y="604551"/>
                </a:cubicBezTo>
                <a:cubicBezTo>
                  <a:pt x="2644338" y="626141"/>
                  <a:pt x="2643628" y="642488"/>
                  <a:pt x="2641313" y="653595"/>
                </a:cubicBezTo>
                <a:cubicBezTo>
                  <a:pt x="2638997" y="664701"/>
                  <a:pt x="2635885" y="673635"/>
                  <a:pt x="2631977" y="680397"/>
                </a:cubicBezTo>
                <a:cubicBezTo>
                  <a:pt x="2628070" y="687158"/>
                  <a:pt x="2623886" y="687259"/>
                  <a:pt x="2619426" y="680698"/>
                </a:cubicBezTo>
                <a:cubicBezTo>
                  <a:pt x="2614966" y="674137"/>
                  <a:pt x="2611553" y="668688"/>
                  <a:pt x="2609187" y="664350"/>
                </a:cubicBezTo>
                <a:cubicBezTo>
                  <a:pt x="2606821" y="660012"/>
                  <a:pt x="2604508" y="657667"/>
                  <a:pt x="2602250" y="657316"/>
                </a:cubicBezTo>
                <a:cubicBezTo>
                  <a:pt x="2599991" y="656965"/>
                  <a:pt x="2588766" y="658438"/>
                  <a:pt x="2568575" y="661737"/>
                </a:cubicBezTo>
                <a:cubicBezTo>
                  <a:pt x="2563872" y="681841"/>
                  <a:pt x="2558505" y="687341"/>
                  <a:pt x="2552475" y="678235"/>
                </a:cubicBezTo>
                <a:cubicBezTo>
                  <a:pt x="2546445" y="669129"/>
                  <a:pt x="2543430" y="657004"/>
                  <a:pt x="2543430" y="641861"/>
                </a:cubicBezTo>
                <a:cubicBezTo>
                  <a:pt x="2543430" y="627592"/>
                  <a:pt x="2542989" y="609864"/>
                  <a:pt x="2542107" y="588677"/>
                </a:cubicBezTo>
                <a:cubicBezTo>
                  <a:pt x="2541225" y="567489"/>
                  <a:pt x="2538077" y="552152"/>
                  <a:pt x="2532664" y="542666"/>
                </a:cubicBezTo>
                <a:cubicBezTo>
                  <a:pt x="2527251" y="533180"/>
                  <a:pt x="2528172" y="528437"/>
                  <a:pt x="2535428" y="528437"/>
                </a:cubicBezTo>
                <a:cubicBezTo>
                  <a:pt x="2540218" y="528437"/>
                  <a:pt x="2545818" y="528874"/>
                  <a:pt x="2552228" y="529749"/>
                </a:cubicBezTo>
                <a:cubicBezTo>
                  <a:pt x="2559111" y="521102"/>
                  <a:pt x="2566790" y="507730"/>
                  <a:pt x="2575265" y="489633"/>
                </a:cubicBezTo>
                <a:cubicBezTo>
                  <a:pt x="2583740" y="471535"/>
                  <a:pt x="2586404" y="457277"/>
                  <a:pt x="2583256" y="446859"/>
                </a:cubicBezTo>
                <a:cubicBezTo>
                  <a:pt x="2580108" y="436441"/>
                  <a:pt x="2588035" y="435355"/>
                  <a:pt x="2607036" y="443600"/>
                </a:cubicBezTo>
                <a:cubicBezTo>
                  <a:pt x="2623240" y="451430"/>
                  <a:pt x="2628249" y="458324"/>
                  <a:pt x="2622061" y="464283"/>
                </a:cubicBezTo>
                <a:cubicBezTo>
                  <a:pt x="2615873" y="470241"/>
                  <a:pt x="2609208" y="478576"/>
                  <a:pt x="2602067" y="489288"/>
                </a:cubicBezTo>
                <a:cubicBezTo>
                  <a:pt x="2594926" y="500000"/>
                  <a:pt x="2583984" y="513487"/>
                  <a:pt x="2569242" y="529749"/>
                </a:cubicBezTo>
                <a:cubicBezTo>
                  <a:pt x="2586594" y="527254"/>
                  <a:pt x="2598654" y="523031"/>
                  <a:pt x="2605423" y="517080"/>
                </a:cubicBezTo>
                <a:cubicBezTo>
                  <a:pt x="2612191" y="511128"/>
                  <a:pt x="2619519" y="510074"/>
                  <a:pt x="2627406" y="513918"/>
                </a:cubicBezTo>
                <a:cubicBezTo>
                  <a:pt x="2635293" y="517761"/>
                  <a:pt x="2642195" y="521762"/>
                  <a:pt x="2648110" y="525920"/>
                </a:cubicBezTo>
                <a:cubicBezTo>
                  <a:pt x="2654025" y="530079"/>
                  <a:pt x="2655362" y="534958"/>
                  <a:pt x="2652122" y="540558"/>
                </a:cubicBezTo>
                <a:cubicBezTo>
                  <a:pt x="2648881" y="546158"/>
                  <a:pt x="2646400" y="552826"/>
                  <a:pt x="2644679" y="560563"/>
                </a:cubicBezTo>
                <a:cubicBezTo>
                  <a:pt x="2644249" y="562497"/>
                  <a:pt x="2643900" y="564864"/>
                  <a:pt x="2643634" y="567664"/>
                </a:cubicBezTo>
                <a:lnTo>
                  <a:pt x="2643612" y="568036"/>
                </a:lnTo>
                <a:lnTo>
                  <a:pt x="2644801" y="565302"/>
                </a:lnTo>
                <a:cubicBezTo>
                  <a:pt x="2646593" y="562469"/>
                  <a:pt x="2649302" y="558813"/>
                  <a:pt x="2652928" y="554336"/>
                </a:cubicBezTo>
                <a:cubicBezTo>
                  <a:pt x="2667433" y="536425"/>
                  <a:pt x="2680705" y="515950"/>
                  <a:pt x="2692744" y="492913"/>
                </a:cubicBezTo>
                <a:cubicBezTo>
                  <a:pt x="2704783" y="469875"/>
                  <a:pt x="2709228" y="452936"/>
                  <a:pt x="2706080" y="442095"/>
                </a:cubicBezTo>
                <a:cubicBezTo>
                  <a:pt x="2703720" y="433964"/>
                  <a:pt x="2705372" y="429812"/>
                  <a:pt x="2711037" y="429638"/>
                </a:cubicBezTo>
                <a:close/>
                <a:moveTo>
                  <a:pt x="546115" y="424787"/>
                </a:moveTo>
                <a:cubicBezTo>
                  <a:pt x="549727" y="424316"/>
                  <a:pt x="555595" y="426199"/>
                  <a:pt x="563719" y="430436"/>
                </a:cubicBezTo>
                <a:cubicBezTo>
                  <a:pt x="579966" y="438911"/>
                  <a:pt x="585713" y="446085"/>
                  <a:pt x="580960" y="451957"/>
                </a:cubicBezTo>
                <a:cubicBezTo>
                  <a:pt x="576206" y="457829"/>
                  <a:pt x="571258" y="465462"/>
                  <a:pt x="566117" y="474855"/>
                </a:cubicBezTo>
                <a:cubicBezTo>
                  <a:pt x="560976" y="484248"/>
                  <a:pt x="551652" y="498961"/>
                  <a:pt x="538143" y="518994"/>
                </a:cubicBezTo>
                <a:cubicBezTo>
                  <a:pt x="540351" y="518994"/>
                  <a:pt x="547855" y="517445"/>
                  <a:pt x="560654" y="514348"/>
                </a:cubicBezTo>
                <a:cubicBezTo>
                  <a:pt x="573453" y="511250"/>
                  <a:pt x="584211" y="508178"/>
                  <a:pt x="592930" y="505131"/>
                </a:cubicBezTo>
                <a:cubicBezTo>
                  <a:pt x="601649" y="502083"/>
                  <a:pt x="608751" y="498678"/>
                  <a:pt x="614236" y="494913"/>
                </a:cubicBezTo>
                <a:cubicBezTo>
                  <a:pt x="619721" y="491149"/>
                  <a:pt x="626597" y="490952"/>
                  <a:pt x="634864" y="494322"/>
                </a:cubicBezTo>
                <a:cubicBezTo>
                  <a:pt x="643131" y="497692"/>
                  <a:pt x="651574" y="503206"/>
                  <a:pt x="660193" y="510863"/>
                </a:cubicBezTo>
                <a:cubicBezTo>
                  <a:pt x="668811" y="518521"/>
                  <a:pt x="666951" y="524436"/>
                  <a:pt x="654611" y="528609"/>
                </a:cubicBezTo>
                <a:cubicBezTo>
                  <a:pt x="642271" y="532782"/>
                  <a:pt x="629422" y="541017"/>
                  <a:pt x="616064" y="553314"/>
                </a:cubicBezTo>
                <a:cubicBezTo>
                  <a:pt x="602706" y="565611"/>
                  <a:pt x="599179" y="563273"/>
                  <a:pt x="605481" y="546301"/>
                </a:cubicBezTo>
                <a:cubicBezTo>
                  <a:pt x="611784" y="529330"/>
                  <a:pt x="614791" y="520557"/>
                  <a:pt x="614505" y="519984"/>
                </a:cubicBezTo>
                <a:cubicBezTo>
                  <a:pt x="614218" y="519410"/>
                  <a:pt x="611680" y="519786"/>
                  <a:pt x="606890" y="521113"/>
                </a:cubicBezTo>
                <a:cubicBezTo>
                  <a:pt x="602101" y="522439"/>
                  <a:pt x="590277" y="525347"/>
                  <a:pt x="571420" y="529835"/>
                </a:cubicBezTo>
                <a:lnTo>
                  <a:pt x="560772" y="533836"/>
                </a:lnTo>
                <a:cubicBezTo>
                  <a:pt x="554591" y="535600"/>
                  <a:pt x="549107" y="537188"/>
                  <a:pt x="544317" y="538601"/>
                </a:cubicBezTo>
                <a:cubicBezTo>
                  <a:pt x="539527" y="540013"/>
                  <a:pt x="534515" y="538016"/>
                  <a:pt x="529281" y="532610"/>
                </a:cubicBezTo>
                <a:cubicBezTo>
                  <a:pt x="520849" y="545387"/>
                  <a:pt x="510069" y="555780"/>
                  <a:pt x="496940" y="563789"/>
                </a:cubicBezTo>
                <a:cubicBezTo>
                  <a:pt x="483812" y="571798"/>
                  <a:pt x="480904" y="570002"/>
                  <a:pt x="488218" y="558401"/>
                </a:cubicBezTo>
                <a:cubicBezTo>
                  <a:pt x="495531" y="546800"/>
                  <a:pt x="503870" y="533643"/>
                  <a:pt x="513234" y="518930"/>
                </a:cubicBezTo>
                <a:cubicBezTo>
                  <a:pt x="522598" y="504217"/>
                  <a:pt x="530192" y="488851"/>
                  <a:pt x="536014" y="472833"/>
                </a:cubicBezTo>
                <a:cubicBezTo>
                  <a:pt x="541836" y="456815"/>
                  <a:pt x="543847" y="443626"/>
                  <a:pt x="542047" y="433265"/>
                </a:cubicBezTo>
                <a:cubicBezTo>
                  <a:pt x="541148" y="428084"/>
                  <a:pt x="542504" y="425258"/>
                  <a:pt x="546115" y="424787"/>
                </a:cubicBezTo>
                <a:close/>
                <a:moveTo>
                  <a:pt x="1499155" y="424144"/>
                </a:moveTo>
                <a:cubicBezTo>
                  <a:pt x="1500538" y="423996"/>
                  <a:pt x="1502319" y="424160"/>
                  <a:pt x="1504501" y="424639"/>
                </a:cubicBezTo>
                <a:cubicBezTo>
                  <a:pt x="1513227" y="426553"/>
                  <a:pt x="1521128" y="429346"/>
                  <a:pt x="1528206" y="433017"/>
                </a:cubicBezTo>
                <a:cubicBezTo>
                  <a:pt x="1535282" y="436688"/>
                  <a:pt x="1537021" y="442640"/>
                  <a:pt x="1533421" y="450871"/>
                </a:cubicBezTo>
                <a:cubicBezTo>
                  <a:pt x="1529822" y="459102"/>
                  <a:pt x="1528022" y="477752"/>
                  <a:pt x="1528022" y="506819"/>
                </a:cubicBezTo>
                <a:cubicBezTo>
                  <a:pt x="1531651" y="506016"/>
                  <a:pt x="1535992" y="504690"/>
                  <a:pt x="1541047" y="502840"/>
                </a:cubicBezTo>
                <a:cubicBezTo>
                  <a:pt x="1546102" y="500990"/>
                  <a:pt x="1551494" y="501743"/>
                  <a:pt x="1557223" y="505098"/>
                </a:cubicBezTo>
                <a:cubicBezTo>
                  <a:pt x="1562951" y="508454"/>
                  <a:pt x="1564938" y="512179"/>
                  <a:pt x="1563181" y="516273"/>
                </a:cubicBezTo>
                <a:cubicBezTo>
                  <a:pt x="1561424" y="520367"/>
                  <a:pt x="1549612" y="526358"/>
                  <a:pt x="1527743" y="534245"/>
                </a:cubicBezTo>
                <a:cubicBezTo>
                  <a:pt x="1527026" y="542835"/>
                  <a:pt x="1526667" y="551353"/>
                  <a:pt x="1526667" y="559799"/>
                </a:cubicBezTo>
                <a:cubicBezTo>
                  <a:pt x="1537379" y="560574"/>
                  <a:pt x="1546804" y="562742"/>
                  <a:pt x="1554942" y="566306"/>
                </a:cubicBezTo>
                <a:cubicBezTo>
                  <a:pt x="1563081" y="569870"/>
                  <a:pt x="1566856" y="576394"/>
                  <a:pt x="1566268" y="585880"/>
                </a:cubicBezTo>
                <a:cubicBezTo>
                  <a:pt x="1565680" y="595366"/>
                  <a:pt x="1559840" y="597507"/>
                  <a:pt x="1548748" y="592301"/>
                </a:cubicBezTo>
                <a:cubicBezTo>
                  <a:pt x="1537655" y="587096"/>
                  <a:pt x="1530295" y="580700"/>
                  <a:pt x="1526667" y="573114"/>
                </a:cubicBezTo>
                <a:cubicBezTo>
                  <a:pt x="1526667" y="601823"/>
                  <a:pt x="1526886" y="625244"/>
                  <a:pt x="1527324" y="643377"/>
                </a:cubicBezTo>
                <a:cubicBezTo>
                  <a:pt x="1527761" y="661511"/>
                  <a:pt x="1527266" y="676991"/>
                  <a:pt x="1525839" y="689818"/>
                </a:cubicBezTo>
                <a:cubicBezTo>
                  <a:pt x="1524412" y="702646"/>
                  <a:pt x="1521376" y="710246"/>
                  <a:pt x="1516729" y="712619"/>
                </a:cubicBezTo>
                <a:cubicBezTo>
                  <a:pt x="1512083" y="714992"/>
                  <a:pt x="1508114" y="712429"/>
                  <a:pt x="1504823" y="704929"/>
                </a:cubicBezTo>
                <a:cubicBezTo>
                  <a:pt x="1501532" y="697429"/>
                  <a:pt x="1498922" y="691647"/>
                  <a:pt x="1496994" y="687581"/>
                </a:cubicBezTo>
                <a:cubicBezTo>
                  <a:pt x="1495065" y="683516"/>
                  <a:pt x="1495681" y="677048"/>
                  <a:pt x="1498844" y="668179"/>
                </a:cubicBezTo>
                <a:cubicBezTo>
                  <a:pt x="1502006" y="659309"/>
                  <a:pt x="1503805" y="647084"/>
                  <a:pt x="1504243" y="631504"/>
                </a:cubicBezTo>
                <a:cubicBezTo>
                  <a:pt x="1504680" y="615923"/>
                  <a:pt x="1504899" y="596008"/>
                  <a:pt x="1504899" y="571759"/>
                </a:cubicBezTo>
                <a:cubicBezTo>
                  <a:pt x="1497270" y="592294"/>
                  <a:pt x="1488662" y="608269"/>
                  <a:pt x="1479076" y="619684"/>
                </a:cubicBezTo>
                <a:cubicBezTo>
                  <a:pt x="1469489" y="631099"/>
                  <a:pt x="1457225" y="641036"/>
                  <a:pt x="1442282" y="649497"/>
                </a:cubicBezTo>
                <a:cubicBezTo>
                  <a:pt x="1427340" y="657958"/>
                  <a:pt x="1425569" y="655448"/>
                  <a:pt x="1436969" y="641969"/>
                </a:cubicBezTo>
                <a:cubicBezTo>
                  <a:pt x="1448370" y="628489"/>
                  <a:pt x="1460312" y="610607"/>
                  <a:pt x="1472794" y="588322"/>
                </a:cubicBezTo>
                <a:cubicBezTo>
                  <a:pt x="1485278" y="566037"/>
                  <a:pt x="1494179" y="549718"/>
                  <a:pt x="1499500" y="539364"/>
                </a:cubicBezTo>
                <a:cubicBezTo>
                  <a:pt x="1494552" y="541171"/>
                  <a:pt x="1488286" y="542075"/>
                  <a:pt x="1480700" y="542075"/>
                </a:cubicBezTo>
                <a:cubicBezTo>
                  <a:pt x="1473027" y="542075"/>
                  <a:pt x="1465470" y="540504"/>
                  <a:pt x="1458028" y="537364"/>
                </a:cubicBezTo>
                <a:cubicBezTo>
                  <a:pt x="1450585" y="534223"/>
                  <a:pt x="1452887" y="531094"/>
                  <a:pt x="1464933" y="527975"/>
                </a:cubicBezTo>
                <a:cubicBezTo>
                  <a:pt x="1476978" y="524856"/>
                  <a:pt x="1490301" y="520048"/>
                  <a:pt x="1504899" y="513552"/>
                </a:cubicBezTo>
                <a:cubicBezTo>
                  <a:pt x="1504899" y="491239"/>
                  <a:pt x="1504684" y="474425"/>
                  <a:pt x="1504253" y="463110"/>
                </a:cubicBezTo>
                <a:cubicBezTo>
                  <a:pt x="1503824" y="451796"/>
                  <a:pt x="1501576" y="442077"/>
                  <a:pt x="1497510" y="433953"/>
                </a:cubicBezTo>
                <a:cubicBezTo>
                  <a:pt x="1494461" y="427860"/>
                  <a:pt x="1495009" y="424591"/>
                  <a:pt x="1499155" y="424144"/>
                </a:cubicBezTo>
                <a:close/>
                <a:moveTo>
                  <a:pt x="2219339" y="422497"/>
                </a:moveTo>
                <a:cubicBezTo>
                  <a:pt x="2220851" y="422348"/>
                  <a:pt x="2222765" y="422628"/>
                  <a:pt x="2225081" y="423338"/>
                </a:cubicBezTo>
                <a:cubicBezTo>
                  <a:pt x="2234345" y="426177"/>
                  <a:pt x="2242247" y="429787"/>
                  <a:pt x="2248786" y="434168"/>
                </a:cubicBezTo>
                <a:cubicBezTo>
                  <a:pt x="2255325" y="438549"/>
                  <a:pt x="2256698" y="442930"/>
                  <a:pt x="2252905" y="447311"/>
                </a:cubicBezTo>
                <a:cubicBezTo>
                  <a:pt x="2249112" y="451692"/>
                  <a:pt x="2242455" y="466573"/>
                  <a:pt x="2232933" y="491956"/>
                </a:cubicBezTo>
                <a:cubicBezTo>
                  <a:pt x="2243645" y="490306"/>
                  <a:pt x="2253482" y="488095"/>
                  <a:pt x="2262445" y="485320"/>
                </a:cubicBezTo>
                <a:cubicBezTo>
                  <a:pt x="2271407" y="482545"/>
                  <a:pt x="2279079" y="484509"/>
                  <a:pt x="2285461" y="491214"/>
                </a:cubicBezTo>
                <a:cubicBezTo>
                  <a:pt x="2291842" y="497918"/>
                  <a:pt x="2287185" y="503119"/>
                  <a:pt x="2271490" y="506819"/>
                </a:cubicBezTo>
                <a:cubicBezTo>
                  <a:pt x="2255794" y="510519"/>
                  <a:pt x="2240748" y="513595"/>
                  <a:pt x="2226350" y="516047"/>
                </a:cubicBezTo>
                <a:cubicBezTo>
                  <a:pt x="2216083" y="543451"/>
                  <a:pt x="2209666" y="559337"/>
                  <a:pt x="2207099" y="563703"/>
                </a:cubicBezTo>
                <a:cubicBezTo>
                  <a:pt x="2204532" y="568070"/>
                  <a:pt x="2205009" y="570060"/>
                  <a:pt x="2208529" y="569672"/>
                </a:cubicBezTo>
                <a:cubicBezTo>
                  <a:pt x="2212050" y="569285"/>
                  <a:pt x="2219266" y="568310"/>
                  <a:pt x="2230179" y="566747"/>
                </a:cubicBezTo>
                <a:cubicBezTo>
                  <a:pt x="2231011" y="551016"/>
                  <a:pt x="2229627" y="539343"/>
                  <a:pt x="2226028" y="531728"/>
                </a:cubicBezTo>
                <a:cubicBezTo>
                  <a:pt x="2222428" y="524114"/>
                  <a:pt x="2224769" y="521260"/>
                  <a:pt x="2233051" y="523167"/>
                </a:cubicBezTo>
                <a:cubicBezTo>
                  <a:pt x="2241332" y="525074"/>
                  <a:pt x="2248108" y="527444"/>
                  <a:pt x="2253378" y="530276"/>
                </a:cubicBezTo>
                <a:cubicBezTo>
                  <a:pt x="2258648" y="533108"/>
                  <a:pt x="2260136" y="536672"/>
                  <a:pt x="2257842" y="540967"/>
                </a:cubicBezTo>
                <a:cubicBezTo>
                  <a:pt x="2255547" y="545262"/>
                  <a:pt x="2253998" y="551876"/>
                  <a:pt x="2253195" y="560810"/>
                </a:cubicBezTo>
                <a:cubicBezTo>
                  <a:pt x="2255762" y="560925"/>
                  <a:pt x="2260652" y="559376"/>
                  <a:pt x="2267865" y="556164"/>
                </a:cubicBezTo>
                <a:cubicBezTo>
                  <a:pt x="2275078" y="552952"/>
                  <a:pt x="2281410" y="554974"/>
                  <a:pt x="2286859" y="562230"/>
                </a:cubicBezTo>
                <a:cubicBezTo>
                  <a:pt x="2292308" y="569486"/>
                  <a:pt x="2289745" y="574240"/>
                  <a:pt x="2279169" y="576491"/>
                </a:cubicBezTo>
                <a:cubicBezTo>
                  <a:pt x="2268593" y="578743"/>
                  <a:pt x="2259483" y="580571"/>
                  <a:pt x="2251840" y="581976"/>
                </a:cubicBezTo>
                <a:lnTo>
                  <a:pt x="2251840" y="608047"/>
                </a:lnTo>
                <a:cubicBezTo>
                  <a:pt x="2262767" y="605437"/>
                  <a:pt x="2271045" y="603211"/>
                  <a:pt x="2276674" y="601368"/>
                </a:cubicBezTo>
                <a:cubicBezTo>
                  <a:pt x="2282302" y="599525"/>
                  <a:pt x="2287895" y="601246"/>
                  <a:pt x="2293452" y="606530"/>
                </a:cubicBezTo>
                <a:cubicBezTo>
                  <a:pt x="2299009" y="611815"/>
                  <a:pt x="2296137" y="615891"/>
                  <a:pt x="2284837" y="618759"/>
                </a:cubicBezTo>
                <a:cubicBezTo>
                  <a:pt x="2273537" y="621627"/>
                  <a:pt x="2262495" y="624552"/>
                  <a:pt x="2251711" y="627535"/>
                </a:cubicBezTo>
                <a:cubicBezTo>
                  <a:pt x="2250851" y="675532"/>
                  <a:pt x="2248137" y="703657"/>
                  <a:pt x="2243569" y="711909"/>
                </a:cubicBezTo>
                <a:cubicBezTo>
                  <a:pt x="2239002" y="720162"/>
                  <a:pt x="2233811" y="718008"/>
                  <a:pt x="2227996" y="705446"/>
                </a:cubicBezTo>
                <a:cubicBezTo>
                  <a:pt x="2222181" y="692883"/>
                  <a:pt x="2220629" y="683573"/>
                  <a:pt x="2223339" y="677514"/>
                </a:cubicBezTo>
                <a:cubicBezTo>
                  <a:pt x="2226049" y="671456"/>
                  <a:pt x="2227849" y="656000"/>
                  <a:pt x="2228738" y="631149"/>
                </a:cubicBezTo>
                <a:cubicBezTo>
                  <a:pt x="2202094" y="640785"/>
                  <a:pt x="2184696" y="647468"/>
                  <a:pt x="2176543" y="651196"/>
                </a:cubicBezTo>
                <a:cubicBezTo>
                  <a:pt x="2168391" y="654925"/>
                  <a:pt x="2159977" y="650913"/>
                  <a:pt x="2151301" y="639161"/>
                </a:cubicBezTo>
                <a:cubicBezTo>
                  <a:pt x="2142625" y="627410"/>
                  <a:pt x="2143403" y="621993"/>
                  <a:pt x="2153635" y="622910"/>
                </a:cubicBezTo>
                <a:cubicBezTo>
                  <a:pt x="2163867" y="623828"/>
                  <a:pt x="2174969" y="623398"/>
                  <a:pt x="2186944" y="621620"/>
                </a:cubicBezTo>
                <a:cubicBezTo>
                  <a:pt x="2198918" y="619842"/>
                  <a:pt x="2213294" y="616952"/>
                  <a:pt x="2230072" y="612951"/>
                </a:cubicBezTo>
                <a:lnTo>
                  <a:pt x="2230072" y="585267"/>
                </a:lnTo>
                <a:cubicBezTo>
                  <a:pt x="2209623" y="588766"/>
                  <a:pt x="2196071" y="592563"/>
                  <a:pt x="2189417" y="596657"/>
                </a:cubicBezTo>
                <a:cubicBezTo>
                  <a:pt x="2182763" y="600751"/>
                  <a:pt x="2177755" y="597937"/>
                  <a:pt x="2174392" y="588214"/>
                </a:cubicBezTo>
                <a:cubicBezTo>
                  <a:pt x="2171030" y="578492"/>
                  <a:pt x="2172542" y="571519"/>
                  <a:pt x="2178931" y="567296"/>
                </a:cubicBezTo>
                <a:cubicBezTo>
                  <a:pt x="2185320" y="563072"/>
                  <a:pt x="2192923" y="547015"/>
                  <a:pt x="2201743" y="519123"/>
                </a:cubicBezTo>
                <a:cubicBezTo>
                  <a:pt x="2196365" y="520027"/>
                  <a:pt x="2191389" y="520231"/>
                  <a:pt x="2186814" y="519736"/>
                </a:cubicBezTo>
                <a:cubicBezTo>
                  <a:pt x="2182240" y="519241"/>
                  <a:pt x="2177285" y="516165"/>
                  <a:pt x="2171951" y="510508"/>
                </a:cubicBezTo>
                <a:cubicBezTo>
                  <a:pt x="2166616" y="504851"/>
                  <a:pt x="2168319" y="501714"/>
                  <a:pt x="2177060" y="501098"/>
                </a:cubicBezTo>
                <a:cubicBezTo>
                  <a:pt x="2185800" y="500481"/>
                  <a:pt x="2196007" y="499004"/>
                  <a:pt x="2207679" y="496666"/>
                </a:cubicBezTo>
                <a:cubicBezTo>
                  <a:pt x="2217216" y="466753"/>
                  <a:pt x="2220184" y="446343"/>
                  <a:pt x="2216585" y="435437"/>
                </a:cubicBezTo>
                <a:cubicBezTo>
                  <a:pt x="2213885" y="427258"/>
                  <a:pt x="2214803" y="422944"/>
                  <a:pt x="2219339" y="422497"/>
                </a:cubicBezTo>
                <a:close/>
                <a:moveTo>
                  <a:pt x="1672357" y="421810"/>
                </a:moveTo>
                <a:cubicBezTo>
                  <a:pt x="1677605" y="421810"/>
                  <a:pt x="1685363" y="424141"/>
                  <a:pt x="1695631" y="428801"/>
                </a:cubicBezTo>
                <a:cubicBezTo>
                  <a:pt x="1707160" y="435168"/>
                  <a:pt x="1709523" y="440646"/>
                  <a:pt x="1702718" y="445235"/>
                </a:cubicBezTo>
                <a:cubicBezTo>
                  <a:pt x="1695914" y="449824"/>
                  <a:pt x="1689174" y="455456"/>
                  <a:pt x="1682499" y="462132"/>
                </a:cubicBezTo>
                <a:cubicBezTo>
                  <a:pt x="1675823" y="468807"/>
                  <a:pt x="1665929" y="476601"/>
                  <a:pt x="1652814" y="485513"/>
                </a:cubicBezTo>
                <a:cubicBezTo>
                  <a:pt x="1639701" y="494426"/>
                  <a:pt x="1636553" y="493544"/>
                  <a:pt x="1643371" y="482868"/>
                </a:cubicBezTo>
                <a:cubicBezTo>
                  <a:pt x="1650190" y="472191"/>
                  <a:pt x="1655811" y="462067"/>
                  <a:pt x="1660235" y="452495"/>
                </a:cubicBezTo>
                <a:cubicBezTo>
                  <a:pt x="1664659" y="442923"/>
                  <a:pt x="1666197" y="435416"/>
                  <a:pt x="1664849" y="429974"/>
                </a:cubicBezTo>
                <a:cubicBezTo>
                  <a:pt x="1663501" y="424532"/>
                  <a:pt x="1666004" y="421810"/>
                  <a:pt x="1672357" y="421810"/>
                </a:cubicBezTo>
                <a:close/>
                <a:moveTo>
                  <a:pt x="1199474" y="413730"/>
                </a:moveTo>
                <a:cubicBezTo>
                  <a:pt x="1200806" y="413713"/>
                  <a:pt x="1202416" y="414008"/>
                  <a:pt x="1204303" y="414615"/>
                </a:cubicBezTo>
                <a:cubicBezTo>
                  <a:pt x="1211853" y="417046"/>
                  <a:pt x="1218855" y="420767"/>
                  <a:pt x="1225308" y="425779"/>
                </a:cubicBezTo>
                <a:cubicBezTo>
                  <a:pt x="1231761" y="430791"/>
                  <a:pt x="1232739" y="435061"/>
                  <a:pt x="1228244" y="438589"/>
                </a:cubicBezTo>
                <a:cubicBezTo>
                  <a:pt x="1223748" y="442116"/>
                  <a:pt x="1218166" y="448107"/>
                  <a:pt x="1211498" y="456560"/>
                </a:cubicBezTo>
                <a:cubicBezTo>
                  <a:pt x="1204830" y="465014"/>
                  <a:pt x="1196907" y="472317"/>
                  <a:pt x="1187729" y="478469"/>
                </a:cubicBezTo>
                <a:cubicBezTo>
                  <a:pt x="1204221" y="476748"/>
                  <a:pt x="1223573" y="473665"/>
                  <a:pt x="1245786" y="469219"/>
                </a:cubicBezTo>
                <a:cubicBezTo>
                  <a:pt x="1267999" y="464774"/>
                  <a:pt x="1282851" y="461153"/>
                  <a:pt x="1290344" y="458356"/>
                </a:cubicBezTo>
                <a:cubicBezTo>
                  <a:pt x="1297837" y="455560"/>
                  <a:pt x="1305186" y="454642"/>
                  <a:pt x="1312392" y="455603"/>
                </a:cubicBezTo>
                <a:cubicBezTo>
                  <a:pt x="1319598" y="456564"/>
                  <a:pt x="1326270" y="459937"/>
                  <a:pt x="1332408" y="465724"/>
                </a:cubicBezTo>
                <a:cubicBezTo>
                  <a:pt x="1338545" y="471510"/>
                  <a:pt x="1329690" y="476683"/>
                  <a:pt x="1305842" y="481243"/>
                </a:cubicBezTo>
                <a:cubicBezTo>
                  <a:pt x="1281994" y="485804"/>
                  <a:pt x="1256577" y="489733"/>
                  <a:pt x="1229588" y="493031"/>
                </a:cubicBezTo>
                <a:lnTo>
                  <a:pt x="1229588" y="517617"/>
                </a:lnTo>
                <a:cubicBezTo>
                  <a:pt x="1244731" y="514176"/>
                  <a:pt x="1257376" y="510390"/>
                  <a:pt x="1267522" y="506260"/>
                </a:cubicBezTo>
                <a:cubicBezTo>
                  <a:pt x="1277667" y="502130"/>
                  <a:pt x="1287602" y="503847"/>
                  <a:pt x="1297324" y="511412"/>
                </a:cubicBezTo>
                <a:cubicBezTo>
                  <a:pt x="1307047" y="518976"/>
                  <a:pt x="1301859" y="524848"/>
                  <a:pt x="1281761" y="529029"/>
                </a:cubicBezTo>
                <a:cubicBezTo>
                  <a:pt x="1261664" y="533209"/>
                  <a:pt x="1244151" y="535693"/>
                  <a:pt x="1229223" y="536482"/>
                </a:cubicBezTo>
                <a:cubicBezTo>
                  <a:pt x="1228534" y="544670"/>
                  <a:pt x="1228527" y="552328"/>
                  <a:pt x="1229201" y="559455"/>
                </a:cubicBezTo>
                <a:cubicBezTo>
                  <a:pt x="1240286" y="556859"/>
                  <a:pt x="1252630" y="553285"/>
                  <a:pt x="1266231" y="548732"/>
                </a:cubicBezTo>
                <a:cubicBezTo>
                  <a:pt x="1279833" y="544179"/>
                  <a:pt x="1291972" y="545416"/>
                  <a:pt x="1302648" y="552443"/>
                </a:cubicBezTo>
                <a:cubicBezTo>
                  <a:pt x="1313325" y="559469"/>
                  <a:pt x="1305591" y="565797"/>
                  <a:pt x="1279449" y="571425"/>
                </a:cubicBezTo>
                <a:cubicBezTo>
                  <a:pt x="1253307" y="577054"/>
                  <a:pt x="1236235" y="578965"/>
                  <a:pt x="1228233" y="577158"/>
                </a:cubicBezTo>
                <a:cubicBezTo>
                  <a:pt x="1228233" y="579868"/>
                  <a:pt x="1227944" y="583700"/>
                  <a:pt x="1227365" y="588653"/>
                </a:cubicBezTo>
                <a:lnTo>
                  <a:pt x="1225242" y="603495"/>
                </a:lnTo>
                <a:lnTo>
                  <a:pt x="1227352" y="603401"/>
                </a:lnTo>
                <a:cubicBezTo>
                  <a:pt x="1236773" y="604806"/>
                  <a:pt x="1244215" y="606419"/>
                  <a:pt x="1249679" y="608240"/>
                </a:cubicBezTo>
                <a:cubicBezTo>
                  <a:pt x="1256046" y="610363"/>
                  <a:pt x="1261488" y="613679"/>
                  <a:pt x="1266006" y="618189"/>
                </a:cubicBezTo>
                <a:cubicBezTo>
                  <a:pt x="1270522" y="622699"/>
                  <a:pt x="1272480" y="629586"/>
                  <a:pt x="1271878" y="638850"/>
                </a:cubicBezTo>
                <a:cubicBezTo>
                  <a:pt x="1271275" y="648113"/>
                  <a:pt x="1265865" y="650358"/>
                  <a:pt x="1255648" y="645582"/>
                </a:cubicBezTo>
                <a:cubicBezTo>
                  <a:pt x="1245431" y="640807"/>
                  <a:pt x="1235805" y="632232"/>
                  <a:pt x="1226770" y="619856"/>
                </a:cubicBezTo>
                <a:lnTo>
                  <a:pt x="1222885" y="613704"/>
                </a:lnTo>
                <a:lnTo>
                  <a:pt x="1222439" y="615331"/>
                </a:lnTo>
                <a:cubicBezTo>
                  <a:pt x="1219535" y="621450"/>
                  <a:pt x="1214881" y="620560"/>
                  <a:pt x="1208476" y="612661"/>
                </a:cubicBezTo>
                <a:cubicBezTo>
                  <a:pt x="1199936" y="602128"/>
                  <a:pt x="1197467" y="589480"/>
                  <a:pt x="1201066" y="574717"/>
                </a:cubicBezTo>
                <a:cubicBezTo>
                  <a:pt x="1204665" y="559953"/>
                  <a:pt x="1205210" y="533772"/>
                  <a:pt x="1202700" y="496172"/>
                </a:cubicBezTo>
                <a:cubicBezTo>
                  <a:pt x="1196749" y="497075"/>
                  <a:pt x="1189816" y="495727"/>
                  <a:pt x="1181900" y="492128"/>
                </a:cubicBezTo>
                <a:cubicBezTo>
                  <a:pt x="1174128" y="500388"/>
                  <a:pt x="1163562" y="509820"/>
                  <a:pt x="1150205" y="520425"/>
                </a:cubicBezTo>
                <a:cubicBezTo>
                  <a:pt x="1136846" y="531029"/>
                  <a:pt x="1125565" y="537511"/>
                  <a:pt x="1116358" y="539870"/>
                </a:cubicBezTo>
                <a:cubicBezTo>
                  <a:pt x="1107151" y="542229"/>
                  <a:pt x="1106148" y="539518"/>
                  <a:pt x="1113346" y="531739"/>
                </a:cubicBezTo>
                <a:cubicBezTo>
                  <a:pt x="1120545" y="523959"/>
                  <a:pt x="1129634" y="514502"/>
                  <a:pt x="1140611" y="503367"/>
                </a:cubicBezTo>
                <a:cubicBezTo>
                  <a:pt x="1151589" y="492232"/>
                  <a:pt x="1163734" y="477834"/>
                  <a:pt x="1177049" y="460174"/>
                </a:cubicBezTo>
                <a:cubicBezTo>
                  <a:pt x="1190364" y="442514"/>
                  <a:pt x="1196348" y="429898"/>
                  <a:pt x="1195000" y="422327"/>
                </a:cubicBezTo>
                <a:cubicBezTo>
                  <a:pt x="1193989" y="416648"/>
                  <a:pt x="1195480" y="413782"/>
                  <a:pt x="1199474" y="413730"/>
                </a:cubicBezTo>
                <a:close/>
                <a:moveTo>
                  <a:pt x="6847307" y="232255"/>
                </a:moveTo>
                <a:cubicBezTo>
                  <a:pt x="6851291" y="231612"/>
                  <a:pt x="6855693" y="231910"/>
                  <a:pt x="6860515" y="233150"/>
                </a:cubicBezTo>
                <a:cubicBezTo>
                  <a:pt x="6870159" y="235631"/>
                  <a:pt x="6876457" y="240848"/>
                  <a:pt x="6879412" y="248799"/>
                </a:cubicBezTo>
                <a:cubicBezTo>
                  <a:pt x="6882365" y="256751"/>
                  <a:pt x="6881950" y="266699"/>
                  <a:pt x="6878165" y="278645"/>
                </a:cubicBezTo>
                <a:cubicBezTo>
                  <a:pt x="6874379" y="290590"/>
                  <a:pt x="6867501" y="302016"/>
                  <a:pt x="6857535" y="312921"/>
                </a:cubicBezTo>
                <a:cubicBezTo>
                  <a:pt x="6847569" y="323827"/>
                  <a:pt x="6837961" y="329764"/>
                  <a:pt x="6828711" y="330732"/>
                </a:cubicBezTo>
                <a:cubicBezTo>
                  <a:pt x="6819462" y="331700"/>
                  <a:pt x="6817655" y="329215"/>
                  <a:pt x="6823291" y="323279"/>
                </a:cubicBezTo>
                <a:cubicBezTo>
                  <a:pt x="6828927" y="317342"/>
                  <a:pt x="6834121" y="311351"/>
                  <a:pt x="6838875" y="305307"/>
                </a:cubicBezTo>
                <a:cubicBezTo>
                  <a:pt x="6843629" y="299262"/>
                  <a:pt x="6847763" y="292024"/>
                  <a:pt x="6851277" y="283592"/>
                </a:cubicBezTo>
                <a:cubicBezTo>
                  <a:pt x="6844953" y="283592"/>
                  <a:pt x="6839635" y="281975"/>
                  <a:pt x="6835327" y="278741"/>
                </a:cubicBezTo>
                <a:cubicBezTo>
                  <a:pt x="6831017" y="275508"/>
                  <a:pt x="6828099" y="271277"/>
                  <a:pt x="6826571" y="266050"/>
                </a:cubicBezTo>
                <a:cubicBezTo>
                  <a:pt x="6825045" y="260823"/>
                  <a:pt x="6824765" y="255941"/>
                  <a:pt x="6825733" y="251402"/>
                </a:cubicBezTo>
                <a:cubicBezTo>
                  <a:pt x="6826701" y="246863"/>
                  <a:pt x="6830329" y="242066"/>
                  <a:pt x="6836617" y="237011"/>
                </a:cubicBezTo>
                <a:cubicBezTo>
                  <a:pt x="6839761" y="234484"/>
                  <a:pt x="6843325" y="232899"/>
                  <a:pt x="6847307" y="232255"/>
                </a:cubicBezTo>
                <a:close/>
                <a:moveTo>
                  <a:pt x="3627858" y="232255"/>
                </a:moveTo>
                <a:cubicBezTo>
                  <a:pt x="3631841" y="231612"/>
                  <a:pt x="3636243" y="231910"/>
                  <a:pt x="3641065" y="233150"/>
                </a:cubicBezTo>
                <a:cubicBezTo>
                  <a:pt x="3650709" y="235631"/>
                  <a:pt x="3657008" y="240848"/>
                  <a:pt x="3659962" y="248799"/>
                </a:cubicBezTo>
                <a:cubicBezTo>
                  <a:pt x="3662916" y="256751"/>
                  <a:pt x="3662500" y="266699"/>
                  <a:pt x="3658714" y="278645"/>
                </a:cubicBezTo>
                <a:cubicBezTo>
                  <a:pt x="3654928" y="290590"/>
                  <a:pt x="3648052" y="302016"/>
                  <a:pt x="3638086" y="312921"/>
                </a:cubicBezTo>
                <a:cubicBezTo>
                  <a:pt x="3628120" y="323827"/>
                  <a:pt x="3618511" y="329764"/>
                  <a:pt x="3609262" y="330732"/>
                </a:cubicBezTo>
                <a:cubicBezTo>
                  <a:pt x="3600013" y="331700"/>
                  <a:pt x="3598206" y="329215"/>
                  <a:pt x="3603841" y="323279"/>
                </a:cubicBezTo>
                <a:cubicBezTo>
                  <a:pt x="3609477" y="317342"/>
                  <a:pt x="3614672" y="311351"/>
                  <a:pt x="3619426" y="305307"/>
                </a:cubicBezTo>
                <a:cubicBezTo>
                  <a:pt x="3624179" y="299262"/>
                  <a:pt x="3628313" y="292024"/>
                  <a:pt x="3631826" y="283592"/>
                </a:cubicBezTo>
                <a:cubicBezTo>
                  <a:pt x="3625502" y="283592"/>
                  <a:pt x="3620186" y="281975"/>
                  <a:pt x="3615876" y="278741"/>
                </a:cubicBezTo>
                <a:cubicBezTo>
                  <a:pt x="3611568" y="275508"/>
                  <a:pt x="3608649" y="271277"/>
                  <a:pt x="3607122" y="266050"/>
                </a:cubicBezTo>
                <a:cubicBezTo>
                  <a:pt x="3605594" y="260823"/>
                  <a:pt x="3605315" y="255941"/>
                  <a:pt x="3606283" y="251402"/>
                </a:cubicBezTo>
                <a:cubicBezTo>
                  <a:pt x="3607251" y="246863"/>
                  <a:pt x="3610879" y="242066"/>
                  <a:pt x="3617167" y="237011"/>
                </a:cubicBezTo>
                <a:cubicBezTo>
                  <a:pt x="3620311" y="234484"/>
                  <a:pt x="3623875" y="232899"/>
                  <a:pt x="3627858" y="232255"/>
                </a:cubicBezTo>
                <a:close/>
                <a:moveTo>
                  <a:pt x="789233" y="230480"/>
                </a:moveTo>
                <a:cubicBezTo>
                  <a:pt x="793965" y="230486"/>
                  <a:pt x="798705" y="231738"/>
                  <a:pt x="803452" y="234237"/>
                </a:cubicBezTo>
                <a:cubicBezTo>
                  <a:pt x="812945" y="239234"/>
                  <a:pt x="817692" y="247125"/>
                  <a:pt x="817692" y="257909"/>
                </a:cubicBezTo>
                <a:cubicBezTo>
                  <a:pt x="817692" y="268693"/>
                  <a:pt x="812195" y="276343"/>
                  <a:pt x="801203" y="280860"/>
                </a:cubicBezTo>
                <a:cubicBezTo>
                  <a:pt x="790212" y="285377"/>
                  <a:pt x="780511" y="284829"/>
                  <a:pt x="772100" y="279215"/>
                </a:cubicBezTo>
                <a:cubicBezTo>
                  <a:pt x="763690" y="273601"/>
                  <a:pt x="759721" y="265939"/>
                  <a:pt x="760194" y="256231"/>
                </a:cubicBezTo>
                <a:cubicBezTo>
                  <a:pt x="760667" y="246523"/>
                  <a:pt x="765622" y="239180"/>
                  <a:pt x="775058" y="234204"/>
                </a:cubicBezTo>
                <a:cubicBezTo>
                  <a:pt x="779776" y="231716"/>
                  <a:pt x="784501" y="230475"/>
                  <a:pt x="789233" y="230480"/>
                </a:cubicBezTo>
                <a:close/>
                <a:moveTo>
                  <a:pt x="6654299" y="217448"/>
                </a:moveTo>
                <a:cubicBezTo>
                  <a:pt x="6649101" y="218351"/>
                  <a:pt x="6631057" y="220890"/>
                  <a:pt x="6600169" y="225063"/>
                </a:cubicBezTo>
                <a:cubicBezTo>
                  <a:pt x="6601001" y="239317"/>
                  <a:pt x="6602212" y="251570"/>
                  <a:pt x="6603804" y="261824"/>
                </a:cubicBezTo>
                <a:cubicBezTo>
                  <a:pt x="6620381" y="261021"/>
                  <a:pt x="6638113" y="259386"/>
                  <a:pt x="6656999" y="256919"/>
                </a:cubicBezTo>
                <a:cubicBezTo>
                  <a:pt x="6658619" y="246379"/>
                  <a:pt x="6659874" y="236940"/>
                  <a:pt x="6660763" y="228601"/>
                </a:cubicBezTo>
                <a:cubicBezTo>
                  <a:pt x="6661653" y="220262"/>
                  <a:pt x="6659497" y="216544"/>
                  <a:pt x="6654299" y="217448"/>
                </a:cubicBezTo>
                <a:close/>
                <a:moveTo>
                  <a:pt x="486346" y="183010"/>
                </a:moveTo>
                <a:cubicBezTo>
                  <a:pt x="494205" y="184458"/>
                  <a:pt x="501060" y="187126"/>
                  <a:pt x="506910" y="191012"/>
                </a:cubicBezTo>
                <a:cubicBezTo>
                  <a:pt x="513334" y="194697"/>
                  <a:pt x="515371" y="198512"/>
                  <a:pt x="513019" y="202455"/>
                </a:cubicBezTo>
                <a:cubicBezTo>
                  <a:pt x="510668" y="206399"/>
                  <a:pt x="508144" y="215103"/>
                  <a:pt x="505448" y="228569"/>
                </a:cubicBezTo>
                <a:cubicBezTo>
                  <a:pt x="502752" y="242034"/>
                  <a:pt x="497126" y="254711"/>
                  <a:pt x="488573" y="266599"/>
                </a:cubicBezTo>
                <a:cubicBezTo>
                  <a:pt x="480019" y="278487"/>
                  <a:pt x="467668" y="286539"/>
                  <a:pt x="451522" y="290755"/>
                </a:cubicBezTo>
                <a:cubicBezTo>
                  <a:pt x="435374" y="294971"/>
                  <a:pt x="431033" y="293652"/>
                  <a:pt x="438497" y="286797"/>
                </a:cubicBezTo>
                <a:cubicBezTo>
                  <a:pt x="445961" y="279942"/>
                  <a:pt x="453859" y="272134"/>
                  <a:pt x="462191" y="263372"/>
                </a:cubicBezTo>
                <a:cubicBezTo>
                  <a:pt x="470522" y="254611"/>
                  <a:pt x="476240" y="242411"/>
                  <a:pt x="479345" y="226773"/>
                </a:cubicBezTo>
                <a:cubicBezTo>
                  <a:pt x="482450" y="211135"/>
                  <a:pt x="482428" y="199569"/>
                  <a:pt x="479280" y="192076"/>
                </a:cubicBezTo>
                <a:cubicBezTo>
                  <a:pt x="476133" y="184584"/>
                  <a:pt x="478488" y="181561"/>
                  <a:pt x="486346" y="183010"/>
                </a:cubicBezTo>
                <a:close/>
                <a:moveTo>
                  <a:pt x="523727" y="176469"/>
                </a:moveTo>
                <a:cubicBezTo>
                  <a:pt x="525056" y="176323"/>
                  <a:pt x="526757" y="176489"/>
                  <a:pt x="528830" y="176965"/>
                </a:cubicBezTo>
                <a:cubicBezTo>
                  <a:pt x="537118" y="178873"/>
                  <a:pt x="543571" y="181210"/>
                  <a:pt x="548189" y="183978"/>
                </a:cubicBezTo>
                <a:cubicBezTo>
                  <a:pt x="555000" y="187649"/>
                  <a:pt x="557274" y="192274"/>
                  <a:pt x="555007" y="197852"/>
                </a:cubicBezTo>
                <a:cubicBezTo>
                  <a:pt x="552742" y="203430"/>
                  <a:pt x="551835" y="215860"/>
                  <a:pt x="552286" y="235140"/>
                </a:cubicBezTo>
                <a:cubicBezTo>
                  <a:pt x="552738" y="254421"/>
                  <a:pt x="550884" y="269116"/>
                  <a:pt x="546726" y="279225"/>
                </a:cubicBezTo>
                <a:cubicBezTo>
                  <a:pt x="542567" y="289335"/>
                  <a:pt x="537598" y="290694"/>
                  <a:pt x="531819" y="283302"/>
                </a:cubicBezTo>
                <a:cubicBezTo>
                  <a:pt x="526040" y="275909"/>
                  <a:pt x="523824" y="268166"/>
                  <a:pt x="525173" y="260071"/>
                </a:cubicBezTo>
                <a:cubicBezTo>
                  <a:pt x="526521" y="251976"/>
                  <a:pt x="527195" y="239539"/>
                  <a:pt x="527195" y="222761"/>
                </a:cubicBezTo>
                <a:cubicBezTo>
                  <a:pt x="527195" y="206442"/>
                  <a:pt x="525395" y="194253"/>
                  <a:pt x="521796" y="186193"/>
                </a:cubicBezTo>
                <a:cubicBezTo>
                  <a:pt x="519096" y="180149"/>
                  <a:pt x="519740" y="176908"/>
                  <a:pt x="523727" y="176469"/>
                </a:cubicBezTo>
                <a:close/>
                <a:moveTo>
                  <a:pt x="570113" y="160382"/>
                </a:moveTo>
                <a:cubicBezTo>
                  <a:pt x="571552" y="160184"/>
                  <a:pt x="573382" y="160327"/>
                  <a:pt x="575604" y="160811"/>
                </a:cubicBezTo>
                <a:cubicBezTo>
                  <a:pt x="584487" y="162747"/>
                  <a:pt x="591331" y="165637"/>
                  <a:pt x="596135" y="169480"/>
                </a:cubicBezTo>
                <a:cubicBezTo>
                  <a:pt x="602473" y="173065"/>
                  <a:pt x="604710" y="176578"/>
                  <a:pt x="602846" y="180020"/>
                </a:cubicBezTo>
                <a:cubicBezTo>
                  <a:pt x="600982" y="183462"/>
                  <a:pt x="599401" y="190599"/>
                  <a:pt x="598103" y="201433"/>
                </a:cubicBezTo>
                <a:cubicBezTo>
                  <a:pt x="596806" y="212267"/>
                  <a:pt x="596372" y="223765"/>
                  <a:pt x="596802" y="235925"/>
                </a:cubicBezTo>
                <a:cubicBezTo>
                  <a:pt x="597232" y="248086"/>
                  <a:pt x="599523" y="255672"/>
                  <a:pt x="603674" y="258683"/>
                </a:cubicBezTo>
                <a:cubicBezTo>
                  <a:pt x="607826" y="261695"/>
                  <a:pt x="615200" y="263200"/>
                  <a:pt x="625798" y="263200"/>
                </a:cubicBezTo>
                <a:cubicBezTo>
                  <a:pt x="637671" y="263200"/>
                  <a:pt x="645853" y="262268"/>
                  <a:pt x="650341" y="260404"/>
                </a:cubicBezTo>
                <a:cubicBezTo>
                  <a:pt x="654830" y="258540"/>
                  <a:pt x="660200" y="248412"/>
                  <a:pt x="666453" y="230021"/>
                </a:cubicBezTo>
                <a:cubicBezTo>
                  <a:pt x="672705" y="211629"/>
                  <a:pt x="675598" y="210916"/>
                  <a:pt x="675132" y="227880"/>
                </a:cubicBezTo>
                <a:cubicBezTo>
                  <a:pt x="674665" y="244845"/>
                  <a:pt x="676913" y="257403"/>
                  <a:pt x="681875" y="265556"/>
                </a:cubicBezTo>
                <a:cubicBezTo>
                  <a:pt x="686837" y="273708"/>
                  <a:pt x="682664" y="280100"/>
                  <a:pt x="669356" y="284732"/>
                </a:cubicBezTo>
                <a:cubicBezTo>
                  <a:pt x="656048" y="289364"/>
                  <a:pt x="641142" y="291451"/>
                  <a:pt x="624637" y="290992"/>
                </a:cubicBezTo>
                <a:cubicBezTo>
                  <a:pt x="608131" y="290533"/>
                  <a:pt x="595637" y="286560"/>
                  <a:pt x="587155" y="279075"/>
                </a:cubicBezTo>
                <a:cubicBezTo>
                  <a:pt x="578672" y="271589"/>
                  <a:pt x="574431" y="260468"/>
                  <a:pt x="574431" y="245712"/>
                </a:cubicBezTo>
                <a:cubicBezTo>
                  <a:pt x="574431" y="232347"/>
                  <a:pt x="574213" y="218857"/>
                  <a:pt x="573775" y="205241"/>
                </a:cubicBezTo>
                <a:cubicBezTo>
                  <a:pt x="573338" y="191625"/>
                  <a:pt x="571312" y="180332"/>
                  <a:pt x="567698" y="171362"/>
                </a:cubicBezTo>
                <a:cubicBezTo>
                  <a:pt x="564988" y="164635"/>
                  <a:pt x="565793" y="160975"/>
                  <a:pt x="570113" y="160382"/>
                </a:cubicBezTo>
                <a:close/>
                <a:moveTo>
                  <a:pt x="5888866" y="150958"/>
                </a:moveTo>
                <a:cubicBezTo>
                  <a:pt x="5891185" y="151269"/>
                  <a:pt x="5893989" y="151904"/>
                  <a:pt x="5897280" y="152863"/>
                </a:cubicBezTo>
                <a:cubicBezTo>
                  <a:pt x="5910445" y="156699"/>
                  <a:pt x="5919920" y="162511"/>
                  <a:pt x="5925706" y="170297"/>
                </a:cubicBezTo>
                <a:cubicBezTo>
                  <a:pt x="5931493" y="178084"/>
                  <a:pt x="5932919" y="187663"/>
                  <a:pt x="5929987" y="199035"/>
                </a:cubicBezTo>
                <a:cubicBezTo>
                  <a:pt x="5927054" y="210407"/>
                  <a:pt x="5917809" y="207725"/>
                  <a:pt x="5902249" y="190990"/>
                </a:cubicBezTo>
                <a:cubicBezTo>
                  <a:pt x="5890562" y="174800"/>
                  <a:pt x="5883521" y="163439"/>
                  <a:pt x="5881126" y="156907"/>
                </a:cubicBezTo>
                <a:cubicBezTo>
                  <a:pt x="5879330" y="152008"/>
                  <a:pt x="5881910" y="150025"/>
                  <a:pt x="5888866" y="150958"/>
                </a:cubicBezTo>
                <a:close/>
                <a:moveTo>
                  <a:pt x="451933" y="145778"/>
                </a:moveTo>
                <a:cubicBezTo>
                  <a:pt x="453125" y="147124"/>
                  <a:pt x="452575" y="152530"/>
                  <a:pt x="450285" y="161994"/>
                </a:cubicBezTo>
                <a:cubicBezTo>
                  <a:pt x="445703" y="180923"/>
                  <a:pt x="440264" y="199831"/>
                  <a:pt x="433969" y="218717"/>
                </a:cubicBezTo>
                <a:cubicBezTo>
                  <a:pt x="427760" y="237302"/>
                  <a:pt x="423285" y="254334"/>
                  <a:pt x="420547" y="269815"/>
                </a:cubicBezTo>
                <a:cubicBezTo>
                  <a:pt x="417808" y="285295"/>
                  <a:pt x="409927" y="285040"/>
                  <a:pt x="396906" y="269051"/>
                </a:cubicBezTo>
                <a:cubicBezTo>
                  <a:pt x="383886" y="253062"/>
                  <a:pt x="380408" y="243543"/>
                  <a:pt x="386474" y="240496"/>
                </a:cubicBezTo>
                <a:cubicBezTo>
                  <a:pt x="392540" y="237449"/>
                  <a:pt x="401162" y="225643"/>
                  <a:pt x="412340" y="205079"/>
                </a:cubicBezTo>
                <a:cubicBezTo>
                  <a:pt x="423518" y="184516"/>
                  <a:pt x="433783" y="167461"/>
                  <a:pt x="443132" y="153917"/>
                </a:cubicBezTo>
                <a:cubicBezTo>
                  <a:pt x="447807" y="147145"/>
                  <a:pt x="450740" y="144432"/>
                  <a:pt x="451933" y="145778"/>
                </a:cubicBezTo>
                <a:close/>
                <a:moveTo>
                  <a:pt x="170743" y="130910"/>
                </a:moveTo>
                <a:cubicBezTo>
                  <a:pt x="172380" y="131094"/>
                  <a:pt x="174383" y="131668"/>
                  <a:pt x="176753" y="132633"/>
                </a:cubicBezTo>
                <a:cubicBezTo>
                  <a:pt x="186231" y="136490"/>
                  <a:pt x="193459" y="140825"/>
                  <a:pt x="198435" y="145636"/>
                </a:cubicBezTo>
                <a:cubicBezTo>
                  <a:pt x="203411" y="150447"/>
                  <a:pt x="204175" y="155043"/>
                  <a:pt x="200726" y="159424"/>
                </a:cubicBezTo>
                <a:cubicBezTo>
                  <a:pt x="197277" y="163805"/>
                  <a:pt x="192918" y="170609"/>
                  <a:pt x="187648" y="179837"/>
                </a:cubicBezTo>
                <a:cubicBezTo>
                  <a:pt x="182377" y="189065"/>
                  <a:pt x="175863" y="199279"/>
                  <a:pt x="168106" y="210479"/>
                </a:cubicBezTo>
                <a:cubicBezTo>
                  <a:pt x="177182" y="217434"/>
                  <a:pt x="191691" y="227117"/>
                  <a:pt x="211632" y="239528"/>
                </a:cubicBezTo>
                <a:cubicBezTo>
                  <a:pt x="231571" y="251940"/>
                  <a:pt x="249350" y="259658"/>
                  <a:pt x="264967" y="262684"/>
                </a:cubicBezTo>
                <a:cubicBezTo>
                  <a:pt x="280583" y="265710"/>
                  <a:pt x="296687" y="269212"/>
                  <a:pt x="313279" y="273192"/>
                </a:cubicBezTo>
                <a:cubicBezTo>
                  <a:pt x="329870" y="277171"/>
                  <a:pt x="331975" y="281696"/>
                  <a:pt x="319592" y="286765"/>
                </a:cubicBezTo>
                <a:cubicBezTo>
                  <a:pt x="307209" y="291834"/>
                  <a:pt x="291238" y="295720"/>
                  <a:pt x="271678" y="298423"/>
                </a:cubicBezTo>
                <a:cubicBezTo>
                  <a:pt x="252118" y="301127"/>
                  <a:pt x="236035" y="297154"/>
                  <a:pt x="223430" y="286507"/>
                </a:cubicBezTo>
                <a:cubicBezTo>
                  <a:pt x="210825" y="275859"/>
                  <a:pt x="187988" y="256439"/>
                  <a:pt x="154919" y="228246"/>
                </a:cubicBezTo>
                <a:cubicBezTo>
                  <a:pt x="140092" y="245755"/>
                  <a:pt x="122546" y="259346"/>
                  <a:pt x="102284" y="269019"/>
                </a:cubicBezTo>
                <a:cubicBezTo>
                  <a:pt x="82021" y="278691"/>
                  <a:pt x="61579" y="284212"/>
                  <a:pt x="40958" y="285582"/>
                </a:cubicBezTo>
                <a:cubicBezTo>
                  <a:pt x="20336" y="286951"/>
                  <a:pt x="19796" y="283635"/>
                  <a:pt x="39334" y="275633"/>
                </a:cubicBezTo>
                <a:cubicBezTo>
                  <a:pt x="58873" y="267631"/>
                  <a:pt x="77888" y="257909"/>
                  <a:pt x="96379" y="246465"/>
                </a:cubicBezTo>
                <a:cubicBezTo>
                  <a:pt x="114871" y="235022"/>
                  <a:pt x="127924" y="223736"/>
                  <a:pt x="135539" y="212608"/>
                </a:cubicBezTo>
                <a:cubicBezTo>
                  <a:pt x="128240" y="204276"/>
                  <a:pt x="120467" y="197074"/>
                  <a:pt x="112221" y="191001"/>
                </a:cubicBezTo>
                <a:cubicBezTo>
                  <a:pt x="103976" y="184928"/>
                  <a:pt x="96354" y="179873"/>
                  <a:pt x="89356" y="175836"/>
                </a:cubicBezTo>
                <a:cubicBezTo>
                  <a:pt x="82358" y="171799"/>
                  <a:pt x="83821" y="168250"/>
                  <a:pt x="93744" y="165189"/>
                </a:cubicBezTo>
                <a:cubicBezTo>
                  <a:pt x="103668" y="162127"/>
                  <a:pt x="112021" y="163661"/>
                  <a:pt x="118803" y="169792"/>
                </a:cubicBezTo>
                <a:cubicBezTo>
                  <a:pt x="125587" y="175922"/>
                  <a:pt x="135826" y="184559"/>
                  <a:pt x="149521" y="195701"/>
                </a:cubicBezTo>
                <a:cubicBezTo>
                  <a:pt x="152919" y="190696"/>
                  <a:pt x="157063" y="182282"/>
                  <a:pt x="161953" y="170459"/>
                </a:cubicBezTo>
                <a:cubicBezTo>
                  <a:pt x="166843" y="158635"/>
                  <a:pt x="168163" y="148411"/>
                  <a:pt x="165911" y="139785"/>
                </a:cubicBezTo>
                <a:cubicBezTo>
                  <a:pt x="164223" y="133316"/>
                  <a:pt x="165833" y="130357"/>
                  <a:pt x="170743" y="130910"/>
                </a:cubicBezTo>
                <a:close/>
                <a:moveTo>
                  <a:pt x="5093885" y="130374"/>
                </a:moveTo>
                <a:cubicBezTo>
                  <a:pt x="5100789" y="131822"/>
                  <a:pt x="5108691" y="134820"/>
                  <a:pt x="5117589" y="139365"/>
                </a:cubicBezTo>
                <a:cubicBezTo>
                  <a:pt x="5126487" y="143911"/>
                  <a:pt x="5129789" y="149676"/>
                  <a:pt x="5127495" y="156660"/>
                </a:cubicBezTo>
                <a:cubicBezTo>
                  <a:pt x="5125201" y="163643"/>
                  <a:pt x="5122748" y="178457"/>
                  <a:pt x="5120138" y="201100"/>
                </a:cubicBezTo>
                <a:cubicBezTo>
                  <a:pt x="5126276" y="196253"/>
                  <a:pt x="5137246" y="187029"/>
                  <a:pt x="5153049" y="173427"/>
                </a:cubicBezTo>
                <a:cubicBezTo>
                  <a:pt x="5168852" y="159825"/>
                  <a:pt x="5177553" y="148439"/>
                  <a:pt x="5179151" y="139269"/>
                </a:cubicBezTo>
                <a:cubicBezTo>
                  <a:pt x="5180751" y="130098"/>
                  <a:pt x="5186860" y="128363"/>
                  <a:pt x="5197478" y="134063"/>
                </a:cubicBezTo>
                <a:cubicBezTo>
                  <a:pt x="5208097" y="139763"/>
                  <a:pt x="5215407" y="144689"/>
                  <a:pt x="5219408" y="148841"/>
                </a:cubicBezTo>
                <a:cubicBezTo>
                  <a:pt x="5223409" y="152992"/>
                  <a:pt x="5221477" y="157495"/>
                  <a:pt x="5213611" y="162349"/>
                </a:cubicBezTo>
                <a:cubicBezTo>
                  <a:pt x="5205746" y="167203"/>
                  <a:pt x="5190043" y="176872"/>
                  <a:pt x="5166503" y="191356"/>
                </a:cubicBezTo>
                <a:cubicBezTo>
                  <a:pt x="5142964" y="205839"/>
                  <a:pt x="5127058" y="214587"/>
                  <a:pt x="5118783" y="217598"/>
                </a:cubicBezTo>
                <a:cubicBezTo>
                  <a:pt x="5118783" y="229157"/>
                  <a:pt x="5120027" y="239496"/>
                  <a:pt x="5122515" y="248616"/>
                </a:cubicBezTo>
                <a:cubicBezTo>
                  <a:pt x="5125003" y="257737"/>
                  <a:pt x="5136210" y="263344"/>
                  <a:pt x="5156135" y="265437"/>
                </a:cubicBezTo>
                <a:cubicBezTo>
                  <a:pt x="5176062" y="267531"/>
                  <a:pt x="5192646" y="267520"/>
                  <a:pt x="5205889" y="265405"/>
                </a:cubicBezTo>
                <a:cubicBezTo>
                  <a:pt x="5219132" y="263290"/>
                  <a:pt x="5227511" y="260863"/>
                  <a:pt x="5231024" y="258124"/>
                </a:cubicBezTo>
                <a:cubicBezTo>
                  <a:pt x="5234538" y="255385"/>
                  <a:pt x="5237452" y="249853"/>
                  <a:pt x="5239768" y="241529"/>
                </a:cubicBezTo>
                <a:cubicBezTo>
                  <a:pt x="5242084" y="233204"/>
                  <a:pt x="5245995" y="222585"/>
                  <a:pt x="5251502" y="209672"/>
                </a:cubicBezTo>
                <a:cubicBezTo>
                  <a:pt x="5257008" y="196759"/>
                  <a:pt x="5260102" y="200354"/>
                  <a:pt x="5260783" y="220459"/>
                </a:cubicBezTo>
                <a:cubicBezTo>
                  <a:pt x="5261464" y="240564"/>
                  <a:pt x="5264064" y="254844"/>
                  <a:pt x="5268581" y="263297"/>
                </a:cubicBezTo>
                <a:cubicBezTo>
                  <a:pt x="5273098" y="271751"/>
                  <a:pt x="5269925" y="278806"/>
                  <a:pt x="5259062" y="284463"/>
                </a:cubicBezTo>
                <a:cubicBezTo>
                  <a:pt x="5248200" y="290120"/>
                  <a:pt x="5232870" y="293863"/>
                  <a:pt x="5213073" y="295692"/>
                </a:cubicBezTo>
                <a:cubicBezTo>
                  <a:pt x="5193277" y="297520"/>
                  <a:pt x="5173147" y="297280"/>
                  <a:pt x="5152683" y="294971"/>
                </a:cubicBezTo>
                <a:cubicBezTo>
                  <a:pt x="5132220" y="292662"/>
                  <a:pt x="5117840" y="286625"/>
                  <a:pt x="5109544" y="276859"/>
                </a:cubicBezTo>
                <a:cubicBezTo>
                  <a:pt x="5101249" y="267094"/>
                  <a:pt x="5096638" y="252940"/>
                  <a:pt x="5095713" y="234398"/>
                </a:cubicBezTo>
                <a:cubicBezTo>
                  <a:pt x="5094788" y="215856"/>
                  <a:pt x="5094778" y="199519"/>
                  <a:pt x="5095681" y="185387"/>
                </a:cubicBezTo>
                <a:cubicBezTo>
                  <a:pt x="5096584" y="171254"/>
                  <a:pt x="5094785" y="158191"/>
                  <a:pt x="5090282" y="146195"/>
                </a:cubicBezTo>
                <a:cubicBezTo>
                  <a:pt x="5085779" y="134199"/>
                  <a:pt x="5086980" y="128926"/>
                  <a:pt x="5093885" y="130374"/>
                </a:cubicBezTo>
                <a:close/>
                <a:moveTo>
                  <a:pt x="789250" y="129247"/>
                </a:moveTo>
                <a:cubicBezTo>
                  <a:pt x="793982" y="129253"/>
                  <a:pt x="798719" y="130503"/>
                  <a:pt x="803462" y="132998"/>
                </a:cubicBezTo>
                <a:cubicBezTo>
                  <a:pt x="812948" y="137989"/>
                  <a:pt x="817692" y="145883"/>
                  <a:pt x="817692" y="156681"/>
                </a:cubicBezTo>
                <a:cubicBezTo>
                  <a:pt x="817692" y="167465"/>
                  <a:pt x="812195" y="175116"/>
                  <a:pt x="801203" y="179633"/>
                </a:cubicBezTo>
                <a:cubicBezTo>
                  <a:pt x="790212" y="184150"/>
                  <a:pt x="780511" y="183601"/>
                  <a:pt x="772100" y="177987"/>
                </a:cubicBezTo>
                <a:cubicBezTo>
                  <a:pt x="763690" y="172373"/>
                  <a:pt x="759721" y="164708"/>
                  <a:pt x="760194" y="154993"/>
                </a:cubicBezTo>
                <a:cubicBezTo>
                  <a:pt x="760667" y="145277"/>
                  <a:pt x="765626" y="137935"/>
                  <a:pt x="775068" y="132966"/>
                </a:cubicBezTo>
                <a:cubicBezTo>
                  <a:pt x="779790" y="130482"/>
                  <a:pt x="784517" y="129242"/>
                  <a:pt x="789250" y="129247"/>
                </a:cubicBezTo>
                <a:close/>
                <a:moveTo>
                  <a:pt x="1966743" y="127018"/>
                </a:moveTo>
                <a:lnTo>
                  <a:pt x="1926132" y="132030"/>
                </a:lnTo>
                <a:cubicBezTo>
                  <a:pt x="1925342" y="144521"/>
                  <a:pt x="1923636" y="153914"/>
                  <a:pt x="1921012" y="160209"/>
                </a:cubicBezTo>
                <a:cubicBezTo>
                  <a:pt x="1933932" y="162690"/>
                  <a:pt x="1941888" y="167275"/>
                  <a:pt x="1944878" y="173965"/>
                </a:cubicBezTo>
                <a:lnTo>
                  <a:pt x="1944583" y="189469"/>
                </a:lnTo>
                <a:lnTo>
                  <a:pt x="1952751" y="177428"/>
                </a:lnTo>
                <a:cubicBezTo>
                  <a:pt x="1960286" y="162349"/>
                  <a:pt x="1964950" y="145546"/>
                  <a:pt x="1966743" y="127018"/>
                </a:cubicBezTo>
                <a:close/>
                <a:moveTo>
                  <a:pt x="7763687" y="124654"/>
                </a:moveTo>
                <a:cubicBezTo>
                  <a:pt x="7779867" y="123570"/>
                  <a:pt x="7793440" y="125943"/>
                  <a:pt x="7804405" y="131772"/>
                </a:cubicBezTo>
                <a:cubicBezTo>
                  <a:pt x="7819025" y="139545"/>
                  <a:pt x="7825463" y="146543"/>
                  <a:pt x="7823721" y="152766"/>
                </a:cubicBezTo>
                <a:cubicBezTo>
                  <a:pt x="7821979" y="158990"/>
                  <a:pt x="7814945" y="161654"/>
                  <a:pt x="7802619" y="160757"/>
                </a:cubicBezTo>
                <a:cubicBezTo>
                  <a:pt x="7790294" y="159861"/>
                  <a:pt x="7772975" y="159413"/>
                  <a:pt x="7750661" y="159413"/>
                </a:cubicBezTo>
                <a:cubicBezTo>
                  <a:pt x="7728377" y="159413"/>
                  <a:pt x="7704436" y="160535"/>
                  <a:pt x="7678839" y="162779"/>
                </a:cubicBezTo>
                <a:cubicBezTo>
                  <a:pt x="7653241" y="165024"/>
                  <a:pt x="7631817" y="167694"/>
                  <a:pt x="7614566" y="170792"/>
                </a:cubicBezTo>
                <a:cubicBezTo>
                  <a:pt x="7597315" y="173889"/>
                  <a:pt x="7582257" y="176815"/>
                  <a:pt x="7569394" y="179568"/>
                </a:cubicBezTo>
                <a:cubicBezTo>
                  <a:pt x="7556531" y="182322"/>
                  <a:pt x="7543144" y="179332"/>
                  <a:pt x="7529235" y="170598"/>
                </a:cubicBezTo>
                <a:cubicBezTo>
                  <a:pt x="7516629" y="156731"/>
                  <a:pt x="7515733" y="150483"/>
                  <a:pt x="7526545" y="151852"/>
                </a:cubicBezTo>
                <a:cubicBezTo>
                  <a:pt x="7537358" y="153222"/>
                  <a:pt x="7555881" y="152791"/>
                  <a:pt x="7582117" y="150562"/>
                </a:cubicBezTo>
                <a:cubicBezTo>
                  <a:pt x="7608353" y="148332"/>
                  <a:pt x="7636359" y="144958"/>
                  <a:pt x="7666137" y="140441"/>
                </a:cubicBezTo>
                <a:cubicBezTo>
                  <a:pt x="7695914" y="135924"/>
                  <a:pt x="7722747" y="131407"/>
                  <a:pt x="7746639" y="126889"/>
                </a:cubicBezTo>
                <a:cubicBezTo>
                  <a:pt x="7752611" y="125760"/>
                  <a:pt x="7758295" y="125015"/>
                  <a:pt x="7763687" y="124654"/>
                </a:cubicBezTo>
                <a:close/>
                <a:moveTo>
                  <a:pt x="4544238" y="124654"/>
                </a:moveTo>
                <a:cubicBezTo>
                  <a:pt x="4560418" y="123570"/>
                  <a:pt x="4573990" y="125943"/>
                  <a:pt x="4584955" y="131772"/>
                </a:cubicBezTo>
                <a:cubicBezTo>
                  <a:pt x="4599575" y="139545"/>
                  <a:pt x="4606014" y="146543"/>
                  <a:pt x="4604272" y="152766"/>
                </a:cubicBezTo>
                <a:cubicBezTo>
                  <a:pt x="4602529" y="158990"/>
                  <a:pt x="4595495" y="161654"/>
                  <a:pt x="4583170" y="160757"/>
                </a:cubicBezTo>
                <a:cubicBezTo>
                  <a:pt x="4570845" y="159861"/>
                  <a:pt x="4553525" y="159413"/>
                  <a:pt x="4531212" y="159413"/>
                </a:cubicBezTo>
                <a:cubicBezTo>
                  <a:pt x="4508927" y="159413"/>
                  <a:pt x="4484986" y="160535"/>
                  <a:pt x="4459389" y="162779"/>
                </a:cubicBezTo>
                <a:cubicBezTo>
                  <a:pt x="4433791" y="165024"/>
                  <a:pt x="4412367" y="167694"/>
                  <a:pt x="4395116" y="170792"/>
                </a:cubicBezTo>
                <a:cubicBezTo>
                  <a:pt x="4377865" y="173889"/>
                  <a:pt x="4362807" y="176815"/>
                  <a:pt x="4349944" y="179568"/>
                </a:cubicBezTo>
                <a:cubicBezTo>
                  <a:pt x="4337081" y="182322"/>
                  <a:pt x="4323694" y="179332"/>
                  <a:pt x="4309784" y="170598"/>
                </a:cubicBezTo>
                <a:cubicBezTo>
                  <a:pt x="4297179" y="156731"/>
                  <a:pt x="4296283" y="150483"/>
                  <a:pt x="4307096" y="151852"/>
                </a:cubicBezTo>
                <a:cubicBezTo>
                  <a:pt x="4317908" y="153222"/>
                  <a:pt x="4336432" y="152791"/>
                  <a:pt x="4362668" y="150562"/>
                </a:cubicBezTo>
                <a:cubicBezTo>
                  <a:pt x="4388903" y="148332"/>
                  <a:pt x="4416909" y="144958"/>
                  <a:pt x="4446687" y="140441"/>
                </a:cubicBezTo>
                <a:cubicBezTo>
                  <a:pt x="4476464" y="135924"/>
                  <a:pt x="4503299" y="131407"/>
                  <a:pt x="4527189" y="126889"/>
                </a:cubicBezTo>
                <a:cubicBezTo>
                  <a:pt x="4533162" y="125760"/>
                  <a:pt x="4538845" y="125015"/>
                  <a:pt x="4544238" y="124654"/>
                </a:cubicBezTo>
                <a:close/>
                <a:moveTo>
                  <a:pt x="5812734" y="123631"/>
                </a:moveTo>
                <a:cubicBezTo>
                  <a:pt x="5807808" y="124068"/>
                  <a:pt x="5795271" y="126294"/>
                  <a:pt x="5775123" y="130310"/>
                </a:cubicBezTo>
                <a:lnTo>
                  <a:pt x="5776306" y="168705"/>
                </a:lnTo>
                <a:cubicBezTo>
                  <a:pt x="5784237" y="167960"/>
                  <a:pt x="5790837" y="166196"/>
                  <a:pt x="5796107" y="163414"/>
                </a:cubicBezTo>
                <a:cubicBezTo>
                  <a:pt x="5801377" y="160632"/>
                  <a:pt x="5807070" y="162249"/>
                  <a:pt x="5813186" y="168265"/>
                </a:cubicBezTo>
                <a:cubicBezTo>
                  <a:pt x="5819302" y="174280"/>
                  <a:pt x="5817545" y="179256"/>
                  <a:pt x="5807916" y="183193"/>
                </a:cubicBezTo>
                <a:cubicBezTo>
                  <a:pt x="5798286" y="187129"/>
                  <a:pt x="5787807" y="189097"/>
                  <a:pt x="5776478" y="189097"/>
                </a:cubicBezTo>
                <a:lnTo>
                  <a:pt x="5777640" y="224030"/>
                </a:lnTo>
                <a:cubicBezTo>
                  <a:pt x="5782172" y="224159"/>
                  <a:pt x="5788926" y="222392"/>
                  <a:pt x="5797903" y="218728"/>
                </a:cubicBezTo>
                <a:cubicBezTo>
                  <a:pt x="5806880" y="215064"/>
                  <a:pt x="5812899" y="215257"/>
                  <a:pt x="5815961" y="219308"/>
                </a:cubicBezTo>
                <a:cubicBezTo>
                  <a:pt x="5819022" y="223360"/>
                  <a:pt x="5821277" y="223101"/>
                  <a:pt x="5822726" y="218534"/>
                </a:cubicBezTo>
                <a:cubicBezTo>
                  <a:pt x="5824174" y="213967"/>
                  <a:pt x="5825124" y="198451"/>
                  <a:pt x="5825576" y="171986"/>
                </a:cubicBezTo>
                <a:cubicBezTo>
                  <a:pt x="5826028" y="145521"/>
                  <a:pt x="5825232" y="130736"/>
                  <a:pt x="5823188" y="127632"/>
                </a:cubicBezTo>
                <a:cubicBezTo>
                  <a:pt x="5821145" y="124527"/>
                  <a:pt x="5817660" y="123193"/>
                  <a:pt x="5812734" y="123631"/>
                </a:cubicBezTo>
                <a:close/>
                <a:moveTo>
                  <a:pt x="6278429" y="116242"/>
                </a:moveTo>
                <a:cubicBezTo>
                  <a:pt x="6282565" y="115890"/>
                  <a:pt x="6290234" y="117848"/>
                  <a:pt x="6301433" y="122114"/>
                </a:cubicBezTo>
                <a:cubicBezTo>
                  <a:pt x="6312433" y="127277"/>
                  <a:pt x="6316802" y="133787"/>
                  <a:pt x="6314543" y="141646"/>
                </a:cubicBezTo>
                <a:cubicBezTo>
                  <a:pt x="6312285" y="149504"/>
                  <a:pt x="6311375" y="169993"/>
                  <a:pt x="6311811" y="203111"/>
                </a:cubicBezTo>
                <a:cubicBezTo>
                  <a:pt x="6312249" y="236230"/>
                  <a:pt x="6312009" y="259956"/>
                  <a:pt x="6311091" y="274289"/>
                </a:cubicBezTo>
                <a:cubicBezTo>
                  <a:pt x="6310174" y="288622"/>
                  <a:pt x="6307341" y="298481"/>
                  <a:pt x="6302595" y="303866"/>
                </a:cubicBezTo>
                <a:cubicBezTo>
                  <a:pt x="6297849" y="309250"/>
                  <a:pt x="6292667" y="306407"/>
                  <a:pt x="6287053" y="295337"/>
                </a:cubicBezTo>
                <a:cubicBezTo>
                  <a:pt x="6281439" y="284266"/>
                  <a:pt x="6279984" y="272518"/>
                  <a:pt x="6282687" y="260092"/>
                </a:cubicBezTo>
                <a:cubicBezTo>
                  <a:pt x="6285390" y="247666"/>
                  <a:pt x="6286515" y="224399"/>
                  <a:pt x="6286064" y="190291"/>
                </a:cubicBezTo>
                <a:cubicBezTo>
                  <a:pt x="6285612" y="156183"/>
                  <a:pt x="6282461" y="134160"/>
                  <a:pt x="6276611" y="124222"/>
                </a:cubicBezTo>
                <a:cubicBezTo>
                  <a:pt x="6273685" y="119253"/>
                  <a:pt x="6274291" y="116593"/>
                  <a:pt x="6278429" y="116242"/>
                </a:cubicBezTo>
                <a:close/>
                <a:moveTo>
                  <a:pt x="2358316" y="114865"/>
                </a:moveTo>
                <a:lnTo>
                  <a:pt x="2322028" y="118522"/>
                </a:lnTo>
                <a:cubicBezTo>
                  <a:pt x="2324681" y="142843"/>
                  <a:pt x="2326338" y="157319"/>
                  <a:pt x="2326997" y="161951"/>
                </a:cubicBezTo>
                <a:lnTo>
                  <a:pt x="2358316" y="158467"/>
                </a:lnTo>
                <a:close/>
                <a:moveTo>
                  <a:pt x="7357242" y="114166"/>
                </a:moveTo>
                <a:cubicBezTo>
                  <a:pt x="7351621" y="114603"/>
                  <a:pt x="7336039" y="117281"/>
                  <a:pt x="7310499" y="122200"/>
                </a:cubicBezTo>
                <a:cubicBezTo>
                  <a:pt x="7311360" y="130561"/>
                  <a:pt x="7312565" y="141559"/>
                  <a:pt x="7314113" y="155197"/>
                </a:cubicBezTo>
                <a:cubicBezTo>
                  <a:pt x="7338105" y="150780"/>
                  <a:pt x="7352861" y="148228"/>
                  <a:pt x="7358381" y="147539"/>
                </a:cubicBezTo>
                <a:cubicBezTo>
                  <a:pt x="7359643" y="144428"/>
                  <a:pt x="7361175" y="137978"/>
                  <a:pt x="7362975" y="128191"/>
                </a:cubicBezTo>
                <a:cubicBezTo>
                  <a:pt x="7364773" y="118404"/>
                  <a:pt x="7362863" y="113729"/>
                  <a:pt x="7357242" y="114166"/>
                </a:cubicBezTo>
                <a:close/>
                <a:moveTo>
                  <a:pt x="7219866" y="112405"/>
                </a:moveTo>
                <a:cubicBezTo>
                  <a:pt x="7224164" y="112539"/>
                  <a:pt x="7229219" y="114155"/>
                  <a:pt x="7235031" y="117253"/>
                </a:cubicBezTo>
                <a:cubicBezTo>
                  <a:pt x="7246653" y="123448"/>
                  <a:pt x="7250135" y="129442"/>
                  <a:pt x="7245475" y="135235"/>
                </a:cubicBezTo>
                <a:cubicBezTo>
                  <a:pt x="7240813" y="141029"/>
                  <a:pt x="7237647" y="146855"/>
                  <a:pt x="7235977" y="152713"/>
                </a:cubicBezTo>
                <a:cubicBezTo>
                  <a:pt x="7234307" y="158571"/>
                  <a:pt x="7232582" y="175259"/>
                  <a:pt x="7230805" y="202778"/>
                </a:cubicBezTo>
                <a:cubicBezTo>
                  <a:pt x="7229944" y="217849"/>
                  <a:pt x="7229714" y="223557"/>
                  <a:pt x="7230116" y="219900"/>
                </a:cubicBezTo>
                <a:cubicBezTo>
                  <a:pt x="7270211" y="192969"/>
                  <a:pt x="7283056" y="188362"/>
                  <a:pt x="7268651" y="206080"/>
                </a:cubicBezTo>
                <a:cubicBezTo>
                  <a:pt x="7254247" y="223797"/>
                  <a:pt x="7243993" y="236359"/>
                  <a:pt x="7237892" y="243766"/>
                </a:cubicBezTo>
                <a:cubicBezTo>
                  <a:pt x="7231790" y="251172"/>
                  <a:pt x="7225419" y="259888"/>
                  <a:pt x="7218779" y="269912"/>
                </a:cubicBezTo>
                <a:cubicBezTo>
                  <a:pt x="7212140" y="279935"/>
                  <a:pt x="7205945" y="279559"/>
                  <a:pt x="7200195" y="268782"/>
                </a:cubicBezTo>
                <a:cubicBezTo>
                  <a:pt x="7194445" y="258006"/>
                  <a:pt x="7193821" y="248677"/>
                  <a:pt x="7198324" y="240797"/>
                </a:cubicBezTo>
                <a:cubicBezTo>
                  <a:pt x="7202826" y="232917"/>
                  <a:pt x="7205748" y="219792"/>
                  <a:pt x="7207089" y="201423"/>
                </a:cubicBezTo>
                <a:cubicBezTo>
                  <a:pt x="7208429" y="183053"/>
                  <a:pt x="7209100" y="170369"/>
                  <a:pt x="7209100" y="163371"/>
                </a:cubicBezTo>
                <a:lnTo>
                  <a:pt x="7209100" y="144485"/>
                </a:lnTo>
                <a:cubicBezTo>
                  <a:pt x="7209100" y="140943"/>
                  <a:pt x="7206003" y="141377"/>
                  <a:pt x="7199807" y="145786"/>
                </a:cubicBezTo>
                <a:cubicBezTo>
                  <a:pt x="7193613" y="150196"/>
                  <a:pt x="7185653" y="154018"/>
                  <a:pt x="7175931" y="157251"/>
                </a:cubicBezTo>
                <a:cubicBezTo>
                  <a:pt x="7166209" y="160485"/>
                  <a:pt x="7157385" y="158818"/>
                  <a:pt x="7149463" y="152250"/>
                </a:cubicBezTo>
                <a:cubicBezTo>
                  <a:pt x="7141539" y="145682"/>
                  <a:pt x="7141859" y="142079"/>
                  <a:pt x="7150420" y="141441"/>
                </a:cubicBezTo>
                <a:cubicBezTo>
                  <a:pt x="7158981" y="140803"/>
                  <a:pt x="7169532" y="137892"/>
                  <a:pt x="7182073" y="132708"/>
                </a:cubicBezTo>
                <a:cubicBezTo>
                  <a:pt x="7194613" y="127524"/>
                  <a:pt x="7203669" y="122103"/>
                  <a:pt x="7209240" y="116446"/>
                </a:cubicBezTo>
                <a:cubicBezTo>
                  <a:pt x="7212026" y="113618"/>
                  <a:pt x="7215567" y="112270"/>
                  <a:pt x="7219866" y="112405"/>
                </a:cubicBezTo>
                <a:close/>
                <a:moveTo>
                  <a:pt x="385185" y="107983"/>
                </a:moveTo>
                <a:cubicBezTo>
                  <a:pt x="387281" y="107962"/>
                  <a:pt x="389848" y="108253"/>
                  <a:pt x="392884" y="108853"/>
                </a:cubicBezTo>
                <a:cubicBezTo>
                  <a:pt x="405030" y="111255"/>
                  <a:pt x="413606" y="115242"/>
                  <a:pt x="418610" y="120813"/>
                </a:cubicBezTo>
                <a:cubicBezTo>
                  <a:pt x="423615" y="126384"/>
                  <a:pt x="425250" y="133310"/>
                  <a:pt x="423515" y="141592"/>
                </a:cubicBezTo>
                <a:cubicBezTo>
                  <a:pt x="421780" y="149873"/>
                  <a:pt x="417048" y="152537"/>
                  <a:pt x="409318" y="149583"/>
                </a:cubicBezTo>
                <a:cubicBezTo>
                  <a:pt x="401589" y="146629"/>
                  <a:pt x="395286" y="142226"/>
                  <a:pt x="390411" y="136375"/>
                </a:cubicBezTo>
                <a:cubicBezTo>
                  <a:pt x="385707" y="130682"/>
                  <a:pt x="381906" y="124072"/>
                  <a:pt x="379010" y="116543"/>
                </a:cubicBezTo>
                <a:cubicBezTo>
                  <a:pt x="376838" y="110896"/>
                  <a:pt x="378896" y="108043"/>
                  <a:pt x="385185" y="107983"/>
                </a:cubicBezTo>
                <a:close/>
                <a:moveTo>
                  <a:pt x="2406564" y="105422"/>
                </a:moveTo>
                <a:cubicBezTo>
                  <a:pt x="2401961" y="106326"/>
                  <a:pt x="2394475" y="107881"/>
                  <a:pt x="2384107" y="110090"/>
                </a:cubicBezTo>
                <a:lnTo>
                  <a:pt x="2384107" y="153842"/>
                </a:lnTo>
                <a:cubicBezTo>
                  <a:pt x="2393314" y="153024"/>
                  <a:pt x="2402778" y="151497"/>
                  <a:pt x="2412501" y="149260"/>
                </a:cubicBezTo>
                <a:cubicBezTo>
                  <a:pt x="2415068" y="125742"/>
                  <a:pt x="2415871" y="112331"/>
                  <a:pt x="2414910" y="109025"/>
                </a:cubicBezTo>
                <a:cubicBezTo>
                  <a:pt x="2413949" y="105720"/>
                  <a:pt x="2411167" y="104519"/>
                  <a:pt x="2406564" y="105422"/>
                </a:cubicBezTo>
                <a:close/>
                <a:moveTo>
                  <a:pt x="2628482" y="98668"/>
                </a:moveTo>
                <a:cubicBezTo>
                  <a:pt x="2612822" y="100460"/>
                  <a:pt x="2596224" y="103307"/>
                  <a:pt x="2578685" y="107207"/>
                </a:cubicBezTo>
                <a:cubicBezTo>
                  <a:pt x="2584049" y="138985"/>
                  <a:pt x="2588365" y="164884"/>
                  <a:pt x="2591635" y="184903"/>
                </a:cubicBezTo>
                <a:cubicBezTo>
                  <a:pt x="2599077" y="183096"/>
                  <a:pt x="2610944" y="181475"/>
                  <a:pt x="2627234" y="180041"/>
                </a:cubicBezTo>
                <a:cubicBezTo>
                  <a:pt x="2628066" y="164439"/>
                  <a:pt x="2628482" y="154415"/>
                  <a:pt x="2628482" y="149970"/>
                </a:cubicBezTo>
                <a:cubicBezTo>
                  <a:pt x="2613783" y="151763"/>
                  <a:pt x="2602458" y="150970"/>
                  <a:pt x="2594506" y="147593"/>
                </a:cubicBezTo>
                <a:cubicBezTo>
                  <a:pt x="2586555" y="144216"/>
                  <a:pt x="2586863" y="140620"/>
                  <a:pt x="2595431" y="136806"/>
                </a:cubicBezTo>
                <a:cubicBezTo>
                  <a:pt x="2603999" y="132991"/>
                  <a:pt x="2615016" y="129894"/>
                  <a:pt x="2628482" y="127513"/>
                </a:cubicBezTo>
                <a:close/>
                <a:moveTo>
                  <a:pt x="106245" y="98179"/>
                </a:moveTo>
                <a:cubicBezTo>
                  <a:pt x="108134" y="98440"/>
                  <a:pt x="110338" y="99177"/>
                  <a:pt x="112857" y="100389"/>
                </a:cubicBezTo>
                <a:cubicBezTo>
                  <a:pt x="122930" y="105236"/>
                  <a:pt x="130384" y="110825"/>
                  <a:pt x="135216" y="117156"/>
                </a:cubicBezTo>
                <a:cubicBezTo>
                  <a:pt x="140048" y="123487"/>
                  <a:pt x="139626" y="127549"/>
                  <a:pt x="133947" y="129342"/>
                </a:cubicBezTo>
                <a:cubicBezTo>
                  <a:pt x="128268" y="131134"/>
                  <a:pt x="118926" y="137415"/>
                  <a:pt x="105919" y="148185"/>
                </a:cubicBezTo>
                <a:cubicBezTo>
                  <a:pt x="92912" y="158954"/>
                  <a:pt x="78400" y="167343"/>
                  <a:pt x="62382" y="173352"/>
                </a:cubicBezTo>
                <a:cubicBezTo>
                  <a:pt x="46364" y="179360"/>
                  <a:pt x="44313" y="176711"/>
                  <a:pt x="56230" y="165404"/>
                </a:cubicBezTo>
                <a:cubicBezTo>
                  <a:pt x="68147" y="154096"/>
                  <a:pt x="78271" y="143216"/>
                  <a:pt x="86603" y="132762"/>
                </a:cubicBezTo>
                <a:cubicBezTo>
                  <a:pt x="94934" y="122308"/>
                  <a:pt x="98649" y="114270"/>
                  <a:pt x="97745" y="108649"/>
                </a:cubicBezTo>
                <a:cubicBezTo>
                  <a:pt x="97745" y="100883"/>
                  <a:pt x="100578" y="97393"/>
                  <a:pt x="106245" y="98179"/>
                </a:cubicBezTo>
                <a:close/>
                <a:moveTo>
                  <a:pt x="181509" y="95525"/>
                </a:moveTo>
                <a:cubicBezTo>
                  <a:pt x="184712" y="95523"/>
                  <a:pt x="188956" y="96090"/>
                  <a:pt x="194240" y="97227"/>
                </a:cubicBezTo>
                <a:cubicBezTo>
                  <a:pt x="213471" y="100109"/>
                  <a:pt x="226746" y="105487"/>
                  <a:pt x="234067" y="113359"/>
                </a:cubicBezTo>
                <a:cubicBezTo>
                  <a:pt x="241387" y="121232"/>
                  <a:pt x="243911" y="129750"/>
                  <a:pt x="241638" y="138914"/>
                </a:cubicBezTo>
                <a:cubicBezTo>
                  <a:pt x="239365" y="148077"/>
                  <a:pt x="231690" y="149120"/>
                  <a:pt x="218612" y="142043"/>
                </a:cubicBezTo>
                <a:cubicBezTo>
                  <a:pt x="205533" y="134967"/>
                  <a:pt x="192918" y="124591"/>
                  <a:pt x="180764" y="110918"/>
                </a:cubicBezTo>
                <a:cubicBezTo>
                  <a:pt x="171649" y="100663"/>
                  <a:pt x="171897" y="95532"/>
                  <a:pt x="181509" y="95525"/>
                </a:cubicBezTo>
                <a:close/>
                <a:moveTo>
                  <a:pt x="2712114" y="90290"/>
                </a:moveTo>
                <a:cubicBezTo>
                  <a:pt x="2706679" y="89580"/>
                  <a:pt x="2699426" y="89666"/>
                  <a:pt x="2690356" y="90548"/>
                </a:cubicBezTo>
                <a:cubicBezTo>
                  <a:pt x="2681286" y="91430"/>
                  <a:pt x="2669552" y="93068"/>
                  <a:pt x="2655154" y="95463"/>
                </a:cubicBezTo>
                <a:cubicBezTo>
                  <a:pt x="2653678" y="106663"/>
                  <a:pt x="2652939" y="115776"/>
                  <a:pt x="2652939" y="122802"/>
                </a:cubicBezTo>
                <a:cubicBezTo>
                  <a:pt x="2664468" y="121928"/>
                  <a:pt x="2673438" y="121490"/>
                  <a:pt x="2679848" y="121490"/>
                </a:cubicBezTo>
                <a:cubicBezTo>
                  <a:pt x="2687248" y="121490"/>
                  <a:pt x="2692934" y="123254"/>
                  <a:pt x="2696906" y="126782"/>
                </a:cubicBezTo>
                <a:cubicBezTo>
                  <a:pt x="2700878" y="130310"/>
                  <a:pt x="2699229" y="134142"/>
                  <a:pt x="2691959" y="138279"/>
                </a:cubicBezTo>
                <a:cubicBezTo>
                  <a:pt x="2684688" y="142416"/>
                  <a:pt x="2671581" y="145718"/>
                  <a:pt x="2652638" y="148185"/>
                </a:cubicBezTo>
                <a:cubicBezTo>
                  <a:pt x="2651935" y="157907"/>
                  <a:pt x="2651584" y="166992"/>
                  <a:pt x="2651584" y="175438"/>
                </a:cubicBezTo>
                <a:cubicBezTo>
                  <a:pt x="2665279" y="174621"/>
                  <a:pt x="2675507" y="173742"/>
                  <a:pt x="2682268" y="172803"/>
                </a:cubicBezTo>
                <a:cubicBezTo>
                  <a:pt x="2689030" y="171864"/>
                  <a:pt x="2695271" y="172298"/>
                  <a:pt x="2700993" y="174105"/>
                </a:cubicBezTo>
                <a:cubicBezTo>
                  <a:pt x="2707532" y="153268"/>
                  <a:pt x="2712379" y="134267"/>
                  <a:pt x="2715534" y="117102"/>
                </a:cubicBezTo>
                <a:cubicBezTo>
                  <a:pt x="2718689" y="99937"/>
                  <a:pt x="2717549" y="90999"/>
                  <a:pt x="2712114" y="90290"/>
                </a:cubicBezTo>
                <a:close/>
                <a:moveTo>
                  <a:pt x="7371089" y="86620"/>
                </a:moveTo>
                <a:cubicBezTo>
                  <a:pt x="7376799" y="85815"/>
                  <a:pt x="7384237" y="88504"/>
                  <a:pt x="7393401" y="94688"/>
                </a:cubicBezTo>
                <a:cubicBezTo>
                  <a:pt x="7405618" y="102934"/>
                  <a:pt x="7408049" y="110104"/>
                  <a:pt x="7400693" y="116199"/>
                </a:cubicBezTo>
                <a:cubicBezTo>
                  <a:pt x="7393337" y="122293"/>
                  <a:pt x="7388016" y="131944"/>
                  <a:pt x="7384733" y="145152"/>
                </a:cubicBezTo>
                <a:cubicBezTo>
                  <a:pt x="7392834" y="152709"/>
                  <a:pt x="7395049" y="157638"/>
                  <a:pt x="7391379" y="159940"/>
                </a:cubicBezTo>
                <a:cubicBezTo>
                  <a:pt x="7387707" y="162242"/>
                  <a:pt x="7376049" y="164031"/>
                  <a:pt x="7356403" y="165307"/>
                </a:cubicBezTo>
                <a:cubicBezTo>
                  <a:pt x="7368993" y="171000"/>
                  <a:pt x="7373687" y="176410"/>
                  <a:pt x="7370481" y="181536"/>
                </a:cubicBezTo>
                <a:cubicBezTo>
                  <a:pt x="7367277" y="186663"/>
                  <a:pt x="7364803" y="197278"/>
                  <a:pt x="7363061" y="213382"/>
                </a:cubicBezTo>
                <a:cubicBezTo>
                  <a:pt x="7361318" y="229486"/>
                  <a:pt x="7362110" y="242532"/>
                  <a:pt x="7365437" y="252520"/>
                </a:cubicBezTo>
                <a:cubicBezTo>
                  <a:pt x="7368764" y="262508"/>
                  <a:pt x="7376981" y="267911"/>
                  <a:pt x="7390087" y="268728"/>
                </a:cubicBezTo>
                <a:cubicBezTo>
                  <a:pt x="7403195" y="269546"/>
                  <a:pt x="7413505" y="268965"/>
                  <a:pt x="7421019" y="266986"/>
                </a:cubicBezTo>
                <a:cubicBezTo>
                  <a:pt x="7428533" y="265007"/>
                  <a:pt x="7433563" y="259429"/>
                  <a:pt x="7436109" y="250251"/>
                </a:cubicBezTo>
                <a:cubicBezTo>
                  <a:pt x="7438655" y="241073"/>
                  <a:pt x="7441684" y="230587"/>
                  <a:pt x="7445197" y="218792"/>
                </a:cubicBezTo>
                <a:cubicBezTo>
                  <a:pt x="7448711" y="206997"/>
                  <a:pt x="7451869" y="210450"/>
                  <a:pt x="7454673" y="229149"/>
                </a:cubicBezTo>
                <a:cubicBezTo>
                  <a:pt x="7457476" y="247849"/>
                  <a:pt x="7461369" y="260558"/>
                  <a:pt x="7466353" y="267276"/>
                </a:cubicBezTo>
                <a:cubicBezTo>
                  <a:pt x="7471335" y="273995"/>
                  <a:pt x="7466773" y="280419"/>
                  <a:pt x="7452662" y="286550"/>
                </a:cubicBezTo>
                <a:cubicBezTo>
                  <a:pt x="7438551" y="292680"/>
                  <a:pt x="7421285" y="295745"/>
                  <a:pt x="7400865" y="295745"/>
                </a:cubicBezTo>
                <a:cubicBezTo>
                  <a:pt x="7380989" y="295745"/>
                  <a:pt x="7365881" y="292031"/>
                  <a:pt x="7355542" y="284603"/>
                </a:cubicBezTo>
                <a:cubicBezTo>
                  <a:pt x="7345203" y="277175"/>
                  <a:pt x="7340933" y="258816"/>
                  <a:pt x="7342733" y="229526"/>
                </a:cubicBezTo>
                <a:cubicBezTo>
                  <a:pt x="7344533" y="200236"/>
                  <a:pt x="7343963" y="179561"/>
                  <a:pt x="7341023" y="167501"/>
                </a:cubicBezTo>
                <a:cubicBezTo>
                  <a:pt x="7337381" y="168404"/>
                  <a:pt x="7332605" y="169215"/>
                  <a:pt x="7326697" y="169932"/>
                </a:cubicBezTo>
                <a:cubicBezTo>
                  <a:pt x="7338399" y="177432"/>
                  <a:pt x="7342550" y="183128"/>
                  <a:pt x="7339151" y="187022"/>
                </a:cubicBezTo>
                <a:cubicBezTo>
                  <a:pt x="7335753" y="190915"/>
                  <a:pt x="7331608" y="198415"/>
                  <a:pt x="7326719" y="209521"/>
                </a:cubicBezTo>
                <a:cubicBezTo>
                  <a:pt x="7321829" y="220628"/>
                  <a:pt x="7315221" y="231971"/>
                  <a:pt x="7306897" y="243551"/>
                </a:cubicBezTo>
                <a:cubicBezTo>
                  <a:pt x="7298573" y="255130"/>
                  <a:pt x="7289247" y="264434"/>
                  <a:pt x="7278923" y="271460"/>
                </a:cubicBezTo>
                <a:cubicBezTo>
                  <a:pt x="7268597" y="278487"/>
                  <a:pt x="7258879" y="282940"/>
                  <a:pt x="7249765" y="284818"/>
                </a:cubicBezTo>
                <a:cubicBezTo>
                  <a:pt x="7240652" y="286697"/>
                  <a:pt x="7240279" y="283538"/>
                  <a:pt x="7248647" y="275343"/>
                </a:cubicBezTo>
                <a:cubicBezTo>
                  <a:pt x="7257015" y="267147"/>
                  <a:pt x="7266501" y="256862"/>
                  <a:pt x="7277105" y="244486"/>
                </a:cubicBezTo>
                <a:cubicBezTo>
                  <a:pt x="7287709" y="232111"/>
                  <a:pt x="7296349" y="217620"/>
                  <a:pt x="7303025" y="201014"/>
                </a:cubicBezTo>
                <a:cubicBezTo>
                  <a:pt x="7306363" y="192711"/>
                  <a:pt x="7308677" y="186217"/>
                  <a:pt x="7309970" y="181531"/>
                </a:cubicBezTo>
                <a:lnTo>
                  <a:pt x="7310757" y="177725"/>
                </a:lnTo>
                <a:lnTo>
                  <a:pt x="7309373" y="180150"/>
                </a:lnTo>
                <a:cubicBezTo>
                  <a:pt x="7305397" y="185197"/>
                  <a:pt x="7301911" y="183634"/>
                  <a:pt x="7298917" y="175460"/>
                </a:cubicBezTo>
                <a:cubicBezTo>
                  <a:pt x="7294923" y="164561"/>
                  <a:pt x="7291384" y="153602"/>
                  <a:pt x="7288301" y="142581"/>
                </a:cubicBezTo>
                <a:cubicBezTo>
                  <a:pt x="7285218" y="131561"/>
                  <a:pt x="7281597" y="122136"/>
                  <a:pt x="7277439" y="114306"/>
                </a:cubicBezTo>
                <a:cubicBezTo>
                  <a:pt x="7273280" y="106476"/>
                  <a:pt x="7276348" y="103235"/>
                  <a:pt x="7286645" y="104583"/>
                </a:cubicBezTo>
                <a:cubicBezTo>
                  <a:pt x="7296941" y="105931"/>
                  <a:pt x="7311213" y="104648"/>
                  <a:pt x="7329461" y="100733"/>
                </a:cubicBezTo>
                <a:cubicBezTo>
                  <a:pt x="7347709" y="96818"/>
                  <a:pt x="7359873" y="92770"/>
                  <a:pt x="7365953" y="88590"/>
                </a:cubicBezTo>
                <a:cubicBezTo>
                  <a:pt x="7367473" y="87545"/>
                  <a:pt x="7369185" y="86889"/>
                  <a:pt x="7371089" y="86620"/>
                </a:cubicBezTo>
                <a:close/>
                <a:moveTo>
                  <a:pt x="3052025" y="84536"/>
                </a:moveTo>
                <a:cubicBezTo>
                  <a:pt x="3055639" y="85106"/>
                  <a:pt x="3059907" y="86414"/>
                  <a:pt x="3064829" y="88461"/>
                </a:cubicBezTo>
                <a:cubicBezTo>
                  <a:pt x="3074674" y="92555"/>
                  <a:pt x="3078675" y="97245"/>
                  <a:pt x="3076832" y="102529"/>
                </a:cubicBezTo>
                <a:cubicBezTo>
                  <a:pt x="3074989" y="107813"/>
                  <a:pt x="3073638" y="112897"/>
                  <a:pt x="3072777" y="117780"/>
                </a:cubicBezTo>
                <a:cubicBezTo>
                  <a:pt x="3071917" y="122663"/>
                  <a:pt x="3067887" y="142793"/>
                  <a:pt x="3060688" y="178170"/>
                </a:cubicBezTo>
                <a:cubicBezTo>
                  <a:pt x="3076893" y="184637"/>
                  <a:pt x="3084070" y="190284"/>
                  <a:pt x="3082220" y="195109"/>
                </a:cubicBezTo>
                <a:cubicBezTo>
                  <a:pt x="3080370" y="199935"/>
                  <a:pt x="3078571" y="209564"/>
                  <a:pt x="3076821" y="223998"/>
                </a:cubicBezTo>
                <a:cubicBezTo>
                  <a:pt x="3075072" y="238431"/>
                  <a:pt x="3075222" y="249731"/>
                  <a:pt x="3077273" y="257898"/>
                </a:cubicBezTo>
                <a:cubicBezTo>
                  <a:pt x="3079324" y="266065"/>
                  <a:pt x="3089272" y="270338"/>
                  <a:pt x="3107118" y="270718"/>
                </a:cubicBezTo>
                <a:cubicBezTo>
                  <a:pt x="3124965" y="271098"/>
                  <a:pt x="3136781" y="270356"/>
                  <a:pt x="3142567" y="268492"/>
                </a:cubicBezTo>
                <a:cubicBezTo>
                  <a:pt x="3148354" y="266628"/>
                  <a:pt x="3153968" y="255378"/>
                  <a:pt x="3159410" y="234742"/>
                </a:cubicBezTo>
                <a:cubicBezTo>
                  <a:pt x="3164852" y="214107"/>
                  <a:pt x="3168638" y="213375"/>
                  <a:pt x="3170768" y="232548"/>
                </a:cubicBezTo>
                <a:cubicBezTo>
                  <a:pt x="3172897" y="251721"/>
                  <a:pt x="3176231" y="265111"/>
                  <a:pt x="3180770" y="272719"/>
                </a:cubicBezTo>
                <a:cubicBezTo>
                  <a:pt x="3185308" y="280326"/>
                  <a:pt x="3181387" y="286966"/>
                  <a:pt x="3169004" y="292637"/>
                </a:cubicBezTo>
                <a:cubicBezTo>
                  <a:pt x="3156621" y="298309"/>
                  <a:pt x="3134322" y="299972"/>
                  <a:pt x="3102107" y="297628"/>
                </a:cubicBezTo>
                <a:cubicBezTo>
                  <a:pt x="3069891" y="295283"/>
                  <a:pt x="3054010" y="283556"/>
                  <a:pt x="3054461" y="262447"/>
                </a:cubicBezTo>
                <a:cubicBezTo>
                  <a:pt x="3054913" y="241339"/>
                  <a:pt x="3055365" y="225238"/>
                  <a:pt x="3055816" y="214146"/>
                </a:cubicBezTo>
                <a:cubicBezTo>
                  <a:pt x="3056268" y="203054"/>
                  <a:pt x="3056745" y="196784"/>
                  <a:pt x="3057247" y="195335"/>
                </a:cubicBezTo>
                <a:cubicBezTo>
                  <a:pt x="3057749" y="193887"/>
                  <a:pt x="3058000" y="192510"/>
                  <a:pt x="3058000" y="191205"/>
                </a:cubicBezTo>
                <a:cubicBezTo>
                  <a:pt x="3048535" y="213906"/>
                  <a:pt x="3035256" y="233111"/>
                  <a:pt x="3018163" y="248821"/>
                </a:cubicBezTo>
                <a:cubicBezTo>
                  <a:pt x="3001069" y="264530"/>
                  <a:pt x="2983162" y="274927"/>
                  <a:pt x="2964441" y="280011"/>
                </a:cubicBezTo>
                <a:cubicBezTo>
                  <a:pt x="2945719" y="285094"/>
                  <a:pt x="2942181" y="283488"/>
                  <a:pt x="2953825" y="275192"/>
                </a:cubicBezTo>
                <a:cubicBezTo>
                  <a:pt x="2965469" y="266896"/>
                  <a:pt x="2977910" y="256572"/>
                  <a:pt x="2991146" y="244217"/>
                </a:cubicBezTo>
                <a:cubicBezTo>
                  <a:pt x="3004381" y="231863"/>
                  <a:pt x="3015219" y="218355"/>
                  <a:pt x="3023658" y="203692"/>
                </a:cubicBezTo>
                <a:cubicBezTo>
                  <a:pt x="3032097" y="189029"/>
                  <a:pt x="3037654" y="174786"/>
                  <a:pt x="3040329" y="160962"/>
                </a:cubicBezTo>
                <a:cubicBezTo>
                  <a:pt x="3043003" y="147138"/>
                  <a:pt x="3044789" y="135028"/>
                  <a:pt x="3045685" y="124631"/>
                </a:cubicBezTo>
                <a:cubicBezTo>
                  <a:pt x="3046581" y="114234"/>
                  <a:pt x="3045230" y="105490"/>
                  <a:pt x="3041630" y="98399"/>
                </a:cubicBezTo>
                <a:cubicBezTo>
                  <a:pt x="3038031" y="91308"/>
                  <a:pt x="3038537" y="86855"/>
                  <a:pt x="3043147" y="85041"/>
                </a:cubicBezTo>
                <a:cubicBezTo>
                  <a:pt x="3045452" y="84134"/>
                  <a:pt x="3048411" y="83966"/>
                  <a:pt x="3052025" y="84536"/>
                </a:cubicBezTo>
                <a:close/>
                <a:moveTo>
                  <a:pt x="6651923" y="81707"/>
                </a:moveTo>
                <a:cubicBezTo>
                  <a:pt x="6650531" y="81313"/>
                  <a:pt x="6646003" y="82015"/>
                  <a:pt x="6638339" y="83815"/>
                </a:cubicBezTo>
                <a:cubicBezTo>
                  <a:pt x="6630673" y="85615"/>
                  <a:pt x="6623837" y="85167"/>
                  <a:pt x="6617829" y="82471"/>
                </a:cubicBezTo>
                <a:cubicBezTo>
                  <a:pt x="6612465" y="90702"/>
                  <a:pt x="6607482" y="97334"/>
                  <a:pt x="6602879" y="102368"/>
                </a:cubicBezTo>
                <a:cubicBezTo>
                  <a:pt x="6608744" y="105494"/>
                  <a:pt x="6618653" y="111409"/>
                  <a:pt x="6632606" y="120114"/>
                </a:cubicBezTo>
                <a:cubicBezTo>
                  <a:pt x="6639819" y="110577"/>
                  <a:pt x="6645189" y="101891"/>
                  <a:pt x="6648717" y="94054"/>
                </a:cubicBezTo>
                <a:cubicBezTo>
                  <a:pt x="6652245" y="86217"/>
                  <a:pt x="6653313" y="82101"/>
                  <a:pt x="6651923" y="81707"/>
                </a:cubicBezTo>
                <a:close/>
                <a:moveTo>
                  <a:pt x="2952836" y="81107"/>
                </a:moveTo>
                <a:cubicBezTo>
                  <a:pt x="2957353" y="81299"/>
                  <a:pt x="2962745" y="82886"/>
                  <a:pt x="2969012" y="85869"/>
                </a:cubicBezTo>
                <a:cubicBezTo>
                  <a:pt x="2981545" y="91835"/>
                  <a:pt x="2983829" y="97295"/>
                  <a:pt x="2975863" y="102249"/>
                </a:cubicBezTo>
                <a:cubicBezTo>
                  <a:pt x="2967897" y="107204"/>
                  <a:pt x="2958744" y="121734"/>
                  <a:pt x="2948405" y="145840"/>
                </a:cubicBezTo>
                <a:cubicBezTo>
                  <a:pt x="2947673" y="146313"/>
                  <a:pt x="2949512" y="146894"/>
                  <a:pt x="2953922" y="147582"/>
                </a:cubicBezTo>
                <a:cubicBezTo>
                  <a:pt x="2958332" y="148271"/>
                  <a:pt x="2965082" y="150146"/>
                  <a:pt x="2974174" y="153207"/>
                </a:cubicBezTo>
                <a:cubicBezTo>
                  <a:pt x="2983266" y="156269"/>
                  <a:pt x="2986926" y="162794"/>
                  <a:pt x="2985155" y="172782"/>
                </a:cubicBezTo>
                <a:cubicBezTo>
                  <a:pt x="2983384" y="182770"/>
                  <a:pt x="2978444" y="184924"/>
                  <a:pt x="2970334" y="179246"/>
                </a:cubicBezTo>
                <a:cubicBezTo>
                  <a:pt x="2962225" y="173567"/>
                  <a:pt x="2955453" y="167852"/>
                  <a:pt x="2950018" y="162102"/>
                </a:cubicBezTo>
                <a:lnTo>
                  <a:pt x="2950018" y="226826"/>
                </a:lnTo>
                <a:cubicBezTo>
                  <a:pt x="2950018" y="255822"/>
                  <a:pt x="2948423" y="276132"/>
                  <a:pt x="2945232" y="287754"/>
                </a:cubicBezTo>
                <a:cubicBezTo>
                  <a:pt x="2942041" y="299377"/>
                  <a:pt x="2936839" y="298499"/>
                  <a:pt x="2929626" y="285119"/>
                </a:cubicBezTo>
                <a:cubicBezTo>
                  <a:pt x="2922413" y="271740"/>
                  <a:pt x="2919710" y="261992"/>
                  <a:pt x="2921517" y="255876"/>
                </a:cubicBezTo>
                <a:cubicBezTo>
                  <a:pt x="2923324" y="249760"/>
                  <a:pt x="2925123" y="238198"/>
                  <a:pt x="2926916" y="221191"/>
                </a:cubicBezTo>
                <a:cubicBezTo>
                  <a:pt x="2928708" y="204183"/>
                  <a:pt x="2929340" y="186738"/>
                  <a:pt x="2928809" y="168856"/>
                </a:cubicBezTo>
                <a:cubicBezTo>
                  <a:pt x="2921610" y="185864"/>
                  <a:pt x="2912518" y="201003"/>
                  <a:pt x="2901534" y="214275"/>
                </a:cubicBezTo>
                <a:cubicBezTo>
                  <a:pt x="2890549" y="227547"/>
                  <a:pt x="2879436" y="236793"/>
                  <a:pt x="2868193" y="242013"/>
                </a:cubicBezTo>
                <a:cubicBezTo>
                  <a:pt x="2856950" y="247232"/>
                  <a:pt x="2853128" y="246809"/>
                  <a:pt x="2856728" y="240744"/>
                </a:cubicBezTo>
                <a:cubicBezTo>
                  <a:pt x="2860327" y="234678"/>
                  <a:pt x="2869824" y="221227"/>
                  <a:pt x="2885218" y="200390"/>
                </a:cubicBezTo>
                <a:cubicBezTo>
                  <a:pt x="2900612" y="179554"/>
                  <a:pt x="2913210" y="159642"/>
                  <a:pt x="2923012" y="140656"/>
                </a:cubicBezTo>
                <a:cubicBezTo>
                  <a:pt x="2932813" y="121670"/>
                  <a:pt x="2938460" y="112176"/>
                  <a:pt x="2939951" y="112176"/>
                </a:cubicBezTo>
                <a:cubicBezTo>
                  <a:pt x="2914928" y="121110"/>
                  <a:pt x="2898565" y="127165"/>
                  <a:pt x="2890865" y="130342"/>
                </a:cubicBezTo>
                <a:cubicBezTo>
                  <a:pt x="2883164" y="133518"/>
                  <a:pt x="2874424" y="131260"/>
                  <a:pt x="2864643" y="123566"/>
                </a:cubicBezTo>
                <a:cubicBezTo>
                  <a:pt x="2854864" y="115873"/>
                  <a:pt x="2856297" y="112026"/>
                  <a:pt x="2868946" y="112026"/>
                </a:cubicBezTo>
                <a:cubicBezTo>
                  <a:pt x="2879070" y="112026"/>
                  <a:pt x="2892377" y="108774"/>
                  <a:pt x="2908869" y="102271"/>
                </a:cubicBezTo>
                <a:cubicBezTo>
                  <a:pt x="2925360" y="95768"/>
                  <a:pt x="2936373" y="89917"/>
                  <a:pt x="2941909" y="84718"/>
                </a:cubicBezTo>
                <a:cubicBezTo>
                  <a:pt x="2944676" y="82119"/>
                  <a:pt x="2948319" y="80916"/>
                  <a:pt x="2952836" y="81107"/>
                </a:cubicBezTo>
                <a:close/>
                <a:moveTo>
                  <a:pt x="5483923" y="79376"/>
                </a:moveTo>
                <a:cubicBezTo>
                  <a:pt x="5485378" y="79164"/>
                  <a:pt x="5487319" y="79296"/>
                  <a:pt x="5489746" y="79771"/>
                </a:cubicBezTo>
                <a:cubicBezTo>
                  <a:pt x="5499455" y="81671"/>
                  <a:pt x="5507678" y="85030"/>
                  <a:pt x="5514418" y="89849"/>
                </a:cubicBezTo>
                <a:cubicBezTo>
                  <a:pt x="5522564" y="94280"/>
                  <a:pt x="5524829" y="99959"/>
                  <a:pt x="5521215" y="106885"/>
                </a:cubicBezTo>
                <a:cubicBezTo>
                  <a:pt x="5517602" y="113811"/>
                  <a:pt x="5516013" y="134708"/>
                  <a:pt x="5516451" y="169577"/>
                </a:cubicBezTo>
                <a:cubicBezTo>
                  <a:pt x="5516888" y="204445"/>
                  <a:pt x="5515755" y="233964"/>
                  <a:pt x="5513053" y="258135"/>
                </a:cubicBezTo>
                <a:cubicBezTo>
                  <a:pt x="5510349" y="282305"/>
                  <a:pt x="5504710" y="287507"/>
                  <a:pt x="5496134" y="273740"/>
                </a:cubicBezTo>
                <a:cubicBezTo>
                  <a:pt x="5487559" y="259974"/>
                  <a:pt x="5484845" y="246630"/>
                  <a:pt x="5487993" y="233710"/>
                </a:cubicBezTo>
                <a:cubicBezTo>
                  <a:pt x="5491141" y="220789"/>
                  <a:pt x="5492714" y="195995"/>
                  <a:pt x="5492714" y="159327"/>
                </a:cubicBezTo>
                <a:cubicBezTo>
                  <a:pt x="5492714" y="122559"/>
                  <a:pt x="5489792" y="99632"/>
                  <a:pt x="5483949" y="90548"/>
                </a:cubicBezTo>
                <a:cubicBezTo>
                  <a:pt x="5479566" y="83734"/>
                  <a:pt x="5479558" y="80010"/>
                  <a:pt x="5483923" y="79376"/>
                </a:cubicBezTo>
                <a:close/>
                <a:moveTo>
                  <a:pt x="4697439" y="67499"/>
                </a:moveTo>
                <a:cubicBezTo>
                  <a:pt x="4705570" y="67499"/>
                  <a:pt x="4713916" y="70095"/>
                  <a:pt x="4722477" y="75286"/>
                </a:cubicBezTo>
                <a:cubicBezTo>
                  <a:pt x="4731038" y="80477"/>
                  <a:pt x="4733731" y="86529"/>
                  <a:pt x="4730554" y="93441"/>
                </a:cubicBezTo>
                <a:cubicBezTo>
                  <a:pt x="4727378" y="100353"/>
                  <a:pt x="4725367" y="115991"/>
                  <a:pt x="4724520" y="140355"/>
                </a:cubicBezTo>
                <a:cubicBezTo>
                  <a:pt x="4731404" y="138749"/>
                  <a:pt x="4741632" y="134748"/>
                  <a:pt x="4755205" y="128352"/>
                </a:cubicBezTo>
                <a:cubicBezTo>
                  <a:pt x="4768778" y="121956"/>
                  <a:pt x="4778529" y="122458"/>
                  <a:pt x="4784459" y="129858"/>
                </a:cubicBezTo>
                <a:cubicBezTo>
                  <a:pt x="4790389" y="137257"/>
                  <a:pt x="4784405" y="144707"/>
                  <a:pt x="4766509" y="152207"/>
                </a:cubicBezTo>
                <a:cubicBezTo>
                  <a:pt x="4748612" y="159707"/>
                  <a:pt x="4734487" y="162109"/>
                  <a:pt x="4724133" y="159413"/>
                </a:cubicBezTo>
                <a:cubicBezTo>
                  <a:pt x="4722542" y="183777"/>
                  <a:pt x="4721531" y="200799"/>
                  <a:pt x="4721100" y="210479"/>
                </a:cubicBezTo>
                <a:cubicBezTo>
                  <a:pt x="4720670" y="220158"/>
                  <a:pt x="4720477" y="225063"/>
                  <a:pt x="4720520" y="225192"/>
                </a:cubicBezTo>
                <a:cubicBezTo>
                  <a:pt x="4720563" y="225321"/>
                  <a:pt x="4722843" y="224138"/>
                  <a:pt x="4727360" y="221642"/>
                </a:cubicBezTo>
                <a:cubicBezTo>
                  <a:pt x="4731877" y="219147"/>
                  <a:pt x="4743331" y="213522"/>
                  <a:pt x="4761723" y="204768"/>
                </a:cubicBezTo>
                <a:cubicBezTo>
                  <a:pt x="4780114" y="196013"/>
                  <a:pt x="4787065" y="195310"/>
                  <a:pt x="4782577" y="202660"/>
                </a:cubicBezTo>
                <a:cubicBezTo>
                  <a:pt x="4778089" y="210009"/>
                  <a:pt x="4765975" y="221531"/>
                  <a:pt x="4746235" y="237227"/>
                </a:cubicBezTo>
                <a:cubicBezTo>
                  <a:pt x="4726496" y="252922"/>
                  <a:pt x="4713776" y="264573"/>
                  <a:pt x="4708076" y="272181"/>
                </a:cubicBezTo>
                <a:cubicBezTo>
                  <a:pt x="4702376" y="279788"/>
                  <a:pt x="4696747" y="281470"/>
                  <a:pt x="4691190" y="277225"/>
                </a:cubicBezTo>
                <a:cubicBezTo>
                  <a:pt x="4685634" y="272980"/>
                  <a:pt x="4682124" y="267287"/>
                  <a:pt x="4680661" y="260146"/>
                </a:cubicBezTo>
                <a:cubicBezTo>
                  <a:pt x="4679198" y="253004"/>
                  <a:pt x="4679593" y="247856"/>
                  <a:pt x="4681844" y="244701"/>
                </a:cubicBezTo>
                <a:cubicBezTo>
                  <a:pt x="4684096" y="241547"/>
                  <a:pt x="4687247" y="237227"/>
                  <a:pt x="4691298" y="231741"/>
                </a:cubicBezTo>
                <a:cubicBezTo>
                  <a:pt x="4695349" y="226256"/>
                  <a:pt x="4697823" y="202244"/>
                  <a:pt x="4698719" y="159703"/>
                </a:cubicBezTo>
                <a:cubicBezTo>
                  <a:pt x="4699615" y="117163"/>
                  <a:pt x="4697138" y="91161"/>
                  <a:pt x="4691287" y="81696"/>
                </a:cubicBezTo>
                <a:cubicBezTo>
                  <a:pt x="4685436" y="72232"/>
                  <a:pt x="4687487" y="67499"/>
                  <a:pt x="4697439" y="67499"/>
                </a:cubicBezTo>
                <a:close/>
                <a:moveTo>
                  <a:pt x="3983064" y="67499"/>
                </a:moveTo>
                <a:cubicBezTo>
                  <a:pt x="3991195" y="67499"/>
                  <a:pt x="3999541" y="70095"/>
                  <a:pt x="4008102" y="75286"/>
                </a:cubicBezTo>
                <a:cubicBezTo>
                  <a:pt x="4016663" y="80477"/>
                  <a:pt x="4019356" y="86529"/>
                  <a:pt x="4016180" y="93441"/>
                </a:cubicBezTo>
                <a:cubicBezTo>
                  <a:pt x="4013003" y="100353"/>
                  <a:pt x="4010992" y="115991"/>
                  <a:pt x="4010146" y="140355"/>
                </a:cubicBezTo>
                <a:cubicBezTo>
                  <a:pt x="4017029" y="138749"/>
                  <a:pt x="4027257" y="134748"/>
                  <a:pt x="4040830" y="128352"/>
                </a:cubicBezTo>
                <a:cubicBezTo>
                  <a:pt x="4054403" y="121956"/>
                  <a:pt x="4064155" y="122458"/>
                  <a:pt x="4070084" y="129858"/>
                </a:cubicBezTo>
                <a:cubicBezTo>
                  <a:pt x="4076014" y="137257"/>
                  <a:pt x="4070030" y="144707"/>
                  <a:pt x="4052134" y="152207"/>
                </a:cubicBezTo>
                <a:cubicBezTo>
                  <a:pt x="4034237" y="159707"/>
                  <a:pt x="4020112" y="162109"/>
                  <a:pt x="4009758" y="159413"/>
                </a:cubicBezTo>
                <a:cubicBezTo>
                  <a:pt x="4008167" y="183777"/>
                  <a:pt x="4007156" y="200799"/>
                  <a:pt x="4006725" y="210479"/>
                </a:cubicBezTo>
                <a:cubicBezTo>
                  <a:pt x="4006295" y="220158"/>
                  <a:pt x="4006102" y="225063"/>
                  <a:pt x="4006145" y="225192"/>
                </a:cubicBezTo>
                <a:cubicBezTo>
                  <a:pt x="4006188" y="225321"/>
                  <a:pt x="4008468" y="224138"/>
                  <a:pt x="4012985" y="221642"/>
                </a:cubicBezTo>
                <a:cubicBezTo>
                  <a:pt x="4017502" y="219147"/>
                  <a:pt x="4028957" y="213522"/>
                  <a:pt x="4047348" y="204768"/>
                </a:cubicBezTo>
                <a:cubicBezTo>
                  <a:pt x="4065739" y="196013"/>
                  <a:pt x="4072690" y="195310"/>
                  <a:pt x="4068202" y="202660"/>
                </a:cubicBezTo>
                <a:cubicBezTo>
                  <a:pt x="4063714" y="210009"/>
                  <a:pt x="4051599" y="221531"/>
                  <a:pt x="4031861" y="237227"/>
                </a:cubicBezTo>
                <a:cubicBezTo>
                  <a:pt x="4012121" y="252922"/>
                  <a:pt x="3999402" y="264573"/>
                  <a:pt x="3993701" y="272181"/>
                </a:cubicBezTo>
                <a:cubicBezTo>
                  <a:pt x="3988001" y="279788"/>
                  <a:pt x="3982372" y="281470"/>
                  <a:pt x="3976816" y="277225"/>
                </a:cubicBezTo>
                <a:cubicBezTo>
                  <a:pt x="3971258" y="272980"/>
                  <a:pt x="3967749" y="267287"/>
                  <a:pt x="3966286" y="260146"/>
                </a:cubicBezTo>
                <a:cubicBezTo>
                  <a:pt x="3964823" y="253004"/>
                  <a:pt x="3965218" y="247856"/>
                  <a:pt x="3967469" y="244701"/>
                </a:cubicBezTo>
                <a:cubicBezTo>
                  <a:pt x="3969720" y="241547"/>
                  <a:pt x="3972872" y="237227"/>
                  <a:pt x="3976923" y="231741"/>
                </a:cubicBezTo>
                <a:cubicBezTo>
                  <a:pt x="3980974" y="226256"/>
                  <a:pt x="3983448" y="202244"/>
                  <a:pt x="3984344" y="159703"/>
                </a:cubicBezTo>
                <a:cubicBezTo>
                  <a:pt x="3985240" y="117163"/>
                  <a:pt x="3982763" y="91161"/>
                  <a:pt x="3976912" y="81696"/>
                </a:cubicBezTo>
                <a:cubicBezTo>
                  <a:pt x="3971061" y="72232"/>
                  <a:pt x="3973112" y="67499"/>
                  <a:pt x="3983064" y="67499"/>
                </a:cubicBezTo>
                <a:close/>
                <a:moveTo>
                  <a:pt x="3441374" y="66655"/>
                </a:moveTo>
                <a:cubicBezTo>
                  <a:pt x="3444332" y="66182"/>
                  <a:pt x="3447863" y="66790"/>
                  <a:pt x="3451968" y="68478"/>
                </a:cubicBezTo>
                <a:cubicBezTo>
                  <a:pt x="3460178" y="71855"/>
                  <a:pt x="3467240" y="76046"/>
                  <a:pt x="3473155" y="81051"/>
                </a:cubicBezTo>
                <a:cubicBezTo>
                  <a:pt x="3479071" y="86056"/>
                  <a:pt x="3478805" y="90878"/>
                  <a:pt x="3472360" y="95517"/>
                </a:cubicBezTo>
                <a:cubicBezTo>
                  <a:pt x="3465914" y="100156"/>
                  <a:pt x="3460959" y="111778"/>
                  <a:pt x="3457496" y="130385"/>
                </a:cubicBezTo>
                <a:cubicBezTo>
                  <a:pt x="3454033" y="148991"/>
                  <a:pt x="3452954" y="170071"/>
                  <a:pt x="3454259" y="193625"/>
                </a:cubicBezTo>
                <a:cubicBezTo>
                  <a:pt x="3455564" y="217179"/>
                  <a:pt x="3462701" y="230386"/>
                  <a:pt x="3475672" y="233247"/>
                </a:cubicBezTo>
                <a:cubicBezTo>
                  <a:pt x="3488643" y="236108"/>
                  <a:pt x="3498125" y="236606"/>
                  <a:pt x="3504120" y="234742"/>
                </a:cubicBezTo>
                <a:cubicBezTo>
                  <a:pt x="3510114" y="232878"/>
                  <a:pt x="3513753" y="228024"/>
                  <a:pt x="3515036" y="220180"/>
                </a:cubicBezTo>
                <a:cubicBezTo>
                  <a:pt x="3516320" y="212336"/>
                  <a:pt x="3519095" y="202018"/>
                  <a:pt x="3523361" y="189226"/>
                </a:cubicBezTo>
                <a:cubicBezTo>
                  <a:pt x="3527627" y="176435"/>
                  <a:pt x="3530789" y="180088"/>
                  <a:pt x="3532847" y="200186"/>
                </a:cubicBezTo>
                <a:cubicBezTo>
                  <a:pt x="3534905" y="220284"/>
                  <a:pt x="3538199" y="234735"/>
                  <a:pt x="3542731" y="243540"/>
                </a:cubicBezTo>
                <a:cubicBezTo>
                  <a:pt x="3547262" y="252345"/>
                  <a:pt x="3539587" y="258970"/>
                  <a:pt x="3519704" y="263415"/>
                </a:cubicBezTo>
                <a:cubicBezTo>
                  <a:pt x="3499821" y="267861"/>
                  <a:pt x="3482405" y="267700"/>
                  <a:pt x="3467455" y="262931"/>
                </a:cubicBezTo>
                <a:cubicBezTo>
                  <a:pt x="3452506" y="258163"/>
                  <a:pt x="3442399" y="249075"/>
                  <a:pt x="3437136" y="235667"/>
                </a:cubicBezTo>
                <a:cubicBezTo>
                  <a:pt x="3431874" y="222259"/>
                  <a:pt x="3429242" y="205811"/>
                  <a:pt x="3429242" y="186322"/>
                </a:cubicBezTo>
                <a:cubicBezTo>
                  <a:pt x="3429242" y="166332"/>
                  <a:pt x="3430364" y="146980"/>
                  <a:pt x="3432608" y="128266"/>
                </a:cubicBezTo>
                <a:cubicBezTo>
                  <a:pt x="3434853" y="109552"/>
                  <a:pt x="3435882" y="99492"/>
                  <a:pt x="3435695" y="98087"/>
                </a:cubicBezTo>
                <a:cubicBezTo>
                  <a:pt x="3435509" y="96682"/>
                  <a:pt x="3433275" y="96847"/>
                  <a:pt x="3428995" y="98582"/>
                </a:cubicBezTo>
                <a:cubicBezTo>
                  <a:pt x="3424714" y="100317"/>
                  <a:pt x="3417196" y="103099"/>
                  <a:pt x="3406441" y="106928"/>
                </a:cubicBezTo>
                <a:cubicBezTo>
                  <a:pt x="3406441" y="137487"/>
                  <a:pt x="3404832" y="164045"/>
                  <a:pt x="3401612" y="186602"/>
                </a:cubicBezTo>
                <a:cubicBezTo>
                  <a:pt x="3398393" y="209159"/>
                  <a:pt x="3391635" y="226991"/>
                  <a:pt x="3381339" y="240098"/>
                </a:cubicBezTo>
                <a:cubicBezTo>
                  <a:pt x="3371042" y="253205"/>
                  <a:pt x="3359129" y="262831"/>
                  <a:pt x="3345599" y="268976"/>
                </a:cubicBezTo>
                <a:cubicBezTo>
                  <a:pt x="3332069" y="275121"/>
                  <a:pt x="3331636" y="270822"/>
                  <a:pt x="3344298" y="256080"/>
                </a:cubicBezTo>
                <a:cubicBezTo>
                  <a:pt x="3356960" y="241339"/>
                  <a:pt x="3365959" y="224855"/>
                  <a:pt x="3371293" y="206628"/>
                </a:cubicBezTo>
                <a:cubicBezTo>
                  <a:pt x="3376628" y="188402"/>
                  <a:pt x="3379521" y="167881"/>
                  <a:pt x="3379973" y="145066"/>
                </a:cubicBezTo>
                <a:cubicBezTo>
                  <a:pt x="3380424" y="122250"/>
                  <a:pt x="3377951" y="106311"/>
                  <a:pt x="3372552" y="97248"/>
                </a:cubicBezTo>
                <a:cubicBezTo>
                  <a:pt x="3367153" y="88185"/>
                  <a:pt x="3368027" y="84127"/>
                  <a:pt x="3375176" y="85073"/>
                </a:cubicBezTo>
                <a:cubicBezTo>
                  <a:pt x="3382325" y="86020"/>
                  <a:pt x="3388365" y="87146"/>
                  <a:pt x="3393298" y="88450"/>
                </a:cubicBezTo>
                <a:cubicBezTo>
                  <a:pt x="3398232" y="89755"/>
                  <a:pt x="3405380" y="88544"/>
                  <a:pt x="3414744" y="84815"/>
                </a:cubicBezTo>
                <a:cubicBezTo>
                  <a:pt x="3424108" y="81087"/>
                  <a:pt x="3430601" y="76588"/>
                  <a:pt x="3434222" y="71318"/>
                </a:cubicBezTo>
                <a:cubicBezTo>
                  <a:pt x="3436032" y="68683"/>
                  <a:pt x="3438416" y="67128"/>
                  <a:pt x="3441374" y="66655"/>
                </a:cubicBezTo>
                <a:close/>
                <a:moveTo>
                  <a:pt x="1963431" y="62229"/>
                </a:moveTo>
                <a:cubicBezTo>
                  <a:pt x="1946509" y="64925"/>
                  <a:pt x="1932369" y="67076"/>
                  <a:pt x="1921012" y="68683"/>
                </a:cubicBezTo>
                <a:cubicBezTo>
                  <a:pt x="1930003" y="72970"/>
                  <a:pt x="1933577" y="77423"/>
                  <a:pt x="1931735" y="82040"/>
                </a:cubicBezTo>
                <a:cubicBezTo>
                  <a:pt x="1929892" y="86658"/>
                  <a:pt x="1928118" y="97098"/>
                  <a:pt x="1926411" y="113359"/>
                </a:cubicBezTo>
                <a:cubicBezTo>
                  <a:pt x="1938084" y="112571"/>
                  <a:pt x="1952030" y="110957"/>
                  <a:pt x="1968248" y="108520"/>
                </a:cubicBezTo>
                <a:cubicBezTo>
                  <a:pt x="1969941" y="85532"/>
                  <a:pt x="1968334" y="70102"/>
                  <a:pt x="1963431" y="62229"/>
                </a:cubicBezTo>
                <a:close/>
                <a:moveTo>
                  <a:pt x="607197" y="53014"/>
                </a:moveTo>
                <a:cubicBezTo>
                  <a:pt x="614406" y="53126"/>
                  <a:pt x="621066" y="56438"/>
                  <a:pt x="627174" y="62950"/>
                </a:cubicBezTo>
                <a:cubicBezTo>
                  <a:pt x="635320" y="71633"/>
                  <a:pt x="632154" y="77057"/>
                  <a:pt x="617678" y="79223"/>
                </a:cubicBezTo>
                <a:cubicBezTo>
                  <a:pt x="603201" y="81388"/>
                  <a:pt x="592510" y="83134"/>
                  <a:pt x="585606" y="84460"/>
                </a:cubicBezTo>
                <a:cubicBezTo>
                  <a:pt x="578701" y="85787"/>
                  <a:pt x="567383" y="87733"/>
                  <a:pt x="551652" y="90300"/>
                </a:cubicBezTo>
                <a:cubicBezTo>
                  <a:pt x="559754" y="95104"/>
                  <a:pt x="561145" y="100654"/>
                  <a:pt x="555825" y="106949"/>
                </a:cubicBezTo>
                <a:lnTo>
                  <a:pt x="540983" y="121813"/>
                </a:lnTo>
                <a:cubicBezTo>
                  <a:pt x="535691" y="127090"/>
                  <a:pt x="531196" y="131500"/>
                  <a:pt x="527496" y="135042"/>
                </a:cubicBezTo>
                <a:cubicBezTo>
                  <a:pt x="523796" y="138584"/>
                  <a:pt x="526872" y="139491"/>
                  <a:pt x="536724" y="137763"/>
                </a:cubicBezTo>
                <a:cubicBezTo>
                  <a:pt x="546576" y="136035"/>
                  <a:pt x="561848" y="132927"/>
                  <a:pt x="582541" y="128438"/>
                </a:cubicBezTo>
                <a:cubicBezTo>
                  <a:pt x="577679" y="125584"/>
                  <a:pt x="572865" y="118759"/>
                  <a:pt x="568097" y="107960"/>
                </a:cubicBezTo>
                <a:cubicBezTo>
                  <a:pt x="563328" y="97162"/>
                  <a:pt x="568201" y="95291"/>
                  <a:pt x="582713" y="102346"/>
                </a:cubicBezTo>
                <a:cubicBezTo>
                  <a:pt x="597225" y="109402"/>
                  <a:pt x="607822" y="116557"/>
                  <a:pt x="614505" y="123813"/>
                </a:cubicBezTo>
                <a:cubicBezTo>
                  <a:pt x="621188" y="131070"/>
                  <a:pt x="623098" y="139491"/>
                  <a:pt x="620237" y="149077"/>
                </a:cubicBezTo>
                <a:cubicBezTo>
                  <a:pt x="617377" y="158664"/>
                  <a:pt x="612780" y="161424"/>
                  <a:pt x="606449" y="157359"/>
                </a:cubicBezTo>
                <a:cubicBezTo>
                  <a:pt x="600118" y="153293"/>
                  <a:pt x="594773" y="148127"/>
                  <a:pt x="590413" y="141861"/>
                </a:cubicBezTo>
                <a:cubicBezTo>
                  <a:pt x="537928" y="156918"/>
                  <a:pt x="507057" y="167881"/>
                  <a:pt x="497801" y="174750"/>
                </a:cubicBezTo>
                <a:cubicBezTo>
                  <a:pt x="488544" y="181619"/>
                  <a:pt x="482805" y="178937"/>
                  <a:pt x="480582" y="166705"/>
                </a:cubicBezTo>
                <a:cubicBezTo>
                  <a:pt x="478359" y="154473"/>
                  <a:pt x="480166" y="147364"/>
                  <a:pt x="486002" y="145378"/>
                </a:cubicBezTo>
                <a:cubicBezTo>
                  <a:pt x="491839" y="143391"/>
                  <a:pt x="498837" y="138319"/>
                  <a:pt x="506996" y="130159"/>
                </a:cubicBezTo>
                <a:cubicBezTo>
                  <a:pt x="515156" y="121999"/>
                  <a:pt x="520985" y="110154"/>
                  <a:pt x="524484" y="94624"/>
                </a:cubicBezTo>
                <a:cubicBezTo>
                  <a:pt x="514761" y="97320"/>
                  <a:pt x="507007" y="99120"/>
                  <a:pt x="501221" y="100023"/>
                </a:cubicBezTo>
                <a:cubicBezTo>
                  <a:pt x="495434" y="100926"/>
                  <a:pt x="488192" y="97531"/>
                  <a:pt x="479495" y="89838"/>
                </a:cubicBezTo>
                <a:cubicBezTo>
                  <a:pt x="470798" y="82144"/>
                  <a:pt x="472773" y="78298"/>
                  <a:pt x="485422" y="78298"/>
                </a:cubicBezTo>
                <a:cubicBezTo>
                  <a:pt x="495058" y="78298"/>
                  <a:pt x="506348" y="77003"/>
                  <a:pt x="519289" y="74415"/>
                </a:cubicBezTo>
                <a:cubicBezTo>
                  <a:pt x="532231" y="71827"/>
                  <a:pt x="546360" y="68446"/>
                  <a:pt x="561675" y="64273"/>
                </a:cubicBezTo>
                <a:cubicBezTo>
                  <a:pt x="576991" y="60100"/>
                  <a:pt x="589700" y="56665"/>
                  <a:pt x="599802" y="53969"/>
                </a:cubicBezTo>
                <a:cubicBezTo>
                  <a:pt x="602328" y="53295"/>
                  <a:pt x="604793" y="52977"/>
                  <a:pt x="607197" y="53014"/>
                </a:cubicBezTo>
                <a:close/>
                <a:moveTo>
                  <a:pt x="5621844" y="49372"/>
                </a:moveTo>
                <a:cubicBezTo>
                  <a:pt x="5624932" y="49375"/>
                  <a:pt x="5628538" y="50098"/>
                  <a:pt x="5632660" y="51539"/>
                </a:cubicBezTo>
                <a:cubicBezTo>
                  <a:pt x="5640906" y="54421"/>
                  <a:pt x="5647868" y="58228"/>
                  <a:pt x="5653547" y="62961"/>
                </a:cubicBezTo>
                <a:cubicBezTo>
                  <a:pt x="5660717" y="67349"/>
                  <a:pt x="5662728" y="73196"/>
                  <a:pt x="5659581" y="80502"/>
                </a:cubicBezTo>
                <a:cubicBezTo>
                  <a:pt x="5656433" y="87809"/>
                  <a:pt x="5654859" y="101486"/>
                  <a:pt x="5654859" y="121533"/>
                </a:cubicBezTo>
                <a:cubicBezTo>
                  <a:pt x="5654859" y="141710"/>
                  <a:pt x="5656433" y="170537"/>
                  <a:pt x="5659581" y="208016"/>
                </a:cubicBezTo>
                <a:cubicBezTo>
                  <a:pt x="5662728" y="245494"/>
                  <a:pt x="5659315" y="272407"/>
                  <a:pt x="5649342" y="288755"/>
                </a:cubicBezTo>
                <a:cubicBezTo>
                  <a:pt x="5639368" y="305102"/>
                  <a:pt x="5631194" y="307927"/>
                  <a:pt x="5624820" y="297230"/>
                </a:cubicBezTo>
                <a:cubicBezTo>
                  <a:pt x="5618446" y="286532"/>
                  <a:pt x="5608558" y="276608"/>
                  <a:pt x="5595157" y="267459"/>
                </a:cubicBezTo>
                <a:cubicBezTo>
                  <a:pt x="5581757" y="258310"/>
                  <a:pt x="5582219" y="254410"/>
                  <a:pt x="5596545" y="255758"/>
                </a:cubicBezTo>
                <a:cubicBezTo>
                  <a:pt x="5610870" y="257106"/>
                  <a:pt x="5620095" y="257661"/>
                  <a:pt x="5624218" y="257425"/>
                </a:cubicBezTo>
                <a:cubicBezTo>
                  <a:pt x="5628340" y="257188"/>
                  <a:pt x="5630402" y="240686"/>
                  <a:pt x="5630402" y="207919"/>
                </a:cubicBezTo>
                <a:cubicBezTo>
                  <a:pt x="5630402" y="173129"/>
                  <a:pt x="5629291" y="143965"/>
                  <a:pt x="5627068" y="120426"/>
                </a:cubicBezTo>
                <a:cubicBezTo>
                  <a:pt x="5624845" y="96886"/>
                  <a:pt x="5622540" y="83102"/>
                  <a:pt x="5620152" y="79072"/>
                </a:cubicBezTo>
                <a:cubicBezTo>
                  <a:pt x="5617765" y="75042"/>
                  <a:pt x="5613488" y="74125"/>
                  <a:pt x="5607321" y="76319"/>
                </a:cubicBezTo>
                <a:cubicBezTo>
                  <a:pt x="5601155" y="78513"/>
                  <a:pt x="5593935" y="81212"/>
                  <a:pt x="5585660" y="84417"/>
                </a:cubicBezTo>
                <a:cubicBezTo>
                  <a:pt x="5577386" y="87622"/>
                  <a:pt x="5568603" y="85152"/>
                  <a:pt x="5559310" y="77007"/>
                </a:cubicBezTo>
                <a:cubicBezTo>
                  <a:pt x="5550018" y="68862"/>
                  <a:pt x="5552147" y="64789"/>
                  <a:pt x="5565699" y="64789"/>
                </a:cubicBezTo>
                <a:cubicBezTo>
                  <a:pt x="5575938" y="64789"/>
                  <a:pt x="5585542" y="63294"/>
                  <a:pt x="5594512" y="60304"/>
                </a:cubicBezTo>
                <a:cubicBezTo>
                  <a:pt x="5603482" y="57314"/>
                  <a:pt x="5610021" y="54385"/>
                  <a:pt x="5614130" y="51517"/>
                </a:cubicBezTo>
                <a:cubicBezTo>
                  <a:pt x="5616183" y="50083"/>
                  <a:pt x="5618755" y="49368"/>
                  <a:pt x="5621844" y="49372"/>
                </a:cubicBezTo>
                <a:close/>
                <a:moveTo>
                  <a:pt x="243899" y="48593"/>
                </a:moveTo>
                <a:cubicBezTo>
                  <a:pt x="252469" y="48943"/>
                  <a:pt x="260481" y="52378"/>
                  <a:pt x="267935" y="58895"/>
                </a:cubicBezTo>
                <a:cubicBezTo>
                  <a:pt x="277872" y="67585"/>
                  <a:pt x="279802" y="73239"/>
                  <a:pt x="273721" y="75856"/>
                </a:cubicBezTo>
                <a:cubicBezTo>
                  <a:pt x="267641" y="78473"/>
                  <a:pt x="254853" y="79556"/>
                  <a:pt x="235357" y="79104"/>
                </a:cubicBezTo>
                <a:cubicBezTo>
                  <a:pt x="215862" y="78653"/>
                  <a:pt x="194549" y="79760"/>
                  <a:pt x="171418" y="82428"/>
                </a:cubicBezTo>
                <a:cubicBezTo>
                  <a:pt x="148288" y="85095"/>
                  <a:pt x="129308" y="87569"/>
                  <a:pt x="114480" y="89849"/>
                </a:cubicBezTo>
                <a:cubicBezTo>
                  <a:pt x="99652" y="92129"/>
                  <a:pt x="86510" y="94394"/>
                  <a:pt x="75052" y="96646"/>
                </a:cubicBezTo>
                <a:cubicBezTo>
                  <a:pt x="63594" y="98897"/>
                  <a:pt x="52366" y="96033"/>
                  <a:pt x="41367" y="88053"/>
                </a:cubicBezTo>
                <a:cubicBezTo>
                  <a:pt x="30368" y="80072"/>
                  <a:pt x="31329" y="75781"/>
                  <a:pt x="44249" y="75179"/>
                </a:cubicBezTo>
                <a:cubicBezTo>
                  <a:pt x="57170" y="74576"/>
                  <a:pt x="72628" y="73379"/>
                  <a:pt x="90625" y="71586"/>
                </a:cubicBezTo>
                <a:cubicBezTo>
                  <a:pt x="108221" y="69823"/>
                  <a:pt x="133725" y="66230"/>
                  <a:pt x="167138" y="60810"/>
                </a:cubicBezTo>
                <a:cubicBezTo>
                  <a:pt x="200551" y="55389"/>
                  <a:pt x="223218" y="51542"/>
                  <a:pt x="235143" y="49269"/>
                </a:cubicBezTo>
                <a:cubicBezTo>
                  <a:pt x="238123" y="48701"/>
                  <a:pt x="241042" y="48476"/>
                  <a:pt x="243899" y="48593"/>
                </a:cubicBezTo>
                <a:close/>
                <a:moveTo>
                  <a:pt x="5242052" y="48283"/>
                </a:moveTo>
                <a:cubicBezTo>
                  <a:pt x="5249333" y="47551"/>
                  <a:pt x="5257175" y="49845"/>
                  <a:pt x="5265580" y="55163"/>
                </a:cubicBezTo>
                <a:cubicBezTo>
                  <a:pt x="5276787" y="62255"/>
                  <a:pt x="5286391" y="70751"/>
                  <a:pt x="5294393" y="80653"/>
                </a:cubicBezTo>
                <a:cubicBezTo>
                  <a:pt x="5302395" y="90555"/>
                  <a:pt x="5298276" y="96022"/>
                  <a:pt x="5282035" y="97055"/>
                </a:cubicBezTo>
                <a:cubicBezTo>
                  <a:pt x="5265795" y="98087"/>
                  <a:pt x="5251373" y="101988"/>
                  <a:pt x="5238768" y="108756"/>
                </a:cubicBezTo>
                <a:cubicBezTo>
                  <a:pt x="5226163" y="115525"/>
                  <a:pt x="5224807" y="111488"/>
                  <a:pt x="5234702" y="96646"/>
                </a:cubicBezTo>
                <a:cubicBezTo>
                  <a:pt x="5244597" y="81804"/>
                  <a:pt x="5246425" y="74383"/>
                  <a:pt x="5240187" y="74383"/>
                </a:cubicBezTo>
                <a:cubicBezTo>
                  <a:pt x="5232387" y="74383"/>
                  <a:pt x="5214002" y="76164"/>
                  <a:pt x="5185035" y="79728"/>
                </a:cubicBezTo>
                <a:cubicBezTo>
                  <a:pt x="5156068" y="83292"/>
                  <a:pt x="5132758" y="86429"/>
                  <a:pt x="5115105" y="89139"/>
                </a:cubicBezTo>
                <a:cubicBezTo>
                  <a:pt x="5097452" y="91849"/>
                  <a:pt x="5085270" y="93577"/>
                  <a:pt x="5078559" y="94323"/>
                </a:cubicBezTo>
                <a:cubicBezTo>
                  <a:pt x="5072636" y="112076"/>
                  <a:pt x="5065290" y="125337"/>
                  <a:pt x="5056521" y="134106"/>
                </a:cubicBezTo>
                <a:cubicBezTo>
                  <a:pt x="5047752" y="142875"/>
                  <a:pt x="5040837" y="142302"/>
                  <a:pt x="5035775" y="132385"/>
                </a:cubicBezTo>
                <a:cubicBezTo>
                  <a:pt x="5030713" y="122469"/>
                  <a:pt x="5030902" y="113779"/>
                  <a:pt x="5036344" y="106315"/>
                </a:cubicBezTo>
                <a:cubicBezTo>
                  <a:pt x="5041787" y="98851"/>
                  <a:pt x="5046078" y="90867"/>
                  <a:pt x="5049219" y="82363"/>
                </a:cubicBezTo>
                <a:cubicBezTo>
                  <a:pt x="5052359" y="73859"/>
                  <a:pt x="5055051" y="65650"/>
                  <a:pt x="5057296" y="57734"/>
                </a:cubicBezTo>
                <a:cubicBezTo>
                  <a:pt x="5059540" y="49818"/>
                  <a:pt x="5066162" y="56214"/>
                  <a:pt x="5077161" y="76921"/>
                </a:cubicBezTo>
                <a:cubicBezTo>
                  <a:pt x="5090598" y="76104"/>
                  <a:pt x="5104360" y="74558"/>
                  <a:pt x="5118449" y="72285"/>
                </a:cubicBezTo>
                <a:cubicBezTo>
                  <a:pt x="5132539" y="70013"/>
                  <a:pt x="5153178" y="66650"/>
                  <a:pt x="5180367" y="62197"/>
                </a:cubicBezTo>
                <a:cubicBezTo>
                  <a:pt x="5207556" y="57745"/>
                  <a:pt x="5225754" y="53686"/>
                  <a:pt x="5234960" y="50022"/>
                </a:cubicBezTo>
                <a:cubicBezTo>
                  <a:pt x="5237262" y="49106"/>
                  <a:pt x="5239626" y="48526"/>
                  <a:pt x="5242052" y="48283"/>
                </a:cubicBezTo>
                <a:close/>
                <a:moveTo>
                  <a:pt x="7281852" y="43411"/>
                </a:moveTo>
                <a:cubicBezTo>
                  <a:pt x="7284194" y="43308"/>
                  <a:pt x="7287240" y="43716"/>
                  <a:pt x="7290991" y="44634"/>
                </a:cubicBezTo>
                <a:cubicBezTo>
                  <a:pt x="7304886" y="46599"/>
                  <a:pt x="7314085" y="50886"/>
                  <a:pt x="7318587" y="57497"/>
                </a:cubicBezTo>
                <a:cubicBezTo>
                  <a:pt x="7323090" y="64108"/>
                  <a:pt x="7323904" y="71948"/>
                  <a:pt x="7321029" y="81019"/>
                </a:cubicBezTo>
                <a:cubicBezTo>
                  <a:pt x="7318154" y="90089"/>
                  <a:pt x="7312443" y="91699"/>
                  <a:pt x="7303897" y="85848"/>
                </a:cubicBezTo>
                <a:cubicBezTo>
                  <a:pt x="7295349" y="79997"/>
                  <a:pt x="7287311" y="70747"/>
                  <a:pt x="7279783" y="58099"/>
                </a:cubicBezTo>
                <a:cubicBezTo>
                  <a:pt x="7274137" y="48613"/>
                  <a:pt x="7274826" y="43717"/>
                  <a:pt x="7281852" y="43411"/>
                </a:cubicBezTo>
                <a:close/>
                <a:moveTo>
                  <a:pt x="5507117" y="42522"/>
                </a:moveTo>
                <a:cubicBezTo>
                  <a:pt x="5509077" y="42324"/>
                  <a:pt x="5511683" y="42569"/>
                  <a:pt x="5514934" y="43257"/>
                </a:cubicBezTo>
                <a:cubicBezTo>
                  <a:pt x="5526636" y="44232"/>
                  <a:pt x="5535785" y="47305"/>
                  <a:pt x="5542382" y="52474"/>
                </a:cubicBezTo>
                <a:cubicBezTo>
                  <a:pt x="5548978" y="57644"/>
                  <a:pt x="5550860" y="64610"/>
                  <a:pt x="5548028" y="73372"/>
                </a:cubicBezTo>
                <a:cubicBezTo>
                  <a:pt x="5545196" y="82134"/>
                  <a:pt x="5539550" y="84331"/>
                  <a:pt x="5531089" y="79965"/>
                </a:cubicBezTo>
                <a:cubicBezTo>
                  <a:pt x="5522628" y="75598"/>
                  <a:pt x="5514569" y="67700"/>
                  <a:pt x="5506911" y="56271"/>
                </a:cubicBezTo>
                <a:cubicBezTo>
                  <a:pt x="5501168" y="47699"/>
                  <a:pt x="5501236" y="43116"/>
                  <a:pt x="5507117" y="42522"/>
                </a:cubicBezTo>
                <a:close/>
                <a:moveTo>
                  <a:pt x="1475712" y="39176"/>
                </a:moveTo>
                <a:cubicBezTo>
                  <a:pt x="1478740" y="38290"/>
                  <a:pt x="1483281" y="38324"/>
                  <a:pt x="1489336" y="39278"/>
                </a:cubicBezTo>
                <a:cubicBezTo>
                  <a:pt x="1501447" y="41185"/>
                  <a:pt x="1510244" y="45398"/>
                  <a:pt x="1515729" y="51915"/>
                </a:cubicBezTo>
                <a:cubicBezTo>
                  <a:pt x="1521215" y="58433"/>
                  <a:pt x="1523394" y="65829"/>
                  <a:pt x="1522268" y="74103"/>
                </a:cubicBezTo>
                <a:cubicBezTo>
                  <a:pt x="1521143" y="82377"/>
                  <a:pt x="1516931" y="85780"/>
                  <a:pt x="1509632" y="84310"/>
                </a:cubicBezTo>
                <a:cubicBezTo>
                  <a:pt x="1502332" y="82840"/>
                  <a:pt x="1493878" y="76828"/>
                  <a:pt x="1484271" y="66273"/>
                </a:cubicBezTo>
                <a:cubicBezTo>
                  <a:pt x="1475537" y="54629"/>
                  <a:pt x="1471171" y="47402"/>
                  <a:pt x="1471171" y="44591"/>
                </a:cubicBezTo>
                <a:cubicBezTo>
                  <a:pt x="1471171" y="41866"/>
                  <a:pt x="1472685" y="40061"/>
                  <a:pt x="1475712" y="39176"/>
                </a:cubicBezTo>
                <a:close/>
                <a:moveTo>
                  <a:pt x="417047" y="39135"/>
                </a:moveTo>
                <a:cubicBezTo>
                  <a:pt x="419063" y="39109"/>
                  <a:pt x="421516" y="39393"/>
                  <a:pt x="424407" y="39988"/>
                </a:cubicBezTo>
                <a:cubicBezTo>
                  <a:pt x="435973" y="42368"/>
                  <a:pt x="445000" y="46090"/>
                  <a:pt x="451489" y="51152"/>
                </a:cubicBezTo>
                <a:cubicBezTo>
                  <a:pt x="457978" y="56214"/>
                  <a:pt x="460093" y="63373"/>
                  <a:pt x="457835" y="72630"/>
                </a:cubicBezTo>
                <a:cubicBezTo>
                  <a:pt x="455576" y="81886"/>
                  <a:pt x="450640" y="84819"/>
                  <a:pt x="443025" y="81427"/>
                </a:cubicBezTo>
                <a:cubicBezTo>
                  <a:pt x="435410" y="78036"/>
                  <a:pt x="428756" y="73501"/>
                  <a:pt x="423063" y="67822"/>
                </a:cubicBezTo>
                <a:cubicBezTo>
                  <a:pt x="417284" y="62029"/>
                  <a:pt x="413172" y="55346"/>
                  <a:pt x="410727" y="47774"/>
                </a:cubicBezTo>
                <a:cubicBezTo>
                  <a:pt x="408893" y="42096"/>
                  <a:pt x="411000" y="39216"/>
                  <a:pt x="417047" y="39135"/>
                </a:cubicBezTo>
                <a:close/>
                <a:moveTo>
                  <a:pt x="7210541" y="32395"/>
                </a:moveTo>
                <a:cubicBezTo>
                  <a:pt x="7221970" y="32395"/>
                  <a:pt x="7232715" y="34417"/>
                  <a:pt x="7242775" y="38461"/>
                </a:cubicBezTo>
                <a:cubicBezTo>
                  <a:pt x="7252834" y="42504"/>
                  <a:pt x="7257047" y="50850"/>
                  <a:pt x="7255412" y="63499"/>
                </a:cubicBezTo>
                <a:cubicBezTo>
                  <a:pt x="7253777" y="76147"/>
                  <a:pt x="7247453" y="79606"/>
                  <a:pt x="7236440" y="73877"/>
                </a:cubicBezTo>
                <a:cubicBezTo>
                  <a:pt x="7225427" y="68148"/>
                  <a:pt x="7214969" y="59802"/>
                  <a:pt x="7205067" y="48839"/>
                </a:cubicBezTo>
                <a:cubicBezTo>
                  <a:pt x="7195165" y="37876"/>
                  <a:pt x="7196990" y="32395"/>
                  <a:pt x="7210541" y="32395"/>
                </a:cubicBezTo>
                <a:close/>
                <a:moveTo>
                  <a:pt x="3086426" y="31158"/>
                </a:moveTo>
                <a:cubicBezTo>
                  <a:pt x="3091151" y="29272"/>
                  <a:pt x="3098618" y="31351"/>
                  <a:pt x="3108829" y="37396"/>
                </a:cubicBezTo>
                <a:cubicBezTo>
                  <a:pt x="3119039" y="43440"/>
                  <a:pt x="3123660" y="47936"/>
                  <a:pt x="3122692" y="50883"/>
                </a:cubicBezTo>
                <a:cubicBezTo>
                  <a:pt x="3121724" y="53830"/>
                  <a:pt x="3120373" y="59419"/>
                  <a:pt x="3118637" y="67650"/>
                </a:cubicBezTo>
                <a:cubicBezTo>
                  <a:pt x="3116902" y="75881"/>
                  <a:pt x="3116035" y="90695"/>
                  <a:pt x="3116035" y="112090"/>
                </a:cubicBezTo>
                <a:cubicBezTo>
                  <a:pt x="3116035" y="131751"/>
                  <a:pt x="3115794" y="148070"/>
                  <a:pt x="3115314" y="161048"/>
                </a:cubicBezTo>
                <a:cubicBezTo>
                  <a:pt x="3114834" y="174026"/>
                  <a:pt x="3112084" y="185544"/>
                  <a:pt x="3107065" y="195604"/>
                </a:cubicBezTo>
                <a:cubicBezTo>
                  <a:pt x="3102046" y="205664"/>
                  <a:pt x="3096410" y="203301"/>
                  <a:pt x="3090158" y="188516"/>
                </a:cubicBezTo>
                <a:cubicBezTo>
                  <a:pt x="3083905" y="173732"/>
                  <a:pt x="3082353" y="162640"/>
                  <a:pt x="3085501" y="155240"/>
                </a:cubicBezTo>
                <a:cubicBezTo>
                  <a:pt x="3088648" y="147840"/>
                  <a:pt x="3090222" y="130754"/>
                  <a:pt x="3090222" y="103981"/>
                </a:cubicBezTo>
                <a:cubicBezTo>
                  <a:pt x="3090222" y="76778"/>
                  <a:pt x="3089150" y="60767"/>
                  <a:pt x="3087006" y="55948"/>
                </a:cubicBezTo>
                <a:cubicBezTo>
                  <a:pt x="3084862" y="51130"/>
                  <a:pt x="3075075" y="50298"/>
                  <a:pt x="3057645" y="53453"/>
                </a:cubicBezTo>
                <a:cubicBezTo>
                  <a:pt x="3040214" y="56608"/>
                  <a:pt x="3029535" y="58458"/>
                  <a:pt x="3025605" y="59003"/>
                </a:cubicBezTo>
                <a:cubicBezTo>
                  <a:pt x="3025605" y="92846"/>
                  <a:pt x="3025365" y="118855"/>
                  <a:pt x="3024885" y="137032"/>
                </a:cubicBezTo>
                <a:cubicBezTo>
                  <a:pt x="3024404" y="155208"/>
                  <a:pt x="3022830" y="168429"/>
                  <a:pt x="3020163" y="176697"/>
                </a:cubicBezTo>
                <a:cubicBezTo>
                  <a:pt x="3017496" y="184964"/>
                  <a:pt x="3014312" y="188789"/>
                  <a:pt x="3010612" y="188172"/>
                </a:cubicBezTo>
                <a:cubicBezTo>
                  <a:pt x="3006913" y="187556"/>
                  <a:pt x="3003059" y="182874"/>
                  <a:pt x="2999051" y="174126"/>
                </a:cubicBezTo>
                <a:cubicBezTo>
                  <a:pt x="2995043" y="165379"/>
                  <a:pt x="2994168" y="158173"/>
                  <a:pt x="2996426" y="152508"/>
                </a:cubicBezTo>
                <a:cubicBezTo>
                  <a:pt x="2998685" y="146844"/>
                  <a:pt x="3000263" y="138907"/>
                  <a:pt x="3001159" y="128696"/>
                </a:cubicBezTo>
                <a:cubicBezTo>
                  <a:pt x="3002055" y="118486"/>
                  <a:pt x="3002281" y="104142"/>
                  <a:pt x="3001836" y="85665"/>
                </a:cubicBezTo>
                <a:cubicBezTo>
                  <a:pt x="3001392" y="67188"/>
                  <a:pt x="2999814" y="54812"/>
                  <a:pt x="2997104" y="48538"/>
                </a:cubicBezTo>
                <a:cubicBezTo>
                  <a:pt x="2994394" y="42264"/>
                  <a:pt x="2996491" y="39805"/>
                  <a:pt x="3003396" y="41160"/>
                </a:cubicBezTo>
                <a:cubicBezTo>
                  <a:pt x="3010301" y="42515"/>
                  <a:pt x="3016779" y="43193"/>
                  <a:pt x="3022830" y="43193"/>
                </a:cubicBezTo>
                <a:cubicBezTo>
                  <a:pt x="3029757" y="43193"/>
                  <a:pt x="3040906" y="41658"/>
                  <a:pt x="3056279" y="38590"/>
                </a:cubicBezTo>
                <a:cubicBezTo>
                  <a:pt x="3071652" y="35521"/>
                  <a:pt x="3081701" y="33044"/>
                  <a:pt x="3086426" y="31158"/>
                </a:cubicBezTo>
                <a:close/>
                <a:moveTo>
                  <a:pt x="1295964" y="28136"/>
                </a:moveTo>
                <a:cubicBezTo>
                  <a:pt x="1298929" y="27533"/>
                  <a:pt x="1303376" y="28666"/>
                  <a:pt x="1309305" y="31534"/>
                </a:cubicBezTo>
                <a:cubicBezTo>
                  <a:pt x="1321165" y="37270"/>
                  <a:pt x="1329963" y="43878"/>
                  <a:pt x="1335699" y="51356"/>
                </a:cubicBezTo>
                <a:cubicBezTo>
                  <a:pt x="1341435" y="58834"/>
                  <a:pt x="1340657" y="63179"/>
                  <a:pt x="1333365" y="64391"/>
                </a:cubicBezTo>
                <a:cubicBezTo>
                  <a:pt x="1326073" y="65603"/>
                  <a:pt x="1317096" y="68650"/>
                  <a:pt x="1306434" y="73533"/>
                </a:cubicBezTo>
                <a:cubicBezTo>
                  <a:pt x="1295772" y="78416"/>
                  <a:pt x="1285903" y="82105"/>
                  <a:pt x="1276825" y="84600"/>
                </a:cubicBezTo>
                <a:cubicBezTo>
                  <a:pt x="1292126" y="90580"/>
                  <a:pt x="1298410" y="97051"/>
                  <a:pt x="1295679" y="104013"/>
                </a:cubicBezTo>
                <a:cubicBezTo>
                  <a:pt x="1292947" y="110975"/>
                  <a:pt x="1291158" y="126689"/>
                  <a:pt x="1290312" y="151153"/>
                </a:cubicBezTo>
                <a:cubicBezTo>
                  <a:pt x="1317515" y="147625"/>
                  <a:pt x="1338438" y="144044"/>
                  <a:pt x="1353079" y="140409"/>
                </a:cubicBezTo>
                <a:cubicBezTo>
                  <a:pt x="1367721" y="136773"/>
                  <a:pt x="1379816" y="138957"/>
                  <a:pt x="1389367" y="146959"/>
                </a:cubicBezTo>
                <a:cubicBezTo>
                  <a:pt x="1398917" y="154960"/>
                  <a:pt x="1401141" y="160610"/>
                  <a:pt x="1396035" y="163909"/>
                </a:cubicBezTo>
                <a:cubicBezTo>
                  <a:pt x="1390930" y="167207"/>
                  <a:pt x="1383971" y="168630"/>
                  <a:pt x="1375160" y="168178"/>
                </a:cubicBezTo>
                <a:cubicBezTo>
                  <a:pt x="1366347" y="167727"/>
                  <a:pt x="1353879" y="168178"/>
                  <a:pt x="1337753" y="169534"/>
                </a:cubicBezTo>
                <a:cubicBezTo>
                  <a:pt x="1321628" y="170889"/>
                  <a:pt x="1305757" y="172348"/>
                  <a:pt x="1290140" y="173911"/>
                </a:cubicBezTo>
                <a:cubicBezTo>
                  <a:pt x="1289365" y="197085"/>
                  <a:pt x="1288979" y="220094"/>
                  <a:pt x="1288979" y="242938"/>
                </a:cubicBezTo>
                <a:cubicBezTo>
                  <a:pt x="1300652" y="241245"/>
                  <a:pt x="1312504" y="239471"/>
                  <a:pt x="1324535" y="237614"/>
                </a:cubicBezTo>
                <a:cubicBezTo>
                  <a:pt x="1336566" y="235757"/>
                  <a:pt x="1347146" y="237660"/>
                  <a:pt x="1356274" y="243325"/>
                </a:cubicBezTo>
                <a:cubicBezTo>
                  <a:pt x="1365401" y="248989"/>
                  <a:pt x="1368756" y="254191"/>
                  <a:pt x="1366340" y="258930"/>
                </a:cubicBezTo>
                <a:cubicBezTo>
                  <a:pt x="1363924" y="263670"/>
                  <a:pt x="1358450" y="265814"/>
                  <a:pt x="1349917" y="265362"/>
                </a:cubicBezTo>
                <a:cubicBezTo>
                  <a:pt x="1341385" y="264910"/>
                  <a:pt x="1330494" y="264685"/>
                  <a:pt x="1317243" y="264685"/>
                </a:cubicBezTo>
                <a:cubicBezTo>
                  <a:pt x="1304982" y="264685"/>
                  <a:pt x="1290416" y="265796"/>
                  <a:pt x="1273544" y="268019"/>
                </a:cubicBezTo>
                <a:cubicBezTo>
                  <a:pt x="1256674" y="270241"/>
                  <a:pt x="1241469" y="272493"/>
                  <a:pt x="1227932" y="274773"/>
                </a:cubicBezTo>
                <a:cubicBezTo>
                  <a:pt x="1214395" y="277053"/>
                  <a:pt x="1205328" y="277454"/>
                  <a:pt x="1200732" y="275977"/>
                </a:cubicBezTo>
                <a:cubicBezTo>
                  <a:pt x="1196136" y="274500"/>
                  <a:pt x="1190544" y="270654"/>
                  <a:pt x="1183954" y="264437"/>
                </a:cubicBezTo>
                <a:cubicBezTo>
                  <a:pt x="1177365" y="258221"/>
                  <a:pt x="1179950" y="255112"/>
                  <a:pt x="1191709" y="255112"/>
                </a:cubicBezTo>
                <a:cubicBezTo>
                  <a:pt x="1201575" y="255112"/>
                  <a:pt x="1212584" y="254464"/>
                  <a:pt x="1224738" y="253166"/>
                </a:cubicBezTo>
                <a:cubicBezTo>
                  <a:pt x="1236891" y="251868"/>
                  <a:pt x="1249701" y="250029"/>
                  <a:pt x="1263166" y="247648"/>
                </a:cubicBezTo>
                <a:lnTo>
                  <a:pt x="1263166" y="179654"/>
                </a:lnTo>
                <a:cubicBezTo>
                  <a:pt x="1228090" y="185950"/>
                  <a:pt x="1207264" y="189775"/>
                  <a:pt x="1200689" y="191130"/>
                </a:cubicBezTo>
                <a:cubicBezTo>
                  <a:pt x="1194115" y="192485"/>
                  <a:pt x="1185561" y="188864"/>
                  <a:pt x="1175027" y="180267"/>
                </a:cubicBezTo>
                <a:cubicBezTo>
                  <a:pt x="1164495" y="171670"/>
                  <a:pt x="1164204" y="167372"/>
                  <a:pt x="1174156" y="167372"/>
                </a:cubicBezTo>
                <a:cubicBezTo>
                  <a:pt x="1182230" y="167372"/>
                  <a:pt x="1194917" y="166486"/>
                  <a:pt x="1212219" y="164715"/>
                </a:cubicBezTo>
                <a:cubicBezTo>
                  <a:pt x="1229520" y="162944"/>
                  <a:pt x="1246503" y="160474"/>
                  <a:pt x="1263166" y="157305"/>
                </a:cubicBezTo>
                <a:cubicBezTo>
                  <a:pt x="1263166" y="139079"/>
                  <a:pt x="1262736" y="124208"/>
                  <a:pt x="1261876" y="112693"/>
                </a:cubicBezTo>
                <a:cubicBezTo>
                  <a:pt x="1261015" y="101177"/>
                  <a:pt x="1259846" y="94703"/>
                  <a:pt x="1258370" y="93269"/>
                </a:cubicBezTo>
                <a:cubicBezTo>
                  <a:pt x="1243441" y="98589"/>
                  <a:pt x="1229259" y="102393"/>
                  <a:pt x="1215822" y="104680"/>
                </a:cubicBezTo>
                <a:cubicBezTo>
                  <a:pt x="1202385" y="106967"/>
                  <a:pt x="1203120" y="103472"/>
                  <a:pt x="1218026" y="94194"/>
                </a:cubicBezTo>
                <a:cubicBezTo>
                  <a:pt x="1232933" y="84916"/>
                  <a:pt x="1247464" y="75637"/>
                  <a:pt x="1261617" y="66359"/>
                </a:cubicBezTo>
                <a:cubicBezTo>
                  <a:pt x="1275771" y="57081"/>
                  <a:pt x="1284293" y="50793"/>
                  <a:pt x="1287182" y="47495"/>
                </a:cubicBezTo>
                <a:cubicBezTo>
                  <a:pt x="1290072" y="44197"/>
                  <a:pt x="1291517" y="40081"/>
                  <a:pt x="1291517" y="35148"/>
                </a:cubicBezTo>
                <a:cubicBezTo>
                  <a:pt x="1291517" y="31075"/>
                  <a:pt x="1292999" y="28738"/>
                  <a:pt x="1295964" y="28136"/>
                </a:cubicBezTo>
                <a:close/>
                <a:moveTo>
                  <a:pt x="2033312" y="25058"/>
                </a:moveTo>
                <a:cubicBezTo>
                  <a:pt x="2041649" y="24860"/>
                  <a:pt x="2049584" y="27947"/>
                  <a:pt x="2057118" y="34320"/>
                </a:cubicBezTo>
                <a:cubicBezTo>
                  <a:pt x="2067163" y="42816"/>
                  <a:pt x="2065712" y="48466"/>
                  <a:pt x="2052762" y="51270"/>
                </a:cubicBezTo>
                <a:cubicBezTo>
                  <a:pt x="2039813" y="54073"/>
                  <a:pt x="2016589" y="56959"/>
                  <a:pt x="1983091" y="59928"/>
                </a:cubicBezTo>
                <a:cubicBezTo>
                  <a:pt x="1995696" y="66453"/>
                  <a:pt x="2001073" y="72027"/>
                  <a:pt x="1999224" y="76652"/>
                </a:cubicBezTo>
                <a:cubicBezTo>
                  <a:pt x="1997374" y="81277"/>
                  <a:pt x="1995596" y="90365"/>
                  <a:pt x="1993889" y="103916"/>
                </a:cubicBezTo>
                <a:cubicBezTo>
                  <a:pt x="2012574" y="101364"/>
                  <a:pt x="2024595" y="98700"/>
                  <a:pt x="2029951" y="95925"/>
                </a:cubicBezTo>
                <a:cubicBezTo>
                  <a:pt x="2035307" y="93150"/>
                  <a:pt x="2041989" y="93183"/>
                  <a:pt x="2049998" y="96022"/>
                </a:cubicBezTo>
                <a:cubicBezTo>
                  <a:pt x="2058007" y="98861"/>
                  <a:pt x="2065955" y="102801"/>
                  <a:pt x="2073842" y="107842"/>
                </a:cubicBezTo>
                <a:cubicBezTo>
                  <a:pt x="2081729" y="112883"/>
                  <a:pt x="2083863" y="120386"/>
                  <a:pt x="2080242" y="130353"/>
                </a:cubicBezTo>
                <a:cubicBezTo>
                  <a:pt x="2076621" y="140319"/>
                  <a:pt x="2074585" y="163084"/>
                  <a:pt x="2074133" y="198648"/>
                </a:cubicBezTo>
                <a:cubicBezTo>
                  <a:pt x="2073681" y="234212"/>
                  <a:pt x="2070838" y="258178"/>
                  <a:pt x="2065604" y="270546"/>
                </a:cubicBezTo>
                <a:cubicBezTo>
                  <a:pt x="2060370" y="282914"/>
                  <a:pt x="2052658" y="291780"/>
                  <a:pt x="2042470" y="297144"/>
                </a:cubicBezTo>
                <a:cubicBezTo>
                  <a:pt x="2032281" y="302507"/>
                  <a:pt x="2026387" y="301091"/>
                  <a:pt x="2024788" y="292895"/>
                </a:cubicBezTo>
                <a:cubicBezTo>
                  <a:pt x="2023189" y="284700"/>
                  <a:pt x="2015815" y="275225"/>
                  <a:pt x="2002665" y="264469"/>
                </a:cubicBezTo>
                <a:cubicBezTo>
                  <a:pt x="1989515" y="253714"/>
                  <a:pt x="1989554" y="249914"/>
                  <a:pt x="2002783" y="253069"/>
                </a:cubicBezTo>
                <a:cubicBezTo>
                  <a:pt x="2016012" y="256224"/>
                  <a:pt x="2025502" y="257622"/>
                  <a:pt x="2031252" y="257263"/>
                </a:cubicBezTo>
                <a:cubicBezTo>
                  <a:pt x="2037002" y="256905"/>
                  <a:pt x="2040960" y="247630"/>
                  <a:pt x="2043126" y="229440"/>
                </a:cubicBezTo>
                <a:cubicBezTo>
                  <a:pt x="2045291" y="211249"/>
                  <a:pt x="2046374" y="191929"/>
                  <a:pt x="2046374" y="171480"/>
                </a:cubicBezTo>
                <a:cubicBezTo>
                  <a:pt x="2046374" y="151304"/>
                  <a:pt x="2045388" y="138258"/>
                  <a:pt x="2043416" y="132342"/>
                </a:cubicBezTo>
                <a:cubicBezTo>
                  <a:pt x="2041444" y="126427"/>
                  <a:pt x="2038246" y="122709"/>
                  <a:pt x="2033823" y="121189"/>
                </a:cubicBezTo>
                <a:cubicBezTo>
                  <a:pt x="2029399" y="119669"/>
                  <a:pt x="2015894" y="120565"/>
                  <a:pt x="1993309" y="123878"/>
                </a:cubicBezTo>
                <a:cubicBezTo>
                  <a:pt x="1990956" y="137200"/>
                  <a:pt x="1988454" y="148479"/>
                  <a:pt x="1985801" y="157714"/>
                </a:cubicBezTo>
                <a:cubicBezTo>
                  <a:pt x="1990505" y="158976"/>
                  <a:pt x="1997155" y="161514"/>
                  <a:pt x="2005752" y="165328"/>
                </a:cubicBezTo>
                <a:cubicBezTo>
                  <a:pt x="2014349" y="169143"/>
                  <a:pt x="2021046" y="174477"/>
                  <a:pt x="2025842" y="181332"/>
                </a:cubicBezTo>
                <a:cubicBezTo>
                  <a:pt x="2030639" y="188187"/>
                  <a:pt x="2031524" y="195472"/>
                  <a:pt x="2028499" y="203187"/>
                </a:cubicBezTo>
                <a:cubicBezTo>
                  <a:pt x="2025473" y="210902"/>
                  <a:pt x="2018647" y="210493"/>
                  <a:pt x="2008021" y="201960"/>
                </a:cubicBezTo>
                <a:cubicBezTo>
                  <a:pt x="1997395" y="193428"/>
                  <a:pt x="1988425" y="182845"/>
                  <a:pt x="1981112" y="170211"/>
                </a:cubicBezTo>
                <a:cubicBezTo>
                  <a:pt x="1970127" y="196411"/>
                  <a:pt x="1954862" y="214659"/>
                  <a:pt x="1935316" y="224955"/>
                </a:cubicBezTo>
                <a:cubicBezTo>
                  <a:pt x="1915770" y="235251"/>
                  <a:pt x="1911906" y="233674"/>
                  <a:pt x="1923723" y="220223"/>
                </a:cubicBezTo>
                <a:lnTo>
                  <a:pt x="1939760" y="196580"/>
                </a:lnTo>
                <a:lnTo>
                  <a:pt x="1938323" y="197072"/>
                </a:lnTo>
                <a:cubicBezTo>
                  <a:pt x="1935802" y="197162"/>
                  <a:pt x="1932829" y="195859"/>
                  <a:pt x="1929401" y="193163"/>
                </a:cubicBezTo>
                <a:cubicBezTo>
                  <a:pt x="1922546" y="187771"/>
                  <a:pt x="1918216" y="181920"/>
                  <a:pt x="1916409" y="175610"/>
                </a:cubicBezTo>
                <a:cubicBezTo>
                  <a:pt x="1912738" y="188832"/>
                  <a:pt x="1906241" y="200569"/>
                  <a:pt x="1896921" y="210823"/>
                </a:cubicBezTo>
                <a:cubicBezTo>
                  <a:pt x="1887599" y="221076"/>
                  <a:pt x="1876436" y="228795"/>
                  <a:pt x="1863429" y="233979"/>
                </a:cubicBezTo>
                <a:cubicBezTo>
                  <a:pt x="1850422" y="239163"/>
                  <a:pt x="1848712" y="236588"/>
                  <a:pt x="1858299" y="226256"/>
                </a:cubicBezTo>
                <a:cubicBezTo>
                  <a:pt x="1867885" y="215924"/>
                  <a:pt x="1876887" y="203459"/>
                  <a:pt x="1885305" y="188861"/>
                </a:cubicBezTo>
                <a:cubicBezTo>
                  <a:pt x="1893722" y="174262"/>
                  <a:pt x="1898821" y="156344"/>
                  <a:pt x="1900599" y="135106"/>
                </a:cubicBezTo>
                <a:cubicBezTo>
                  <a:pt x="1883792" y="136913"/>
                  <a:pt x="1867652" y="138591"/>
                  <a:pt x="1852179" y="140140"/>
                </a:cubicBezTo>
                <a:lnTo>
                  <a:pt x="1852179" y="199831"/>
                </a:lnTo>
                <a:cubicBezTo>
                  <a:pt x="1852179" y="212895"/>
                  <a:pt x="1851706" y="226493"/>
                  <a:pt x="1850760" y="240625"/>
                </a:cubicBezTo>
                <a:cubicBezTo>
                  <a:pt x="1849813" y="254757"/>
                  <a:pt x="1847328" y="264778"/>
                  <a:pt x="1843306" y="270686"/>
                </a:cubicBezTo>
                <a:cubicBezTo>
                  <a:pt x="1839283" y="276594"/>
                  <a:pt x="1834329" y="274920"/>
                  <a:pt x="1828443" y="265663"/>
                </a:cubicBezTo>
                <a:cubicBezTo>
                  <a:pt x="1822556" y="256407"/>
                  <a:pt x="1820742" y="247089"/>
                  <a:pt x="1823000" y="237711"/>
                </a:cubicBezTo>
                <a:cubicBezTo>
                  <a:pt x="1825259" y="228332"/>
                  <a:pt x="1826833" y="210210"/>
                  <a:pt x="1827721" y="183343"/>
                </a:cubicBezTo>
                <a:cubicBezTo>
                  <a:pt x="1828611" y="156477"/>
                  <a:pt x="1826355" y="138096"/>
                  <a:pt x="1820957" y="128202"/>
                </a:cubicBezTo>
                <a:cubicBezTo>
                  <a:pt x="1815557" y="118307"/>
                  <a:pt x="1816945" y="114299"/>
                  <a:pt x="1825119" y="116177"/>
                </a:cubicBezTo>
                <a:cubicBezTo>
                  <a:pt x="1833293" y="118056"/>
                  <a:pt x="1839495" y="119630"/>
                  <a:pt x="1843726" y="120899"/>
                </a:cubicBezTo>
                <a:cubicBezTo>
                  <a:pt x="1847956" y="122168"/>
                  <a:pt x="1867394" y="121168"/>
                  <a:pt x="1902040" y="117898"/>
                </a:cubicBezTo>
                <a:cubicBezTo>
                  <a:pt x="1902886" y="93864"/>
                  <a:pt x="1901983" y="78455"/>
                  <a:pt x="1899329" y="71672"/>
                </a:cubicBezTo>
                <a:cubicBezTo>
                  <a:pt x="1885448" y="73451"/>
                  <a:pt x="1875027" y="74569"/>
                  <a:pt x="1868064" y="75028"/>
                </a:cubicBezTo>
                <a:cubicBezTo>
                  <a:pt x="1861102" y="75487"/>
                  <a:pt x="1853086" y="71647"/>
                  <a:pt x="1844016" y="63509"/>
                </a:cubicBezTo>
                <a:cubicBezTo>
                  <a:pt x="1834946" y="55371"/>
                  <a:pt x="1837638" y="51302"/>
                  <a:pt x="1852093" y="51302"/>
                </a:cubicBezTo>
                <a:cubicBezTo>
                  <a:pt x="1864526" y="51302"/>
                  <a:pt x="1884523" y="49524"/>
                  <a:pt x="1912085" y="45968"/>
                </a:cubicBezTo>
                <a:cubicBezTo>
                  <a:pt x="1939647" y="42411"/>
                  <a:pt x="1962463" y="39048"/>
                  <a:pt x="1980531" y="35879"/>
                </a:cubicBezTo>
                <a:cubicBezTo>
                  <a:pt x="1998599" y="32710"/>
                  <a:pt x="2013370" y="29534"/>
                  <a:pt x="2024842" y="26350"/>
                </a:cubicBezTo>
                <a:cubicBezTo>
                  <a:pt x="2027710" y="25554"/>
                  <a:pt x="2030533" y="25123"/>
                  <a:pt x="2033312" y="25058"/>
                </a:cubicBezTo>
                <a:close/>
                <a:moveTo>
                  <a:pt x="4805459" y="17834"/>
                </a:moveTo>
                <a:cubicBezTo>
                  <a:pt x="4807357" y="17939"/>
                  <a:pt x="4809685" y="18343"/>
                  <a:pt x="4812444" y="19047"/>
                </a:cubicBezTo>
                <a:cubicBezTo>
                  <a:pt x="4823478" y="21865"/>
                  <a:pt x="4832506" y="25680"/>
                  <a:pt x="4839525" y="30491"/>
                </a:cubicBezTo>
                <a:cubicBezTo>
                  <a:pt x="4846545" y="35302"/>
                  <a:pt x="4847559" y="40923"/>
                  <a:pt x="4842569" y="47355"/>
                </a:cubicBezTo>
                <a:cubicBezTo>
                  <a:pt x="4837579" y="53787"/>
                  <a:pt x="4834223" y="81187"/>
                  <a:pt x="4832502" y="129557"/>
                </a:cubicBezTo>
                <a:cubicBezTo>
                  <a:pt x="4840533" y="125541"/>
                  <a:pt x="4850227" y="119167"/>
                  <a:pt x="4861584" y="110434"/>
                </a:cubicBezTo>
                <a:cubicBezTo>
                  <a:pt x="4872942" y="101701"/>
                  <a:pt x="4879682" y="94997"/>
                  <a:pt x="4881804" y="90322"/>
                </a:cubicBezTo>
                <a:cubicBezTo>
                  <a:pt x="4883926" y="85647"/>
                  <a:pt x="4884987" y="81202"/>
                  <a:pt x="4884987" y="76985"/>
                </a:cubicBezTo>
                <a:cubicBezTo>
                  <a:pt x="4884987" y="68840"/>
                  <a:pt x="4894237" y="70367"/>
                  <a:pt x="4912736" y="81567"/>
                </a:cubicBezTo>
                <a:cubicBezTo>
                  <a:pt x="4931235" y="92767"/>
                  <a:pt x="4934913" y="101052"/>
                  <a:pt x="4923771" y="106422"/>
                </a:cubicBezTo>
                <a:cubicBezTo>
                  <a:pt x="4912628" y="111793"/>
                  <a:pt x="4898826" y="118142"/>
                  <a:pt x="4882363" y="125470"/>
                </a:cubicBezTo>
                <a:cubicBezTo>
                  <a:pt x="4865901" y="132798"/>
                  <a:pt x="4848736" y="140964"/>
                  <a:pt x="4830867" y="149970"/>
                </a:cubicBezTo>
                <a:cubicBezTo>
                  <a:pt x="4827440" y="189334"/>
                  <a:pt x="4828670" y="214895"/>
                  <a:pt x="4834556" y="226654"/>
                </a:cubicBezTo>
                <a:cubicBezTo>
                  <a:pt x="4840443" y="238413"/>
                  <a:pt x="4852980" y="244088"/>
                  <a:pt x="4872167" y="243680"/>
                </a:cubicBezTo>
                <a:cubicBezTo>
                  <a:pt x="4891354" y="243271"/>
                  <a:pt x="4904849" y="240812"/>
                  <a:pt x="4912650" y="236302"/>
                </a:cubicBezTo>
                <a:cubicBezTo>
                  <a:pt x="4920451" y="231792"/>
                  <a:pt x="4925212" y="225030"/>
                  <a:pt x="4926933" y="216017"/>
                </a:cubicBezTo>
                <a:cubicBezTo>
                  <a:pt x="4928653" y="207005"/>
                  <a:pt x="4930367" y="196414"/>
                  <a:pt x="4932073" y="184247"/>
                </a:cubicBezTo>
                <a:cubicBezTo>
                  <a:pt x="4933780" y="172079"/>
                  <a:pt x="4937380" y="175571"/>
                  <a:pt x="4942872" y="194722"/>
                </a:cubicBezTo>
                <a:cubicBezTo>
                  <a:pt x="4948364" y="213874"/>
                  <a:pt x="4953613" y="227411"/>
                  <a:pt x="4958617" y="235334"/>
                </a:cubicBezTo>
                <a:cubicBezTo>
                  <a:pt x="4963622" y="243257"/>
                  <a:pt x="4959815" y="251241"/>
                  <a:pt x="4947195" y="259285"/>
                </a:cubicBezTo>
                <a:cubicBezTo>
                  <a:pt x="4934576" y="267330"/>
                  <a:pt x="4918974" y="272267"/>
                  <a:pt x="4900389" y="274095"/>
                </a:cubicBezTo>
                <a:cubicBezTo>
                  <a:pt x="4881804" y="275924"/>
                  <a:pt x="4864703" y="274959"/>
                  <a:pt x="4849087" y="271202"/>
                </a:cubicBezTo>
                <a:cubicBezTo>
                  <a:pt x="4833470" y="267445"/>
                  <a:pt x="4822737" y="260443"/>
                  <a:pt x="4816886" y="250197"/>
                </a:cubicBezTo>
                <a:cubicBezTo>
                  <a:pt x="4811035" y="239951"/>
                  <a:pt x="4807647" y="227902"/>
                  <a:pt x="4806722" y="214049"/>
                </a:cubicBezTo>
                <a:cubicBezTo>
                  <a:pt x="4805797" y="200197"/>
                  <a:pt x="4805560" y="182666"/>
                  <a:pt x="4806012" y="161457"/>
                </a:cubicBezTo>
                <a:cubicBezTo>
                  <a:pt x="4806464" y="140247"/>
                  <a:pt x="4806690" y="116593"/>
                  <a:pt x="4806690" y="90494"/>
                </a:cubicBezTo>
                <a:cubicBezTo>
                  <a:pt x="4806690" y="63965"/>
                  <a:pt x="4806260" y="48111"/>
                  <a:pt x="4805399" y="42935"/>
                </a:cubicBezTo>
                <a:cubicBezTo>
                  <a:pt x="4804539" y="37758"/>
                  <a:pt x="4802740" y="31778"/>
                  <a:pt x="4800000" y="24995"/>
                </a:cubicBezTo>
                <a:cubicBezTo>
                  <a:pt x="4797946" y="19908"/>
                  <a:pt x="4799765" y="17521"/>
                  <a:pt x="4805459" y="17834"/>
                </a:cubicBezTo>
                <a:close/>
                <a:moveTo>
                  <a:pt x="4091085" y="17834"/>
                </a:moveTo>
                <a:cubicBezTo>
                  <a:pt x="4092983" y="17939"/>
                  <a:pt x="4095311" y="18343"/>
                  <a:pt x="4098069" y="19047"/>
                </a:cubicBezTo>
                <a:cubicBezTo>
                  <a:pt x="4109104" y="21865"/>
                  <a:pt x="4118131" y="25680"/>
                  <a:pt x="4125151" y="30491"/>
                </a:cubicBezTo>
                <a:cubicBezTo>
                  <a:pt x="4132170" y="35302"/>
                  <a:pt x="4133185" y="40923"/>
                  <a:pt x="4128194" y="47355"/>
                </a:cubicBezTo>
                <a:cubicBezTo>
                  <a:pt x="4123204" y="53787"/>
                  <a:pt x="4119848" y="81187"/>
                  <a:pt x="4118128" y="129557"/>
                </a:cubicBezTo>
                <a:cubicBezTo>
                  <a:pt x="4126158" y="125541"/>
                  <a:pt x="4135852" y="119167"/>
                  <a:pt x="4147209" y="110434"/>
                </a:cubicBezTo>
                <a:cubicBezTo>
                  <a:pt x="4158567" y="101701"/>
                  <a:pt x="4165307" y="94997"/>
                  <a:pt x="4167429" y="90322"/>
                </a:cubicBezTo>
                <a:cubicBezTo>
                  <a:pt x="4169551" y="85647"/>
                  <a:pt x="4170613" y="81202"/>
                  <a:pt x="4170613" y="76985"/>
                </a:cubicBezTo>
                <a:cubicBezTo>
                  <a:pt x="4170613" y="68840"/>
                  <a:pt x="4179862" y="70367"/>
                  <a:pt x="4198361" y="81567"/>
                </a:cubicBezTo>
                <a:cubicBezTo>
                  <a:pt x="4216860" y="92767"/>
                  <a:pt x="4220538" y="101052"/>
                  <a:pt x="4209396" y="106422"/>
                </a:cubicBezTo>
                <a:cubicBezTo>
                  <a:pt x="4198253" y="111793"/>
                  <a:pt x="4184451" y="118142"/>
                  <a:pt x="4167989" y="125470"/>
                </a:cubicBezTo>
                <a:cubicBezTo>
                  <a:pt x="4151526" y="132798"/>
                  <a:pt x="4134361" y="140964"/>
                  <a:pt x="4116493" y="149970"/>
                </a:cubicBezTo>
                <a:cubicBezTo>
                  <a:pt x="4113065" y="189334"/>
                  <a:pt x="4114295" y="214895"/>
                  <a:pt x="4120182" y="226654"/>
                </a:cubicBezTo>
                <a:cubicBezTo>
                  <a:pt x="4126068" y="238413"/>
                  <a:pt x="4138605" y="244088"/>
                  <a:pt x="4157793" y="243680"/>
                </a:cubicBezTo>
                <a:cubicBezTo>
                  <a:pt x="4176980" y="243271"/>
                  <a:pt x="4190474" y="240812"/>
                  <a:pt x="4198275" y="236302"/>
                </a:cubicBezTo>
                <a:cubicBezTo>
                  <a:pt x="4206076" y="231792"/>
                  <a:pt x="4210837" y="225030"/>
                  <a:pt x="4212558" y="216017"/>
                </a:cubicBezTo>
                <a:cubicBezTo>
                  <a:pt x="4214279" y="207005"/>
                  <a:pt x="4215992" y="196414"/>
                  <a:pt x="4217699" y="184247"/>
                </a:cubicBezTo>
                <a:cubicBezTo>
                  <a:pt x="4219405" y="172079"/>
                  <a:pt x="4223005" y="175571"/>
                  <a:pt x="4228497" y="194722"/>
                </a:cubicBezTo>
                <a:cubicBezTo>
                  <a:pt x="4233989" y="213874"/>
                  <a:pt x="4239238" y="227411"/>
                  <a:pt x="4244243" y="235334"/>
                </a:cubicBezTo>
                <a:cubicBezTo>
                  <a:pt x="4249247" y="243257"/>
                  <a:pt x="4245440" y="251241"/>
                  <a:pt x="4232821" y="259285"/>
                </a:cubicBezTo>
                <a:cubicBezTo>
                  <a:pt x="4220201" y="267330"/>
                  <a:pt x="4204599" y="272267"/>
                  <a:pt x="4186014" y="274095"/>
                </a:cubicBezTo>
                <a:cubicBezTo>
                  <a:pt x="4167429" y="275924"/>
                  <a:pt x="4150328" y="274959"/>
                  <a:pt x="4134712" y="271202"/>
                </a:cubicBezTo>
                <a:cubicBezTo>
                  <a:pt x="4119095" y="267445"/>
                  <a:pt x="4108362" y="260443"/>
                  <a:pt x="4102511" y="250197"/>
                </a:cubicBezTo>
                <a:cubicBezTo>
                  <a:pt x="4096660" y="239951"/>
                  <a:pt x="4093273" y="227902"/>
                  <a:pt x="4092348" y="214049"/>
                </a:cubicBezTo>
                <a:cubicBezTo>
                  <a:pt x="4091423" y="200197"/>
                  <a:pt x="4091186" y="182666"/>
                  <a:pt x="4091638" y="161457"/>
                </a:cubicBezTo>
                <a:cubicBezTo>
                  <a:pt x="4092090" y="140247"/>
                  <a:pt x="4092315" y="116593"/>
                  <a:pt x="4092315" y="90494"/>
                </a:cubicBezTo>
                <a:cubicBezTo>
                  <a:pt x="4092315" y="63965"/>
                  <a:pt x="4091885" y="48111"/>
                  <a:pt x="4091025" y="42935"/>
                </a:cubicBezTo>
                <a:cubicBezTo>
                  <a:pt x="4090164" y="37758"/>
                  <a:pt x="4088364" y="31778"/>
                  <a:pt x="4085625" y="24995"/>
                </a:cubicBezTo>
                <a:cubicBezTo>
                  <a:pt x="4083571" y="19908"/>
                  <a:pt x="4085391" y="17521"/>
                  <a:pt x="4091085" y="17834"/>
                </a:cubicBezTo>
                <a:close/>
                <a:moveTo>
                  <a:pt x="1160600" y="16442"/>
                </a:moveTo>
                <a:cubicBezTo>
                  <a:pt x="1164213" y="17050"/>
                  <a:pt x="1170084" y="19997"/>
                  <a:pt x="1178211" y="25285"/>
                </a:cubicBezTo>
                <a:cubicBezTo>
                  <a:pt x="1194465" y="35861"/>
                  <a:pt x="1199725" y="43333"/>
                  <a:pt x="1193989" y="47699"/>
                </a:cubicBezTo>
                <a:cubicBezTo>
                  <a:pt x="1188253" y="52066"/>
                  <a:pt x="1182775" y="59039"/>
                  <a:pt x="1177555" y="68618"/>
                </a:cubicBezTo>
                <a:cubicBezTo>
                  <a:pt x="1172335" y="78197"/>
                  <a:pt x="1163128" y="92960"/>
                  <a:pt x="1149936" y="112908"/>
                </a:cubicBezTo>
                <a:cubicBezTo>
                  <a:pt x="1155557" y="115704"/>
                  <a:pt x="1160339" y="119092"/>
                  <a:pt x="1164283" y="123071"/>
                </a:cubicBezTo>
                <a:cubicBezTo>
                  <a:pt x="1168227" y="127051"/>
                  <a:pt x="1169521" y="133887"/>
                  <a:pt x="1168166" y="143581"/>
                </a:cubicBezTo>
                <a:cubicBezTo>
                  <a:pt x="1166811" y="153275"/>
                  <a:pt x="1166133" y="173373"/>
                  <a:pt x="1166133" y="203875"/>
                </a:cubicBezTo>
                <a:cubicBezTo>
                  <a:pt x="1166133" y="232570"/>
                  <a:pt x="1165893" y="253184"/>
                  <a:pt x="1165412" y="265717"/>
                </a:cubicBezTo>
                <a:cubicBezTo>
                  <a:pt x="1164932" y="278250"/>
                  <a:pt x="1162699" y="288188"/>
                  <a:pt x="1158712" y="295530"/>
                </a:cubicBezTo>
                <a:cubicBezTo>
                  <a:pt x="1154725" y="302873"/>
                  <a:pt x="1149090" y="299843"/>
                  <a:pt x="1141805" y="286442"/>
                </a:cubicBezTo>
                <a:cubicBezTo>
                  <a:pt x="1134520" y="273041"/>
                  <a:pt x="1132458" y="261917"/>
                  <a:pt x="1135620" y="253069"/>
                </a:cubicBezTo>
                <a:cubicBezTo>
                  <a:pt x="1138782" y="244221"/>
                  <a:pt x="1141260" y="229106"/>
                  <a:pt x="1143052" y="207725"/>
                </a:cubicBezTo>
                <a:cubicBezTo>
                  <a:pt x="1144845" y="186344"/>
                  <a:pt x="1145085" y="167856"/>
                  <a:pt x="1143773" y="152261"/>
                </a:cubicBezTo>
                <a:cubicBezTo>
                  <a:pt x="1142461" y="136666"/>
                  <a:pt x="1141482" y="127800"/>
                  <a:pt x="1140837" y="125663"/>
                </a:cubicBezTo>
                <a:cubicBezTo>
                  <a:pt x="1135330" y="134741"/>
                  <a:pt x="1127805" y="144281"/>
                  <a:pt x="1118262" y="154283"/>
                </a:cubicBezTo>
                <a:cubicBezTo>
                  <a:pt x="1108719" y="164285"/>
                  <a:pt x="1097415" y="173040"/>
                  <a:pt x="1084351" y="180547"/>
                </a:cubicBezTo>
                <a:cubicBezTo>
                  <a:pt x="1071287" y="188054"/>
                  <a:pt x="1069996" y="184860"/>
                  <a:pt x="1080479" y="170964"/>
                </a:cubicBezTo>
                <a:cubicBezTo>
                  <a:pt x="1090961" y="157068"/>
                  <a:pt x="1100889" y="143427"/>
                  <a:pt x="1110260" y="130041"/>
                </a:cubicBezTo>
                <a:cubicBezTo>
                  <a:pt x="1119632" y="116654"/>
                  <a:pt x="1128128" y="102784"/>
                  <a:pt x="1135750" y="88429"/>
                </a:cubicBezTo>
                <a:cubicBezTo>
                  <a:pt x="1143371" y="74074"/>
                  <a:pt x="1149190" y="61391"/>
                  <a:pt x="1153205" y="50377"/>
                </a:cubicBezTo>
                <a:cubicBezTo>
                  <a:pt x="1157220" y="39364"/>
                  <a:pt x="1158328" y="29785"/>
                  <a:pt x="1156529" y="21639"/>
                </a:cubicBezTo>
                <a:cubicBezTo>
                  <a:pt x="1155629" y="17567"/>
                  <a:pt x="1156986" y="15834"/>
                  <a:pt x="1160600" y="16442"/>
                </a:cubicBezTo>
                <a:close/>
                <a:moveTo>
                  <a:pt x="2261108" y="16312"/>
                </a:moveTo>
                <a:cubicBezTo>
                  <a:pt x="2264510" y="14604"/>
                  <a:pt x="2271678" y="18079"/>
                  <a:pt x="2282611" y="26737"/>
                </a:cubicBezTo>
                <a:cubicBezTo>
                  <a:pt x="2297188" y="38281"/>
                  <a:pt x="2299776" y="45462"/>
                  <a:pt x="2290376" y="48280"/>
                </a:cubicBezTo>
                <a:cubicBezTo>
                  <a:pt x="2280976" y="51098"/>
                  <a:pt x="2273412" y="53826"/>
                  <a:pt x="2267683" y="56465"/>
                </a:cubicBezTo>
                <a:cubicBezTo>
                  <a:pt x="2261954" y="59103"/>
                  <a:pt x="2254873" y="62100"/>
                  <a:pt x="2246441" y="65456"/>
                </a:cubicBezTo>
                <a:cubicBezTo>
                  <a:pt x="2258143" y="70963"/>
                  <a:pt x="2263094" y="75369"/>
                  <a:pt x="2261294" y="78674"/>
                </a:cubicBezTo>
                <a:cubicBezTo>
                  <a:pt x="2259494" y="81979"/>
                  <a:pt x="2258595" y="87239"/>
                  <a:pt x="2258595" y="94452"/>
                </a:cubicBezTo>
                <a:cubicBezTo>
                  <a:pt x="2262509" y="92960"/>
                  <a:pt x="2267450" y="91014"/>
                  <a:pt x="2273415" y="88612"/>
                </a:cubicBezTo>
                <a:cubicBezTo>
                  <a:pt x="2279381" y="86210"/>
                  <a:pt x="2284923" y="87529"/>
                  <a:pt x="2290043" y="92570"/>
                </a:cubicBezTo>
                <a:cubicBezTo>
                  <a:pt x="2295162" y="97610"/>
                  <a:pt x="2293875" y="101884"/>
                  <a:pt x="2286182" y="105390"/>
                </a:cubicBezTo>
                <a:cubicBezTo>
                  <a:pt x="2278488" y="108896"/>
                  <a:pt x="2269292" y="112176"/>
                  <a:pt x="2258595" y="115231"/>
                </a:cubicBezTo>
                <a:lnTo>
                  <a:pt x="2258595" y="142097"/>
                </a:lnTo>
                <a:cubicBezTo>
                  <a:pt x="2267586" y="142857"/>
                  <a:pt x="2276355" y="145259"/>
                  <a:pt x="2284902" y="149303"/>
                </a:cubicBezTo>
                <a:cubicBezTo>
                  <a:pt x="2293448" y="153347"/>
                  <a:pt x="2297137" y="160316"/>
                  <a:pt x="2295969" y="170211"/>
                </a:cubicBezTo>
                <a:cubicBezTo>
                  <a:pt x="2294800" y="180106"/>
                  <a:pt x="2289652" y="182451"/>
                  <a:pt x="2280524" y="177245"/>
                </a:cubicBezTo>
                <a:cubicBezTo>
                  <a:pt x="2271397" y="172040"/>
                  <a:pt x="2264087" y="165644"/>
                  <a:pt x="2258595" y="158058"/>
                </a:cubicBezTo>
                <a:lnTo>
                  <a:pt x="2258595" y="247068"/>
                </a:lnTo>
                <a:cubicBezTo>
                  <a:pt x="2258595" y="255600"/>
                  <a:pt x="2256085" y="265168"/>
                  <a:pt x="2251066" y="275773"/>
                </a:cubicBezTo>
                <a:cubicBezTo>
                  <a:pt x="2246047" y="286378"/>
                  <a:pt x="2240619" y="284997"/>
                  <a:pt x="2234783" y="271632"/>
                </a:cubicBezTo>
                <a:cubicBezTo>
                  <a:pt x="2228946" y="258267"/>
                  <a:pt x="2227154" y="247193"/>
                  <a:pt x="2229405" y="238410"/>
                </a:cubicBezTo>
                <a:cubicBezTo>
                  <a:pt x="2231656" y="229626"/>
                  <a:pt x="2233008" y="217613"/>
                  <a:pt x="2233460" y="202369"/>
                </a:cubicBezTo>
                <a:cubicBezTo>
                  <a:pt x="2233911" y="187126"/>
                  <a:pt x="2234582" y="169659"/>
                  <a:pt x="2235471" y="149970"/>
                </a:cubicBezTo>
                <a:cubicBezTo>
                  <a:pt x="2221475" y="185017"/>
                  <a:pt x="2201779" y="211550"/>
                  <a:pt x="2176382" y="229569"/>
                </a:cubicBezTo>
                <a:cubicBezTo>
                  <a:pt x="2150986" y="247587"/>
                  <a:pt x="2145999" y="247397"/>
                  <a:pt x="2161422" y="228999"/>
                </a:cubicBezTo>
                <a:cubicBezTo>
                  <a:pt x="2176844" y="210600"/>
                  <a:pt x="2191038" y="190449"/>
                  <a:pt x="2204001" y="168544"/>
                </a:cubicBezTo>
                <a:cubicBezTo>
                  <a:pt x="2216965" y="146639"/>
                  <a:pt x="2225211" y="131450"/>
                  <a:pt x="2228738" y="122975"/>
                </a:cubicBezTo>
                <a:cubicBezTo>
                  <a:pt x="2206224" y="131966"/>
                  <a:pt x="2191988" y="137587"/>
                  <a:pt x="2186030" y="139839"/>
                </a:cubicBezTo>
                <a:cubicBezTo>
                  <a:pt x="2180071" y="142090"/>
                  <a:pt x="2171976" y="139555"/>
                  <a:pt x="2161744" y="132235"/>
                </a:cubicBezTo>
                <a:cubicBezTo>
                  <a:pt x="2151513" y="124914"/>
                  <a:pt x="2153416" y="120411"/>
                  <a:pt x="2167455" y="118726"/>
                </a:cubicBezTo>
                <a:cubicBezTo>
                  <a:pt x="2181494" y="117041"/>
                  <a:pt x="2203757" y="111115"/>
                  <a:pt x="2234245" y="100948"/>
                </a:cubicBezTo>
                <a:cubicBezTo>
                  <a:pt x="2235062" y="90795"/>
                  <a:pt x="2234173" y="81488"/>
                  <a:pt x="2231578" y="73028"/>
                </a:cubicBezTo>
                <a:cubicBezTo>
                  <a:pt x="2215947" y="79294"/>
                  <a:pt x="2203241" y="82661"/>
                  <a:pt x="2193461" y="83127"/>
                </a:cubicBezTo>
                <a:cubicBezTo>
                  <a:pt x="2183681" y="83593"/>
                  <a:pt x="2182878" y="80990"/>
                  <a:pt x="2191052" y="75318"/>
                </a:cubicBezTo>
                <a:cubicBezTo>
                  <a:pt x="2199226" y="69647"/>
                  <a:pt x="2207310" y="64585"/>
                  <a:pt x="2215305" y="60132"/>
                </a:cubicBezTo>
                <a:cubicBezTo>
                  <a:pt x="2223300" y="55680"/>
                  <a:pt x="2232277" y="49556"/>
                  <a:pt x="2242236" y="41762"/>
                </a:cubicBezTo>
                <a:cubicBezTo>
                  <a:pt x="2252195" y="33968"/>
                  <a:pt x="2257770" y="26630"/>
                  <a:pt x="2258960" y="19747"/>
                </a:cubicBezTo>
                <a:cubicBezTo>
                  <a:pt x="2259258" y="18026"/>
                  <a:pt x="2259974" y="16881"/>
                  <a:pt x="2261108" y="16312"/>
                </a:cubicBezTo>
                <a:close/>
                <a:moveTo>
                  <a:pt x="7379231" y="15434"/>
                </a:moveTo>
                <a:cubicBezTo>
                  <a:pt x="7381905" y="15803"/>
                  <a:pt x="7385045" y="16567"/>
                  <a:pt x="7388647" y="17725"/>
                </a:cubicBezTo>
                <a:cubicBezTo>
                  <a:pt x="7400505" y="21682"/>
                  <a:pt x="7408217" y="26149"/>
                  <a:pt x="7411781" y="31125"/>
                </a:cubicBezTo>
                <a:cubicBezTo>
                  <a:pt x="7415345" y="36102"/>
                  <a:pt x="7413656" y="39973"/>
                  <a:pt x="7406716" y="42741"/>
                </a:cubicBezTo>
                <a:cubicBezTo>
                  <a:pt x="7399775" y="45509"/>
                  <a:pt x="7390511" y="52238"/>
                  <a:pt x="7378925" y="62928"/>
                </a:cubicBezTo>
                <a:cubicBezTo>
                  <a:pt x="7367337" y="73619"/>
                  <a:pt x="7356833" y="81123"/>
                  <a:pt x="7347411" y="85439"/>
                </a:cubicBezTo>
                <a:cubicBezTo>
                  <a:pt x="7337990" y="89755"/>
                  <a:pt x="7335997" y="87737"/>
                  <a:pt x="7341431" y="79384"/>
                </a:cubicBezTo>
                <a:cubicBezTo>
                  <a:pt x="7346867" y="71031"/>
                  <a:pt x="7352717" y="61502"/>
                  <a:pt x="7358984" y="50797"/>
                </a:cubicBezTo>
                <a:cubicBezTo>
                  <a:pt x="7365251" y="40092"/>
                  <a:pt x="7368159" y="30745"/>
                  <a:pt x="7367707" y="22758"/>
                </a:cubicBezTo>
                <a:cubicBezTo>
                  <a:pt x="7367367" y="16767"/>
                  <a:pt x="7371210" y="14326"/>
                  <a:pt x="7379231" y="15434"/>
                </a:cubicBezTo>
                <a:close/>
                <a:moveTo>
                  <a:pt x="6167196" y="13043"/>
                </a:moveTo>
                <a:cubicBezTo>
                  <a:pt x="6168716" y="13172"/>
                  <a:pt x="6170545" y="13661"/>
                  <a:pt x="6172683" y="14509"/>
                </a:cubicBezTo>
                <a:cubicBezTo>
                  <a:pt x="6181237" y="17900"/>
                  <a:pt x="6188465" y="22263"/>
                  <a:pt x="6194366" y="27598"/>
                </a:cubicBezTo>
                <a:cubicBezTo>
                  <a:pt x="6200267" y="32932"/>
                  <a:pt x="6200826" y="37980"/>
                  <a:pt x="6196043" y="42741"/>
                </a:cubicBezTo>
                <a:cubicBezTo>
                  <a:pt x="6191261" y="47502"/>
                  <a:pt x="6185084" y="57225"/>
                  <a:pt x="6177513" y="71909"/>
                </a:cubicBezTo>
                <a:cubicBezTo>
                  <a:pt x="6169941" y="86593"/>
                  <a:pt x="6162312" y="99528"/>
                  <a:pt x="6154626" y="110714"/>
                </a:cubicBezTo>
                <a:cubicBezTo>
                  <a:pt x="6167217" y="122200"/>
                  <a:pt x="6172375" y="131062"/>
                  <a:pt x="6170102" y="137300"/>
                </a:cubicBezTo>
                <a:cubicBezTo>
                  <a:pt x="6167829" y="143538"/>
                  <a:pt x="6166467" y="168304"/>
                  <a:pt x="6166015" y="211597"/>
                </a:cubicBezTo>
                <a:cubicBezTo>
                  <a:pt x="6165563" y="254890"/>
                  <a:pt x="6162584" y="280860"/>
                  <a:pt x="6157078" y="289507"/>
                </a:cubicBezTo>
                <a:cubicBezTo>
                  <a:pt x="6151571" y="298155"/>
                  <a:pt x="6145709" y="296452"/>
                  <a:pt x="6139493" y="284399"/>
                </a:cubicBezTo>
                <a:cubicBezTo>
                  <a:pt x="6133276" y="272346"/>
                  <a:pt x="6131746" y="262598"/>
                  <a:pt x="6134901" y="255155"/>
                </a:cubicBezTo>
                <a:cubicBezTo>
                  <a:pt x="6138056" y="247713"/>
                  <a:pt x="6140078" y="232806"/>
                  <a:pt x="6140967" y="210435"/>
                </a:cubicBezTo>
                <a:cubicBezTo>
                  <a:pt x="6141856" y="188065"/>
                  <a:pt x="6142300" y="170132"/>
                  <a:pt x="6142300" y="156638"/>
                </a:cubicBezTo>
                <a:cubicBezTo>
                  <a:pt x="6142300" y="143546"/>
                  <a:pt x="6141719" y="133221"/>
                  <a:pt x="6140558" y="125663"/>
                </a:cubicBezTo>
                <a:cubicBezTo>
                  <a:pt x="6127437" y="145711"/>
                  <a:pt x="6112301" y="160395"/>
                  <a:pt x="6095150" y="169716"/>
                </a:cubicBezTo>
                <a:cubicBezTo>
                  <a:pt x="6077999" y="179038"/>
                  <a:pt x="6075346" y="176736"/>
                  <a:pt x="6087191" y="162812"/>
                </a:cubicBezTo>
                <a:cubicBezTo>
                  <a:pt x="6099036" y="148887"/>
                  <a:pt x="6110554" y="133636"/>
                  <a:pt x="6121747" y="117059"/>
                </a:cubicBezTo>
                <a:cubicBezTo>
                  <a:pt x="6132940" y="100482"/>
                  <a:pt x="6142762" y="82453"/>
                  <a:pt x="6151216" y="62972"/>
                </a:cubicBezTo>
                <a:cubicBezTo>
                  <a:pt x="6159669" y="43490"/>
                  <a:pt x="6163223" y="29695"/>
                  <a:pt x="6161875" y="21586"/>
                </a:cubicBezTo>
                <a:cubicBezTo>
                  <a:pt x="6160864" y="15504"/>
                  <a:pt x="6162638" y="12656"/>
                  <a:pt x="6167196" y="13043"/>
                </a:cubicBezTo>
                <a:close/>
                <a:moveTo>
                  <a:pt x="2351120" y="11781"/>
                </a:moveTo>
                <a:cubicBezTo>
                  <a:pt x="2352521" y="11628"/>
                  <a:pt x="2354306" y="11788"/>
                  <a:pt x="2356477" y="12261"/>
                </a:cubicBezTo>
                <a:cubicBezTo>
                  <a:pt x="2365160" y="14154"/>
                  <a:pt x="2373287" y="16943"/>
                  <a:pt x="2380859" y="20628"/>
                </a:cubicBezTo>
                <a:cubicBezTo>
                  <a:pt x="2388431" y="24314"/>
                  <a:pt x="2390865" y="29172"/>
                  <a:pt x="2388162" y="35202"/>
                </a:cubicBezTo>
                <a:cubicBezTo>
                  <a:pt x="2385459" y="41232"/>
                  <a:pt x="2384107" y="60086"/>
                  <a:pt x="2384107" y="91763"/>
                </a:cubicBezTo>
                <a:cubicBezTo>
                  <a:pt x="2397128" y="89297"/>
                  <a:pt x="2406349" y="86206"/>
                  <a:pt x="2411769" y="82492"/>
                </a:cubicBezTo>
                <a:cubicBezTo>
                  <a:pt x="2417190" y="78778"/>
                  <a:pt x="2423801" y="78606"/>
                  <a:pt x="2431602" y="81976"/>
                </a:cubicBezTo>
                <a:cubicBezTo>
                  <a:pt x="2439403" y="85346"/>
                  <a:pt x="2446261" y="89458"/>
                  <a:pt x="2452176" y="94312"/>
                </a:cubicBezTo>
                <a:cubicBezTo>
                  <a:pt x="2458092" y="99166"/>
                  <a:pt x="2458035" y="104630"/>
                  <a:pt x="2452004" y="110703"/>
                </a:cubicBezTo>
                <a:cubicBezTo>
                  <a:pt x="2445975" y="116776"/>
                  <a:pt x="2439991" y="129248"/>
                  <a:pt x="2434054" y="148120"/>
                </a:cubicBezTo>
                <a:cubicBezTo>
                  <a:pt x="2443060" y="159807"/>
                  <a:pt x="2443415" y="165952"/>
                  <a:pt x="2435119" y="166554"/>
                </a:cubicBezTo>
                <a:cubicBezTo>
                  <a:pt x="2426823" y="167157"/>
                  <a:pt x="2409819" y="169114"/>
                  <a:pt x="2384107" y="172427"/>
                </a:cubicBezTo>
                <a:cubicBezTo>
                  <a:pt x="2384107" y="226432"/>
                  <a:pt x="2383641" y="259060"/>
                  <a:pt x="2382709" y="270309"/>
                </a:cubicBezTo>
                <a:cubicBezTo>
                  <a:pt x="2381777" y="281559"/>
                  <a:pt x="2380576" y="291594"/>
                  <a:pt x="2379106" y="300413"/>
                </a:cubicBezTo>
                <a:cubicBezTo>
                  <a:pt x="2377636" y="309232"/>
                  <a:pt x="2374320" y="314259"/>
                  <a:pt x="2369157" y="315492"/>
                </a:cubicBezTo>
                <a:cubicBezTo>
                  <a:pt x="2363995" y="316725"/>
                  <a:pt x="2360897" y="311075"/>
                  <a:pt x="2359865" y="298542"/>
                </a:cubicBezTo>
                <a:cubicBezTo>
                  <a:pt x="2358832" y="286008"/>
                  <a:pt x="2358316" y="272901"/>
                  <a:pt x="2358316" y="259221"/>
                </a:cubicBezTo>
                <a:lnTo>
                  <a:pt x="2358316" y="175610"/>
                </a:lnTo>
                <a:lnTo>
                  <a:pt x="2326309" y="180665"/>
                </a:lnTo>
                <a:cubicBezTo>
                  <a:pt x="2321190" y="190789"/>
                  <a:pt x="2316486" y="192915"/>
                  <a:pt x="2312198" y="187043"/>
                </a:cubicBezTo>
                <a:cubicBezTo>
                  <a:pt x="2307911" y="181171"/>
                  <a:pt x="2305322" y="174879"/>
                  <a:pt x="2304433" y="168168"/>
                </a:cubicBezTo>
                <a:cubicBezTo>
                  <a:pt x="2303544" y="161457"/>
                  <a:pt x="2301974" y="151139"/>
                  <a:pt x="2299722" y="137214"/>
                </a:cubicBezTo>
                <a:cubicBezTo>
                  <a:pt x="2297471" y="123290"/>
                  <a:pt x="2294524" y="112682"/>
                  <a:pt x="2290882" y="105390"/>
                </a:cubicBezTo>
                <a:cubicBezTo>
                  <a:pt x="2287239" y="98098"/>
                  <a:pt x="2289214" y="95155"/>
                  <a:pt x="2296808" y="96560"/>
                </a:cubicBezTo>
                <a:cubicBezTo>
                  <a:pt x="2304401" y="97965"/>
                  <a:pt x="2309692" y="99094"/>
                  <a:pt x="2312682" y="99948"/>
                </a:cubicBezTo>
                <a:cubicBezTo>
                  <a:pt x="2315672" y="100801"/>
                  <a:pt x="2321010" y="101016"/>
                  <a:pt x="2328697" y="100593"/>
                </a:cubicBezTo>
                <a:cubicBezTo>
                  <a:pt x="2336383" y="100170"/>
                  <a:pt x="2346256" y="98818"/>
                  <a:pt x="2358316" y="96538"/>
                </a:cubicBezTo>
                <a:cubicBezTo>
                  <a:pt x="2358316" y="76648"/>
                  <a:pt x="2357657" y="61222"/>
                  <a:pt x="2356337" y="50259"/>
                </a:cubicBezTo>
                <a:cubicBezTo>
                  <a:pt x="2355018" y="39296"/>
                  <a:pt x="2352541" y="29749"/>
                  <a:pt x="2348905" y="21618"/>
                </a:cubicBezTo>
                <a:cubicBezTo>
                  <a:pt x="2346179" y="15520"/>
                  <a:pt x="2346917" y="12241"/>
                  <a:pt x="2351120" y="11781"/>
                </a:cubicBezTo>
                <a:close/>
                <a:moveTo>
                  <a:pt x="5920962" y="10538"/>
                </a:moveTo>
                <a:cubicBezTo>
                  <a:pt x="5922850" y="10480"/>
                  <a:pt x="5925184" y="10865"/>
                  <a:pt x="5927965" y="11691"/>
                </a:cubicBezTo>
                <a:cubicBezTo>
                  <a:pt x="5939085" y="14996"/>
                  <a:pt x="5947435" y="18843"/>
                  <a:pt x="5953014" y="23231"/>
                </a:cubicBezTo>
                <a:cubicBezTo>
                  <a:pt x="5958592" y="27619"/>
                  <a:pt x="5959248" y="32438"/>
                  <a:pt x="5954981" y="37686"/>
                </a:cubicBezTo>
                <a:cubicBezTo>
                  <a:pt x="5950715" y="42935"/>
                  <a:pt x="5945675" y="51367"/>
                  <a:pt x="5939860" y="62982"/>
                </a:cubicBezTo>
                <a:cubicBezTo>
                  <a:pt x="5934045" y="74598"/>
                  <a:pt x="5925473" y="86443"/>
                  <a:pt x="5914144" y="98517"/>
                </a:cubicBezTo>
                <a:cubicBezTo>
                  <a:pt x="5942495" y="97729"/>
                  <a:pt x="5960022" y="94832"/>
                  <a:pt x="5966726" y="89827"/>
                </a:cubicBezTo>
                <a:cubicBezTo>
                  <a:pt x="5973430" y="84822"/>
                  <a:pt x="5981200" y="84249"/>
                  <a:pt x="5990033" y="88106"/>
                </a:cubicBezTo>
                <a:cubicBezTo>
                  <a:pt x="5998867" y="91964"/>
                  <a:pt x="6005975" y="96786"/>
                  <a:pt x="6011360" y="102572"/>
                </a:cubicBezTo>
                <a:cubicBezTo>
                  <a:pt x="6016745" y="108358"/>
                  <a:pt x="6017150" y="113743"/>
                  <a:pt x="6012576" y="118726"/>
                </a:cubicBezTo>
                <a:cubicBezTo>
                  <a:pt x="6008001" y="123709"/>
                  <a:pt x="6004828" y="135526"/>
                  <a:pt x="6003057" y="154175"/>
                </a:cubicBezTo>
                <a:cubicBezTo>
                  <a:pt x="6001286" y="172825"/>
                  <a:pt x="5999727" y="191582"/>
                  <a:pt x="5998379" y="210446"/>
                </a:cubicBezTo>
                <a:cubicBezTo>
                  <a:pt x="5997031" y="229311"/>
                  <a:pt x="5993052" y="245583"/>
                  <a:pt x="5986441" y="259264"/>
                </a:cubicBezTo>
                <a:cubicBezTo>
                  <a:pt x="5979830" y="272944"/>
                  <a:pt x="5969573" y="283345"/>
                  <a:pt x="5955670" y="290465"/>
                </a:cubicBezTo>
                <a:cubicBezTo>
                  <a:pt x="5941767" y="297585"/>
                  <a:pt x="5934289" y="295796"/>
                  <a:pt x="5933235" y="285098"/>
                </a:cubicBezTo>
                <a:cubicBezTo>
                  <a:pt x="5932181" y="274400"/>
                  <a:pt x="5926459" y="262225"/>
                  <a:pt x="5916070" y="248573"/>
                </a:cubicBezTo>
                <a:cubicBezTo>
                  <a:pt x="5905680" y="234921"/>
                  <a:pt x="5907085" y="231293"/>
                  <a:pt x="5920286" y="237689"/>
                </a:cubicBezTo>
                <a:cubicBezTo>
                  <a:pt x="5933486" y="244085"/>
                  <a:pt x="5942703" y="247684"/>
                  <a:pt x="5947937" y="248487"/>
                </a:cubicBezTo>
                <a:cubicBezTo>
                  <a:pt x="5953172" y="249290"/>
                  <a:pt x="5958043" y="244483"/>
                  <a:pt x="5962553" y="234065"/>
                </a:cubicBezTo>
                <a:cubicBezTo>
                  <a:pt x="5967063" y="223646"/>
                  <a:pt x="5970218" y="207869"/>
                  <a:pt x="5972018" y="186731"/>
                </a:cubicBezTo>
                <a:cubicBezTo>
                  <a:pt x="5973817" y="165594"/>
                  <a:pt x="5974717" y="147912"/>
                  <a:pt x="5974717" y="133687"/>
                </a:cubicBezTo>
                <a:cubicBezTo>
                  <a:pt x="5974717" y="120852"/>
                  <a:pt x="5973480" y="113607"/>
                  <a:pt x="5971007" y="111951"/>
                </a:cubicBezTo>
                <a:cubicBezTo>
                  <a:pt x="5968533" y="110294"/>
                  <a:pt x="5962385" y="110699"/>
                  <a:pt x="5952562" y="113166"/>
                </a:cubicBezTo>
                <a:lnTo>
                  <a:pt x="5924426" y="120221"/>
                </a:lnTo>
                <a:cubicBezTo>
                  <a:pt x="5917601" y="121153"/>
                  <a:pt x="5911535" y="118916"/>
                  <a:pt x="5906229" y="113510"/>
                </a:cubicBezTo>
                <a:cubicBezTo>
                  <a:pt x="5892505" y="129098"/>
                  <a:pt x="5878219" y="141093"/>
                  <a:pt x="5863370" y="149497"/>
                </a:cubicBezTo>
                <a:cubicBezTo>
                  <a:pt x="5859657" y="151598"/>
                  <a:pt x="5856862" y="152876"/>
                  <a:pt x="5854985" y="153332"/>
                </a:cubicBezTo>
                <a:lnTo>
                  <a:pt x="5853322" y="152699"/>
                </a:lnTo>
                <a:lnTo>
                  <a:pt x="5853004" y="158262"/>
                </a:lnTo>
                <a:cubicBezTo>
                  <a:pt x="5852798" y="165594"/>
                  <a:pt x="5852919" y="174657"/>
                  <a:pt x="5853367" y="185451"/>
                </a:cubicBezTo>
                <a:cubicBezTo>
                  <a:pt x="5854263" y="207040"/>
                  <a:pt x="5853553" y="223388"/>
                  <a:pt x="5851238" y="234495"/>
                </a:cubicBezTo>
                <a:cubicBezTo>
                  <a:pt x="5848922" y="245601"/>
                  <a:pt x="5845810" y="254535"/>
                  <a:pt x="5841902" y="261297"/>
                </a:cubicBezTo>
                <a:cubicBezTo>
                  <a:pt x="5837994" y="268058"/>
                  <a:pt x="5833811" y="268158"/>
                  <a:pt x="5829351" y="261598"/>
                </a:cubicBezTo>
                <a:cubicBezTo>
                  <a:pt x="5824891" y="255037"/>
                  <a:pt x="5821478" y="249588"/>
                  <a:pt x="5819112" y="245250"/>
                </a:cubicBezTo>
                <a:cubicBezTo>
                  <a:pt x="5816746" y="240912"/>
                  <a:pt x="5814434" y="238567"/>
                  <a:pt x="5812175" y="238216"/>
                </a:cubicBezTo>
                <a:cubicBezTo>
                  <a:pt x="5809916" y="237865"/>
                  <a:pt x="5798692" y="239338"/>
                  <a:pt x="5778500" y="242636"/>
                </a:cubicBezTo>
                <a:cubicBezTo>
                  <a:pt x="5773797" y="262741"/>
                  <a:pt x="5768430" y="268241"/>
                  <a:pt x="5762400" y="259135"/>
                </a:cubicBezTo>
                <a:cubicBezTo>
                  <a:pt x="5756370" y="250029"/>
                  <a:pt x="5753355" y="237904"/>
                  <a:pt x="5753355" y="222761"/>
                </a:cubicBezTo>
                <a:cubicBezTo>
                  <a:pt x="5753355" y="208492"/>
                  <a:pt x="5752914" y="190764"/>
                  <a:pt x="5752032" y="169577"/>
                </a:cubicBezTo>
                <a:cubicBezTo>
                  <a:pt x="5751150" y="148389"/>
                  <a:pt x="5748002" y="133052"/>
                  <a:pt x="5742589" y="123566"/>
                </a:cubicBezTo>
                <a:cubicBezTo>
                  <a:pt x="5737176" y="114080"/>
                  <a:pt x="5738097" y="109337"/>
                  <a:pt x="5745353" y="109337"/>
                </a:cubicBezTo>
                <a:cubicBezTo>
                  <a:pt x="5750143" y="109337"/>
                  <a:pt x="5755742" y="109774"/>
                  <a:pt x="5762152" y="110649"/>
                </a:cubicBezTo>
                <a:cubicBezTo>
                  <a:pt x="5769036" y="102002"/>
                  <a:pt x="5776715" y="88630"/>
                  <a:pt x="5785190" y="70532"/>
                </a:cubicBezTo>
                <a:cubicBezTo>
                  <a:pt x="5793665" y="52435"/>
                  <a:pt x="5796329" y="38177"/>
                  <a:pt x="5793181" y="27759"/>
                </a:cubicBezTo>
                <a:cubicBezTo>
                  <a:pt x="5790033" y="17341"/>
                  <a:pt x="5797960" y="16255"/>
                  <a:pt x="5816961" y="24500"/>
                </a:cubicBezTo>
                <a:cubicBezTo>
                  <a:pt x="5833166" y="32330"/>
                  <a:pt x="5838173" y="39224"/>
                  <a:pt x="5831986" y="45182"/>
                </a:cubicBezTo>
                <a:cubicBezTo>
                  <a:pt x="5825798" y="51141"/>
                  <a:pt x="5819133" y="59476"/>
                  <a:pt x="5811992" y="70188"/>
                </a:cubicBezTo>
                <a:cubicBezTo>
                  <a:pt x="5804850" y="80900"/>
                  <a:pt x="5793909" y="94387"/>
                  <a:pt x="5779167" y="110649"/>
                </a:cubicBezTo>
                <a:cubicBezTo>
                  <a:pt x="5796519" y="108154"/>
                  <a:pt x="5808579" y="103931"/>
                  <a:pt x="5815347" y="97980"/>
                </a:cubicBezTo>
                <a:cubicBezTo>
                  <a:pt x="5822116" y="92028"/>
                  <a:pt x="5829444" y="90974"/>
                  <a:pt x="5837331" y="94818"/>
                </a:cubicBezTo>
                <a:cubicBezTo>
                  <a:pt x="5845218" y="98661"/>
                  <a:pt x="5852120" y="102662"/>
                  <a:pt x="5858035" y="106820"/>
                </a:cubicBezTo>
                <a:cubicBezTo>
                  <a:pt x="5863950" y="110979"/>
                  <a:pt x="5865287" y="115858"/>
                  <a:pt x="5862046" y="121458"/>
                </a:cubicBezTo>
                <a:cubicBezTo>
                  <a:pt x="5858806" y="127058"/>
                  <a:pt x="5856325" y="133726"/>
                  <a:pt x="5854604" y="141463"/>
                </a:cubicBezTo>
                <a:cubicBezTo>
                  <a:pt x="5854174" y="143397"/>
                  <a:pt x="5853825" y="145764"/>
                  <a:pt x="5853559" y="148564"/>
                </a:cubicBezTo>
                <a:lnTo>
                  <a:pt x="5853538" y="148936"/>
                </a:lnTo>
                <a:lnTo>
                  <a:pt x="5854726" y="146202"/>
                </a:lnTo>
                <a:cubicBezTo>
                  <a:pt x="5856518" y="143369"/>
                  <a:pt x="5859227" y="139713"/>
                  <a:pt x="5862853" y="135235"/>
                </a:cubicBezTo>
                <a:cubicBezTo>
                  <a:pt x="5877358" y="117325"/>
                  <a:pt x="5890630" y="96850"/>
                  <a:pt x="5902669" y="73813"/>
                </a:cubicBezTo>
                <a:cubicBezTo>
                  <a:pt x="5914707" y="50775"/>
                  <a:pt x="5919153" y="33836"/>
                  <a:pt x="5916005" y="22995"/>
                </a:cubicBezTo>
                <a:cubicBezTo>
                  <a:pt x="5913644" y="14864"/>
                  <a:pt x="5915297" y="10712"/>
                  <a:pt x="5920962" y="10538"/>
                </a:cubicBezTo>
                <a:close/>
                <a:moveTo>
                  <a:pt x="535497" y="10425"/>
                </a:moveTo>
                <a:cubicBezTo>
                  <a:pt x="537318" y="10272"/>
                  <a:pt x="539606" y="10433"/>
                  <a:pt x="542360" y="10906"/>
                </a:cubicBezTo>
                <a:cubicBezTo>
                  <a:pt x="553372" y="12799"/>
                  <a:pt x="562174" y="16050"/>
                  <a:pt x="568763" y="20661"/>
                </a:cubicBezTo>
                <a:cubicBezTo>
                  <a:pt x="575353" y="25271"/>
                  <a:pt x="577507" y="32678"/>
                  <a:pt x="575227" y="42881"/>
                </a:cubicBezTo>
                <a:cubicBezTo>
                  <a:pt x="572947" y="53084"/>
                  <a:pt x="568405" y="56207"/>
                  <a:pt x="561600" y="52249"/>
                </a:cubicBezTo>
                <a:cubicBezTo>
                  <a:pt x="554796" y="48291"/>
                  <a:pt x="549114" y="44032"/>
                  <a:pt x="544553" y="39471"/>
                </a:cubicBezTo>
                <a:cubicBezTo>
                  <a:pt x="539864" y="34782"/>
                  <a:pt x="535572" y="28376"/>
                  <a:pt x="531679" y="20252"/>
                </a:cubicBezTo>
                <a:cubicBezTo>
                  <a:pt x="528759" y="14159"/>
                  <a:pt x="530032" y="10884"/>
                  <a:pt x="535497" y="10425"/>
                </a:cubicBezTo>
                <a:close/>
                <a:moveTo>
                  <a:pt x="6616702" y="9953"/>
                </a:moveTo>
                <a:cubicBezTo>
                  <a:pt x="6618161" y="9946"/>
                  <a:pt x="6619938" y="10300"/>
                  <a:pt x="6622033" y="11013"/>
                </a:cubicBezTo>
                <a:cubicBezTo>
                  <a:pt x="6630415" y="13867"/>
                  <a:pt x="6638091" y="17481"/>
                  <a:pt x="6645061" y="21855"/>
                </a:cubicBezTo>
                <a:cubicBezTo>
                  <a:pt x="6652030" y="26228"/>
                  <a:pt x="6652679" y="31319"/>
                  <a:pt x="6647007" y="37127"/>
                </a:cubicBezTo>
                <a:cubicBezTo>
                  <a:pt x="6641336" y="42935"/>
                  <a:pt x="6634277" y="52600"/>
                  <a:pt x="6625831" y="66123"/>
                </a:cubicBezTo>
                <a:cubicBezTo>
                  <a:pt x="6638321" y="65334"/>
                  <a:pt x="6646315" y="64162"/>
                  <a:pt x="6649815" y="62606"/>
                </a:cubicBezTo>
                <a:cubicBezTo>
                  <a:pt x="6653313" y="61050"/>
                  <a:pt x="6656712" y="58322"/>
                  <a:pt x="6660010" y="54421"/>
                </a:cubicBezTo>
                <a:cubicBezTo>
                  <a:pt x="6663309" y="50521"/>
                  <a:pt x="6668783" y="50503"/>
                  <a:pt x="6676433" y="54367"/>
                </a:cubicBezTo>
                <a:cubicBezTo>
                  <a:pt x="6684083" y="58232"/>
                  <a:pt x="6690161" y="62459"/>
                  <a:pt x="6694663" y="67048"/>
                </a:cubicBezTo>
                <a:cubicBezTo>
                  <a:pt x="6699167" y="71637"/>
                  <a:pt x="6698094" y="76279"/>
                  <a:pt x="6691447" y="80976"/>
                </a:cubicBezTo>
                <a:cubicBezTo>
                  <a:pt x="6684801" y="85672"/>
                  <a:pt x="6678481" y="93154"/>
                  <a:pt x="6672486" y="103422"/>
                </a:cubicBezTo>
                <a:lnTo>
                  <a:pt x="6654159" y="133601"/>
                </a:lnTo>
                <a:cubicBezTo>
                  <a:pt x="6662219" y="140412"/>
                  <a:pt x="6675756" y="148238"/>
                  <a:pt x="6694771" y="157079"/>
                </a:cubicBezTo>
                <a:cubicBezTo>
                  <a:pt x="6713786" y="165920"/>
                  <a:pt x="6730667" y="172556"/>
                  <a:pt x="6745417" y="176987"/>
                </a:cubicBezTo>
                <a:cubicBezTo>
                  <a:pt x="6760165" y="181418"/>
                  <a:pt x="6761137" y="184989"/>
                  <a:pt x="6748331" y="187699"/>
                </a:cubicBezTo>
                <a:cubicBezTo>
                  <a:pt x="6735526" y="190409"/>
                  <a:pt x="6722720" y="192220"/>
                  <a:pt x="6709914" y="193130"/>
                </a:cubicBezTo>
                <a:cubicBezTo>
                  <a:pt x="6697109" y="194041"/>
                  <a:pt x="6687805" y="192582"/>
                  <a:pt x="6682004" y="188753"/>
                </a:cubicBezTo>
                <a:cubicBezTo>
                  <a:pt x="6676204" y="184924"/>
                  <a:pt x="6661237" y="172441"/>
                  <a:pt x="6637101" y="151304"/>
                </a:cubicBezTo>
                <a:cubicBezTo>
                  <a:pt x="6623278" y="169530"/>
                  <a:pt x="6609067" y="184114"/>
                  <a:pt x="6594469" y="195056"/>
                </a:cubicBezTo>
                <a:cubicBezTo>
                  <a:pt x="6587213" y="199601"/>
                  <a:pt x="6581017" y="201623"/>
                  <a:pt x="6575883" y="201122"/>
                </a:cubicBezTo>
                <a:lnTo>
                  <a:pt x="6573733" y="201122"/>
                </a:lnTo>
                <a:cubicBezTo>
                  <a:pt x="6581419" y="203029"/>
                  <a:pt x="6587599" y="204624"/>
                  <a:pt x="6592274" y="205908"/>
                </a:cubicBezTo>
                <a:cubicBezTo>
                  <a:pt x="6596949" y="207191"/>
                  <a:pt x="6603761" y="207403"/>
                  <a:pt x="6612709" y="206542"/>
                </a:cubicBezTo>
                <a:cubicBezTo>
                  <a:pt x="6621657" y="205682"/>
                  <a:pt x="6630631" y="204180"/>
                  <a:pt x="6639629" y="202036"/>
                </a:cubicBezTo>
                <a:cubicBezTo>
                  <a:pt x="6648628" y="199892"/>
                  <a:pt x="6655163" y="197174"/>
                  <a:pt x="6659236" y="193883"/>
                </a:cubicBezTo>
                <a:cubicBezTo>
                  <a:pt x="6663309" y="190592"/>
                  <a:pt x="6670181" y="190843"/>
                  <a:pt x="6679853" y="194636"/>
                </a:cubicBezTo>
                <a:cubicBezTo>
                  <a:pt x="6689526" y="198429"/>
                  <a:pt x="6697560" y="203014"/>
                  <a:pt x="6703956" y="208392"/>
                </a:cubicBezTo>
                <a:cubicBezTo>
                  <a:pt x="6710351" y="213770"/>
                  <a:pt x="6710265" y="219516"/>
                  <a:pt x="6703697" y="225633"/>
                </a:cubicBezTo>
                <a:cubicBezTo>
                  <a:pt x="6697130" y="231749"/>
                  <a:pt x="6690067" y="241905"/>
                  <a:pt x="6682510" y="256102"/>
                </a:cubicBezTo>
                <a:cubicBezTo>
                  <a:pt x="6696908" y="269926"/>
                  <a:pt x="6694183" y="276838"/>
                  <a:pt x="6674336" y="276838"/>
                </a:cubicBezTo>
                <a:cubicBezTo>
                  <a:pt x="6658433" y="276838"/>
                  <a:pt x="6635209" y="278537"/>
                  <a:pt x="6604664" y="281936"/>
                </a:cubicBezTo>
                <a:cubicBezTo>
                  <a:pt x="6597982" y="299230"/>
                  <a:pt x="6591937" y="299356"/>
                  <a:pt x="6586531" y="282312"/>
                </a:cubicBezTo>
                <a:cubicBezTo>
                  <a:pt x="6581125" y="265269"/>
                  <a:pt x="6577539" y="251549"/>
                  <a:pt x="6575776" y="241152"/>
                </a:cubicBezTo>
                <a:cubicBezTo>
                  <a:pt x="6574012" y="230756"/>
                  <a:pt x="6570972" y="222101"/>
                  <a:pt x="6566655" y="215189"/>
                </a:cubicBezTo>
                <a:cubicBezTo>
                  <a:pt x="6564605" y="211074"/>
                  <a:pt x="6563579" y="209575"/>
                  <a:pt x="6563579" y="210694"/>
                </a:cubicBezTo>
                <a:cubicBezTo>
                  <a:pt x="6561787" y="212371"/>
                  <a:pt x="6558109" y="214135"/>
                  <a:pt x="6552545" y="215985"/>
                </a:cubicBezTo>
                <a:cubicBezTo>
                  <a:pt x="6536498" y="218767"/>
                  <a:pt x="6535605" y="214906"/>
                  <a:pt x="6549867" y="204402"/>
                </a:cubicBezTo>
                <a:cubicBezTo>
                  <a:pt x="6564127" y="193898"/>
                  <a:pt x="6577063" y="182845"/>
                  <a:pt x="6588671" y="171244"/>
                </a:cubicBezTo>
                <a:cubicBezTo>
                  <a:pt x="6600279" y="159642"/>
                  <a:pt x="6610809" y="147848"/>
                  <a:pt x="6620259" y="135859"/>
                </a:cubicBezTo>
                <a:cubicBezTo>
                  <a:pt x="6613104" y="129363"/>
                  <a:pt x="6603855" y="121913"/>
                  <a:pt x="6592511" y="113510"/>
                </a:cubicBezTo>
                <a:cubicBezTo>
                  <a:pt x="6588281" y="118572"/>
                  <a:pt x="6582401" y="122089"/>
                  <a:pt x="6574873" y="124061"/>
                </a:cubicBezTo>
                <a:cubicBezTo>
                  <a:pt x="6567344" y="126033"/>
                  <a:pt x="6567233" y="121892"/>
                  <a:pt x="6574539" y="111639"/>
                </a:cubicBezTo>
                <a:cubicBezTo>
                  <a:pt x="6581845" y="101385"/>
                  <a:pt x="6589733" y="88013"/>
                  <a:pt x="6598200" y="71522"/>
                </a:cubicBezTo>
                <a:cubicBezTo>
                  <a:pt x="6606668" y="55031"/>
                  <a:pt x="6611562" y="44440"/>
                  <a:pt x="6612881" y="39751"/>
                </a:cubicBezTo>
                <a:cubicBezTo>
                  <a:pt x="6614201" y="35062"/>
                  <a:pt x="6613960" y="28387"/>
                  <a:pt x="6612160" y="19725"/>
                </a:cubicBezTo>
                <a:cubicBezTo>
                  <a:pt x="6610811" y="13229"/>
                  <a:pt x="6612325" y="9971"/>
                  <a:pt x="6616702" y="9953"/>
                </a:cubicBezTo>
                <a:close/>
                <a:moveTo>
                  <a:pt x="2624720" y="9035"/>
                </a:moveTo>
                <a:cubicBezTo>
                  <a:pt x="2626321" y="8909"/>
                  <a:pt x="2628320" y="9081"/>
                  <a:pt x="2630719" y="9551"/>
                </a:cubicBezTo>
                <a:cubicBezTo>
                  <a:pt x="2640312" y="11429"/>
                  <a:pt x="2648436" y="14229"/>
                  <a:pt x="2655090" y="17950"/>
                </a:cubicBezTo>
                <a:cubicBezTo>
                  <a:pt x="2661744" y="21672"/>
                  <a:pt x="2663931" y="26336"/>
                  <a:pt x="2661651" y="31943"/>
                </a:cubicBezTo>
                <a:cubicBezTo>
                  <a:pt x="2659371" y="37550"/>
                  <a:pt x="2657363" y="52543"/>
                  <a:pt x="2655628" y="76921"/>
                </a:cubicBezTo>
                <a:cubicBezTo>
                  <a:pt x="2685183" y="73451"/>
                  <a:pt x="2704542" y="69883"/>
                  <a:pt x="2713706" y="66220"/>
                </a:cubicBezTo>
                <a:cubicBezTo>
                  <a:pt x="2722869" y="62556"/>
                  <a:pt x="2731921" y="63348"/>
                  <a:pt x="2740862" y="68596"/>
                </a:cubicBezTo>
                <a:cubicBezTo>
                  <a:pt x="2749804" y="73845"/>
                  <a:pt x="2757182" y="78853"/>
                  <a:pt x="2762996" y="83621"/>
                </a:cubicBezTo>
                <a:cubicBezTo>
                  <a:pt x="2768812" y="88390"/>
                  <a:pt x="2768471" y="94040"/>
                  <a:pt x="2761975" y="100572"/>
                </a:cubicBezTo>
                <a:cubicBezTo>
                  <a:pt x="2755479" y="107104"/>
                  <a:pt x="2750237" y="116346"/>
                  <a:pt x="2746251" y="128298"/>
                </a:cubicBezTo>
                <a:cubicBezTo>
                  <a:pt x="2742264" y="140251"/>
                  <a:pt x="2734155" y="157871"/>
                  <a:pt x="2721923" y="181160"/>
                </a:cubicBezTo>
                <a:cubicBezTo>
                  <a:pt x="2709690" y="204448"/>
                  <a:pt x="2701681" y="207998"/>
                  <a:pt x="2697895" y="191808"/>
                </a:cubicBezTo>
                <a:cubicBezTo>
                  <a:pt x="2680974" y="192682"/>
                  <a:pt x="2665458" y="193901"/>
                  <a:pt x="2651347" y="195464"/>
                </a:cubicBezTo>
                <a:cubicBezTo>
                  <a:pt x="2649698" y="228131"/>
                  <a:pt x="2655585" y="247810"/>
                  <a:pt x="2669007" y="254499"/>
                </a:cubicBezTo>
                <a:cubicBezTo>
                  <a:pt x="2682430" y="261189"/>
                  <a:pt x="2700276" y="264114"/>
                  <a:pt x="2722546" y="263276"/>
                </a:cubicBezTo>
                <a:cubicBezTo>
                  <a:pt x="2744817" y="262437"/>
                  <a:pt x="2759239" y="259142"/>
                  <a:pt x="2765814" y="253392"/>
                </a:cubicBezTo>
                <a:cubicBezTo>
                  <a:pt x="2772389" y="247641"/>
                  <a:pt x="2777649" y="236363"/>
                  <a:pt x="2781592" y="219556"/>
                </a:cubicBezTo>
                <a:cubicBezTo>
                  <a:pt x="2785536" y="202749"/>
                  <a:pt x="2788680" y="203018"/>
                  <a:pt x="2791024" y="220363"/>
                </a:cubicBezTo>
                <a:cubicBezTo>
                  <a:pt x="2793369" y="237707"/>
                  <a:pt x="2797484" y="250197"/>
                  <a:pt x="2803371" y="257833"/>
                </a:cubicBezTo>
                <a:cubicBezTo>
                  <a:pt x="2809258" y="265470"/>
                  <a:pt x="2802862" y="273020"/>
                  <a:pt x="2784184" y="280484"/>
                </a:cubicBezTo>
                <a:cubicBezTo>
                  <a:pt x="2765506" y="287948"/>
                  <a:pt x="2741526" y="291680"/>
                  <a:pt x="2712243" y="291680"/>
                </a:cubicBezTo>
                <a:cubicBezTo>
                  <a:pt x="2683333" y="291680"/>
                  <a:pt x="2661468" y="285697"/>
                  <a:pt x="2646647" y="273730"/>
                </a:cubicBezTo>
                <a:cubicBezTo>
                  <a:pt x="2631827" y="261763"/>
                  <a:pt x="2625320" y="236255"/>
                  <a:pt x="2627127" y="197207"/>
                </a:cubicBezTo>
                <a:cubicBezTo>
                  <a:pt x="2615812" y="198999"/>
                  <a:pt x="2604204" y="201086"/>
                  <a:pt x="2592301" y="203466"/>
                </a:cubicBezTo>
                <a:cubicBezTo>
                  <a:pt x="2586063" y="213691"/>
                  <a:pt x="2580654" y="215415"/>
                  <a:pt x="2576072" y="208639"/>
                </a:cubicBezTo>
                <a:cubicBezTo>
                  <a:pt x="2571490" y="201864"/>
                  <a:pt x="2568056" y="191607"/>
                  <a:pt x="2565768" y="177869"/>
                </a:cubicBezTo>
                <a:cubicBezTo>
                  <a:pt x="2563481" y="164131"/>
                  <a:pt x="2560574" y="149547"/>
                  <a:pt x="2557046" y="134117"/>
                </a:cubicBezTo>
                <a:cubicBezTo>
                  <a:pt x="2553518" y="118687"/>
                  <a:pt x="2549245" y="106196"/>
                  <a:pt x="2544226" y="96646"/>
                </a:cubicBezTo>
                <a:cubicBezTo>
                  <a:pt x="2539207" y="87095"/>
                  <a:pt x="2540447" y="82786"/>
                  <a:pt x="2547947" y="83718"/>
                </a:cubicBezTo>
                <a:cubicBezTo>
                  <a:pt x="2555447" y="84650"/>
                  <a:pt x="2563119" y="85991"/>
                  <a:pt x="2570963" y="87741"/>
                </a:cubicBezTo>
                <a:cubicBezTo>
                  <a:pt x="2587168" y="86895"/>
                  <a:pt x="2606341" y="84830"/>
                  <a:pt x="2628482" y="81546"/>
                </a:cubicBezTo>
                <a:cubicBezTo>
                  <a:pt x="2628482" y="67966"/>
                  <a:pt x="2628041" y="55927"/>
                  <a:pt x="2627159" y="45430"/>
                </a:cubicBezTo>
                <a:cubicBezTo>
                  <a:pt x="2626277" y="34933"/>
                  <a:pt x="2624251" y="25859"/>
                  <a:pt x="2621082" y="18209"/>
                </a:cubicBezTo>
                <a:cubicBezTo>
                  <a:pt x="2618705" y="12471"/>
                  <a:pt x="2619918" y="9413"/>
                  <a:pt x="2624720" y="9035"/>
                </a:cubicBezTo>
                <a:close/>
                <a:moveTo>
                  <a:pt x="5456778" y="8500"/>
                </a:moveTo>
                <a:cubicBezTo>
                  <a:pt x="5458574" y="8785"/>
                  <a:pt x="5460727" y="9472"/>
                  <a:pt x="5463235" y="10562"/>
                </a:cubicBezTo>
                <a:cubicBezTo>
                  <a:pt x="5473265" y="14921"/>
                  <a:pt x="5480941" y="20284"/>
                  <a:pt x="5486261" y="26651"/>
                </a:cubicBezTo>
                <a:cubicBezTo>
                  <a:pt x="5491582" y="33018"/>
                  <a:pt x="5491814" y="38080"/>
                  <a:pt x="5486961" y="41838"/>
                </a:cubicBezTo>
                <a:cubicBezTo>
                  <a:pt x="5482106" y="45595"/>
                  <a:pt x="5477058" y="52062"/>
                  <a:pt x="5471817" y="61240"/>
                </a:cubicBezTo>
                <a:cubicBezTo>
                  <a:pt x="5466576" y="70418"/>
                  <a:pt x="5457402" y="86357"/>
                  <a:pt x="5444295" y="109057"/>
                </a:cubicBezTo>
                <a:cubicBezTo>
                  <a:pt x="5455996" y="117819"/>
                  <a:pt x="5460495" y="127800"/>
                  <a:pt x="5457793" y="139000"/>
                </a:cubicBezTo>
                <a:cubicBezTo>
                  <a:pt x="5455089" y="150199"/>
                  <a:pt x="5453738" y="174076"/>
                  <a:pt x="5453738" y="210629"/>
                </a:cubicBezTo>
                <a:cubicBezTo>
                  <a:pt x="5453738" y="247082"/>
                  <a:pt x="5450522" y="271729"/>
                  <a:pt x="5444090" y="284571"/>
                </a:cubicBezTo>
                <a:cubicBezTo>
                  <a:pt x="5437659" y="297412"/>
                  <a:pt x="5431557" y="297129"/>
                  <a:pt x="5425785" y="283721"/>
                </a:cubicBezTo>
                <a:cubicBezTo>
                  <a:pt x="5420013" y="270313"/>
                  <a:pt x="5418479" y="259906"/>
                  <a:pt x="5421182" y="252499"/>
                </a:cubicBezTo>
                <a:cubicBezTo>
                  <a:pt x="5423885" y="245092"/>
                  <a:pt x="5426136" y="231042"/>
                  <a:pt x="5427936" y="210349"/>
                </a:cubicBezTo>
                <a:cubicBezTo>
                  <a:pt x="5429736" y="189657"/>
                  <a:pt x="5430636" y="170398"/>
                  <a:pt x="5430636" y="152573"/>
                </a:cubicBezTo>
                <a:cubicBezTo>
                  <a:pt x="5430636" y="136096"/>
                  <a:pt x="5430923" y="127578"/>
                  <a:pt x="5431496" y="127018"/>
                </a:cubicBezTo>
                <a:cubicBezTo>
                  <a:pt x="5416654" y="146105"/>
                  <a:pt x="5400202" y="161223"/>
                  <a:pt x="5382141" y="172373"/>
                </a:cubicBezTo>
                <a:cubicBezTo>
                  <a:pt x="5364079" y="183523"/>
                  <a:pt x="5361387" y="181282"/>
                  <a:pt x="5374063" y="165651"/>
                </a:cubicBezTo>
                <a:cubicBezTo>
                  <a:pt x="5386741" y="150020"/>
                  <a:pt x="5399141" y="132547"/>
                  <a:pt x="5411266" y="113230"/>
                </a:cubicBezTo>
                <a:cubicBezTo>
                  <a:pt x="5423390" y="93914"/>
                  <a:pt x="5433249" y="75146"/>
                  <a:pt x="5440842" y="56927"/>
                </a:cubicBezTo>
                <a:cubicBezTo>
                  <a:pt x="5448436" y="38708"/>
                  <a:pt x="5451558" y="25336"/>
                  <a:pt x="5450210" y="16810"/>
                </a:cubicBezTo>
                <a:cubicBezTo>
                  <a:pt x="5449199" y="10416"/>
                  <a:pt x="5451388" y="7646"/>
                  <a:pt x="5456778" y="8500"/>
                </a:cubicBezTo>
                <a:close/>
                <a:moveTo>
                  <a:pt x="3296429" y="8146"/>
                </a:moveTo>
                <a:cubicBezTo>
                  <a:pt x="3298109" y="8086"/>
                  <a:pt x="3300220" y="8353"/>
                  <a:pt x="3302761" y="8948"/>
                </a:cubicBezTo>
                <a:cubicBezTo>
                  <a:pt x="3312929" y="11329"/>
                  <a:pt x="3320830" y="14376"/>
                  <a:pt x="3326466" y="18090"/>
                </a:cubicBezTo>
                <a:cubicBezTo>
                  <a:pt x="3332102" y="21804"/>
                  <a:pt x="3333553" y="27092"/>
                  <a:pt x="3330822" y="33954"/>
                </a:cubicBezTo>
                <a:cubicBezTo>
                  <a:pt x="3328090" y="40816"/>
                  <a:pt x="3326301" y="59182"/>
                  <a:pt x="3325455" y="89053"/>
                </a:cubicBezTo>
                <a:cubicBezTo>
                  <a:pt x="3328997" y="87389"/>
                  <a:pt x="3333758" y="85400"/>
                  <a:pt x="3339738" y="83084"/>
                </a:cubicBezTo>
                <a:cubicBezTo>
                  <a:pt x="3345718" y="80768"/>
                  <a:pt x="3352031" y="81603"/>
                  <a:pt x="3358678" y="85590"/>
                </a:cubicBezTo>
                <a:cubicBezTo>
                  <a:pt x="3365324" y="89576"/>
                  <a:pt x="3366077" y="94477"/>
                  <a:pt x="3360936" y="100292"/>
                </a:cubicBezTo>
                <a:cubicBezTo>
                  <a:pt x="3355795" y="106107"/>
                  <a:pt x="3343968" y="111545"/>
                  <a:pt x="3325455" y="116607"/>
                </a:cubicBezTo>
                <a:cubicBezTo>
                  <a:pt x="3325455" y="121627"/>
                  <a:pt x="3325010" y="134490"/>
                  <a:pt x="3324121" y="155197"/>
                </a:cubicBezTo>
                <a:cubicBezTo>
                  <a:pt x="3333787" y="154294"/>
                  <a:pt x="3342950" y="156387"/>
                  <a:pt x="3351611" y="161478"/>
                </a:cubicBezTo>
                <a:cubicBezTo>
                  <a:pt x="3360273" y="166569"/>
                  <a:pt x="3363471" y="173345"/>
                  <a:pt x="3361205" y="181805"/>
                </a:cubicBezTo>
                <a:cubicBezTo>
                  <a:pt x="3358939" y="190266"/>
                  <a:pt x="3353103" y="192815"/>
                  <a:pt x="3343696" y="189452"/>
                </a:cubicBezTo>
                <a:cubicBezTo>
                  <a:pt x="3334289" y="186089"/>
                  <a:pt x="3327763" y="179676"/>
                  <a:pt x="3324121" y="170211"/>
                </a:cubicBezTo>
                <a:cubicBezTo>
                  <a:pt x="3324121" y="231559"/>
                  <a:pt x="3322142" y="270066"/>
                  <a:pt x="3318184" y="285732"/>
                </a:cubicBezTo>
                <a:cubicBezTo>
                  <a:pt x="3314226" y="301399"/>
                  <a:pt x="3307899" y="302808"/>
                  <a:pt x="3299202" y="289959"/>
                </a:cubicBezTo>
                <a:cubicBezTo>
                  <a:pt x="3290504" y="277110"/>
                  <a:pt x="3287955" y="264907"/>
                  <a:pt x="3291555" y="253349"/>
                </a:cubicBezTo>
                <a:cubicBezTo>
                  <a:pt x="3295154" y="241790"/>
                  <a:pt x="3297405" y="228841"/>
                  <a:pt x="3298309" y="214501"/>
                </a:cubicBezTo>
                <a:cubicBezTo>
                  <a:pt x="3299212" y="200161"/>
                  <a:pt x="3300109" y="180450"/>
                  <a:pt x="3300998" y="155369"/>
                </a:cubicBezTo>
                <a:cubicBezTo>
                  <a:pt x="3298043" y="174743"/>
                  <a:pt x="3290346" y="192256"/>
                  <a:pt x="3277906" y="207908"/>
                </a:cubicBezTo>
                <a:cubicBezTo>
                  <a:pt x="3265466" y="223560"/>
                  <a:pt x="3252033" y="235362"/>
                  <a:pt x="3237607" y="243314"/>
                </a:cubicBezTo>
                <a:cubicBezTo>
                  <a:pt x="3223180" y="251266"/>
                  <a:pt x="3221639" y="247648"/>
                  <a:pt x="3232982" y="232462"/>
                </a:cubicBezTo>
                <a:cubicBezTo>
                  <a:pt x="3244325" y="217276"/>
                  <a:pt x="3254926" y="201165"/>
                  <a:pt x="3264785" y="184128"/>
                </a:cubicBezTo>
                <a:cubicBezTo>
                  <a:pt x="3274644" y="167092"/>
                  <a:pt x="3284915" y="146708"/>
                  <a:pt x="3295599" y="122975"/>
                </a:cubicBezTo>
                <a:cubicBezTo>
                  <a:pt x="3288156" y="126531"/>
                  <a:pt x="3278612" y="129668"/>
                  <a:pt x="3266968" y="132385"/>
                </a:cubicBezTo>
                <a:cubicBezTo>
                  <a:pt x="3255324" y="135103"/>
                  <a:pt x="3244587" y="133930"/>
                  <a:pt x="3234757" y="128868"/>
                </a:cubicBezTo>
                <a:cubicBezTo>
                  <a:pt x="3224926" y="123806"/>
                  <a:pt x="3227149" y="119332"/>
                  <a:pt x="3241425" y="115446"/>
                </a:cubicBezTo>
                <a:cubicBezTo>
                  <a:pt x="3255701" y="111560"/>
                  <a:pt x="3275558" y="104956"/>
                  <a:pt x="3300998" y="95635"/>
                </a:cubicBezTo>
                <a:cubicBezTo>
                  <a:pt x="3300998" y="77122"/>
                  <a:pt x="3300564" y="61502"/>
                  <a:pt x="3299696" y="48775"/>
                </a:cubicBezTo>
                <a:cubicBezTo>
                  <a:pt x="3298829" y="36048"/>
                  <a:pt x="3296581" y="25633"/>
                  <a:pt x="3292953" y="17531"/>
                </a:cubicBezTo>
                <a:cubicBezTo>
                  <a:pt x="3290232" y="11454"/>
                  <a:pt x="3291391" y="8326"/>
                  <a:pt x="3296429" y="8146"/>
                </a:cubicBezTo>
                <a:close/>
                <a:moveTo>
                  <a:pt x="2939655" y="6991"/>
                </a:moveTo>
                <a:cubicBezTo>
                  <a:pt x="2944832" y="7131"/>
                  <a:pt x="2951144" y="7808"/>
                  <a:pt x="2958590" y="9024"/>
                </a:cubicBezTo>
                <a:cubicBezTo>
                  <a:pt x="2973482" y="11454"/>
                  <a:pt x="2981176" y="20256"/>
                  <a:pt x="2981670" y="35428"/>
                </a:cubicBezTo>
                <a:cubicBezTo>
                  <a:pt x="2982165" y="50599"/>
                  <a:pt x="2971148" y="51431"/>
                  <a:pt x="2948620" y="37923"/>
                </a:cubicBezTo>
                <a:cubicBezTo>
                  <a:pt x="2928744" y="19969"/>
                  <a:pt x="2921714" y="10056"/>
                  <a:pt x="2927529" y="8185"/>
                </a:cubicBezTo>
                <a:cubicBezTo>
                  <a:pt x="2930436" y="7249"/>
                  <a:pt x="2934478" y="6851"/>
                  <a:pt x="2939655" y="6991"/>
                </a:cubicBezTo>
                <a:close/>
                <a:moveTo>
                  <a:pt x="6500978" y="6865"/>
                </a:moveTo>
                <a:cubicBezTo>
                  <a:pt x="6502589" y="6745"/>
                  <a:pt x="6504655" y="6980"/>
                  <a:pt x="6507179" y="7572"/>
                </a:cubicBezTo>
                <a:cubicBezTo>
                  <a:pt x="6517275" y="9938"/>
                  <a:pt x="6525851" y="13225"/>
                  <a:pt x="6532906" y="17434"/>
                </a:cubicBezTo>
                <a:cubicBezTo>
                  <a:pt x="6539961" y="21643"/>
                  <a:pt x="6541449" y="27422"/>
                  <a:pt x="6537369" y="34771"/>
                </a:cubicBezTo>
                <a:cubicBezTo>
                  <a:pt x="6533289" y="42121"/>
                  <a:pt x="6530827" y="65169"/>
                  <a:pt x="6529981" y="103916"/>
                </a:cubicBezTo>
                <a:cubicBezTo>
                  <a:pt x="6533623" y="104017"/>
                  <a:pt x="6538556" y="103142"/>
                  <a:pt x="6544779" y="101292"/>
                </a:cubicBezTo>
                <a:cubicBezTo>
                  <a:pt x="6551003" y="99442"/>
                  <a:pt x="6556169" y="100676"/>
                  <a:pt x="6560277" y="104992"/>
                </a:cubicBezTo>
                <a:cubicBezTo>
                  <a:pt x="6564386" y="109308"/>
                  <a:pt x="6564271" y="113324"/>
                  <a:pt x="6559933" y="117038"/>
                </a:cubicBezTo>
                <a:cubicBezTo>
                  <a:pt x="6555595" y="120752"/>
                  <a:pt x="6545547" y="124674"/>
                  <a:pt x="6529787" y="128804"/>
                </a:cubicBezTo>
                <a:lnTo>
                  <a:pt x="6528647" y="157090"/>
                </a:lnTo>
                <a:cubicBezTo>
                  <a:pt x="6533925" y="157735"/>
                  <a:pt x="6541317" y="160066"/>
                  <a:pt x="6550824" y="164081"/>
                </a:cubicBezTo>
                <a:cubicBezTo>
                  <a:pt x="6560331" y="168096"/>
                  <a:pt x="6564505" y="175747"/>
                  <a:pt x="6563343" y="187032"/>
                </a:cubicBezTo>
                <a:cubicBezTo>
                  <a:pt x="6562181" y="198318"/>
                  <a:pt x="6556029" y="200146"/>
                  <a:pt x="6544887" y="192517"/>
                </a:cubicBezTo>
                <a:cubicBezTo>
                  <a:pt x="6533745" y="184888"/>
                  <a:pt x="6528331" y="178801"/>
                  <a:pt x="6528647" y="174255"/>
                </a:cubicBezTo>
                <a:lnTo>
                  <a:pt x="6528647" y="237625"/>
                </a:lnTo>
                <a:cubicBezTo>
                  <a:pt x="6528647" y="256711"/>
                  <a:pt x="6526568" y="274318"/>
                  <a:pt x="6522409" y="290443"/>
                </a:cubicBezTo>
                <a:cubicBezTo>
                  <a:pt x="6518251" y="306569"/>
                  <a:pt x="6512597" y="307035"/>
                  <a:pt x="6505447" y="291841"/>
                </a:cubicBezTo>
                <a:cubicBezTo>
                  <a:pt x="6498299" y="276648"/>
                  <a:pt x="6496077" y="264215"/>
                  <a:pt x="6498779" y="254542"/>
                </a:cubicBezTo>
                <a:cubicBezTo>
                  <a:pt x="6501483" y="244870"/>
                  <a:pt x="6503283" y="234219"/>
                  <a:pt x="6504179" y="222589"/>
                </a:cubicBezTo>
                <a:cubicBezTo>
                  <a:pt x="6505075" y="210959"/>
                  <a:pt x="6505975" y="193951"/>
                  <a:pt x="6506879" y="171566"/>
                </a:cubicBezTo>
                <a:cubicBezTo>
                  <a:pt x="6498260" y="193994"/>
                  <a:pt x="6487515" y="211873"/>
                  <a:pt x="6474645" y="225202"/>
                </a:cubicBezTo>
                <a:cubicBezTo>
                  <a:pt x="6461775" y="238532"/>
                  <a:pt x="6449305" y="247322"/>
                  <a:pt x="6437239" y="251574"/>
                </a:cubicBezTo>
                <a:cubicBezTo>
                  <a:pt x="6425171" y="255826"/>
                  <a:pt x="6425057" y="251441"/>
                  <a:pt x="6436894" y="238420"/>
                </a:cubicBezTo>
                <a:cubicBezTo>
                  <a:pt x="6448733" y="225400"/>
                  <a:pt x="6460677" y="209292"/>
                  <a:pt x="6472731" y="190097"/>
                </a:cubicBezTo>
                <a:cubicBezTo>
                  <a:pt x="6484783" y="170903"/>
                  <a:pt x="6494367" y="153024"/>
                  <a:pt x="6501479" y="136462"/>
                </a:cubicBezTo>
                <a:cubicBezTo>
                  <a:pt x="6487741" y="141839"/>
                  <a:pt x="6475767" y="144757"/>
                  <a:pt x="6465557" y="145216"/>
                </a:cubicBezTo>
                <a:cubicBezTo>
                  <a:pt x="6455347" y="145675"/>
                  <a:pt x="6447083" y="142950"/>
                  <a:pt x="6440766" y="137042"/>
                </a:cubicBezTo>
                <a:cubicBezTo>
                  <a:pt x="6434449" y="131134"/>
                  <a:pt x="6439196" y="126861"/>
                  <a:pt x="6455006" y="124222"/>
                </a:cubicBezTo>
                <a:cubicBezTo>
                  <a:pt x="6470816" y="121584"/>
                  <a:pt x="6488559" y="116987"/>
                  <a:pt x="6508233" y="110434"/>
                </a:cubicBezTo>
                <a:cubicBezTo>
                  <a:pt x="6508233" y="87418"/>
                  <a:pt x="6507792" y="68442"/>
                  <a:pt x="6506911" y="53507"/>
                </a:cubicBezTo>
                <a:cubicBezTo>
                  <a:pt x="6506029" y="38572"/>
                  <a:pt x="6503329" y="26590"/>
                  <a:pt x="6498812" y="17563"/>
                </a:cubicBezTo>
                <a:cubicBezTo>
                  <a:pt x="6495425" y="10793"/>
                  <a:pt x="6496147" y="7227"/>
                  <a:pt x="6500978" y="6865"/>
                </a:cubicBezTo>
                <a:close/>
                <a:moveTo>
                  <a:pt x="5137903" y="6586"/>
                </a:moveTo>
                <a:cubicBezTo>
                  <a:pt x="5140803" y="6617"/>
                  <a:pt x="5144579" y="7222"/>
                  <a:pt x="5149231" y="8400"/>
                </a:cubicBezTo>
                <a:cubicBezTo>
                  <a:pt x="5167837" y="13111"/>
                  <a:pt x="5179338" y="19524"/>
                  <a:pt x="5183733" y="27641"/>
                </a:cubicBezTo>
                <a:cubicBezTo>
                  <a:pt x="5188129" y="35757"/>
                  <a:pt x="5187753" y="43666"/>
                  <a:pt x="5182604" y="51367"/>
                </a:cubicBezTo>
                <a:cubicBezTo>
                  <a:pt x="5176309" y="57705"/>
                  <a:pt x="5169228" y="57762"/>
                  <a:pt x="5161362" y="51539"/>
                </a:cubicBezTo>
                <a:cubicBezTo>
                  <a:pt x="5153497" y="45315"/>
                  <a:pt x="5144857" y="35392"/>
                  <a:pt x="5135442" y="21769"/>
                </a:cubicBezTo>
                <a:cubicBezTo>
                  <a:pt x="5128382" y="11551"/>
                  <a:pt x="5129202" y="6490"/>
                  <a:pt x="5137903" y="6586"/>
                </a:cubicBezTo>
                <a:close/>
                <a:moveTo>
                  <a:pt x="125878" y="3887"/>
                </a:moveTo>
                <a:cubicBezTo>
                  <a:pt x="128249" y="3400"/>
                  <a:pt x="131455" y="3510"/>
                  <a:pt x="135496" y="4216"/>
                </a:cubicBezTo>
                <a:cubicBezTo>
                  <a:pt x="151657" y="7041"/>
                  <a:pt x="162706" y="11698"/>
                  <a:pt x="168643" y="18187"/>
                </a:cubicBezTo>
                <a:cubicBezTo>
                  <a:pt x="174580" y="24676"/>
                  <a:pt x="176422" y="32965"/>
                  <a:pt x="174172" y="43053"/>
                </a:cubicBezTo>
                <a:cubicBezTo>
                  <a:pt x="171920" y="53141"/>
                  <a:pt x="166040" y="55543"/>
                  <a:pt x="156533" y="50259"/>
                </a:cubicBezTo>
                <a:cubicBezTo>
                  <a:pt x="147025" y="44975"/>
                  <a:pt x="137202" y="36345"/>
                  <a:pt x="127064" y="24371"/>
                </a:cubicBezTo>
                <a:cubicBezTo>
                  <a:pt x="119158" y="12175"/>
                  <a:pt x="118763" y="5347"/>
                  <a:pt x="125878" y="3887"/>
                </a:cubicBezTo>
                <a:close/>
                <a:moveTo>
                  <a:pt x="6253860" y="18"/>
                </a:moveTo>
                <a:cubicBezTo>
                  <a:pt x="6255403" y="-14"/>
                  <a:pt x="6257279" y="271"/>
                  <a:pt x="6259488" y="871"/>
                </a:cubicBezTo>
                <a:cubicBezTo>
                  <a:pt x="6268322" y="3273"/>
                  <a:pt x="6275997" y="6636"/>
                  <a:pt x="6282515" y="10960"/>
                </a:cubicBezTo>
                <a:cubicBezTo>
                  <a:pt x="6289033" y="15283"/>
                  <a:pt x="6290603" y="19671"/>
                  <a:pt x="6287225" y="24124"/>
                </a:cubicBezTo>
                <a:cubicBezTo>
                  <a:pt x="6283849" y="28577"/>
                  <a:pt x="6281041" y="33083"/>
                  <a:pt x="6278805" y="37643"/>
                </a:cubicBezTo>
                <a:cubicBezTo>
                  <a:pt x="6299971" y="60258"/>
                  <a:pt x="6315891" y="76462"/>
                  <a:pt x="6326568" y="86256"/>
                </a:cubicBezTo>
                <a:cubicBezTo>
                  <a:pt x="6337245" y="96051"/>
                  <a:pt x="6348279" y="104451"/>
                  <a:pt x="6359672" y="111456"/>
                </a:cubicBezTo>
                <a:cubicBezTo>
                  <a:pt x="6371065" y="118461"/>
                  <a:pt x="6382481" y="124279"/>
                  <a:pt x="6393917" y="128911"/>
                </a:cubicBezTo>
                <a:cubicBezTo>
                  <a:pt x="6405353" y="133543"/>
                  <a:pt x="6406895" y="137533"/>
                  <a:pt x="6398541" y="140882"/>
                </a:cubicBezTo>
                <a:cubicBezTo>
                  <a:pt x="6390189" y="144230"/>
                  <a:pt x="6378132" y="145438"/>
                  <a:pt x="6362372" y="144506"/>
                </a:cubicBezTo>
                <a:cubicBezTo>
                  <a:pt x="6346613" y="143574"/>
                  <a:pt x="6334861" y="138272"/>
                  <a:pt x="6327117" y="128599"/>
                </a:cubicBezTo>
                <a:cubicBezTo>
                  <a:pt x="6319373" y="118927"/>
                  <a:pt x="6311895" y="108681"/>
                  <a:pt x="6304681" y="97861"/>
                </a:cubicBezTo>
                <a:cubicBezTo>
                  <a:pt x="6297469" y="87042"/>
                  <a:pt x="6286355" y="71113"/>
                  <a:pt x="6271341" y="50076"/>
                </a:cubicBezTo>
                <a:cubicBezTo>
                  <a:pt x="6256943" y="80363"/>
                  <a:pt x="6242871" y="104440"/>
                  <a:pt x="6229126" y="122308"/>
                </a:cubicBezTo>
                <a:lnTo>
                  <a:pt x="6223863" y="128510"/>
                </a:lnTo>
                <a:lnTo>
                  <a:pt x="6230279" y="129036"/>
                </a:lnTo>
                <a:cubicBezTo>
                  <a:pt x="6233518" y="129710"/>
                  <a:pt x="6237505" y="130851"/>
                  <a:pt x="6242237" y="132461"/>
                </a:cubicBezTo>
                <a:cubicBezTo>
                  <a:pt x="6254914" y="136963"/>
                  <a:pt x="6260105" y="141649"/>
                  <a:pt x="6257811" y="146518"/>
                </a:cubicBezTo>
                <a:cubicBezTo>
                  <a:pt x="6255517" y="151386"/>
                  <a:pt x="6253699" y="163482"/>
                  <a:pt x="6252357" y="182805"/>
                </a:cubicBezTo>
                <a:cubicBezTo>
                  <a:pt x="6251017" y="202129"/>
                  <a:pt x="6246123" y="219993"/>
                  <a:pt x="6237677" y="236398"/>
                </a:cubicBezTo>
                <a:cubicBezTo>
                  <a:pt x="6229231" y="252804"/>
                  <a:pt x="6216622" y="264771"/>
                  <a:pt x="6199851" y="272299"/>
                </a:cubicBezTo>
                <a:cubicBezTo>
                  <a:pt x="6183080" y="279828"/>
                  <a:pt x="6180144" y="277325"/>
                  <a:pt x="6191043" y="264792"/>
                </a:cubicBezTo>
                <a:cubicBezTo>
                  <a:pt x="6201941" y="252259"/>
                  <a:pt x="6210269" y="239797"/>
                  <a:pt x="6216027" y="227407"/>
                </a:cubicBezTo>
                <a:cubicBezTo>
                  <a:pt x="6221784" y="215017"/>
                  <a:pt x="6225333" y="198759"/>
                  <a:pt x="6226674" y="178632"/>
                </a:cubicBezTo>
                <a:cubicBezTo>
                  <a:pt x="6228015" y="158506"/>
                  <a:pt x="6226211" y="144169"/>
                  <a:pt x="6221265" y="135623"/>
                </a:cubicBezTo>
                <a:lnTo>
                  <a:pt x="6220379" y="132613"/>
                </a:lnTo>
                <a:lnTo>
                  <a:pt x="6218543" y="134777"/>
                </a:lnTo>
                <a:cubicBezTo>
                  <a:pt x="6207686" y="146315"/>
                  <a:pt x="6196006" y="155057"/>
                  <a:pt x="6183503" y="161005"/>
                </a:cubicBezTo>
                <a:cubicBezTo>
                  <a:pt x="6166832" y="168935"/>
                  <a:pt x="6165567" y="165016"/>
                  <a:pt x="6179707" y="149249"/>
                </a:cubicBezTo>
                <a:cubicBezTo>
                  <a:pt x="6193846" y="133482"/>
                  <a:pt x="6207121" y="115188"/>
                  <a:pt x="6219533" y="94366"/>
                </a:cubicBezTo>
                <a:cubicBezTo>
                  <a:pt x="6231944" y="73544"/>
                  <a:pt x="6240397" y="56013"/>
                  <a:pt x="6244893" y="41773"/>
                </a:cubicBezTo>
                <a:cubicBezTo>
                  <a:pt x="6249389" y="27533"/>
                  <a:pt x="6250737" y="16556"/>
                  <a:pt x="6248937" y="8841"/>
                </a:cubicBezTo>
                <a:cubicBezTo>
                  <a:pt x="6247587" y="3055"/>
                  <a:pt x="6249229" y="114"/>
                  <a:pt x="6253860" y="18"/>
                </a:cubicBezTo>
                <a:close/>
                <a:moveTo>
                  <a:pt x="1608923" y="0"/>
                </a:moveTo>
                <a:cubicBezTo>
                  <a:pt x="1614932" y="0"/>
                  <a:pt x="1622747" y="2094"/>
                  <a:pt x="1632369" y="6281"/>
                </a:cubicBezTo>
                <a:cubicBezTo>
                  <a:pt x="1641992" y="10468"/>
                  <a:pt x="1645225" y="16043"/>
                  <a:pt x="1642070" y="23005"/>
                </a:cubicBezTo>
                <a:cubicBezTo>
                  <a:pt x="1638915" y="29968"/>
                  <a:pt x="1637338" y="47488"/>
                  <a:pt x="1637338" y="75566"/>
                </a:cubicBezTo>
                <a:cubicBezTo>
                  <a:pt x="1636851" y="75795"/>
                  <a:pt x="1643024" y="74279"/>
                  <a:pt x="1655858" y="71016"/>
                </a:cubicBezTo>
                <a:cubicBezTo>
                  <a:pt x="1668693" y="67754"/>
                  <a:pt x="1677813" y="69188"/>
                  <a:pt x="1683219" y="75318"/>
                </a:cubicBezTo>
                <a:cubicBezTo>
                  <a:pt x="1688626" y="81449"/>
                  <a:pt x="1685661" y="86403"/>
                  <a:pt x="1674325" y="90182"/>
                </a:cubicBezTo>
                <a:cubicBezTo>
                  <a:pt x="1662989" y="93961"/>
                  <a:pt x="1650553" y="97829"/>
                  <a:pt x="1637015" y="101787"/>
                </a:cubicBezTo>
                <a:cubicBezTo>
                  <a:pt x="1636341" y="109402"/>
                  <a:pt x="1636004" y="115510"/>
                  <a:pt x="1636004" y="120114"/>
                </a:cubicBezTo>
                <a:cubicBezTo>
                  <a:pt x="1644336" y="118379"/>
                  <a:pt x="1656346" y="116145"/>
                  <a:pt x="1672034" y="113413"/>
                </a:cubicBezTo>
                <a:cubicBezTo>
                  <a:pt x="1687723" y="110681"/>
                  <a:pt x="1699137" y="113557"/>
                  <a:pt x="1706278" y="122039"/>
                </a:cubicBezTo>
                <a:cubicBezTo>
                  <a:pt x="1713420" y="130521"/>
                  <a:pt x="1710577" y="135042"/>
                  <a:pt x="1697749" y="135601"/>
                </a:cubicBezTo>
                <a:cubicBezTo>
                  <a:pt x="1684922" y="136160"/>
                  <a:pt x="1665688" y="137874"/>
                  <a:pt x="1640048" y="140742"/>
                </a:cubicBezTo>
                <a:cubicBezTo>
                  <a:pt x="1648150" y="144585"/>
                  <a:pt x="1651675" y="148816"/>
                  <a:pt x="1650620" y="153433"/>
                </a:cubicBezTo>
                <a:cubicBezTo>
                  <a:pt x="1649567" y="158051"/>
                  <a:pt x="1647767" y="166067"/>
                  <a:pt x="1645221" y="177482"/>
                </a:cubicBezTo>
                <a:cubicBezTo>
                  <a:pt x="1642676" y="188897"/>
                  <a:pt x="1642221" y="199286"/>
                  <a:pt x="1643856" y="208650"/>
                </a:cubicBezTo>
                <a:cubicBezTo>
                  <a:pt x="1645491" y="218014"/>
                  <a:pt x="1653044" y="222499"/>
                  <a:pt x="1666516" y="222105"/>
                </a:cubicBezTo>
                <a:cubicBezTo>
                  <a:pt x="1679989" y="221710"/>
                  <a:pt x="1689077" y="219947"/>
                  <a:pt x="1693781" y="216813"/>
                </a:cubicBezTo>
                <a:cubicBezTo>
                  <a:pt x="1698485" y="213680"/>
                  <a:pt x="1703253" y="205327"/>
                  <a:pt x="1708085" y="191754"/>
                </a:cubicBezTo>
                <a:cubicBezTo>
                  <a:pt x="1712918" y="178181"/>
                  <a:pt x="1715822" y="176306"/>
                  <a:pt x="1716797" y="186129"/>
                </a:cubicBezTo>
                <a:cubicBezTo>
                  <a:pt x="1717772" y="195952"/>
                  <a:pt x="1718930" y="203993"/>
                  <a:pt x="1720271" y="210253"/>
                </a:cubicBezTo>
                <a:cubicBezTo>
                  <a:pt x="1721612" y="216512"/>
                  <a:pt x="1723200" y="223424"/>
                  <a:pt x="1725036" y="230989"/>
                </a:cubicBezTo>
                <a:cubicBezTo>
                  <a:pt x="1726871" y="238553"/>
                  <a:pt x="1717568" y="244038"/>
                  <a:pt x="1697126" y="247444"/>
                </a:cubicBezTo>
                <a:cubicBezTo>
                  <a:pt x="1676684" y="250850"/>
                  <a:pt x="1659333" y="249638"/>
                  <a:pt x="1645071" y="243809"/>
                </a:cubicBezTo>
                <a:cubicBezTo>
                  <a:pt x="1630809" y="237979"/>
                  <a:pt x="1623679" y="227364"/>
                  <a:pt x="1623679" y="211963"/>
                </a:cubicBezTo>
                <a:cubicBezTo>
                  <a:pt x="1623679" y="197450"/>
                  <a:pt x="1623905" y="186860"/>
                  <a:pt x="1624357" y="180192"/>
                </a:cubicBezTo>
                <a:cubicBezTo>
                  <a:pt x="1624808" y="173524"/>
                  <a:pt x="1624815" y="165880"/>
                  <a:pt x="1624378" y="157262"/>
                </a:cubicBezTo>
                <a:cubicBezTo>
                  <a:pt x="1623941" y="148644"/>
                  <a:pt x="1623801" y="144413"/>
                  <a:pt x="1623958" y="144571"/>
                </a:cubicBezTo>
                <a:cubicBezTo>
                  <a:pt x="1614393" y="145446"/>
                  <a:pt x="1606707" y="146285"/>
                  <a:pt x="1600900" y="147088"/>
                </a:cubicBezTo>
                <a:cubicBezTo>
                  <a:pt x="1602936" y="146916"/>
                  <a:pt x="1605696" y="148167"/>
                  <a:pt x="1609181" y="150841"/>
                </a:cubicBezTo>
                <a:cubicBezTo>
                  <a:pt x="1612665" y="153516"/>
                  <a:pt x="1612745" y="158183"/>
                  <a:pt x="1609417" y="164844"/>
                </a:cubicBezTo>
                <a:cubicBezTo>
                  <a:pt x="1606091" y="171505"/>
                  <a:pt x="1602599" y="178263"/>
                  <a:pt x="1598942" y="185118"/>
                </a:cubicBezTo>
                <a:cubicBezTo>
                  <a:pt x="1595285" y="191972"/>
                  <a:pt x="1589033" y="200519"/>
                  <a:pt x="1580185" y="210758"/>
                </a:cubicBezTo>
                <a:cubicBezTo>
                  <a:pt x="1571337" y="220997"/>
                  <a:pt x="1559955" y="229397"/>
                  <a:pt x="1546037" y="235957"/>
                </a:cubicBezTo>
                <a:cubicBezTo>
                  <a:pt x="1542558" y="237598"/>
                  <a:pt x="1539697" y="238798"/>
                  <a:pt x="1537455" y="239559"/>
                </a:cubicBezTo>
                <a:lnTo>
                  <a:pt x="1536733" y="239702"/>
                </a:lnTo>
                <a:lnTo>
                  <a:pt x="1550759" y="243282"/>
                </a:lnTo>
                <a:cubicBezTo>
                  <a:pt x="1563880" y="245992"/>
                  <a:pt x="1579629" y="249097"/>
                  <a:pt x="1598007" y="252596"/>
                </a:cubicBezTo>
                <a:cubicBezTo>
                  <a:pt x="1616384" y="256095"/>
                  <a:pt x="1633183" y="258740"/>
                  <a:pt x="1648405" y="260533"/>
                </a:cubicBezTo>
                <a:cubicBezTo>
                  <a:pt x="1663627" y="262326"/>
                  <a:pt x="1679606" y="262784"/>
                  <a:pt x="1696341" y="261910"/>
                </a:cubicBezTo>
                <a:cubicBezTo>
                  <a:pt x="1713076" y="261035"/>
                  <a:pt x="1727449" y="259680"/>
                  <a:pt x="1739458" y="257844"/>
                </a:cubicBezTo>
                <a:cubicBezTo>
                  <a:pt x="1751468" y="256009"/>
                  <a:pt x="1755609" y="257934"/>
                  <a:pt x="1751880" y="263620"/>
                </a:cubicBezTo>
                <a:cubicBezTo>
                  <a:pt x="1748152" y="269306"/>
                  <a:pt x="1735633" y="276981"/>
                  <a:pt x="1714324" y="286647"/>
                </a:cubicBezTo>
                <a:cubicBezTo>
                  <a:pt x="1693014" y="296312"/>
                  <a:pt x="1677892" y="300467"/>
                  <a:pt x="1668958" y="299112"/>
                </a:cubicBezTo>
                <a:cubicBezTo>
                  <a:pt x="1660024" y="297757"/>
                  <a:pt x="1648954" y="295261"/>
                  <a:pt x="1635746" y="291626"/>
                </a:cubicBezTo>
                <a:cubicBezTo>
                  <a:pt x="1622539" y="287991"/>
                  <a:pt x="1608252" y="283237"/>
                  <a:pt x="1592887" y="277365"/>
                </a:cubicBezTo>
                <a:cubicBezTo>
                  <a:pt x="1577521" y="271493"/>
                  <a:pt x="1562780" y="266563"/>
                  <a:pt x="1548662" y="262576"/>
                </a:cubicBezTo>
                <a:cubicBezTo>
                  <a:pt x="1534544" y="258590"/>
                  <a:pt x="1522856" y="255471"/>
                  <a:pt x="1513600" y="253220"/>
                </a:cubicBezTo>
                <a:cubicBezTo>
                  <a:pt x="1504343" y="250968"/>
                  <a:pt x="1495442" y="251380"/>
                  <a:pt x="1486895" y="254456"/>
                </a:cubicBezTo>
                <a:cubicBezTo>
                  <a:pt x="1478348" y="257532"/>
                  <a:pt x="1471985" y="260232"/>
                  <a:pt x="1467805" y="262555"/>
                </a:cubicBezTo>
                <a:cubicBezTo>
                  <a:pt x="1463624" y="264878"/>
                  <a:pt x="1459820" y="266040"/>
                  <a:pt x="1456393" y="266040"/>
                </a:cubicBezTo>
                <a:cubicBezTo>
                  <a:pt x="1453669" y="266040"/>
                  <a:pt x="1448474" y="262620"/>
                  <a:pt x="1440809" y="255779"/>
                </a:cubicBezTo>
                <a:cubicBezTo>
                  <a:pt x="1433144" y="248939"/>
                  <a:pt x="1434790" y="244658"/>
                  <a:pt x="1445745" y="242938"/>
                </a:cubicBezTo>
                <a:cubicBezTo>
                  <a:pt x="1456701" y="241217"/>
                  <a:pt x="1472511" y="237875"/>
                  <a:pt x="1493176" y="232914"/>
                </a:cubicBezTo>
                <a:cubicBezTo>
                  <a:pt x="1494696" y="227335"/>
                  <a:pt x="1494173" y="221417"/>
                  <a:pt x="1491605" y="215157"/>
                </a:cubicBezTo>
                <a:cubicBezTo>
                  <a:pt x="1489039" y="208898"/>
                  <a:pt x="1485891" y="202674"/>
                  <a:pt x="1482162" y="196486"/>
                </a:cubicBezTo>
                <a:cubicBezTo>
                  <a:pt x="1478434" y="190298"/>
                  <a:pt x="1477470" y="182831"/>
                  <a:pt x="1479269" y="174083"/>
                </a:cubicBezTo>
                <a:cubicBezTo>
                  <a:pt x="1481069" y="165336"/>
                  <a:pt x="1481708" y="159804"/>
                  <a:pt x="1481184" y="157488"/>
                </a:cubicBezTo>
                <a:cubicBezTo>
                  <a:pt x="1480661" y="155172"/>
                  <a:pt x="1477183" y="155140"/>
                  <a:pt x="1470752" y="157391"/>
                </a:cubicBezTo>
                <a:cubicBezTo>
                  <a:pt x="1464320" y="159642"/>
                  <a:pt x="1458283" y="158269"/>
                  <a:pt x="1452640" y="153272"/>
                </a:cubicBezTo>
                <a:cubicBezTo>
                  <a:pt x="1446997" y="148274"/>
                  <a:pt x="1447531" y="145130"/>
                  <a:pt x="1454242" y="143840"/>
                </a:cubicBezTo>
                <a:cubicBezTo>
                  <a:pt x="1460953" y="142549"/>
                  <a:pt x="1466757" y="140885"/>
                  <a:pt x="1471654" y="138849"/>
                </a:cubicBezTo>
                <a:cubicBezTo>
                  <a:pt x="1476552" y="136813"/>
                  <a:pt x="1480718" y="133629"/>
                  <a:pt x="1484152" y="129299"/>
                </a:cubicBezTo>
                <a:cubicBezTo>
                  <a:pt x="1487587" y="124968"/>
                  <a:pt x="1492853" y="123279"/>
                  <a:pt x="1499952" y="124233"/>
                </a:cubicBezTo>
                <a:cubicBezTo>
                  <a:pt x="1507050" y="125187"/>
                  <a:pt x="1513278" y="127452"/>
                  <a:pt x="1518634" y="131030"/>
                </a:cubicBezTo>
                <a:cubicBezTo>
                  <a:pt x="1523990" y="134608"/>
                  <a:pt x="1523251" y="139878"/>
                  <a:pt x="1516418" y="146840"/>
                </a:cubicBezTo>
                <a:cubicBezTo>
                  <a:pt x="1509585" y="153802"/>
                  <a:pt x="1505533" y="162317"/>
                  <a:pt x="1504264" y="172384"/>
                </a:cubicBezTo>
                <a:cubicBezTo>
                  <a:pt x="1502995" y="182451"/>
                  <a:pt x="1504612" y="192456"/>
                  <a:pt x="1509115" y="202401"/>
                </a:cubicBezTo>
                <a:cubicBezTo>
                  <a:pt x="1513618" y="212346"/>
                  <a:pt x="1514521" y="222661"/>
                  <a:pt x="1511825" y="233344"/>
                </a:cubicBezTo>
                <a:lnTo>
                  <a:pt x="1531680" y="238412"/>
                </a:lnTo>
                <a:lnTo>
                  <a:pt x="1533970" y="234538"/>
                </a:lnTo>
                <a:cubicBezTo>
                  <a:pt x="1539843" y="227031"/>
                  <a:pt x="1545962" y="219882"/>
                  <a:pt x="1552329" y="213092"/>
                </a:cubicBezTo>
                <a:cubicBezTo>
                  <a:pt x="1558696" y="206302"/>
                  <a:pt x="1565432" y="196242"/>
                  <a:pt x="1572538" y="182913"/>
                </a:cubicBezTo>
                <a:cubicBezTo>
                  <a:pt x="1579644" y="169584"/>
                  <a:pt x="1583196" y="159047"/>
                  <a:pt x="1583196" y="151304"/>
                </a:cubicBezTo>
                <a:cubicBezTo>
                  <a:pt x="1576786" y="153024"/>
                  <a:pt x="1569229" y="155032"/>
                  <a:pt x="1560525" y="157327"/>
                </a:cubicBezTo>
                <a:cubicBezTo>
                  <a:pt x="1551820" y="159621"/>
                  <a:pt x="1543073" y="157230"/>
                  <a:pt x="1534282" y="150153"/>
                </a:cubicBezTo>
                <a:cubicBezTo>
                  <a:pt x="1525491" y="143076"/>
                  <a:pt x="1526833" y="139240"/>
                  <a:pt x="1538305" y="138645"/>
                </a:cubicBezTo>
                <a:cubicBezTo>
                  <a:pt x="1549776" y="138050"/>
                  <a:pt x="1575087" y="133493"/>
                  <a:pt x="1614236" y="124975"/>
                </a:cubicBezTo>
                <a:lnTo>
                  <a:pt x="1614236" y="105422"/>
                </a:lnTo>
                <a:cubicBezTo>
                  <a:pt x="1606363" y="106326"/>
                  <a:pt x="1599645" y="106777"/>
                  <a:pt x="1594081" y="106777"/>
                </a:cubicBezTo>
                <a:cubicBezTo>
                  <a:pt x="1588158" y="106777"/>
                  <a:pt x="1582343" y="105874"/>
                  <a:pt x="1576636" y="104067"/>
                </a:cubicBezTo>
                <a:cubicBezTo>
                  <a:pt x="1573409" y="108312"/>
                  <a:pt x="1569846" y="112628"/>
                  <a:pt x="1565945" y="117016"/>
                </a:cubicBezTo>
                <a:cubicBezTo>
                  <a:pt x="1562044" y="121404"/>
                  <a:pt x="1556746" y="124842"/>
                  <a:pt x="1550049" y="127330"/>
                </a:cubicBezTo>
                <a:cubicBezTo>
                  <a:pt x="1543352" y="129818"/>
                  <a:pt x="1542281" y="126868"/>
                  <a:pt x="1546833" y="118479"/>
                </a:cubicBezTo>
                <a:cubicBezTo>
                  <a:pt x="1551386" y="110090"/>
                  <a:pt x="1555660" y="99912"/>
                  <a:pt x="1559654" y="87945"/>
                </a:cubicBezTo>
                <a:cubicBezTo>
                  <a:pt x="1563647" y="75978"/>
                  <a:pt x="1565644" y="68281"/>
                  <a:pt x="1565644" y="64854"/>
                </a:cubicBezTo>
                <a:cubicBezTo>
                  <a:pt x="1565644" y="60881"/>
                  <a:pt x="1564970" y="55823"/>
                  <a:pt x="1563622" y="49678"/>
                </a:cubicBezTo>
                <a:cubicBezTo>
                  <a:pt x="1562274" y="43533"/>
                  <a:pt x="1564095" y="40945"/>
                  <a:pt x="1569086" y="41913"/>
                </a:cubicBezTo>
                <a:cubicBezTo>
                  <a:pt x="1574076" y="42881"/>
                  <a:pt x="1581078" y="45459"/>
                  <a:pt x="1590091" y="49646"/>
                </a:cubicBezTo>
                <a:cubicBezTo>
                  <a:pt x="1599104" y="53833"/>
                  <a:pt x="1601871" y="58981"/>
                  <a:pt x="1598393" y="65090"/>
                </a:cubicBezTo>
                <a:cubicBezTo>
                  <a:pt x="1594916" y="71199"/>
                  <a:pt x="1589456" y="78742"/>
                  <a:pt x="1582014" y="87719"/>
                </a:cubicBezTo>
                <a:cubicBezTo>
                  <a:pt x="1591034" y="86916"/>
                  <a:pt x="1601775" y="84959"/>
                  <a:pt x="1614236" y="81847"/>
                </a:cubicBezTo>
                <a:cubicBezTo>
                  <a:pt x="1614236" y="67306"/>
                  <a:pt x="1613354" y="53650"/>
                  <a:pt x="1611590" y="40880"/>
                </a:cubicBezTo>
                <a:cubicBezTo>
                  <a:pt x="1609826" y="28110"/>
                  <a:pt x="1607127" y="18105"/>
                  <a:pt x="1603492" y="10863"/>
                </a:cubicBezTo>
                <a:cubicBezTo>
                  <a:pt x="1599856" y="3621"/>
                  <a:pt x="1601667" y="0"/>
                  <a:pt x="160892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738" y="2708920"/>
            <a:ext cx="8016718" cy="2376264"/>
          </a:xfrm>
          <a:prstGeom prst="rect">
            <a:avLst/>
          </a:prstGeom>
        </p:spPr>
      </p:pic>
      <p:sp>
        <p:nvSpPr>
          <p:cNvPr id="8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9" name="文本占位符 14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温故知新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793" y="1628800"/>
            <a:ext cx="6802064" cy="2016224"/>
          </a:xfrm>
          <a:prstGeom prst="rect">
            <a:avLst/>
          </a:prstGeom>
        </p:spPr>
      </p:pic>
      <p:sp>
        <p:nvSpPr>
          <p:cNvPr id="8" name="副标题 2"/>
          <p:cNvSpPr txBox="1"/>
          <p:nvPr/>
        </p:nvSpPr>
        <p:spPr bwMode="auto">
          <a:xfrm>
            <a:off x="3575722" y="4005064"/>
            <a:ext cx="1131249" cy="34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940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9" name="副标题 2"/>
          <p:cNvSpPr txBox="1"/>
          <p:nvPr/>
        </p:nvSpPr>
        <p:spPr bwMode="auto">
          <a:xfrm>
            <a:off x="4953241" y="4005921"/>
            <a:ext cx="1199471" cy="34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1899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0" name="副标题 2"/>
          <p:cNvSpPr txBox="1"/>
          <p:nvPr/>
        </p:nvSpPr>
        <p:spPr bwMode="auto">
          <a:xfrm>
            <a:off x="4465577" y="4005921"/>
            <a:ext cx="415365" cy="34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&lt;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561930" y="4425442"/>
            <a:ext cx="2774430" cy="513359"/>
            <a:chOff x="4384434" y="3439240"/>
            <a:chExt cx="2774430" cy="513359"/>
          </a:xfrm>
        </p:grpSpPr>
        <p:sp>
          <p:nvSpPr>
            <p:cNvPr id="13" name="副标题 2"/>
            <p:cNvSpPr txBox="1"/>
            <p:nvPr/>
          </p:nvSpPr>
          <p:spPr bwMode="auto">
            <a:xfrm>
              <a:off x="4857406" y="3439240"/>
              <a:ext cx="2301458" cy="51335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位数多的数大。</a:t>
              </a:r>
            </a:p>
          </p:txBody>
        </p:sp>
        <p:sp>
          <p:nvSpPr>
            <p:cNvPr id="14" name="KSO_Shape"/>
            <p:cNvSpPr/>
            <p:nvPr/>
          </p:nvSpPr>
          <p:spPr bwMode="auto">
            <a:xfrm>
              <a:off x="4384434" y="3479725"/>
              <a:ext cx="432846" cy="432388"/>
            </a:xfrm>
            <a:custGeom>
              <a:avLst/>
              <a:gdLst>
                <a:gd name="T0" fmla="*/ 775981150 w 3678"/>
                <a:gd name="T1" fmla="*/ 775692216 h 4197"/>
                <a:gd name="T2" fmla="*/ 775981150 w 3678"/>
                <a:gd name="T3" fmla="*/ 775692216 h 4197"/>
                <a:gd name="T4" fmla="*/ 775981150 w 3678"/>
                <a:gd name="T5" fmla="*/ 775692216 h 4197"/>
                <a:gd name="T6" fmla="*/ 775981150 w 3678"/>
                <a:gd name="T7" fmla="*/ 775692216 h 4197"/>
                <a:gd name="T8" fmla="*/ 775981150 w 3678"/>
                <a:gd name="T9" fmla="*/ 775692216 h 4197"/>
                <a:gd name="T10" fmla="*/ 775981150 w 3678"/>
                <a:gd name="T11" fmla="*/ 775692216 h 4197"/>
                <a:gd name="T12" fmla="*/ 775981150 w 3678"/>
                <a:gd name="T13" fmla="*/ 775692216 h 4197"/>
                <a:gd name="T14" fmla="*/ 775981150 w 3678"/>
                <a:gd name="T15" fmla="*/ 775692216 h 4197"/>
                <a:gd name="T16" fmla="*/ 775981150 w 3678"/>
                <a:gd name="T17" fmla="*/ 775692216 h 4197"/>
                <a:gd name="T18" fmla="*/ 775981150 w 3678"/>
                <a:gd name="T19" fmla="*/ 775692216 h 4197"/>
                <a:gd name="T20" fmla="*/ 775981150 w 3678"/>
                <a:gd name="T21" fmla="*/ 775692216 h 4197"/>
                <a:gd name="T22" fmla="*/ 775981150 w 3678"/>
                <a:gd name="T23" fmla="*/ 775692216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44485" y="4581128"/>
            <a:ext cx="1491371" cy="720080"/>
            <a:chOff x="1187624" y="3525488"/>
            <a:chExt cx="1491371" cy="720080"/>
          </a:xfrm>
        </p:grpSpPr>
        <p:sp>
          <p:nvSpPr>
            <p:cNvPr id="17" name="副标题 2"/>
            <p:cNvSpPr txBox="1"/>
            <p:nvPr/>
          </p:nvSpPr>
          <p:spPr bwMode="auto">
            <a:xfrm>
              <a:off x="1187624" y="3842504"/>
              <a:ext cx="1491371" cy="40306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不够一千</a:t>
              </a:r>
            </a:p>
          </p:txBody>
        </p:sp>
        <p:cxnSp>
          <p:nvCxnSpPr>
            <p:cNvPr id="22" name="直接箭头连接符 21"/>
            <p:cNvCxnSpPr/>
            <p:nvPr/>
          </p:nvCxnSpPr>
          <p:spPr>
            <a:xfrm>
              <a:off x="2042849" y="3525488"/>
              <a:ext cx="0" cy="28210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4828661" y="4581128"/>
            <a:ext cx="1434971" cy="720080"/>
            <a:chOff x="2771800" y="3525488"/>
            <a:chExt cx="1434971" cy="720080"/>
          </a:xfrm>
        </p:grpSpPr>
        <p:sp>
          <p:nvSpPr>
            <p:cNvPr id="21" name="副标题 2"/>
            <p:cNvSpPr txBox="1"/>
            <p:nvPr/>
          </p:nvSpPr>
          <p:spPr bwMode="auto">
            <a:xfrm>
              <a:off x="2771800" y="3842504"/>
              <a:ext cx="1434971" cy="40306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超过一千</a:t>
              </a:r>
            </a:p>
          </p:txBody>
        </p:sp>
        <p:cxnSp>
          <p:nvCxnSpPr>
            <p:cNvPr id="23" name="直接箭头连接符 22"/>
            <p:cNvCxnSpPr/>
            <p:nvPr/>
          </p:nvCxnSpPr>
          <p:spPr>
            <a:xfrm>
              <a:off x="3491880" y="3525488"/>
              <a:ext cx="0" cy="28210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9" name="文本占位符 14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温故知新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/>
        </p:nvSpPr>
        <p:spPr>
          <a:xfrm>
            <a:off x="3165857" y="4027272"/>
            <a:ext cx="241954" cy="521815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4" name="副标题 2"/>
          <p:cNvSpPr txBox="1"/>
          <p:nvPr/>
        </p:nvSpPr>
        <p:spPr bwMode="auto">
          <a:xfrm>
            <a:off x="3108262" y="3982824"/>
            <a:ext cx="1131249" cy="34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1350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25" name="副标题 2"/>
          <p:cNvSpPr txBox="1"/>
          <p:nvPr/>
        </p:nvSpPr>
        <p:spPr bwMode="auto">
          <a:xfrm>
            <a:off x="4489185" y="3986013"/>
            <a:ext cx="1199471" cy="34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2365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26" name="副标题 2"/>
          <p:cNvSpPr txBox="1"/>
          <p:nvPr/>
        </p:nvSpPr>
        <p:spPr bwMode="auto">
          <a:xfrm>
            <a:off x="4064851" y="3960880"/>
            <a:ext cx="415365" cy="34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&lt;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818823" y="4302986"/>
            <a:ext cx="3913476" cy="806328"/>
            <a:chOff x="4355976" y="3311716"/>
            <a:chExt cx="3913476" cy="806328"/>
          </a:xfrm>
        </p:grpSpPr>
        <p:sp>
          <p:nvSpPr>
            <p:cNvPr id="28" name="副标题 2"/>
            <p:cNvSpPr txBox="1"/>
            <p:nvPr/>
          </p:nvSpPr>
          <p:spPr bwMode="auto">
            <a:xfrm>
              <a:off x="4954458" y="3311716"/>
              <a:ext cx="3314994" cy="80632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位数相同，最高位数字大的数大。</a:t>
              </a:r>
            </a:p>
          </p:txBody>
        </p:sp>
        <p:sp>
          <p:nvSpPr>
            <p:cNvPr id="29" name="KSO_Shape"/>
            <p:cNvSpPr/>
            <p:nvPr/>
          </p:nvSpPr>
          <p:spPr bwMode="auto">
            <a:xfrm>
              <a:off x="4355976" y="3479725"/>
              <a:ext cx="432846" cy="432388"/>
            </a:xfrm>
            <a:custGeom>
              <a:avLst/>
              <a:gdLst>
                <a:gd name="T0" fmla="*/ 775981150 w 3678"/>
                <a:gd name="T1" fmla="*/ 775692216 h 4197"/>
                <a:gd name="T2" fmla="*/ 775981150 w 3678"/>
                <a:gd name="T3" fmla="*/ 775692216 h 4197"/>
                <a:gd name="T4" fmla="*/ 775981150 w 3678"/>
                <a:gd name="T5" fmla="*/ 775692216 h 4197"/>
                <a:gd name="T6" fmla="*/ 775981150 w 3678"/>
                <a:gd name="T7" fmla="*/ 775692216 h 4197"/>
                <a:gd name="T8" fmla="*/ 775981150 w 3678"/>
                <a:gd name="T9" fmla="*/ 775692216 h 4197"/>
                <a:gd name="T10" fmla="*/ 775981150 w 3678"/>
                <a:gd name="T11" fmla="*/ 775692216 h 4197"/>
                <a:gd name="T12" fmla="*/ 775981150 w 3678"/>
                <a:gd name="T13" fmla="*/ 775692216 h 4197"/>
                <a:gd name="T14" fmla="*/ 775981150 w 3678"/>
                <a:gd name="T15" fmla="*/ 775692216 h 4197"/>
                <a:gd name="T16" fmla="*/ 775981150 w 3678"/>
                <a:gd name="T17" fmla="*/ 775692216 h 4197"/>
                <a:gd name="T18" fmla="*/ 775981150 w 3678"/>
                <a:gd name="T19" fmla="*/ 775692216 h 4197"/>
                <a:gd name="T20" fmla="*/ 775981150 w 3678"/>
                <a:gd name="T21" fmla="*/ 775692216 h 4197"/>
                <a:gd name="T22" fmla="*/ 775981150 w 3678"/>
                <a:gd name="T23" fmla="*/ 775692216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938503" y="4940828"/>
            <a:ext cx="2731320" cy="432388"/>
            <a:chOff x="1571479" y="3877210"/>
            <a:chExt cx="2731320" cy="432388"/>
          </a:xfrm>
        </p:grpSpPr>
        <p:sp>
          <p:nvSpPr>
            <p:cNvPr id="30" name="副标题 2"/>
            <p:cNvSpPr txBox="1"/>
            <p:nvPr/>
          </p:nvSpPr>
          <p:spPr bwMode="auto">
            <a:xfrm>
              <a:off x="1787902" y="3877210"/>
              <a:ext cx="2514897" cy="43238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1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个千比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2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个千小。</a:t>
              </a:r>
            </a:p>
          </p:txBody>
        </p:sp>
        <p:sp>
          <p:nvSpPr>
            <p:cNvPr id="31" name="KSO_Shape"/>
            <p:cNvSpPr/>
            <p:nvPr/>
          </p:nvSpPr>
          <p:spPr bwMode="auto">
            <a:xfrm>
              <a:off x="1571479" y="3985307"/>
              <a:ext cx="216423" cy="216194"/>
            </a:xfrm>
            <a:custGeom>
              <a:avLst/>
              <a:gdLst>
                <a:gd name="T0" fmla="*/ 775981150 w 3678"/>
                <a:gd name="T1" fmla="*/ 775692216 h 4197"/>
                <a:gd name="T2" fmla="*/ 775981150 w 3678"/>
                <a:gd name="T3" fmla="*/ 775692216 h 4197"/>
                <a:gd name="T4" fmla="*/ 775981150 w 3678"/>
                <a:gd name="T5" fmla="*/ 775692216 h 4197"/>
                <a:gd name="T6" fmla="*/ 775981150 w 3678"/>
                <a:gd name="T7" fmla="*/ 775692216 h 4197"/>
                <a:gd name="T8" fmla="*/ 775981150 w 3678"/>
                <a:gd name="T9" fmla="*/ 775692216 h 4197"/>
                <a:gd name="T10" fmla="*/ 775981150 w 3678"/>
                <a:gd name="T11" fmla="*/ 775692216 h 4197"/>
                <a:gd name="T12" fmla="*/ 775981150 w 3678"/>
                <a:gd name="T13" fmla="*/ 775692216 h 4197"/>
                <a:gd name="T14" fmla="*/ 775981150 w 3678"/>
                <a:gd name="T15" fmla="*/ 775692216 h 4197"/>
                <a:gd name="T16" fmla="*/ 775981150 w 3678"/>
                <a:gd name="T17" fmla="*/ 775692216 h 4197"/>
                <a:gd name="T18" fmla="*/ 775981150 w 3678"/>
                <a:gd name="T19" fmla="*/ 775692216 h 4197"/>
                <a:gd name="T20" fmla="*/ 775981150 w 3678"/>
                <a:gd name="T21" fmla="*/ 775692216 h 4197"/>
                <a:gd name="T22" fmla="*/ 775981150 w 3678"/>
                <a:gd name="T23" fmla="*/ 775692216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4530491" y="4014414"/>
            <a:ext cx="241954" cy="521815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40" y="1628800"/>
            <a:ext cx="6802064" cy="2016224"/>
          </a:xfrm>
          <a:prstGeom prst="rect">
            <a:avLst/>
          </a:prstGeom>
        </p:spPr>
      </p:pic>
      <p:sp>
        <p:nvSpPr>
          <p:cNvPr id="16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7" name="文本占位符 14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温故知新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25" grpId="0"/>
      <p:bldP spid="26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105"/>
          <p:cNvSpPr txBox="1">
            <a:spLocks noChangeArrowheads="1"/>
          </p:cNvSpPr>
          <p:nvPr/>
        </p:nvSpPr>
        <p:spPr bwMode="auto">
          <a:xfrm>
            <a:off x="6471569" y="5174717"/>
            <a:ext cx="4659313" cy="67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33400" marR="0" lvl="0" indent="-533400" algn="dist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940   1350   1899   2365</a:t>
            </a:r>
          </a:p>
        </p:txBody>
      </p:sp>
      <p:sp>
        <p:nvSpPr>
          <p:cNvPr id="37" name="Rectangle 86"/>
          <p:cNvSpPr>
            <a:spLocks noChangeArrowheads="1"/>
          </p:cNvSpPr>
          <p:nvPr/>
        </p:nvSpPr>
        <p:spPr bwMode="auto">
          <a:xfrm>
            <a:off x="8682608" y="3142930"/>
            <a:ext cx="857250" cy="57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940</a:t>
            </a:r>
          </a:p>
        </p:txBody>
      </p:sp>
      <p:sp>
        <p:nvSpPr>
          <p:cNvPr id="38" name="Rectangle 86"/>
          <p:cNvSpPr>
            <a:spLocks noChangeArrowheads="1"/>
          </p:cNvSpPr>
          <p:nvPr/>
        </p:nvSpPr>
        <p:spPr bwMode="auto">
          <a:xfrm>
            <a:off x="8826625" y="3658867"/>
            <a:ext cx="1043372" cy="57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1899</a:t>
            </a:r>
          </a:p>
        </p:txBody>
      </p:sp>
      <p:sp>
        <p:nvSpPr>
          <p:cNvPr id="39" name="Rectangle 86"/>
          <p:cNvSpPr>
            <a:spLocks noChangeArrowheads="1"/>
          </p:cNvSpPr>
          <p:nvPr/>
        </p:nvSpPr>
        <p:spPr bwMode="auto">
          <a:xfrm>
            <a:off x="8823889" y="4193855"/>
            <a:ext cx="1046108" cy="57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1350</a:t>
            </a:r>
          </a:p>
        </p:txBody>
      </p:sp>
      <p:sp>
        <p:nvSpPr>
          <p:cNvPr id="40" name="Rectangle 86"/>
          <p:cNvSpPr>
            <a:spLocks noChangeArrowheads="1"/>
          </p:cNvSpPr>
          <p:nvPr/>
        </p:nvSpPr>
        <p:spPr bwMode="auto">
          <a:xfrm>
            <a:off x="8826624" y="4706617"/>
            <a:ext cx="1091406" cy="57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2365</a:t>
            </a:r>
          </a:p>
        </p:txBody>
      </p:sp>
      <p:sp>
        <p:nvSpPr>
          <p:cNvPr id="41" name="Rectangle 86"/>
          <p:cNvSpPr>
            <a:spLocks noChangeArrowheads="1"/>
          </p:cNvSpPr>
          <p:nvPr/>
        </p:nvSpPr>
        <p:spPr bwMode="auto">
          <a:xfrm>
            <a:off x="8293795" y="3142930"/>
            <a:ext cx="500062" cy="573683"/>
          </a:xfrm>
          <a:prstGeom prst="rect">
            <a:avLst/>
          </a:prstGeom>
          <a:noFill/>
          <a:ln w="19050">
            <a:noFill/>
            <a:miter lim="800000"/>
            <a:tailEnd type="none" w="lg" len="lg"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Arial" panose="020B0604020202020204" pitchFamily="34" charset="0"/>
              </a:rPr>
              <a:t>①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9726365" y="5257673"/>
            <a:ext cx="500063" cy="57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＜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7202092" y="5257673"/>
            <a:ext cx="500063" cy="57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＜</a:t>
            </a: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8426226" y="5257673"/>
            <a:ext cx="500062" cy="57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＜</a:t>
            </a:r>
          </a:p>
        </p:txBody>
      </p:sp>
      <p:sp>
        <p:nvSpPr>
          <p:cNvPr id="45" name="Rectangle 86"/>
          <p:cNvSpPr>
            <a:spLocks noChangeArrowheads="1"/>
          </p:cNvSpPr>
          <p:nvPr/>
        </p:nvSpPr>
        <p:spPr bwMode="auto">
          <a:xfrm>
            <a:off x="9727309" y="3142930"/>
            <a:ext cx="1403573" cy="57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三位数</a:t>
            </a:r>
          </a:p>
        </p:txBody>
      </p:sp>
      <p:sp>
        <p:nvSpPr>
          <p:cNvPr id="46" name="圆角矩形 45"/>
          <p:cNvSpPr>
            <a:spLocks noChangeArrowheads="1"/>
          </p:cNvSpPr>
          <p:nvPr/>
        </p:nvSpPr>
        <p:spPr bwMode="auto">
          <a:xfrm>
            <a:off x="8916344" y="3792960"/>
            <a:ext cx="180000" cy="862013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47" name="Rectangle 86"/>
          <p:cNvSpPr>
            <a:spLocks noChangeArrowheads="1"/>
          </p:cNvSpPr>
          <p:nvPr/>
        </p:nvSpPr>
        <p:spPr bwMode="auto">
          <a:xfrm>
            <a:off x="8293795" y="4193855"/>
            <a:ext cx="500062" cy="573683"/>
          </a:xfrm>
          <a:prstGeom prst="rect">
            <a:avLst/>
          </a:prstGeom>
          <a:noFill/>
          <a:ln w="19050">
            <a:noFill/>
            <a:miter lim="800000"/>
            <a:tailEnd type="none" w="lg" len="lg"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Arial" panose="020B0604020202020204" pitchFamily="34" charset="0"/>
              </a:rPr>
              <a:t>②</a:t>
            </a:r>
          </a:p>
        </p:txBody>
      </p:sp>
      <p:sp>
        <p:nvSpPr>
          <p:cNvPr id="48" name="Rectangle 86"/>
          <p:cNvSpPr>
            <a:spLocks noChangeArrowheads="1"/>
          </p:cNvSpPr>
          <p:nvPr/>
        </p:nvSpPr>
        <p:spPr bwMode="auto">
          <a:xfrm>
            <a:off x="8293795" y="3668392"/>
            <a:ext cx="500062" cy="573683"/>
          </a:xfrm>
          <a:prstGeom prst="rect">
            <a:avLst/>
          </a:prstGeom>
          <a:noFill/>
          <a:ln w="19050">
            <a:noFill/>
            <a:miter lim="800000"/>
            <a:tailEnd type="none" w="lg" len="lg"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Arial" panose="020B0604020202020204" pitchFamily="34" charset="0"/>
              </a:rPr>
              <a:t>③</a:t>
            </a:r>
          </a:p>
        </p:txBody>
      </p:sp>
      <p:sp>
        <p:nvSpPr>
          <p:cNvPr id="49" name="Rectangle 86"/>
          <p:cNvSpPr>
            <a:spLocks noChangeArrowheads="1"/>
          </p:cNvSpPr>
          <p:nvPr/>
        </p:nvSpPr>
        <p:spPr bwMode="auto">
          <a:xfrm>
            <a:off x="8293795" y="4719317"/>
            <a:ext cx="500062" cy="573683"/>
          </a:xfrm>
          <a:prstGeom prst="rect">
            <a:avLst/>
          </a:prstGeom>
          <a:noFill/>
          <a:ln w="19050">
            <a:noFill/>
            <a:miter lim="800000"/>
            <a:tailEnd type="none" w="lg" len="lg"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Arial" panose="020B0604020202020204" pitchFamily="34" charset="0"/>
              </a:rPr>
              <a:t>④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5154218" y="3399563"/>
            <a:ext cx="2629557" cy="705529"/>
            <a:chOff x="2247228" y="498068"/>
            <a:chExt cx="2800112" cy="705529"/>
          </a:xfrm>
        </p:grpSpPr>
        <p:sp>
          <p:nvSpPr>
            <p:cNvPr id="52" name="对话气泡: 圆角矩形 11"/>
            <p:cNvSpPr/>
            <p:nvPr/>
          </p:nvSpPr>
          <p:spPr>
            <a:xfrm>
              <a:off x="2247228" y="498068"/>
              <a:ext cx="2800112" cy="705529"/>
            </a:xfrm>
            <a:prstGeom prst="cloudCallout">
              <a:avLst>
                <a:gd name="adj1" fmla="val -49015"/>
                <a:gd name="adj2" fmla="val 75041"/>
              </a:avLst>
            </a:prstGeom>
            <a:noFill/>
            <a:ln w="19050">
              <a:solidFill>
                <a:srgbClr val="D624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53" name="TextBox 28"/>
            <p:cNvSpPr txBox="1"/>
            <p:nvPr/>
          </p:nvSpPr>
          <p:spPr>
            <a:xfrm>
              <a:off x="2469350" y="591272"/>
              <a:ext cx="2271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还能怎么比较？</a:t>
              </a:r>
            </a:p>
          </p:txBody>
        </p:sp>
      </p:grpSp>
      <p:sp>
        <p:nvSpPr>
          <p:cNvPr id="55" name="Rectangle 86"/>
          <p:cNvSpPr>
            <a:spLocks noChangeArrowheads="1"/>
          </p:cNvSpPr>
          <p:nvPr/>
        </p:nvSpPr>
        <p:spPr bwMode="auto">
          <a:xfrm>
            <a:off x="9871325" y="4184421"/>
            <a:ext cx="1403573" cy="57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四位数</a:t>
            </a:r>
          </a:p>
        </p:txBody>
      </p:sp>
      <p:sp>
        <p:nvSpPr>
          <p:cNvPr id="56" name="圆角矩形 55"/>
          <p:cNvSpPr>
            <a:spLocks noChangeArrowheads="1"/>
          </p:cNvSpPr>
          <p:nvPr/>
        </p:nvSpPr>
        <p:spPr bwMode="auto">
          <a:xfrm>
            <a:off x="8898632" y="3789040"/>
            <a:ext cx="180000" cy="14040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7" name="圆角矩形 56"/>
          <p:cNvSpPr>
            <a:spLocks noChangeArrowheads="1"/>
          </p:cNvSpPr>
          <p:nvPr/>
        </p:nvSpPr>
        <p:spPr bwMode="auto">
          <a:xfrm>
            <a:off x="9095437" y="3789042"/>
            <a:ext cx="180000" cy="862013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" name="右大括号 1"/>
          <p:cNvSpPr/>
          <p:nvPr/>
        </p:nvSpPr>
        <p:spPr>
          <a:xfrm>
            <a:off x="9690722" y="3822431"/>
            <a:ext cx="191667" cy="1316179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218" y="1416741"/>
            <a:ext cx="5910271" cy="1751885"/>
          </a:xfrm>
          <a:prstGeom prst="rect">
            <a:avLst/>
          </a:prstGeom>
        </p:spPr>
      </p:pic>
      <p:sp>
        <p:nvSpPr>
          <p:cNvPr id="2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27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新知探究</a:t>
            </a:r>
          </a:p>
        </p:txBody>
      </p:sp>
      <p:sp>
        <p:nvSpPr>
          <p:cNvPr id="28" name="副标题 2"/>
          <p:cNvSpPr txBox="1"/>
          <p:nvPr/>
        </p:nvSpPr>
        <p:spPr bwMode="auto">
          <a:xfrm>
            <a:off x="779369" y="1859077"/>
            <a:ext cx="1131249" cy="34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1899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29" name="副标题 2"/>
          <p:cNvSpPr txBox="1"/>
          <p:nvPr/>
        </p:nvSpPr>
        <p:spPr bwMode="auto">
          <a:xfrm>
            <a:off x="2160292" y="1862266"/>
            <a:ext cx="1199471" cy="34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1350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30" name="副标题 2"/>
          <p:cNvSpPr txBox="1"/>
          <p:nvPr/>
        </p:nvSpPr>
        <p:spPr bwMode="auto">
          <a:xfrm>
            <a:off x="1735958" y="1837133"/>
            <a:ext cx="415365" cy="34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＞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779369" y="4383536"/>
            <a:ext cx="3944237" cy="1224549"/>
            <a:chOff x="4211960" y="3148561"/>
            <a:chExt cx="3944237" cy="1224549"/>
          </a:xfrm>
        </p:grpSpPr>
        <p:sp>
          <p:nvSpPr>
            <p:cNvPr id="32" name="副标题 2"/>
            <p:cNvSpPr txBox="1"/>
            <p:nvPr/>
          </p:nvSpPr>
          <p:spPr bwMode="auto">
            <a:xfrm>
              <a:off x="4841203" y="3148561"/>
              <a:ext cx="3314994" cy="122454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最高位数字相同，就依次比较下一位上的数字，直到比较出大小为止。</a:t>
              </a:r>
            </a:p>
          </p:txBody>
        </p:sp>
        <p:sp>
          <p:nvSpPr>
            <p:cNvPr id="33" name="KSO_Shape"/>
            <p:cNvSpPr/>
            <p:nvPr/>
          </p:nvSpPr>
          <p:spPr bwMode="auto">
            <a:xfrm>
              <a:off x="4211960" y="3479725"/>
              <a:ext cx="432846" cy="432388"/>
            </a:xfrm>
            <a:custGeom>
              <a:avLst/>
              <a:gdLst>
                <a:gd name="T0" fmla="*/ 775981150 w 3678"/>
                <a:gd name="T1" fmla="*/ 775692216 h 4197"/>
                <a:gd name="T2" fmla="*/ 775981150 w 3678"/>
                <a:gd name="T3" fmla="*/ 775692216 h 4197"/>
                <a:gd name="T4" fmla="*/ 775981150 w 3678"/>
                <a:gd name="T5" fmla="*/ 775692216 h 4197"/>
                <a:gd name="T6" fmla="*/ 775981150 w 3678"/>
                <a:gd name="T7" fmla="*/ 775692216 h 4197"/>
                <a:gd name="T8" fmla="*/ 775981150 w 3678"/>
                <a:gd name="T9" fmla="*/ 775692216 h 4197"/>
                <a:gd name="T10" fmla="*/ 775981150 w 3678"/>
                <a:gd name="T11" fmla="*/ 775692216 h 4197"/>
                <a:gd name="T12" fmla="*/ 775981150 w 3678"/>
                <a:gd name="T13" fmla="*/ 775692216 h 4197"/>
                <a:gd name="T14" fmla="*/ 775981150 w 3678"/>
                <a:gd name="T15" fmla="*/ 775692216 h 4197"/>
                <a:gd name="T16" fmla="*/ 775981150 w 3678"/>
                <a:gd name="T17" fmla="*/ 775692216 h 4197"/>
                <a:gd name="T18" fmla="*/ 775981150 w 3678"/>
                <a:gd name="T19" fmla="*/ 775692216 h 4197"/>
                <a:gd name="T20" fmla="*/ 775981150 w 3678"/>
                <a:gd name="T21" fmla="*/ 775692216 h 4197"/>
                <a:gd name="T22" fmla="*/ 775981150 w 3678"/>
                <a:gd name="T23" fmla="*/ 775692216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074240" y="2736238"/>
            <a:ext cx="1546610" cy="432388"/>
            <a:chOff x="1571479" y="3877210"/>
            <a:chExt cx="1546610" cy="432388"/>
          </a:xfrm>
        </p:grpSpPr>
        <p:sp>
          <p:nvSpPr>
            <p:cNvPr id="36" name="副标题 2"/>
            <p:cNvSpPr txBox="1"/>
            <p:nvPr/>
          </p:nvSpPr>
          <p:spPr bwMode="auto">
            <a:xfrm>
              <a:off x="1787903" y="3877210"/>
              <a:ext cx="1330186" cy="432388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8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大于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3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。</a:t>
              </a:r>
            </a:p>
          </p:txBody>
        </p:sp>
        <p:sp>
          <p:nvSpPr>
            <p:cNvPr id="50" name="KSO_Shape"/>
            <p:cNvSpPr/>
            <p:nvPr/>
          </p:nvSpPr>
          <p:spPr bwMode="auto">
            <a:xfrm>
              <a:off x="1571479" y="3985307"/>
              <a:ext cx="216423" cy="216194"/>
            </a:xfrm>
            <a:custGeom>
              <a:avLst/>
              <a:gdLst>
                <a:gd name="T0" fmla="*/ 775981150 w 3678"/>
                <a:gd name="T1" fmla="*/ 775692216 h 4197"/>
                <a:gd name="T2" fmla="*/ 775981150 w 3678"/>
                <a:gd name="T3" fmla="*/ 775692216 h 4197"/>
                <a:gd name="T4" fmla="*/ 775981150 w 3678"/>
                <a:gd name="T5" fmla="*/ 775692216 h 4197"/>
                <a:gd name="T6" fmla="*/ 775981150 w 3678"/>
                <a:gd name="T7" fmla="*/ 775692216 h 4197"/>
                <a:gd name="T8" fmla="*/ 775981150 w 3678"/>
                <a:gd name="T9" fmla="*/ 775692216 h 4197"/>
                <a:gd name="T10" fmla="*/ 775981150 w 3678"/>
                <a:gd name="T11" fmla="*/ 775692216 h 4197"/>
                <a:gd name="T12" fmla="*/ 775981150 w 3678"/>
                <a:gd name="T13" fmla="*/ 775692216 h 4197"/>
                <a:gd name="T14" fmla="*/ 775981150 w 3678"/>
                <a:gd name="T15" fmla="*/ 775692216 h 4197"/>
                <a:gd name="T16" fmla="*/ 775981150 w 3678"/>
                <a:gd name="T17" fmla="*/ 775692216 h 4197"/>
                <a:gd name="T18" fmla="*/ 775981150 w 3678"/>
                <a:gd name="T19" fmla="*/ 775692216 h 4197"/>
                <a:gd name="T20" fmla="*/ 775981150 w 3678"/>
                <a:gd name="T21" fmla="*/ 775692216 h 4197"/>
                <a:gd name="T22" fmla="*/ 775981150 w 3678"/>
                <a:gd name="T23" fmla="*/ 775692216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sp>
        <p:nvSpPr>
          <p:cNvPr id="54" name="椭圆 53"/>
          <p:cNvSpPr/>
          <p:nvPr/>
        </p:nvSpPr>
        <p:spPr>
          <a:xfrm>
            <a:off x="1036674" y="1905898"/>
            <a:ext cx="241954" cy="521815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2404826" y="1893040"/>
            <a:ext cx="241954" cy="521815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7" grpId="0"/>
      <p:bldP spid="48" grpId="0"/>
      <p:bldP spid="49" grpId="0"/>
      <p:bldP spid="55" grpId="0"/>
      <p:bldP spid="56" grpId="0" animBg="1"/>
      <p:bldP spid="57" grpId="0" animBg="1"/>
      <p:bldP spid="2" grpId="0" animBg="1"/>
      <p:bldP spid="28" grpId="0"/>
      <p:bldP spid="29" grpId="0"/>
      <p:bldP spid="30" grpId="0"/>
      <p:bldP spid="54" grpId="0" bldLvl="0" animBg="1"/>
      <p:bldP spid="5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151597" y="1389033"/>
            <a:ext cx="6590765" cy="330257"/>
          </a:xfrm>
          <a:custGeom>
            <a:avLst/>
            <a:gdLst/>
            <a:ahLst/>
            <a:cxnLst/>
            <a:rect l="l" t="t" r="r" b="b"/>
            <a:pathLst>
              <a:path w="6590765" h="330257">
                <a:moveTo>
                  <a:pt x="6497436" y="236882"/>
                </a:moveTo>
                <a:lnTo>
                  <a:pt x="6543489" y="236882"/>
                </a:lnTo>
                <a:lnTo>
                  <a:pt x="6543489" y="282914"/>
                </a:lnTo>
                <a:lnTo>
                  <a:pt x="6497436" y="282914"/>
                </a:lnTo>
                <a:close/>
                <a:moveTo>
                  <a:pt x="3989808" y="231577"/>
                </a:moveTo>
                <a:cubicBezTo>
                  <a:pt x="3993791" y="230934"/>
                  <a:pt x="3998193" y="231232"/>
                  <a:pt x="4003015" y="232472"/>
                </a:cubicBezTo>
                <a:cubicBezTo>
                  <a:pt x="4012659" y="234953"/>
                  <a:pt x="4018958" y="240170"/>
                  <a:pt x="4021912" y="248121"/>
                </a:cubicBezTo>
                <a:cubicBezTo>
                  <a:pt x="4024866" y="256073"/>
                  <a:pt x="4024450" y="266021"/>
                  <a:pt x="4020664" y="277967"/>
                </a:cubicBezTo>
                <a:cubicBezTo>
                  <a:pt x="4016878" y="289912"/>
                  <a:pt x="4010002" y="301338"/>
                  <a:pt x="4000036" y="312243"/>
                </a:cubicBezTo>
                <a:cubicBezTo>
                  <a:pt x="3990069" y="323149"/>
                  <a:pt x="3980461" y="329086"/>
                  <a:pt x="3971212" y="330054"/>
                </a:cubicBezTo>
                <a:cubicBezTo>
                  <a:pt x="3961963" y="331022"/>
                  <a:pt x="3960156" y="328537"/>
                  <a:pt x="3965791" y="322601"/>
                </a:cubicBezTo>
                <a:cubicBezTo>
                  <a:pt x="3971427" y="316664"/>
                  <a:pt x="3976622" y="310673"/>
                  <a:pt x="3981376" y="304629"/>
                </a:cubicBezTo>
                <a:cubicBezTo>
                  <a:pt x="3986129" y="298584"/>
                  <a:pt x="3990263" y="291346"/>
                  <a:pt x="3993776" y="282914"/>
                </a:cubicBezTo>
                <a:cubicBezTo>
                  <a:pt x="3987452" y="282914"/>
                  <a:pt x="3982136" y="281297"/>
                  <a:pt x="3977826" y="278063"/>
                </a:cubicBezTo>
                <a:cubicBezTo>
                  <a:pt x="3973517" y="274830"/>
                  <a:pt x="3970599" y="270599"/>
                  <a:pt x="3969072" y="265372"/>
                </a:cubicBezTo>
                <a:cubicBezTo>
                  <a:pt x="3967544" y="260145"/>
                  <a:pt x="3967265" y="255263"/>
                  <a:pt x="3968233" y="250724"/>
                </a:cubicBezTo>
                <a:cubicBezTo>
                  <a:pt x="3969201" y="246185"/>
                  <a:pt x="3972829" y="241388"/>
                  <a:pt x="3979117" y="236333"/>
                </a:cubicBezTo>
                <a:cubicBezTo>
                  <a:pt x="3982261" y="233806"/>
                  <a:pt x="3985825" y="232221"/>
                  <a:pt x="3989808" y="231577"/>
                </a:cubicBezTo>
                <a:close/>
                <a:moveTo>
                  <a:pt x="1151183" y="229802"/>
                </a:moveTo>
                <a:cubicBezTo>
                  <a:pt x="1155915" y="229808"/>
                  <a:pt x="1160655" y="231060"/>
                  <a:pt x="1165401" y="233559"/>
                </a:cubicBezTo>
                <a:cubicBezTo>
                  <a:pt x="1174895" y="238556"/>
                  <a:pt x="1179641" y="246447"/>
                  <a:pt x="1179641" y="257231"/>
                </a:cubicBezTo>
                <a:cubicBezTo>
                  <a:pt x="1179641" y="268015"/>
                  <a:pt x="1174145" y="275665"/>
                  <a:pt x="1163154" y="280182"/>
                </a:cubicBezTo>
                <a:cubicBezTo>
                  <a:pt x="1152162" y="284699"/>
                  <a:pt x="1142461" y="284151"/>
                  <a:pt x="1134050" y="278537"/>
                </a:cubicBezTo>
                <a:cubicBezTo>
                  <a:pt x="1125640" y="272923"/>
                  <a:pt x="1121671" y="265261"/>
                  <a:pt x="1122144" y="255553"/>
                </a:cubicBezTo>
                <a:cubicBezTo>
                  <a:pt x="1122617" y="245845"/>
                  <a:pt x="1127572" y="238502"/>
                  <a:pt x="1137008" y="233526"/>
                </a:cubicBezTo>
                <a:cubicBezTo>
                  <a:pt x="1141726" y="231038"/>
                  <a:pt x="1146451" y="229797"/>
                  <a:pt x="1151183" y="229802"/>
                </a:cubicBezTo>
                <a:close/>
                <a:moveTo>
                  <a:pt x="4535713" y="181754"/>
                </a:moveTo>
                <a:cubicBezTo>
                  <a:pt x="4539452" y="182376"/>
                  <a:pt x="4544254" y="183716"/>
                  <a:pt x="4550119" y="185773"/>
                </a:cubicBezTo>
                <a:cubicBezTo>
                  <a:pt x="4571285" y="193474"/>
                  <a:pt x="4584012" y="202154"/>
                  <a:pt x="4588300" y="211812"/>
                </a:cubicBezTo>
                <a:cubicBezTo>
                  <a:pt x="4592588" y="221470"/>
                  <a:pt x="4592982" y="231236"/>
                  <a:pt x="4589483" y="241109"/>
                </a:cubicBezTo>
                <a:cubicBezTo>
                  <a:pt x="4585984" y="250982"/>
                  <a:pt x="4577965" y="249544"/>
                  <a:pt x="4565424" y="236796"/>
                </a:cubicBezTo>
                <a:cubicBezTo>
                  <a:pt x="4552884" y="224047"/>
                  <a:pt x="4541333" y="210299"/>
                  <a:pt x="4530771" y="195550"/>
                </a:cubicBezTo>
                <a:cubicBezTo>
                  <a:pt x="4522850" y="184488"/>
                  <a:pt x="4524497" y="179890"/>
                  <a:pt x="4535713" y="181754"/>
                </a:cubicBezTo>
                <a:close/>
                <a:moveTo>
                  <a:pt x="4438360" y="168947"/>
                </a:moveTo>
                <a:cubicBezTo>
                  <a:pt x="4440832" y="170105"/>
                  <a:pt x="4442231" y="175169"/>
                  <a:pt x="4442557" y="184139"/>
                </a:cubicBezTo>
                <a:cubicBezTo>
                  <a:pt x="4443209" y="202078"/>
                  <a:pt x="4438391" y="218975"/>
                  <a:pt x="4428102" y="234828"/>
                </a:cubicBezTo>
                <a:cubicBezTo>
                  <a:pt x="4417813" y="250681"/>
                  <a:pt x="4410589" y="252950"/>
                  <a:pt x="4406430" y="241636"/>
                </a:cubicBezTo>
                <a:cubicBezTo>
                  <a:pt x="4402272" y="230321"/>
                  <a:pt x="4403584" y="219631"/>
                  <a:pt x="4410367" y="209564"/>
                </a:cubicBezTo>
                <a:cubicBezTo>
                  <a:pt x="4417150" y="199497"/>
                  <a:pt x="4422936" y="188706"/>
                  <a:pt x="4427725" y="177191"/>
                </a:cubicBezTo>
                <a:cubicBezTo>
                  <a:pt x="4432343" y="170537"/>
                  <a:pt x="4435888" y="167789"/>
                  <a:pt x="4438360" y="168947"/>
                </a:cubicBezTo>
                <a:close/>
                <a:moveTo>
                  <a:pt x="3031366" y="150280"/>
                </a:moveTo>
                <a:cubicBezTo>
                  <a:pt x="3033685" y="150591"/>
                  <a:pt x="3036489" y="151226"/>
                  <a:pt x="3039780" y="152185"/>
                </a:cubicBezTo>
                <a:cubicBezTo>
                  <a:pt x="3052945" y="156021"/>
                  <a:pt x="3062420" y="161833"/>
                  <a:pt x="3068206" y="169619"/>
                </a:cubicBezTo>
                <a:cubicBezTo>
                  <a:pt x="3073993" y="177406"/>
                  <a:pt x="3075419" y="186985"/>
                  <a:pt x="3072487" y="198357"/>
                </a:cubicBezTo>
                <a:cubicBezTo>
                  <a:pt x="3069554" y="209729"/>
                  <a:pt x="3060308" y="207047"/>
                  <a:pt x="3044749" y="190312"/>
                </a:cubicBezTo>
                <a:cubicBezTo>
                  <a:pt x="3033062" y="174122"/>
                  <a:pt x="3026021" y="162761"/>
                  <a:pt x="3023626" y="156229"/>
                </a:cubicBezTo>
                <a:cubicBezTo>
                  <a:pt x="3021830" y="151330"/>
                  <a:pt x="3024410" y="149347"/>
                  <a:pt x="3031366" y="150280"/>
                </a:cubicBezTo>
                <a:close/>
                <a:moveTo>
                  <a:pt x="3786760" y="141416"/>
                </a:moveTo>
                <a:cubicBezTo>
                  <a:pt x="3788231" y="141515"/>
                  <a:pt x="3790079" y="141925"/>
                  <a:pt x="3792304" y="142645"/>
                </a:cubicBezTo>
                <a:cubicBezTo>
                  <a:pt x="3801202" y="145528"/>
                  <a:pt x="3808204" y="148862"/>
                  <a:pt x="3813309" y="152648"/>
                </a:cubicBezTo>
                <a:cubicBezTo>
                  <a:pt x="3818414" y="156433"/>
                  <a:pt x="3819780" y="160474"/>
                  <a:pt x="3817407" y="164769"/>
                </a:cubicBezTo>
                <a:cubicBezTo>
                  <a:pt x="3815033" y="169064"/>
                  <a:pt x="3812502" y="176148"/>
                  <a:pt x="3809813" y="186021"/>
                </a:cubicBezTo>
                <a:cubicBezTo>
                  <a:pt x="3807125" y="195894"/>
                  <a:pt x="3802296" y="206911"/>
                  <a:pt x="3795326" y="219071"/>
                </a:cubicBezTo>
                <a:cubicBezTo>
                  <a:pt x="3820235" y="237599"/>
                  <a:pt x="3838813" y="249050"/>
                  <a:pt x="3851059" y="253423"/>
                </a:cubicBezTo>
                <a:cubicBezTo>
                  <a:pt x="3863306" y="257797"/>
                  <a:pt x="3876198" y="261608"/>
                  <a:pt x="3889735" y="264856"/>
                </a:cubicBezTo>
                <a:cubicBezTo>
                  <a:pt x="3903272" y="268104"/>
                  <a:pt x="3899902" y="272374"/>
                  <a:pt x="3879625" y="277666"/>
                </a:cubicBezTo>
                <a:cubicBezTo>
                  <a:pt x="3859348" y="282957"/>
                  <a:pt x="3846252" y="285133"/>
                  <a:pt x="3840337" y="284194"/>
                </a:cubicBezTo>
                <a:cubicBezTo>
                  <a:pt x="3834421" y="283255"/>
                  <a:pt x="3828771" y="280828"/>
                  <a:pt x="3823386" y="276913"/>
                </a:cubicBezTo>
                <a:cubicBezTo>
                  <a:pt x="3818002" y="272998"/>
                  <a:pt x="3804131" y="259253"/>
                  <a:pt x="3781775" y="235677"/>
                </a:cubicBezTo>
                <a:cubicBezTo>
                  <a:pt x="3770747" y="248727"/>
                  <a:pt x="3757310" y="258736"/>
                  <a:pt x="3741464" y="265706"/>
                </a:cubicBezTo>
                <a:cubicBezTo>
                  <a:pt x="3725619" y="272675"/>
                  <a:pt x="3712382" y="275783"/>
                  <a:pt x="3701756" y="275031"/>
                </a:cubicBezTo>
                <a:cubicBezTo>
                  <a:pt x="3691130" y="274278"/>
                  <a:pt x="3691306" y="271184"/>
                  <a:pt x="3702283" y="265749"/>
                </a:cubicBezTo>
                <a:cubicBezTo>
                  <a:pt x="3713261" y="260314"/>
                  <a:pt x="3724851" y="253678"/>
                  <a:pt x="3737055" y="245841"/>
                </a:cubicBezTo>
                <a:cubicBezTo>
                  <a:pt x="3749258" y="238004"/>
                  <a:pt x="3759175" y="229353"/>
                  <a:pt x="3766804" y="219889"/>
                </a:cubicBezTo>
                <a:cubicBezTo>
                  <a:pt x="3748964" y="198465"/>
                  <a:pt x="3736406" y="185505"/>
                  <a:pt x="3729128" y="181009"/>
                </a:cubicBezTo>
                <a:cubicBezTo>
                  <a:pt x="3721851" y="176513"/>
                  <a:pt x="3722604" y="173000"/>
                  <a:pt x="3731387" y="170469"/>
                </a:cubicBezTo>
                <a:cubicBezTo>
                  <a:pt x="3740170" y="167938"/>
                  <a:pt x="3746616" y="169390"/>
                  <a:pt x="3750725" y="174825"/>
                </a:cubicBezTo>
                <a:cubicBezTo>
                  <a:pt x="3754833" y="180260"/>
                  <a:pt x="3763448" y="189688"/>
                  <a:pt x="3776569" y="203111"/>
                </a:cubicBezTo>
                <a:cubicBezTo>
                  <a:pt x="3780871" y="194707"/>
                  <a:pt x="3783919" y="185340"/>
                  <a:pt x="3785711" y="175008"/>
                </a:cubicBezTo>
                <a:cubicBezTo>
                  <a:pt x="3787504" y="164675"/>
                  <a:pt x="3786826" y="155978"/>
                  <a:pt x="3783678" y="148916"/>
                </a:cubicBezTo>
                <a:cubicBezTo>
                  <a:pt x="3781318" y="143619"/>
                  <a:pt x="3782345" y="141119"/>
                  <a:pt x="3786760" y="141416"/>
                </a:cubicBezTo>
                <a:close/>
                <a:moveTo>
                  <a:pt x="1151200" y="128569"/>
                </a:moveTo>
                <a:cubicBezTo>
                  <a:pt x="1155932" y="128575"/>
                  <a:pt x="1160670" y="129825"/>
                  <a:pt x="1165412" y="132320"/>
                </a:cubicBezTo>
                <a:cubicBezTo>
                  <a:pt x="1174898" y="137311"/>
                  <a:pt x="1179641" y="145205"/>
                  <a:pt x="1179641" y="156003"/>
                </a:cubicBezTo>
                <a:cubicBezTo>
                  <a:pt x="1179641" y="166787"/>
                  <a:pt x="1174145" y="174438"/>
                  <a:pt x="1163154" y="178955"/>
                </a:cubicBezTo>
                <a:cubicBezTo>
                  <a:pt x="1152162" y="183472"/>
                  <a:pt x="1142461" y="182923"/>
                  <a:pt x="1134050" y="177309"/>
                </a:cubicBezTo>
                <a:cubicBezTo>
                  <a:pt x="1125640" y="171695"/>
                  <a:pt x="1121671" y="164030"/>
                  <a:pt x="1122144" y="154315"/>
                </a:cubicBezTo>
                <a:cubicBezTo>
                  <a:pt x="1122617" y="144599"/>
                  <a:pt x="1127576" y="137257"/>
                  <a:pt x="1137019" y="132288"/>
                </a:cubicBezTo>
                <a:cubicBezTo>
                  <a:pt x="1141740" y="129804"/>
                  <a:pt x="1146467" y="128564"/>
                  <a:pt x="1151200" y="128569"/>
                </a:cubicBezTo>
                <a:close/>
                <a:moveTo>
                  <a:pt x="1940150" y="126333"/>
                </a:moveTo>
                <a:cubicBezTo>
                  <a:pt x="1942088" y="126404"/>
                  <a:pt x="1944474" y="126919"/>
                  <a:pt x="1947308" y="127878"/>
                </a:cubicBezTo>
                <a:cubicBezTo>
                  <a:pt x="1958644" y="131715"/>
                  <a:pt x="1966768" y="136680"/>
                  <a:pt x="1971679" y="142774"/>
                </a:cubicBezTo>
                <a:cubicBezTo>
                  <a:pt x="1976591" y="148869"/>
                  <a:pt x="1976677" y="156200"/>
                  <a:pt x="1971937" y="164769"/>
                </a:cubicBezTo>
                <a:cubicBezTo>
                  <a:pt x="1967198" y="173337"/>
                  <a:pt x="1961882" y="174398"/>
                  <a:pt x="1955987" y="167952"/>
                </a:cubicBezTo>
                <a:cubicBezTo>
                  <a:pt x="1950094" y="161506"/>
                  <a:pt x="1945774" y="156226"/>
                  <a:pt x="1943027" y="152110"/>
                </a:cubicBezTo>
                <a:cubicBezTo>
                  <a:pt x="1940281" y="147994"/>
                  <a:pt x="1937539" y="143183"/>
                  <a:pt x="1934800" y="137676"/>
                </a:cubicBezTo>
                <a:cubicBezTo>
                  <a:pt x="1932552" y="129900"/>
                  <a:pt x="1934335" y="126119"/>
                  <a:pt x="1940150" y="126333"/>
                </a:cubicBezTo>
                <a:close/>
                <a:moveTo>
                  <a:pt x="1497362" y="124942"/>
                </a:moveTo>
                <a:cubicBezTo>
                  <a:pt x="1501322" y="125570"/>
                  <a:pt x="1506197" y="127588"/>
                  <a:pt x="1511986" y="130997"/>
                </a:cubicBezTo>
                <a:cubicBezTo>
                  <a:pt x="1523566" y="137816"/>
                  <a:pt x="1527162" y="143255"/>
                  <a:pt x="1522774" y="147313"/>
                </a:cubicBezTo>
                <a:cubicBezTo>
                  <a:pt x="1518386" y="151371"/>
                  <a:pt x="1514565" y="156211"/>
                  <a:pt x="1511309" y="161833"/>
                </a:cubicBezTo>
                <a:cubicBezTo>
                  <a:pt x="1508054" y="167454"/>
                  <a:pt x="1506853" y="172287"/>
                  <a:pt x="1507706" y="176330"/>
                </a:cubicBezTo>
                <a:cubicBezTo>
                  <a:pt x="1508559" y="180374"/>
                  <a:pt x="1510581" y="185662"/>
                  <a:pt x="1513772" y="192194"/>
                </a:cubicBezTo>
                <a:cubicBezTo>
                  <a:pt x="1516963" y="198726"/>
                  <a:pt x="1515410" y="209535"/>
                  <a:pt x="1509115" y="224621"/>
                </a:cubicBezTo>
                <a:cubicBezTo>
                  <a:pt x="1562690" y="239377"/>
                  <a:pt x="1596056" y="248727"/>
                  <a:pt x="1609213" y="252671"/>
                </a:cubicBezTo>
                <a:cubicBezTo>
                  <a:pt x="1622370" y="256614"/>
                  <a:pt x="1637983" y="259468"/>
                  <a:pt x="1656052" y="261232"/>
                </a:cubicBezTo>
                <a:cubicBezTo>
                  <a:pt x="1674120" y="262996"/>
                  <a:pt x="1693056" y="263877"/>
                  <a:pt x="1712860" y="263877"/>
                </a:cubicBezTo>
                <a:cubicBezTo>
                  <a:pt x="1732851" y="263877"/>
                  <a:pt x="1746409" y="264706"/>
                  <a:pt x="1753536" y="266362"/>
                </a:cubicBezTo>
                <a:cubicBezTo>
                  <a:pt x="1760664" y="268018"/>
                  <a:pt x="1754680" y="272528"/>
                  <a:pt x="1735586" y="279892"/>
                </a:cubicBezTo>
                <a:cubicBezTo>
                  <a:pt x="1716492" y="287256"/>
                  <a:pt x="1700829" y="292300"/>
                  <a:pt x="1688597" y="295024"/>
                </a:cubicBezTo>
                <a:cubicBezTo>
                  <a:pt x="1676365" y="297749"/>
                  <a:pt x="1666004" y="299111"/>
                  <a:pt x="1657514" y="299111"/>
                </a:cubicBezTo>
                <a:cubicBezTo>
                  <a:pt x="1649656" y="299111"/>
                  <a:pt x="1636614" y="294784"/>
                  <a:pt x="1618387" y="286130"/>
                </a:cubicBezTo>
                <a:cubicBezTo>
                  <a:pt x="1600161" y="277476"/>
                  <a:pt x="1580117" y="268466"/>
                  <a:pt x="1558255" y="259102"/>
                </a:cubicBezTo>
                <a:cubicBezTo>
                  <a:pt x="1536393" y="249738"/>
                  <a:pt x="1521236" y="244393"/>
                  <a:pt x="1512782" y="243066"/>
                </a:cubicBezTo>
                <a:cubicBezTo>
                  <a:pt x="1504329" y="241740"/>
                  <a:pt x="1496460" y="242604"/>
                  <a:pt x="1489175" y="245658"/>
                </a:cubicBezTo>
                <a:cubicBezTo>
                  <a:pt x="1481890" y="248713"/>
                  <a:pt x="1475440" y="251860"/>
                  <a:pt x="1469826" y="255101"/>
                </a:cubicBezTo>
                <a:cubicBezTo>
                  <a:pt x="1464212" y="258342"/>
                  <a:pt x="1456508" y="255216"/>
                  <a:pt x="1446713" y="245723"/>
                </a:cubicBezTo>
                <a:cubicBezTo>
                  <a:pt x="1436919" y="236230"/>
                  <a:pt x="1437894" y="231483"/>
                  <a:pt x="1449639" y="231483"/>
                </a:cubicBezTo>
                <a:cubicBezTo>
                  <a:pt x="1458315" y="231483"/>
                  <a:pt x="1472361" y="229461"/>
                  <a:pt x="1491777" y="225417"/>
                </a:cubicBezTo>
                <a:cubicBezTo>
                  <a:pt x="1493326" y="217989"/>
                  <a:pt x="1493215" y="210578"/>
                  <a:pt x="1491444" y="203186"/>
                </a:cubicBezTo>
                <a:cubicBezTo>
                  <a:pt x="1489673" y="195794"/>
                  <a:pt x="1487651" y="189065"/>
                  <a:pt x="1485378" y="182999"/>
                </a:cubicBezTo>
                <a:cubicBezTo>
                  <a:pt x="1483105" y="176933"/>
                  <a:pt x="1482869" y="170630"/>
                  <a:pt x="1484668" y="164091"/>
                </a:cubicBezTo>
                <a:cubicBezTo>
                  <a:pt x="1486468" y="157552"/>
                  <a:pt x="1486977" y="153673"/>
                  <a:pt x="1486196" y="152454"/>
                </a:cubicBezTo>
                <a:cubicBezTo>
                  <a:pt x="1485414" y="151235"/>
                  <a:pt x="1481811" y="152425"/>
                  <a:pt x="1475387" y="156025"/>
                </a:cubicBezTo>
                <a:cubicBezTo>
                  <a:pt x="1468962" y="159624"/>
                  <a:pt x="1461702" y="158402"/>
                  <a:pt x="1453607" y="152357"/>
                </a:cubicBezTo>
                <a:cubicBezTo>
                  <a:pt x="1445512" y="146313"/>
                  <a:pt x="1444878" y="142936"/>
                  <a:pt x="1451704" y="142226"/>
                </a:cubicBezTo>
                <a:cubicBezTo>
                  <a:pt x="1458529" y="141516"/>
                  <a:pt x="1465259" y="139917"/>
                  <a:pt x="1471891" y="137429"/>
                </a:cubicBezTo>
                <a:cubicBezTo>
                  <a:pt x="1478524" y="134941"/>
                  <a:pt x="1483969" y="131542"/>
                  <a:pt x="1488228" y="127233"/>
                </a:cubicBezTo>
                <a:cubicBezTo>
                  <a:pt x="1490358" y="125079"/>
                  <a:pt x="1493403" y="124315"/>
                  <a:pt x="1497362" y="124942"/>
                </a:cubicBezTo>
                <a:close/>
                <a:moveTo>
                  <a:pt x="4481265" y="124856"/>
                </a:moveTo>
                <a:cubicBezTo>
                  <a:pt x="4488363" y="124856"/>
                  <a:pt x="4495999" y="126982"/>
                  <a:pt x="4504173" y="131234"/>
                </a:cubicBezTo>
                <a:cubicBezTo>
                  <a:pt x="4512347" y="135486"/>
                  <a:pt x="4515086" y="140397"/>
                  <a:pt x="4512390" y="145969"/>
                </a:cubicBezTo>
                <a:cubicBezTo>
                  <a:pt x="4509694" y="151540"/>
                  <a:pt x="4508346" y="165669"/>
                  <a:pt x="4508346" y="188355"/>
                </a:cubicBezTo>
                <a:cubicBezTo>
                  <a:pt x="4508346" y="211199"/>
                  <a:pt x="4509020" y="230608"/>
                  <a:pt x="4510368" y="246583"/>
                </a:cubicBezTo>
                <a:cubicBezTo>
                  <a:pt x="4511716" y="262558"/>
                  <a:pt x="4507554" y="276880"/>
                  <a:pt x="4497882" y="289550"/>
                </a:cubicBezTo>
                <a:cubicBezTo>
                  <a:pt x="4488209" y="302220"/>
                  <a:pt x="4480684" y="303851"/>
                  <a:pt x="4475306" y="294444"/>
                </a:cubicBezTo>
                <a:cubicBezTo>
                  <a:pt x="4469929" y="285036"/>
                  <a:pt x="4461690" y="275787"/>
                  <a:pt x="4450591" y="266695"/>
                </a:cubicBezTo>
                <a:cubicBezTo>
                  <a:pt x="4439492" y="257604"/>
                  <a:pt x="4439850" y="253958"/>
                  <a:pt x="4451666" y="255757"/>
                </a:cubicBezTo>
                <a:cubicBezTo>
                  <a:pt x="4463483" y="257557"/>
                  <a:pt x="4471366" y="258521"/>
                  <a:pt x="4475317" y="258650"/>
                </a:cubicBezTo>
                <a:cubicBezTo>
                  <a:pt x="4479268" y="258779"/>
                  <a:pt x="4481458" y="250050"/>
                  <a:pt x="4481888" y="232462"/>
                </a:cubicBezTo>
                <a:cubicBezTo>
                  <a:pt x="4482319" y="214873"/>
                  <a:pt x="4482093" y="196357"/>
                  <a:pt x="4481211" y="176911"/>
                </a:cubicBezTo>
                <a:cubicBezTo>
                  <a:pt x="4480329" y="157466"/>
                  <a:pt x="4478081" y="143929"/>
                  <a:pt x="4474467" y="136300"/>
                </a:cubicBezTo>
                <a:cubicBezTo>
                  <a:pt x="4470854" y="128671"/>
                  <a:pt x="4473120" y="124856"/>
                  <a:pt x="4481265" y="124856"/>
                </a:cubicBezTo>
                <a:close/>
                <a:moveTo>
                  <a:pt x="619938" y="123976"/>
                </a:moveTo>
                <a:cubicBezTo>
                  <a:pt x="636118" y="122892"/>
                  <a:pt x="649690" y="125265"/>
                  <a:pt x="660655" y="131094"/>
                </a:cubicBezTo>
                <a:cubicBezTo>
                  <a:pt x="675275" y="138867"/>
                  <a:pt x="681714" y="145865"/>
                  <a:pt x="679971" y="152088"/>
                </a:cubicBezTo>
                <a:cubicBezTo>
                  <a:pt x="678229" y="158312"/>
                  <a:pt x="671195" y="160976"/>
                  <a:pt x="658870" y="160079"/>
                </a:cubicBezTo>
                <a:cubicBezTo>
                  <a:pt x="646544" y="159183"/>
                  <a:pt x="629225" y="158735"/>
                  <a:pt x="606912" y="158735"/>
                </a:cubicBezTo>
                <a:cubicBezTo>
                  <a:pt x="584627" y="158735"/>
                  <a:pt x="560686" y="159857"/>
                  <a:pt x="535089" y="162101"/>
                </a:cubicBezTo>
                <a:cubicBezTo>
                  <a:pt x="509491" y="164346"/>
                  <a:pt x="488067" y="167016"/>
                  <a:pt x="470816" y="170114"/>
                </a:cubicBezTo>
                <a:cubicBezTo>
                  <a:pt x="453564" y="173211"/>
                  <a:pt x="438507" y="176137"/>
                  <a:pt x="425645" y="178890"/>
                </a:cubicBezTo>
                <a:cubicBezTo>
                  <a:pt x="412781" y="181644"/>
                  <a:pt x="399394" y="178654"/>
                  <a:pt x="385485" y="169920"/>
                </a:cubicBezTo>
                <a:cubicBezTo>
                  <a:pt x="372879" y="156053"/>
                  <a:pt x="371983" y="149805"/>
                  <a:pt x="382796" y="151174"/>
                </a:cubicBezTo>
                <a:cubicBezTo>
                  <a:pt x="393608" y="152544"/>
                  <a:pt x="412132" y="152113"/>
                  <a:pt x="438367" y="149884"/>
                </a:cubicBezTo>
                <a:cubicBezTo>
                  <a:pt x="464603" y="147654"/>
                  <a:pt x="492609" y="144280"/>
                  <a:pt x="522387" y="139763"/>
                </a:cubicBezTo>
                <a:cubicBezTo>
                  <a:pt x="552164" y="135246"/>
                  <a:pt x="578999" y="130729"/>
                  <a:pt x="602889" y="126211"/>
                </a:cubicBezTo>
                <a:cubicBezTo>
                  <a:pt x="608862" y="125082"/>
                  <a:pt x="614545" y="124337"/>
                  <a:pt x="619938" y="123976"/>
                </a:cubicBezTo>
                <a:close/>
                <a:moveTo>
                  <a:pt x="2955234" y="122953"/>
                </a:moveTo>
                <a:cubicBezTo>
                  <a:pt x="2950308" y="123390"/>
                  <a:pt x="2937772" y="125616"/>
                  <a:pt x="2917623" y="129632"/>
                </a:cubicBezTo>
                <a:lnTo>
                  <a:pt x="2918806" y="168027"/>
                </a:lnTo>
                <a:cubicBezTo>
                  <a:pt x="2926736" y="167282"/>
                  <a:pt x="2933337" y="165518"/>
                  <a:pt x="2938607" y="162736"/>
                </a:cubicBezTo>
                <a:cubicBezTo>
                  <a:pt x="2943877" y="159954"/>
                  <a:pt x="2949570" y="161571"/>
                  <a:pt x="2955686" y="167587"/>
                </a:cubicBezTo>
                <a:cubicBezTo>
                  <a:pt x="2961802" y="173602"/>
                  <a:pt x="2960045" y="178578"/>
                  <a:pt x="2950416" y="182515"/>
                </a:cubicBezTo>
                <a:cubicBezTo>
                  <a:pt x="2940786" y="186451"/>
                  <a:pt x="2930307" y="188419"/>
                  <a:pt x="2918979" y="188419"/>
                </a:cubicBezTo>
                <a:lnTo>
                  <a:pt x="2920140" y="223352"/>
                </a:lnTo>
                <a:cubicBezTo>
                  <a:pt x="2924672" y="223481"/>
                  <a:pt x="2931426" y="221714"/>
                  <a:pt x="2940403" y="218050"/>
                </a:cubicBezTo>
                <a:cubicBezTo>
                  <a:pt x="2949380" y="214386"/>
                  <a:pt x="2955399" y="214579"/>
                  <a:pt x="2958461" y="218630"/>
                </a:cubicBezTo>
                <a:cubicBezTo>
                  <a:pt x="2961522" y="222682"/>
                  <a:pt x="2963777" y="222423"/>
                  <a:pt x="2965226" y="217856"/>
                </a:cubicBezTo>
                <a:cubicBezTo>
                  <a:pt x="2966674" y="213289"/>
                  <a:pt x="2967624" y="197773"/>
                  <a:pt x="2968076" y="171308"/>
                </a:cubicBezTo>
                <a:cubicBezTo>
                  <a:pt x="2968528" y="144843"/>
                  <a:pt x="2967732" y="130058"/>
                  <a:pt x="2965688" y="126954"/>
                </a:cubicBezTo>
                <a:cubicBezTo>
                  <a:pt x="2963645" y="123849"/>
                  <a:pt x="2960160" y="122515"/>
                  <a:pt x="2955234" y="122953"/>
                </a:cubicBezTo>
                <a:close/>
                <a:moveTo>
                  <a:pt x="1865055" y="114222"/>
                </a:moveTo>
                <a:cubicBezTo>
                  <a:pt x="1867560" y="113761"/>
                  <a:pt x="1870398" y="114266"/>
                  <a:pt x="1873571" y="115736"/>
                </a:cubicBezTo>
                <a:cubicBezTo>
                  <a:pt x="1879916" y="118676"/>
                  <a:pt x="1885810" y="122662"/>
                  <a:pt x="1891252" y="127696"/>
                </a:cubicBezTo>
                <a:cubicBezTo>
                  <a:pt x="1896694" y="132729"/>
                  <a:pt x="1895540" y="137978"/>
                  <a:pt x="1887789" y="143441"/>
                </a:cubicBezTo>
                <a:cubicBezTo>
                  <a:pt x="1880038" y="148905"/>
                  <a:pt x="1875539" y="156591"/>
                  <a:pt x="1874291" y="166500"/>
                </a:cubicBezTo>
                <a:cubicBezTo>
                  <a:pt x="1873044" y="176409"/>
                  <a:pt x="1874445" y="184981"/>
                  <a:pt x="1878497" y="192216"/>
                </a:cubicBezTo>
                <a:cubicBezTo>
                  <a:pt x="1882548" y="199450"/>
                  <a:pt x="1883218" y="210224"/>
                  <a:pt x="1880508" y="224535"/>
                </a:cubicBezTo>
                <a:cubicBezTo>
                  <a:pt x="1917233" y="235548"/>
                  <a:pt x="1943917" y="243532"/>
                  <a:pt x="1960558" y="248487"/>
                </a:cubicBezTo>
                <a:cubicBezTo>
                  <a:pt x="1977200" y="253441"/>
                  <a:pt x="1995947" y="257471"/>
                  <a:pt x="2016797" y="260576"/>
                </a:cubicBezTo>
                <a:cubicBezTo>
                  <a:pt x="2037648" y="263680"/>
                  <a:pt x="2062664" y="263877"/>
                  <a:pt x="2091846" y="261167"/>
                </a:cubicBezTo>
                <a:cubicBezTo>
                  <a:pt x="2121029" y="258457"/>
                  <a:pt x="2125973" y="262479"/>
                  <a:pt x="2106678" y="273234"/>
                </a:cubicBezTo>
                <a:cubicBezTo>
                  <a:pt x="2087383" y="283990"/>
                  <a:pt x="2071136" y="291439"/>
                  <a:pt x="2057936" y="295584"/>
                </a:cubicBezTo>
                <a:cubicBezTo>
                  <a:pt x="2044735" y="299728"/>
                  <a:pt x="2026893" y="297484"/>
                  <a:pt x="2004407" y="288851"/>
                </a:cubicBezTo>
                <a:cubicBezTo>
                  <a:pt x="1981922" y="280218"/>
                  <a:pt x="1960781" y="272076"/>
                  <a:pt x="1940984" y="264426"/>
                </a:cubicBezTo>
                <a:cubicBezTo>
                  <a:pt x="1921187" y="256775"/>
                  <a:pt x="1904757" y="250294"/>
                  <a:pt x="1891693" y="244981"/>
                </a:cubicBezTo>
                <a:cubicBezTo>
                  <a:pt x="1878629" y="239668"/>
                  <a:pt x="1867465" y="238535"/>
                  <a:pt x="1858202" y="241582"/>
                </a:cubicBezTo>
                <a:cubicBezTo>
                  <a:pt x="1848938" y="244629"/>
                  <a:pt x="1840843" y="248006"/>
                  <a:pt x="1833916" y="251713"/>
                </a:cubicBezTo>
                <a:cubicBezTo>
                  <a:pt x="1826990" y="255420"/>
                  <a:pt x="1818827" y="253660"/>
                  <a:pt x="1809427" y="246433"/>
                </a:cubicBezTo>
                <a:cubicBezTo>
                  <a:pt x="1800027" y="239205"/>
                  <a:pt x="1800303" y="234706"/>
                  <a:pt x="1810255" y="232935"/>
                </a:cubicBezTo>
                <a:cubicBezTo>
                  <a:pt x="1820207" y="231164"/>
                  <a:pt x="1837444" y="227317"/>
                  <a:pt x="1861966" y="221395"/>
                </a:cubicBezTo>
                <a:cubicBezTo>
                  <a:pt x="1863428" y="216734"/>
                  <a:pt x="1862600" y="210259"/>
                  <a:pt x="1859481" y="201971"/>
                </a:cubicBezTo>
                <a:cubicBezTo>
                  <a:pt x="1856362" y="193682"/>
                  <a:pt x="1853663" y="186731"/>
                  <a:pt x="1851383" y="181117"/>
                </a:cubicBezTo>
                <a:cubicBezTo>
                  <a:pt x="1849103" y="175502"/>
                  <a:pt x="1849088" y="168558"/>
                  <a:pt x="1851340" y="160284"/>
                </a:cubicBezTo>
                <a:cubicBezTo>
                  <a:pt x="1853591" y="152009"/>
                  <a:pt x="1854309" y="147431"/>
                  <a:pt x="1853491" y="146549"/>
                </a:cubicBezTo>
                <a:cubicBezTo>
                  <a:pt x="1852674" y="145668"/>
                  <a:pt x="1848974" y="146352"/>
                  <a:pt x="1842392" y="148604"/>
                </a:cubicBezTo>
                <a:cubicBezTo>
                  <a:pt x="1835809" y="150855"/>
                  <a:pt x="1829242" y="149163"/>
                  <a:pt x="1822688" y="143527"/>
                </a:cubicBezTo>
                <a:cubicBezTo>
                  <a:pt x="1816135" y="137892"/>
                  <a:pt x="1816483" y="134737"/>
                  <a:pt x="1823732" y="134063"/>
                </a:cubicBezTo>
                <a:cubicBezTo>
                  <a:pt x="1830980" y="133389"/>
                  <a:pt x="1837677" y="131822"/>
                  <a:pt x="1843822" y="129363"/>
                </a:cubicBezTo>
                <a:cubicBezTo>
                  <a:pt x="1849967" y="126903"/>
                  <a:pt x="1854874" y="123282"/>
                  <a:pt x="1858546" y="118500"/>
                </a:cubicBezTo>
                <a:cubicBezTo>
                  <a:pt x="1860381" y="116109"/>
                  <a:pt x="1862551" y="114683"/>
                  <a:pt x="1865055" y="114222"/>
                </a:cubicBezTo>
                <a:close/>
                <a:moveTo>
                  <a:pt x="927867" y="113488"/>
                </a:moveTo>
                <a:cubicBezTo>
                  <a:pt x="922246" y="113925"/>
                  <a:pt x="906665" y="116603"/>
                  <a:pt x="881125" y="121522"/>
                </a:cubicBezTo>
                <a:cubicBezTo>
                  <a:pt x="881986" y="129883"/>
                  <a:pt x="883190" y="140881"/>
                  <a:pt x="884739" y="154519"/>
                </a:cubicBezTo>
                <a:cubicBezTo>
                  <a:pt x="908730" y="150102"/>
                  <a:pt x="923486" y="147550"/>
                  <a:pt x="929007" y="146861"/>
                </a:cubicBezTo>
                <a:cubicBezTo>
                  <a:pt x="930269" y="143750"/>
                  <a:pt x="931800" y="137300"/>
                  <a:pt x="933600" y="127513"/>
                </a:cubicBezTo>
                <a:cubicBezTo>
                  <a:pt x="935399" y="117726"/>
                  <a:pt x="933488" y="113051"/>
                  <a:pt x="927867" y="113488"/>
                </a:cubicBezTo>
                <a:close/>
                <a:moveTo>
                  <a:pt x="213492" y="113488"/>
                </a:moveTo>
                <a:cubicBezTo>
                  <a:pt x="207871" y="113925"/>
                  <a:pt x="192290" y="116603"/>
                  <a:pt x="166750" y="121522"/>
                </a:cubicBezTo>
                <a:cubicBezTo>
                  <a:pt x="167610" y="129883"/>
                  <a:pt x="168815" y="140881"/>
                  <a:pt x="170364" y="154519"/>
                </a:cubicBezTo>
                <a:cubicBezTo>
                  <a:pt x="194355" y="150102"/>
                  <a:pt x="209111" y="147550"/>
                  <a:pt x="214632" y="146861"/>
                </a:cubicBezTo>
                <a:cubicBezTo>
                  <a:pt x="215894" y="143750"/>
                  <a:pt x="217425" y="137300"/>
                  <a:pt x="219225" y="127513"/>
                </a:cubicBezTo>
                <a:cubicBezTo>
                  <a:pt x="221024" y="117726"/>
                  <a:pt x="219113" y="113051"/>
                  <a:pt x="213492" y="113488"/>
                </a:cubicBezTo>
                <a:close/>
                <a:moveTo>
                  <a:pt x="3743127" y="112199"/>
                </a:moveTo>
                <a:cubicBezTo>
                  <a:pt x="3744725" y="112400"/>
                  <a:pt x="3746609" y="112931"/>
                  <a:pt x="3748778" y="113789"/>
                </a:cubicBezTo>
                <a:cubicBezTo>
                  <a:pt x="3757454" y="117224"/>
                  <a:pt x="3763635" y="121257"/>
                  <a:pt x="3767320" y="125889"/>
                </a:cubicBezTo>
                <a:cubicBezTo>
                  <a:pt x="3771593" y="131395"/>
                  <a:pt x="3771640" y="135651"/>
                  <a:pt x="3767460" y="138655"/>
                </a:cubicBezTo>
                <a:cubicBezTo>
                  <a:pt x="3763279" y="141659"/>
                  <a:pt x="3755726" y="147485"/>
                  <a:pt x="3744798" y="156132"/>
                </a:cubicBezTo>
                <a:cubicBezTo>
                  <a:pt x="3733871" y="164779"/>
                  <a:pt x="3724235" y="170300"/>
                  <a:pt x="3715889" y="172695"/>
                </a:cubicBezTo>
                <a:cubicBezTo>
                  <a:pt x="3707543" y="175090"/>
                  <a:pt x="3706370" y="172692"/>
                  <a:pt x="3712372" y="165500"/>
                </a:cubicBezTo>
                <a:cubicBezTo>
                  <a:pt x="3718373" y="158308"/>
                  <a:pt x="3723998" y="150572"/>
                  <a:pt x="3729246" y="142290"/>
                </a:cubicBezTo>
                <a:cubicBezTo>
                  <a:pt x="3734495" y="134009"/>
                  <a:pt x="3736893" y="126330"/>
                  <a:pt x="3736442" y="119253"/>
                </a:cubicBezTo>
                <a:cubicBezTo>
                  <a:pt x="3736103" y="113945"/>
                  <a:pt x="3738331" y="111594"/>
                  <a:pt x="3743127" y="112199"/>
                </a:cubicBezTo>
                <a:close/>
                <a:moveTo>
                  <a:pt x="790491" y="111727"/>
                </a:moveTo>
                <a:cubicBezTo>
                  <a:pt x="794790" y="111861"/>
                  <a:pt x="799845" y="113477"/>
                  <a:pt x="805656" y="116575"/>
                </a:cubicBezTo>
                <a:cubicBezTo>
                  <a:pt x="817279" y="122770"/>
                  <a:pt x="820760" y="128764"/>
                  <a:pt x="816099" y="134557"/>
                </a:cubicBezTo>
                <a:cubicBezTo>
                  <a:pt x="811439" y="140351"/>
                  <a:pt x="808274" y="146177"/>
                  <a:pt x="806603" y="152035"/>
                </a:cubicBezTo>
                <a:cubicBezTo>
                  <a:pt x="804932" y="157893"/>
                  <a:pt x="803208" y="174581"/>
                  <a:pt x="801429" y="202100"/>
                </a:cubicBezTo>
                <a:cubicBezTo>
                  <a:pt x="800569" y="217171"/>
                  <a:pt x="800339" y="222879"/>
                  <a:pt x="800741" y="219222"/>
                </a:cubicBezTo>
                <a:cubicBezTo>
                  <a:pt x="840837" y="192291"/>
                  <a:pt x="853681" y="187684"/>
                  <a:pt x="839277" y="205402"/>
                </a:cubicBezTo>
                <a:cubicBezTo>
                  <a:pt x="824872" y="223119"/>
                  <a:pt x="814619" y="235681"/>
                  <a:pt x="808517" y="243088"/>
                </a:cubicBezTo>
                <a:cubicBezTo>
                  <a:pt x="802415" y="250494"/>
                  <a:pt x="796045" y="259210"/>
                  <a:pt x="789405" y="269234"/>
                </a:cubicBezTo>
                <a:cubicBezTo>
                  <a:pt x="782765" y="279257"/>
                  <a:pt x="776571" y="278881"/>
                  <a:pt x="770820" y="268104"/>
                </a:cubicBezTo>
                <a:cubicBezTo>
                  <a:pt x="765070" y="257328"/>
                  <a:pt x="764446" y="247999"/>
                  <a:pt x="768949" y="240119"/>
                </a:cubicBezTo>
                <a:cubicBezTo>
                  <a:pt x="773452" y="232239"/>
                  <a:pt x="776373" y="219114"/>
                  <a:pt x="777714" y="200745"/>
                </a:cubicBezTo>
                <a:cubicBezTo>
                  <a:pt x="779055" y="182375"/>
                  <a:pt x="779725" y="169691"/>
                  <a:pt x="779725" y="162693"/>
                </a:cubicBezTo>
                <a:lnTo>
                  <a:pt x="779725" y="143807"/>
                </a:lnTo>
                <a:cubicBezTo>
                  <a:pt x="779725" y="140265"/>
                  <a:pt x="776628" y="140699"/>
                  <a:pt x="770433" y="145108"/>
                </a:cubicBezTo>
                <a:cubicBezTo>
                  <a:pt x="764238" y="149518"/>
                  <a:pt x="756279" y="153340"/>
                  <a:pt x="746557" y="156573"/>
                </a:cubicBezTo>
                <a:cubicBezTo>
                  <a:pt x="736834" y="159807"/>
                  <a:pt x="728011" y="158140"/>
                  <a:pt x="720088" y="151572"/>
                </a:cubicBezTo>
                <a:cubicBezTo>
                  <a:pt x="712165" y="145004"/>
                  <a:pt x="712484" y="141401"/>
                  <a:pt x="721045" y="140763"/>
                </a:cubicBezTo>
                <a:cubicBezTo>
                  <a:pt x="729606" y="140125"/>
                  <a:pt x="740157" y="137214"/>
                  <a:pt x="752698" y="132030"/>
                </a:cubicBezTo>
                <a:cubicBezTo>
                  <a:pt x="765238" y="126846"/>
                  <a:pt x="774294" y="121425"/>
                  <a:pt x="779865" y="115768"/>
                </a:cubicBezTo>
                <a:cubicBezTo>
                  <a:pt x="782651" y="112940"/>
                  <a:pt x="786193" y="111592"/>
                  <a:pt x="790491" y="111727"/>
                </a:cubicBezTo>
                <a:close/>
                <a:moveTo>
                  <a:pt x="76116" y="111727"/>
                </a:moveTo>
                <a:cubicBezTo>
                  <a:pt x="80415" y="111861"/>
                  <a:pt x="85470" y="113477"/>
                  <a:pt x="91281" y="116575"/>
                </a:cubicBezTo>
                <a:cubicBezTo>
                  <a:pt x="102904" y="122770"/>
                  <a:pt x="106385" y="128764"/>
                  <a:pt x="101725" y="134557"/>
                </a:cubicBezTo>
                <a:cubicBezTo>
                  <a:pt x="97064" y="140351"/>
                  <a:pt x="93898" y="146177"/>
                  <a:pt x="92227" y="152035"/>
                </a:cubicBezTo>
                <a:cubicBezTo>
                  <a:pt x="90557" y="157893"/>
                  <a:pt x="88833" y="174581"/>
                  <a:pt x="87054" y="202100"/>
                </a:cubicBezTo>
                <a:cubicBezTo>
                  <a:pt x="86194" y="217171"/>
                  <a:pt x="85965" y="222879"/>
                  <a:pt x="86366" y="219222"/>
                </a:cubicBezTo>
                <a:cubicBezTo>
                  <a:pt x="126461" y="192291"/>
                  <a:pt x="139306" y="187684"/>
                  <a:pt x="124902" y="205402"/>
                </a:cubicBezTo>
                <a:cubicBezTo>
                  <a:pt x="110497" y="223119"/>
                  <a:pt x="100244" y="235681"/>
                  <a:pt x="94142" y="243088"/>
                </a:cubicBezTo>
                <a:cubicBezTo>
                  <a:pt x="88040" y="250494"/>
                  <a:pt x="81669" y="259210"/>
                  <a:pt x="75030" y="269234"/>
                </a:cubicBezTo>
                <a:cubicBezTo>
                  <a:pt x="68391" y="279257"/>
                  <a:pt x="62196" y="278881"/>
                  <a:pt x="56445" y="268104"/>
                </a:cubicBezTo>
                <a:cubicBezTo>
                  <a:pt x="50695" y="257328"/>
                  <a:pt x="50071" y="247999"/>
                  <a:pt x="54574" y="240119"/>
                </a:cubicBezTo>
                <a:cubicBezTo>
                  <a:pt x="59076" y="232239"/>
                  <a:pt x="61999" y="219114"/>
                  <a:pt x="63339" y="200745"/>
                </a:cubicBezTo>
                <a:cubicBezTo>
                  <a:pt x="64680" y="182375"/>
                  <a:pt x="65351" y="169691"/>
                  <a:pt x="65351" y="162693"/>
                </a:cubicBezTo>
                <a:lnTo>
                  <a:pt x="65351" y="143807"/>
                </a:lnTo>
                <a:cubicBezTo>
                  <a:pt x="65351" y="140265"/>
                  <a:pt x="62253" y="140699"/>
                  <a:pt x="56058" y="145108"/>
                </a:cubicBezTo>
                <a:cubicBezTo>
                  <a:pt x="49863" y="149518"/>
                  <a:pt x="41904" y="153340"/>
                  <a:pt x="32182" y="156573"/>
                </a:cubicBezTo>
                <a:cubicBezTo>
                  <a:pt x="22459" y="159807"/>
                  <a:pt x="13636" y="158140"/>
                  <a:pt x="5713" y="151572"/>
                </a:cubicBezTo>
                <a:cubicBezTo>
                  <a:pt x="-2210" y="145004"/>
                  <a:pt x="-1891" y="141401"/>
                  <a:pt x="6670" y="140763"/>
                </a:cubicBezTo>
                <a:cubicBezTo>
                  <a:pt x="15232" y="140125"/>
                  <a:pt x="25783" y="137214"/>
                  <a:pt x="38323" y="132030"/>
                </a:cubicBezTo>
                <a:cubicBezTo>
                  <a:pt x="50863" y="126846"/>
                  <a:pt x="59919" y="121425"/>
                  <a:pt x="65490" y="115768"/>
                </a:cubicBezTo>
                <a:cubicBezTo>
                  <a:pt x="68276" y="112940"/>
                  <a:pt x="71818" y="111592"/>
                  <a:pt x="76116" y="111727"/>
                </a:cubicBezTo>
                <a:close/>
                <a:moveTo>
                  <a:pt x="3804016" y="104951"/>
                </a:moveTo>
                <a:cubicBezTo>
                  <a:pt x="3807530" y="105193"/>
                  <a:pt x="3811201" y="106006"/>
                  <a:pt x="3815030" y="107390"/>
                </a:cubicBezTo>
                <a:cubicBezTo>
                  <a:pt x="3823849" y="109369"/>
                  <a:pt x="3831768" y="112610"/>
                  <a:pt x="3838788" y="117113"/>
                </a:cubicBezTo>
                <a:cubicBezTo>
                  <a:pt x="3845807" y="121615"/>
                  <a:pt x="3849023" y="128778"/>
                  <a:pt x="3848435" y="138601"/>
                </a:cubicBezTo>
                <a:cubicBezTo>
                  <a:pt x="3847847" y="148424"/>
                  <a:pt x="3841792" y="150966"/>
                  <a:pt x="3830270" y="146227"/>
                </a:cubicBezTo>
                <a:cubicBezTo>
                  <a:pt x="3818747" y="141487"/>
                  <a:pt x="3808215" y="134038"/>
                  <a:pt x="3798671" y="123878"/>
                </a:cubicBezTo>
                <a:cubicBezTo>
                  <a:pt x="3789127" y="113718"/>
                  <a:pt x="3787554" y="107738"/>
                  <a:pt x="3793950" y="105938"/>
                </a:cubicBezTo>
                <a:cubicBezTo>
                  <a:pt x="3797147" y="105038"/>
                  <a:pt x="3800503" y="104709"/>
                  <a:pt x="3804016" y="104951"/>
                </a:cubicBezTo>
                <a:close/>
                <a:moveTo>
                  <a:pt x="941714" y="85942"/>
                </a:moveTo>
                <a:cubicBezTo>
                  <a:pt x="947425" y="85137"/>
                  <a:pt x="954862" y="87826"/>
                  <a:pt x="964026" y="94010"/>
                </a:cubicBezTo>
                <a:cubicBezTo>
                  <a:pt x="976244" y="102256"/>
                  <a:pt x="978674" y="109426"/>
                  <a:pt x="971318" y="115521"/>
                </a:cubicBezTo>
                <a:cubicBezTo>
                  <a:pt x="963961" y="121615"/>
                  <a:pt x="958641" y="131266"/>
                  <a:pt x="955357" y="144474"/>
                </a:cubicBezTo>
                <a:cubicBezTo>
                  <a:pt x="963459" y="152031"/>
                  <a:pt x="965675" y="156960"/>
                  <a:pt x="962004" y="159262"/>
                </a:cubicBezTo>
                <a:cubicBezTo>
                  <a:pt x="958333" y="161564"/>
                  <a:pt x="946674" y="163353"/>
                  <a:pt x="927028" y="164629"/>
                </a:cubicBezTo>
                <a:cubicBezTo>
                  <a:pt x="939619" y="170322"/>
                  <a:pt x="944312" y="175732"/>
                  <a:pt x="941107" y="180858"/>
                </a:cubicBezTo>
                <a:cubicBezTo>
                  <a:pt x="937901" y="185985"/>
                  <a:pt x="935428" y="196600"/>
                  <a:pt x="933686" y="212704"/>
                </a:cubicBezTo>
                <a:cubicBezTo>
                  <a:pt x="931943" y="228808"/>
                  <a:pt x="932735" y="241854"/>
                  <a:pt x="936062" y="251842"/>
                </a:cubicBezTo>
                <a:cubicBezTo>
                  <a:pt x="939390" y="261830"/>
                  <a:pt x="947606" y="267233"/>
                  <a:pt x="960713" y="268050"/>
                </a:cubicBezTo>
                <a:cubicBezTo>
                  <a:pt x="973820" y="268868"/>
                  <a:pt x="984131" y="268287"/>
                  <a:pt x="991645" y="266308"/>
                </a:cubicBezTo>
                <a:cubicBezTo>
                  <a:pt x="999159" y="264329"/>
                  <a:pt x="1004189" y="258751"/>
                  <a:pt x="1006735" y="249573"/>
                </a:cubicBezTo>
                <a:cubicBezTo>
                  <a:pt x="1009280" y="240395"/>
                  <a:pt x="1012309" y="229909"/>
                  <a:pt x="1015823" y="218114"/>
                </a:cubicBezTo>
                <a:cubicBezTo>
                  <a:pt x="1019336" y="206319"/>
                  <a:pt x="1022494" y="209772"/>
                  <a:pt x="1025298" y="228471"/>
                </a:cubicBezTo>
                <a:cubicBezTo>
                  <a:pt x="1028102" y="247171"/>
                  <a:pt x="1031995" y="259880"/>
                  <a:pt x="1036978" y="266598"/>
                </a:cubicBezTo>
                <a:cubicBezTo>
                  <a:pt x="1041961" y="273317"/>
                  <a:pt x="1037398" y="279741"/>
                  <a:pt x="1023287" y="285872"/>
                </a:cubicBezTo>
                <a:cubicBezTo>
                  <a:pt x="1009176" y="292002"/>
                  <a:pt x="991910" y="295067"/>
                  <a:pt x="971490" y="295067"/>
                </a:cubicBezTo>
                <a:cubicBezTo>
                  <a:pt x="951615" y="295067"/>
                  <a:pt x="936507" y="291353"/>
                  <a:pt x="926168" y="283925"/>
                </a:cubicBezTo>
                <a:cubicBezTo>
                  <a:pt x="915828" y="276497"/>
                  <a:pt x="911559" y="258138"/>
                  <a:pt x="913358" y="228848"/>
                </a:cubicBezTo>
                <a:cubicBezTo>
                  <a:pt x="915158" y="199558"/>
                  <a:pt x="914588" y="178883"/>
                  <a:pt x="911648" y="166823"/>
                </a:cubicBezTo>
                <a:cubicBezTo>
                  <a:pt x="908006" y="167726"/>
                  <a:pt x="903230" y="168537"/>
                  <a:pt x="897323" y="169254"/>
                </a:cubicBezTo>
                <a:cubicBezTo>
                  <a:pt x="909024" y="176754"/>
                  <a:pt x="913176" y="182450"/>
                  <a:pt x="909777" y="186344"/>
                </a:cubicBezTo>
                <a:cubicBezTo>
                  <a:pt x="906378" y="190237"/>
                  <a:pt x="902234" y="197737"/>
                  <a:pt x="897344" y="208843"/>
                </a:cubicBezTo>
                <a:cubicBezTo>
                  <a:pt x="892454" y="219950"/>
                  <a:pt x="885847" y="231293"/>
                  <a:pt x="877522" y="242873"/>
                </a:cubicBezTo>
                <a:cubicBezTo>
                  <a:pt x="869198" y="254452"/>
                  <a:pt x="859873" y="263756"/>
                  <a:pt x="849548" y="270782"/>
                </a:cubicBezTo>
                <a:cubicBezTo>
                  <a:pt x="839223" y="277809"/>
                  <a:pt x="829504" y="282262"/>
                  <a:pt x="820391" y="284140"/>
                </a:cubicBezTo>
                <a:cubicBezTo>
                  <a:pt x="811278" y="286019"/>
                  <a:pt x="810905" y="282860"/>
                  <a:pt x="819272" y="274665"/>
                </a:cubicBezTo>
                <a:cubicBezTo>
                  <a:pt x="827640" y="266469"/>
                  <a:pt x="837126" y="256184"/>
                  <a:pt x="847730" y="243808"/>
                </a:cubicBezTo>
                <a:cubicBezTo>
                  <a:pt x="858335" y="231433"/>
                  <a:pt x="866975" y="216942"/>
                  <a:pt x="873650" y="200336"/>
                </a:cubicBezTo>
                <a:cubicBezTo>
                  <a:pt x="876988" y="192033"/>
                  <a:pt x="879303" y="185539"/>
                  <a:pt x="880595" y="180853"/>
                </a:cubicBezTo>
                <a:lnTo>
                  <a:pt x="881381" y="177049"/>
                </a:lnTo>
                <a:lnTo>
                  <a:pt x="879998" y="179472"/>
                </a:lnTo>
                <a:cubicBezTo>
                  <a:pt x="876022" y="184519"/>
                  <a:pt x="872537" y="182956"/>
                  <a:pt x="869542" y="174782"/>
                </a:cubicBezTo>
                <a:cubicBezTo>
                  <a:pt x="865548" y="163883"/>
                  <a:pt x="862010" y="152924"/>
                  <a:pt x="858927" y="141903"/>
                </a:cubicBezTo>
                <a:cubicBezTo>
                  <a:pt x="855844" y="130883"/>
                  <a:pt x="852222" y="121458"/>
                  <a:pt x="848064" y="113628"/>
                </a:cubicBezTo>
                <a:cubicBezTo>
                  <a:pt x="843905" y="105798"/>
                  <a:pt x="846974" y="102557"/>
                  <a:pt x="857270" y="103905"/>
                </a:cubicBezTo>
                <a:cubicBezTo>
                  <a:pt x="867566" y="105253"/>
                  <a:pt x="881838" y="103970"/>
                  <a:pt x="900086" y="100055"/>
                </a:cubicBezTo>
                <a:cubicBezTo>
                  <a:pt x="918334" y="96140"/>
                  <a:pt x="930499" y="92092"/>
                  <a:pt x="936579" y="87912"/>
                </a:cubicBezTo>
                <a:cubicBezTo>
                  <a:pt x="938099" y="86867"/>
                  <a:pt x="939810" y="86211"/>
                  <a:pt x="941714" y="85942"/>
                </a:cubicBezTo>
                <a:close/>
                <a:moveTo>
                  <a:pt x="227339" y="85942"/>
                </a:moveTo>
                <a:cubicBezTo>
                  <a:pt x="233050" y="85137"/>
                  <a:pt x="240488" y="87826"/>
                  <a:pt x="249651" y="94010"/>
                </a:cubicBezTo>
                <a:cubicBezTo>
                  <a:pt x="261869" y="102256"/>
                  <a:pt x="264299" y="109426"/>
                  <a:pt x="256943" y="115521"/>
                </a:cubicBezTo>
                <a:cubicBezTo>
                  <a:pt x="249587" y="121615"/>
                  <a:pt x="244266" y="131266"/>
                  <a:pt x="240982" y="144474"/>
                </a:cubicBezTo>
                <a:cubicBezTo>
                  <a:pt x="249085" y="152031"/>
                  <a:pt x="251300" y="156960"/>
                  <a:pt x="247629" y="159262"/>
                </a:cubicBezTo>
                <a:cubicBezTo>
                  <a:pt x="243958" y="161564"/>
                  <a:pt x="232299" y="163353"/>
                  <a:pt x="212653" y="164629"/>
                </a:cubicBezTo>
                <a:cubicBezTo>
                  <a:pt x="225244" y="170322"/>
                  <a:pt x="229937" y="175732"/>
                  <a:pt x="226731" y="180858"/>
                </a:cubicBezTo>
                <a:cubicBezTo>
                  <a:pt x="223527" y="185985"/>
                  <a:pt x="221053" y="196600"/>
                  <a:pt x="219310" y="212704"/>
                </a:cubicBezTo>
                <a:cubicBezTo>
                  <a:pt x="217568" y="228808"/>
                  <a:pt x="218360" y="241854"/>
                  <a:pt x="221688" y="251842"/>
                </a:cubicBezTo>
                <a:cubicBezTo>
                  <a:pt x="225014" y="261830"/>
                  <a:pt x="233231" y="267233"/>
                  <a:pt x="246338" y="268050"/>
                </a:cubicBezTo>
                <a:cubicBezTo>
                  <a:pt x="259446" y="268868"/>
                  <a:pt x="269756" y="268287"/>
                  <a:pt x="277270" y="266308"/>
                </a:cubicBezTo>
                <a:cubicBezTo>
                  <a:pt x="284784" y="264329"/>
                  <a:pt x="289815" y="258751"/>
                  <a:pt x="292359" y="249573"/>
                </a:cubicBezTo>
                <a:cubicBezTo>
                  <a:pt x="294905" y="240395"/>
                  <a:pt x="297934" y="229909"/>
                  <a:pt x="301448" y="218114"/>
                </a:cubicBezTo>
                <a:cubicBezTo>
                  <a:pt x="304961" y="206319"/>
                  <a:pt x="308119" y="209772"/>
                  <a:pt x="310923" y="228471"/>
                </a:cubicBezTo>
                <a:cubicBezTo>
                  <a:pt x="313726" y="247171"/>
                  <a:pt x="317620" y="259880"/>
                  <a:pt x="322603" y="266598"/>
                </a:cubicBezTo>
                <a:cubicBezTo>
                  <a:pt x="327586" y="273317"/>
                  <a:pt x="323023" y="279741"/>
                  <a:pt x="308912" y="285872"/>
                </a:cubicBezTo>
                <a:cubicBezTo>
                  <a:pt x="294801" y="292002"/>
                  <a:pt x="277535" y="295067"/>
                  <a:pt x="257115" y="295067"/>
                </a:cubicBezTo>
                <a:cubicBezTo>
                  <a:pt x="237239" y="295067"/>
                  <a:pt x="222132" y="291353"/>
                  <a:pt x="211793" y="283925"/>
                </a:cubicBezTo>
                <a:cubicBezTo>
                  <a:pt x="201453" y="276497"/>
                  <a:pt x="197183" y="258138"/>
                  <a:pt x="198983" y="228848"/>
                </a:cubicBezTo>
                <a:cubicBezTo>
                  <a:pt x="200783" y="199558"/>
                  <a:pt x="200213" y="178883"/>
                  <a:pt x="197273" y="166823"/>
                </a:cubicBezTo>
                <a:cubicBezTo>
                  <a:pt x="193631" y="167726"/>
                  <a:pt x="188856" y="168537"/>
                  <a:pt x="182947" y="169254"/>
                </a:cubicBezTo>
                <a:cubicBezTo>
                  <a:pt x="194649" y="176754"/>
                  <a:pt x="198800" y="182450"/>
                  <a:pt x="195402" y="186344"/>
                </a:cubicBezTo>
                <a:cubicBezTo>
                  <a:pt x="192003" y="190237"/>
                  <a:pt x="187859" y="197737"/>
                  <a:pt x="182969" y="208843"/>
                </a:cubicBezTo>
                <a:cubicBezTo>
                  <a:pt x="178079" y="219950"/>
                  <a:pt x="171471" y="231293"/>
                  <a:pt x="163147" y="242873"/>
                </a:cubicBezTo>
                <a:cubicBezTo>
                  <a:pt x="154822" y="254452"/>
                  <a:pt x="145498" y="263756"/>
                  <a:pt x="135173" y="270782"/>
                </a:cubicBezTo>
                <a:cubicBezTo>
                  <a:pt x="124848" y="277809"/>
                  <a:pt x="115129" y="282262"/>
                  <a:pt x="106016" y="284140"/>
                </a:cubicBezTo>
                <a:cubicBezTo>
                  <a:pt x="96902" y="286019"/>
                  <a:pt x="96530" y="282860"/>
                  <a:pt x="104897" y="274665"/>
                </a:cubicBezTo>
                <a:cubicBezTo>
                  <a:pt x="113265" y="266469"/>
                  <a:pt x="122751" y="256184"/>
                  <a:pt x="133355" y="243808"/>
                </a:cubicBezTo>
                <a:cubicBezTo>
                  <a:pt x="143960" y="231433"/>
                  <a:pt x="152600" y="216942"/>
                  <a:pt x="159275" y="200336"/>
                </a:cubicBezTo>
                <a:cubicBezTo>
                  <a:pt x="162613" y="192033"/>
                  <a:pt x="164928" y="185539"/>
                  <a:pt x="166220" y="180853"/>
                </a:cubicBezTo>
                <a:lnTo>
                  <a:pt x="167006" y="177049"/>
                </a:lnTo>
                <a:lnTo>
                  <a:pt x="165623" y="179472"/>
                </a:lnTo>
                <a:cubicBezTo>
                  <a:pt x="161648" y="184519"/>
                  <a:pt x="158162" y="182956"/>
                  <a:pt x="155167" y="174782"/>
                </a:cubicBezTo>
                <a:cubicBezTo>
                  <a:pt x="151173" y="163883"/>
                  <a:pt x="147635" y="152924"/>
                  <a:pt x="144551" y="141903"/>
                </a:cubicBezTo>
                <a:cubicBezTo>
                  <a:pt x="141468" y="130883"/>
                  <a:pt x="137848" y="121458"/>
                  <a:pt x="133689" y="113628"/>
                </a:cubicBezTo>
                <a:cubicBezTo>
                  <a:pt x="129530" y="105798"/>
                  <a:pt x="132599" y="102557"/>
                  <a:pt x="142895" y="103905"/>
                </a:cubicBezTo>
                <a:cubicBezTo>
                  <a:pt x="153192" y="105253"/>
                  <a:pt x="167464" y="103970"/>
                  <a:pt x="185712" y="100055"/>
                </a:cubicBezTo>
                <a:cubicBezTo>
                  <a:pt x="203959" y="96140"/>
                  <a:pt x="216123" y="92092"/>
                  <a:pt x="222204" y="87912"/>
                </a:cubicBezTo>
                <a:cubicBezTo>
                  <a:pt x="223724" y="86867"/>
                  <a:pt x="225436" y="86211"/>
                  <a:pt x="227339" y="85942"/>
                </a:cubicBezTo>
                <a:close/>
                <a:moveTo>
                  <a:pt x="5188885" y="76264"/>
                </a:moveTo>
                <a:cubicBezTo>
                  <a:pt x="5192083" y="76264"/>
                  <a:pt x="5198070" y="77602"/>
                  <a:pt x="5206846" y="80276"/>
                </a:cubicBezTo>
                <a:cubicBezTo>
                  <a:pt x="5215622" y="82951"/>
                  <a:pt x="5219093" y="86951"/>
                  <a:pt x="5217257" y="92279"/>
                </a:cubicBezTo>
                <a:cubicBezTo>
                  <a:pt x="5215422" y="97606"/>
                  <a:pt x="5214282" y="103855"/>
                  <a:pt x="5213837" y="111025"/>
                </a:cubicBezTo>
                <a:cubicBezTo>
                  <a:pt x="5213393" y="118195"/>
                  <a:pt x="5212490" y="128086"/>
                  <a:pt x="5211127" y="140699"/>
                </a:cubicBezTo>
                <a:cubicBezTo>
                  <a:pt x="5209765" y="153311"/>
                  <a:pt x="5207779" y="164772"/>
                  <a:pt x="5205168" y="175083"/>
                </a:cubicBezTo>
                <a:cubicBezTo>
                  <a:pt x="5219566" y="182525"/>
                  <a:pt x="5225392" y="188839"/>
                  <a:pt x="5222645" y="194023"/>
                </a:cubicBezTo>
                <a:cubicBezTo>
                  <a:pt x="5219900" y="199207"/>
                  <a:pt x="5217874" y="208284"/>
                  <a:pt x="5216569" y="221255"/>
                </a:cubicBezTo>
                <a:cubicBezTo>
                  <a:pt x="5215264" y="234225"/>
                  <a:pt x="5216450" y="244378"/>
                  <a:pt x="5220129" y="251713"/>
                </a:cubicBezTo>
                <a:cubicBezTo>
                  <a:pt x="5223807" y="259048"/>
                  <a:pt x="5233322" y="262906"/>
                  <a:pt x="5248673" y="263286"/>
                </a:cubicBezTo>
                <a:cubicBezTo>
                  <a:pt x="5264024" y="263666"/>
                  <a:pt x="5275711" y="262680"/>
                  <a:pt x="5283735" y="260328"/>
                </a:cubicBezTo>
                <a:cubicBezTo>
                  <a:pt x="5291758" y="257976"/>
                  <a:pt x="5299341" y="245379"/>
                  <a:pt x="5306482" y="222535"/>
                </a:cubicBezTo>
                <a:cubicBezTo>
                  <a:pt x="5313623" y="199691"/>
                  <a:pt x="5317194" y="195941"/>
                  <a:pt x="5317194" y="211285"/>
                </a:cubicBezTo>
                <a:cubicBezTo>
                  <a:pt x="5317194" y="223718"/>
                  <a:pt x="5317409" y="233978"/>
                  <a:pt x="5317839" y="242066"/>
                </a:cubicBezTo>
                <a:cubicBezTo>
                  <a:pt x="5318270" y="250154"/>
                  <a:pt x="5319847" y="258256"/>
                  <a:pt x="5322572" y="266373"/>
                </a:cubicBezTo>
                <a:cubicBezTo>
                  <a:pt x="5325297" y="274489"/>
                  <a:pt x="5319517" y="281301"/>
                  <a:pt x="5305234" y="286807"/>
                </a:cubicBezTo>
                <a:cubicBezTo>
                  <a:pt x="5290952" y="292314"/>
                  <a:pt x="5270298" y="293422"/>
                  <a:pt x="5243274" y="290131"/>
                </a:cubicBezTo>
                <a:cubicBezTo>
                  <a:pt x="5216250" y="286840"/>
                  <a:pt x="5201541" y="276285"/>
                  <a:pt x="5199146" y="258468"/>
                </a:cubicBezTo>
                <a:cubicBezTo>
                  <a:pt x="5196751" y="240650"/>
                  <a:pt x="5196231" y="226442"/>
                  <a:pt x="5197586" y="215845"/>
                </a:cubicBezTo>
                <a:cubicBezTo>
                  <a:pt x="5198941" y="205247"/>
                  <a:pt x="5199805" y="198357"/>
                  <a:pt x="5200178" y="195173"/>
                </a:cubicBezTo>
                <a:cubicBezTo>
                  <a:pt x="5194098" y="215537"/>
                  <a:pt x="5183637" y="233372"/>
                  <a:pt x="5168795" y="248680"/>
                </a:cubicBezTo>
                <a:cubicBezTo>
                  <a:pt x="5153952" y="263989"/>
                  <a:pt x="5137830" y="274421"/>
                  <a:pt x="5120428" y="279978"/>
                </a:cubicBezTo>
                <a:cubicBezTo>
                  <a:pt x="5103026" y="285535"/>
                  <a:pt x="5098542" y="284861"/>
                  <a:pt x="5106974" y="277956"/>
                </a:cubicBezTo>
                <a:cubicBezTo>
                  <a:pt x="5115406" y="271051"/>
                  <a:pt x="5126050" y="261389"/>
                  <a:pt x="5138906" y="248971"/>
                </a:cubicBezTo>
                <a:cubicBezTo>
                  <a:pt x="5151762" y="236552"/>
                  <a:pt x="5162173" y="222599"/>
                  <a:pt x="5170139" y="207112"/>
                </a:cubicBezTo>
                <a:cubicBezTo>
                  <a:pt x="5178105" y="191624"/>
                  <a:pt x="5183210" y="174914"/>
                  <a:pt x="5185454" y="156982"/>
                </a:cubicBezTo>
                <a:cubicBezTo>
                  <a:pt x="5187699" y="139050"/>
                  <a:pt x="5188602" y="123591"/>
                  <a:pt x="5188164" y="110606"/>
                </a:cubicBezTo>
                <a:cubicBezTo>
                  <a:pt x="5187727" y="97621"/>
                  <a:pt x="5186376" y="88651"/>
                  <a:pt x="5184110" y="83696"/>
                </a:cubicBezTo>
                <a:cubicBezTo>
                  <a:pt x="5181844" y="78742"/>
                  <a:pt x="5183436" y="76264"/>
                  <a:pt x="5188885" y="76264"/>
                </a:cubicBezTo>
                <a:close/>
                <a:moveTo>
                  <a:pt x="2348538" y="67906"/>
                </a:moveTo>
                <a:cubicBezTo>
                  <a:pt x="2349964" y="67707"/>
                  <a:pt x="2351779" y="67847"/>
                  <a:pt x="2353982" y="68327"/>
                </a:cubicBezTo>
                <a:cubicBezTo>
                  <a:pt x="2362794" y="70249"/>
                  <a:pt x="2370075" y="73124"/>
                  <a:pt x="2375826" y="76953"/>
                </a:cubicBezTo>
                <a:cubicBezTo>
                  <a:pt x="2382250" y="80653"/>
                  <a:pt x="2384114" y="84625"/>
                  <a:pt x="2381418" y="88870"/>
                </a:cubicBezTo>
                <a:cubicBezTo>
                  <a:pt x="2378722" y="93114"/>
                  <a:pt x="2378045" y="108867"/>
                  <a:pt x="2379386" y="136128"/>
                </a:cubicBezTo>
                <a:cubicBezTo>
                  <a:pt x="2380726" y="163388"/>
                  <a:pt x="2379325" y="181844"/>
                  <a:pt x="2375180" y="191495"/>
                </a:cubicBezTo>
                <a:cubicBezTo>
                  <a:pt x="2371036" y="201146"/>
                  <a:pt x="2365612" y="201852"/>
                  <a:pt x="2358908" y="193614"/>
                </a:cubicBezTo>
                <a:cubicBezTo>
                  <a:pt x="2352204" y="185376"/>
                  <a:pt x="2349529" y="176976"/>
                  <a:pt x="2350884" y="168415"/>
                </a:cubicBezTo>
                <a:cubicBezTo>
                  <a:pt x="2352240" y="159854"/>
                  <a:pt x="2352917" y="150748"/>
                  <a:pt x="2352917" y="141097"/>
                </a:cubicBezTo>
                <a:cubicBezTo>
                  <a:pt x="2352917" y="130427"/>
                  <a:pt x="2352699" y="119633"/>
                  <a:pt x="2352261" y="108713"/>
                </a:cubicBezTo>
                <a:cubicBezTo>
                  <a:pt x="2351824" y="97793"/>
                  <a:pt x="2349798" y="87851"/>
                  <a:pt x="2346184" y="78889"/>
                </a:cubicBezTo>
                <a:cubicBezTo>
                  <a:pt x="2343474" y="72167"/>
                  <a:pt x="2344259" y="68506"/>
                  <a:pt x="2348538" y="67906"/>
                </a:cubicBezTo>
                <a:close/>
                <a:moveTo>
                  <a:pt x="3268689" y="66821"/>
                </a:moveTo>
                <a:cubicBezTo>
                  <a:pt x="3276820" y="66821"/>
                  <a:pt x="3285166" y="69417"/>
                  <a:pt x="3293727" y="74608"/>
                </a:cubicBezTo>
                <a:cubicBezTo>
                  <a:pt x="3302288" y="79799"/>
                  <a:pt x="3304981" y="85851"/>
                  <a:pt x="3301804" y="92763"/>
                </a:cubicBezTo>
                <a:cubicBezTo>
                  <a:pt x="3298628" y="99675"/>
                  <a:pt x="3296617" y="115313"/>
                  <a:pt x="3295771" y="139677"/>
                </a:cubicBezTo>
                <a:cubicBezTo>
                  <a:pt x="3302654" y="138071"/>
                  <a:pt x="3312882" y="134070"/>
                  <a:pt x="3326455" y="127674"/>
                </a:cubicBezTo>
                <a:cubicBezTo>
                  <a:pt x="3340028" y="121278"/>
                  <a:pt x="3349779" y="121780"/>
                  <a:pt x="3355709" y="129180"/>
                </a:cubicBezTo>
                <a:cubicBezTo>
                  <a:pt x="3361639" y="136579"/>
                  <a:pt x="3355655" y="144029"/>
                  <a:pt x="3337759" y="151529"/>
                </a:cubicBezTo>
                <a:cubicBezTo>
                  <a:pt x="3319862" y="159029"/>
                  <a:pt x="3305737" y="161431"/>
                  <a:pt x="3295383" y="158735"/>
                </a:cubicBezTo>
                <a:cubicBezTo>
                  <a:pt x="3293792" y="183099"/>
                  <a:pt x="3292781" y="200121"/>
                  <a:pt x="3292350" y="209801"/>
                </a:cubicBezTo>
                <a:cubicBezTo>
                  <a:pt x="3291920" y="219480"/>
                  <a:pt x="3291727" y="224385"/>
                  <a:pt x="3291770" y="224514"/>
                </a:cubicBezTo>
                <a:cubicBezTo>
                  <a:pt x="3291813" y="224643"/>
                  <a:pt x="3294093" y="223460"/>
                  <a:pt x="3298610" y="220964"/>
                </a:cubicBezTo>
                <a:cubicBezTo>
                  <a:pt x="3303127" y="218469"/>
                  <a:pt x="3314581" y="212844"/>
                  <a:pt x="3332973" y="204090"/>
                </a:cubicBezTo>
                <a:cubicBezTo>
                  <a:pt x="3351364" y="195335"/>
                  <a:pt x="3358315" y="194632"/>
                  <a:pt x="3353827" y="201982"/>
                </a:cubicBezTo>
                <a:cubicBezTo>
                  <a:pt x="3349338" y="209331"/>
                  <a:pt x="3337225" y="220853"/>
                  <a:pt x="3317485" y="236549"/>
                </a:cubicBezTo>
                <a:cubicBezTo>
                  <a:pt x="3297746" y="252244"/>
                  <a:pt x="3285026" y="263895"/>
                  <a:pt x="3279326" y="271503"/>
                </a:cubicBezTo>
                <a:cubicBezTo>
                  <a:pt x="3273626" y="279110"/>
                  <a:pt x="3267997" y="280792"/>
                  <a:pt x="3262440" y="276547"/>
                </a:cubicBezTo>
                <a:cubicBezTo>
                  <a:pt x="3256884" y="272302"/>
                  <a:pt x="3253374" y="266609"/>
                  <a:pt x="3251911" y="259468"/>
                </a:cubicBezTo>
                <a:cubicBezTo>
                  <a:pt x="3250448" y="252326"/>
                  <a:pt x="3250843" y="247178"/>
                  <a:pt x="3253094" y="244023"/>
                </a:cubicBezTo>
                <a:cubicBezTo>
                  <a:pt x="3255346" y="240869"/>
                  <a:pt x="3258497" y="236549"/>
                  <a:pt x="3262548" y="231063"/>
                </a:cubicBezTo>
                <a:cubicBezTo>
                  <a:pt x="3266599" y="225578"/>
                  <a:pt x="3269073" y="201566"/>
                  <a:pt x="3269969" y="159025"/>
                </a:cubicBezTo>
                <a:cubicBezTo>
                  <a:pt x="3270865" y="116485"/>
                  <a:pt x="3268388" y="90483"/>
                  <a:pt x="3262537" y="81018"/>
                </a:cubicBezTo>
                <a:cubicBezTo>
                  <a:pt x="3256686" y="71554"/>
                  <a:pt x="3258737" y="66821"/>
                  <a:pt x="3268689" y="66821"/>
                </a:cubicBezTo>
                <a:close/>
                <a:moveTo>
                  <a:pt x="3842219" y="56757"/>
                </a:moveTo>
                <a:cubicBezTo>
                  <a:pt x="3846302" y="57666"/>
                  <a:pt x="3850550" y="59730"/>
                  <a:pt x="3854964" y="62950"/>
                </a:cubicBezTo>
                <a:cubicBezTo>
                  <a:pt x="3863790" y="69388"/>
                  <a:pt x="3862302" y="74569"/>
                  <a:pt x="3850500" y="78491"/>
                </a:cubicBezTo>
                <a:cubicBezTo>
                  <a:pt x="3838698" y="82413"/>
                  <a:pt x="3827581" y="85507"/>
                  <a:pt x="3817148" y="87772"/>
                </a:cubicBezTo>
                <a:cubicBezTo>
                  <a:pt x="3806716" y="90038"/>
                  <a:pt x="3796667" y="92272"/>
                  <a:pt x="3787002" y="94473"/>
                </a:cubicBezTo>
                <a:cubicBezTo>
                  <a:pt x="3777337" y="96674"/>
                  <a:pt x="3767599" y="98710"/>
                  <a:pt x="3757791" y="100582"/>
                </a:cubicBezTo>
                <a:cubicBezTo>
                  <a:pt x="3747982" y="102453"/>
                  <a:pt x="3738711" y="99972"/>
                  <a:pt x="3729978" y="93139"/>
                </a:cubicBezTo>
                <a:cubicBezTo>
                  <a:pt x="3721245" y="86306"/>
                  <a:pt x="3722890" y="82015"/>
                  <a:pt x="3734914" y="80265"/>
                </a:cubicBezTo>
                <a:cubicBezTo>
                  <a:pt x="3746939" y="78516"/>
                  <a:pt x="3757515" y="76770"/>
                  <a:pt x="3766642" y="75028"/>
                </a:cubicBezTo>
                <a:cubicBezTo>
                  <a:pt x="3775770" y="73285"/>
                  <a:pt x="3786363" y="70693"/>
                  <a:pt x="3798424" y="67252"/>
                </a:cubicBezTo>
                <a:cubicBezTo>
                  <a:pt x="3812276" y="63552"/>
                  <a:pt x="3822956" y="60300"/>
                  <a:pt x="3830463" y="57497"/>
                </a:cubicBezTo>
                <a:cubicBezTo>
                  <a:pt x="3834217" y="56095"/>
                  <a:pt x="3838135" y="55849"/>
                  <a:pt x="3842219" y="56757"/>
                </a:cubicBezTo>
                <a:close/>
                <a:moveTo>
                  <a:pt x="6282424" y="55429"/>
                </a:moveTo>
                <a:cubicBezTo>
                  <a:pt x="6284725" y="54431"/>
                  <a:pt x="6288290" y="55493"/>
                  <a:pt x="6293119" y="58615"/>
                </a:cubicBezTo>
                <a:cubicBezTo>
                  <a:pt x="6302778" y="64860"/>
                  <a:pt x="6310454" y="71564"/>
                  <a:pt x="6316146" y="78727"/>
                </a:cubicBezTo>
                <a:cubicBezTo>
                  <a:pt x="6321840" y="85890"/>
                  <a:pt x="6321560" y="92049"/>
                  <a:pt x="6315308" y="97205"/>
                </a:cubicBezTo>
                <a:cubicBezTo>
                  <a:pt x="6309056" y="102360"/>
                  <a:pt x="6298258" y="113327"/>
                  <a:pt x="6282913" y="130105"/>
                </a:cubicBezTo>
                <a:cubicBezTo>
                  <a:pt x="6267569" y="146883"/>
                  <a:pt x="6250278" y="166411"/>
                  <a:pt x="6231041" y="188688"/>
                </a:cubicBezTo>
                <a:cubicBezTo>
                  <a:pt x="6211804" y="210966"/>
                  <a:pt x="6199658" y="224112"/>
                  <a:pt x="6194603" y="228127"/>
                </a:cubicBezTo>
                <a:cubicBezTo>
                  <a:pt x="6189548" y="232143"/>
                  <a:pt x="6189630" y="234165"/>
                  <a:pt x="6194850" y="234193"/>
                </a:cubicBezTo>
                <a:cubicBezTo>
                  <a:pt x="6200070" y="234222"/>
                  <a:pt x="6214948" y="232895"/>
                  <a:pt x="6239484" y="230214"/>
                </a:cubicBezTo>
                <a:cubicBezTo>
                  <a:pt x="6264020" y="227532"/>
                  <a:pt x="6283372" y="225094"/>
                  <a:pt x="6297540" y="222900"/>
                </a:cubicBezTo>
                <a:cubicBezTo>
                  <a:pt x="6293338" y="216490"/>
                  <a:pt x="6288462" y="207316"/>
                  <a:pt x="6282913" y="195378"/>
                </a:cubicBezTo>
                <a:cubicBezTo>
                  <a:pt x="6277363" y="183440"/>
                  <a:pt x="6281400" y="180780"/>
                  <a:pt x="6295023" y="187398"/>
                </a:cubicBezTo>
                <a:cubicBezTo>
                  <a:pt x="6308647" y="194016"/>
                  <a:pt x="6321011" y="202648"/>
                  <a:pt x="6332118" y="213296"/>
                </a:cubicBezTo>
                <a:cubicBezTo>
                  <a:pt x="6343224" y="223944"/>
                  <a:pt x="6349936" y="234939"/>
                  <a:pt x="6352251" y="246282"/>
                </a:cubicBezTo>
                <a:cubicBezTo>
                  <a:pt x="6354567" y="257625"/>
                  <a:pt x="6353362" y="267466"/>
                  <a:pt x="6348638" y="275805"/>
                </a:cubicBezTo>
                <a:cubicBezTo>
                  <a:pt x="6343912" y="284144"/>
                  <a:pt x="6337481" y="283757"/>
                  <a:pt x="6329342" y="274643"/>
                </a:cubicBezTo>
                <a:cubicBezTo>
                  <a:pt x="6321204" y="265530"/>
                  <a:pt x="6313042" y="253438"/>
                  <a:pt x="6304854" y="238366"/>
                </a:cubicBezTo>
                <a:cubicBezTo>
                  <a:pt x="6278912" y="242869"/>
                  <a:pt x="6251006" y="248910"/>
                  <a:pt x="6221136" y="256489"/>
                </a:cubicBezTo>
                <a:cubicBezTo>
                  <a:pt x="6191265" y="264067"/>
                  <a:pt x="6170142" y="271266"/>
                  <a:pt x="6157766" y="278085"/>
                </a:cubicBezTo>
                <a:cubicBezTo>
                  <a:pt x="6145391" y="284904"/>
                  <a:pt x="6138145" y="281602"/>
                  <a:pt x="6136030" y="268180"/>
                </a:cubicBezTo>
                <a:cubicBezTo>
                  <a:pt x="6133915" y="254757"/>
                  <a:pt x="6136866" y="245662"/>
                  <a:pt x="6144881" y="240894"/>
                </a:cubicBezTo>
                <a:cubicBezTo>
                  <a:pt x="6152898" y="236126"/>
                  <a:pt x="6162455" y="228636"/>
                  <a:pt x="6173555" y="218426"/>
                </a:cubicBezTo>
                <a:cubicBezTo>
                  <a:pt x="6184654" y="208216"/>
                  <a:pt x="6200515" y="190104"/>
                  <a:pt x="6221136" y="164091"/>
                </a:cubicBezTo>
                <a:cubicBezTo>
                  <a:pt x="6241757" y="138078"/>
                  <a:pt x="6256721" y="117554"/>
                  <a:pt x="6266028" y="102518"/>
                </a:cubicBezTo>
                <a:cubicBezTo>
                  <a:pt x="6275334" y="87482"/>
                  <a:pt x="6279762" y="74845"/>
                  <a:pt x="6279310" y="64606"/>
                </a:cubicBezTo>
                <a:cubicBezTo>
                  <a:pt x="6279084" y="59486"/>
                  <a:pt x="6280122" y="56427"/>
                  <a:pt x="6282424" y="55429"/>
                </a:cubicBezTo>
                <a:close/>
                <a:moveTo>
                  <a:pt x="5113405" y="49533"/>
                </a:moveTo>
                <a:cubicBezTo>
                  <a:pt x="5117324" y="49855"/>
                  <a:pt x="5121178" y="51176"/>
                  <a:pt x="5124967" y="53496"/>
                </a:cubicBezTo>
                <a:cubicBezTo>
                  <a:pt x="5132546" y="58135"/>
                  <a:pt x="5132514" y="63075"/>
                  <a:pt x="5124870" y="68316"/>
                </a:cubicBezTo>
                <a:cubicBezTo>
                  <a:pt x="5117227" y="73558"/>
                  <a:pt x="5105304" y="78229"/>
                  <a:pt x="5089099" y="82330"/>
                </a:cubicBezTo>
                <a:cubicBezTo>
                  <a:pt x="5096298" y="85915"/>
                  <a:pt x="5099219" y="91035"/>
                  <a:pt x="5097864" y="97689"/>
                </a:cubicBezTo>
                <a:cubicBezTo>
                  <a:pt x="5096509" y="104343"/>
                  <a:pt x="5095832" y="112940"/>
                  <a:pt x="5095832" y="123480"/>
                </a:cubicBezTo>
                <a:cubicBezTo>
                  <a:pt x="5096248" y="122849"/>
                  <a:pt x="5099642" y="121339"/>
                  <a:pt x="5106016" y="118952"/>
                </a:cubicBezTo>
                <a:cubicBezTo>
                  <a:pt x="5112391" y="116564"/>
                  <a:pt x="5117912" y="117510"/>
                  <a:pt x="5122579" y="121791"/>
                </a:cubicBezTo>
                <a:cubicBezTo>
                  <a:pt x="5127247" y="126072"/>
                  <a:pt x="5126724" y="130539"/>
                  <a:pt x="5121009" y="135192"/>
                </a:cubicBezTo>
                <a:cubicBezTo>
                  <a:pt x="5115295" y="139845"/>
                  <a:pt x="5106838" y="144173"/>
                  <a:pt x="5095638" y="148173"/>
                </a:cubicBezTo>
                <a:cubicBezTo>
                  <a:pt x="5094878" y="164450"/>
                  <a:pt x="5094498" y="181866"/>
                  <a:pt x="5094498" y="200422"/>
                </a:cubicBezTo>
                <a:cubicBezTo>
                  <a:pt x="5110301" y="193453"/>
                  <a:pt x="5122125" y="188785"/>
                  <a:pt x="5129968" y="186419"/>
                </a:cubicBezTo>
                <a:cubicBezTo>
                  <a:pt x="5137813" y="184053"/>
                  <a:pt x="5139189" y="186150"/>
                  <a:pt x="5134098" y="192711"/>
                </a:cubicBezTo>
                <a:cubicBezTo>
                  <a:pt x="5129008" y="199271"/>
                  <a:pt x="5120572" y="205825"/>
                  <a:pt x="5108791" y="212371"/>
                </a:cubicBezTo>
                <a:cubicBezTo>
                  <a:pt x="5097011" y="218917"/>
                  <a:pt x="5084424" y="226116"/>
                  <a:pt x="5071030" y="233967"/>
                </a:cubicBezTo>
                <a:cubicBezTo>
                  <a:pt x="5057637" y="241819"/>
                  <a:pt x="5048032" y="248114"/>
                  <a:pt x="5042217" y="252853"/>
                </a:cubicBezTo>
                <a:cubicBezTo>
                  <a:pt x="5036402" y="257593"/>
                  <a:pt x="5028336" y="254316"/>
                  <a:pt x="5018018" y="243023"/>
                </a:cubicBezTo>
                <a:cubicBezTo>
                  <a:pt x="5007700" y="231730"/>
                  <a:pt x="5008421" y="226084"/>
                  <a:pt x="5020180" y="226084"/>
                </a:cubicBezTo>
                <a:cubicBezTo>
                  <a:pt x="5029229" y="226084"/>
                  <a:pt x="5046293" y="219810"/>
                  <a:pt x="5071374" y="207262"/>
                </a:cubicBezTo>
                <a:lnTo>
                  <a:pt x="5071374" y="154691"/>
                </a:lnTo>
                <a:cubicBezTo>
                  <a:pt x="5066542" y="156455"/>
                  <a:pt x="5061662" y="157570"/>
                  <a:pt x="5056736" y="158036"/>
                </a:cubicBezTo>
                <a:cubicBezTo>
                  <a:pt x="5051810" y="158502"/>
                  <a:pt x="5046046" y="157236"/>
                  <a:pt x="5039442" y="154239"/>
                </a:cubicBezTo>
                <a:cubicBezTo>
                  <a:pt x="5032838" y="151242"/>
                  <a:pt x="5032835" y="148349"/>
                  <a:pt x="5039431" y="145560"/>
                </a:cubicBezTo>
                <a:cubicBezTo>
                  <a:pt x="5046028" y="142771"/>
                  <a:pt x="5056676" y="138107"/>
                  <a:pt x="5071374" y="131567"/>
                </a:cubicBezTo>
                <a:cubicBezTo>
                  <a:pt x="5071374" y="109541"/>
                  <a:pt x="5070363" y="94749"/>
                  <a:pt x="5068341" y="87192"/>
                </a:cubicBezTo>
                <a:cubicBezTo>
                  <a:pt x="5056482" y="88095"/>
                  <a:pt x="5047050" y="86701"/>
                  <a:pt x="5040044" y="83008"/>
                </a:cubicBezTo>
                <a:cubicBezTo>
                  <a:pt x="5033039" y="79315"/>
                  <a:pt x="5033997" y="76186"/>
                  <a:pt x="5042916" y="73619"/>
                </a:cubicBezTo>
                <a:cubicBezTo>
                  <a:pt x="5051836" y="71052"/>
                  <a:pt x="5061799" y="67571"/>
                  <a:pt x="5072804" y="63175"/>
                </a:cubicBezTo>
                <a:cubicBezTo>
                  <a:pt x="5083811" y="58780"/>
                  <a:pt x="5093361" y="54908"/>
                  <a:pt x="5101456" y="51560"/>
                </a:cubicBezTo>
                <a:cubicBezTo>
                  <a:pt x="5105504" y="49886"/>
                  <a:pt x="5109487" y="49210"/>
                  <a:pt x="5113405" y="49533"/>
                </a:cubicBezTo>
                <a:close/>
                <a:moveTo>
                  <a:pt x="1477137" y="46268"/>
                </a:moveTo>
                <a:cubicBezTo>
                  <a:pt x="1481505" y="45684"/>
                  <a:pt x="1488314" y="46358"/>
                  <a:pt x="1497564" y="48290"/>
                </a:cubicBezTo>
                <a:cubicBezTo>
                  <a:pt x="1516062" y="52155"/>
                  <a:pt x="1525029" y="61630"/>
                  <a:pt x="1524462" y="76716"/>
                </a:cubicBezTo>
                <a:cubicBezTo>
                  <a:pt x="1523896" y="91802"/>
                  <a:pt x="1513997" y="92971"/>
                  <a:pt x="1494768" y="80222"/>
                </a:cubicBezTo>
                <a:cubicBezTo>
                  <a:pt x="1480183" y="67474"/>
                  <a:pt x="1472379" y="57999"/>
                  <a:pt x="1471353" y="51796"/>
                </a:cubicBezTo>
                <a:cubicBezTo>
                  <a:pt x="1470841" y="48695"/>
                  <a:pt x="1472769" y="46853"/>
                  <a:pt x="1477137" y="46268"/>
                </a:cubicBezTo>
                <a:close/>
                <a:moveTo>
                  <a:pt x="852477" y="42733"/>
                </a:moveTo>
                <a:cubicBezTo>
                  <a:pt x="854819" y="42630"/>
                  <a:pt x="857865" y="43038"/>
                  <a:pt x="861615" y="43956"/>
                </a:cubicBezTo>
                <a:cubicBezTo>
                  <a:pt x="875511" y="45921"/>
                  <a:pt x="884710" y="50208"/>
                  <a:pt x="889213" y="56819"/>
                </a:cubicBezTo>
                <a:cubicBezTo>
                  <a:pt x="893716" y="63430"/>
                  <a:pt x="894530" y="71270"/>
                  <a:pt x="891655" y="80341"/>
                </a:cubicBezTo>
                <a:cubicBezTo>
                  <a:pt x="888780" y="89411"/>
                  <a:pt x="883068" y="91021"/>
                  <a:pt x="874521" y="85170"/>
                </a:cubicBezTo>
                <a:cubicBezTo>
                  <a:pt x="865975" y="79319"/>
                  <a:pt x="857937" y="70069"/>
                  <a:pt x="850408" y="57421"/>
                </a:cubicBezTo>
                <a:cubicBezTo>
                  <a:pt x="844762" y="47935"/>
                  <a:pt x="845451" y="43039"/>
                  <a:pt x="852477" y="42733"/>
                </a:cubicBezTo>
                <a:close/>
                <a:moveTo>
                  <a:pt x="138102" y="42733"/>
                </a:moveTo>
                <a:cubicBezTo>
                  <a:pt x="140444" y="42630"/>
                  <a:pt x="143490" y="43038"/>
                  <a:pt x="147240" y="43956"/>
                </a:cubicBezTo>
                <a:cubicBezTo>
                  <a:pt x="161136" y="45921"/>
                  <a:pt x="170335" y="50208"/>
                  <a:pt x="174838" y="56819"/>
                </a:cubicBezTo>
                <a:cubicBezTo>
                  <a:pt x="179341" y="63430"/>
                  <a:pt x="180154" y="71270"/>
                  <a:pt x="177279" y="80341"/>
                </a:cubicBezTo>
                <a:cubicBezTo>
                  <a:pt x="174404" y="89411"/>
                  <a:pt x="168693" y="91021"/>
                  <a:pt x="160147" y="85170"/>
                </a:cubicBezTo>
                <a:cubicBezTo>
                  <a:pt x="151600" y="79319"/>
                  <a:pt x="143562" y="70069"/>
                  <a:pt x="136033" y="57421"/>
                </a:cubicBezTo>
                <a:cubicBezTo>
                  <a:pt x="130387" y="47935"/>
                  <a:pt x="131076" y="43039"/>
                  <a:pt x="138102" y="42733"/>
                </a:cubicBezTo>
                <a:close/>
                <a:moveTo>
                  <a:pt x="2293796" y="36508"/>
                </a:moveTo>
                <a:cubicBezTo>
                  <a:pt x="2296747" y="36304"/>
                  <a:pt x="2300074" y="36807"/>
                  <a:pt x="2303777" y="38019"/>
                </a:cubicBezTo>
                <a:cubicBezTo>
                  <a:pt x="2311184" y="40443"/>
                  <a:pt x="2318103" y="44304"/>
                  <a:pt x="2324534" y="49602"/>
                </a:cubicBezTo>
                <a:cubicBezTo>
                  <a:pt x="2330966" y="54901"/>
                  <a:pt x="2331909" y="60300"/>
                  <a:pt x="2327363" y="65800"/>
                </a:cubicBezTo>
                <a:cubicBezTo>
                  <a:pt x="2322817" y="71299"/>
                  <a:pt x="2320329" y="79369"/>
                  <a:pt x="2319899" y="90010"/>
                </a:cubicBezTo>
                <a:cubicBezTo>
                  <a:pt x="2319469" y="100650"/>
                  <a:pt x="2319479" y="115180"/>
                  <a:pt x="2319931" y="133600"/>
                </a:cubicBezTo>
                <a:cubicBezTo>
                  <a:pt x="2320383" y="152020"/>
                  <a:pt x="2321071" y="170465"/>
                  <a:pt x="2321996" y="188936"/>
                </a:cubicBezTo>
                <a:cubicBezTo>
                  <a:pt x="2322921" y="207406"/>
                  <a:pt x="2323383" y="222054"/>
                  <a:pt x="2323383" y="232881"/>
                </a:cubicBezTo>
                <a:cubicBezTo>
                  <a:pt x="2323383" y="245414"/>
                  <a:pt x="2318831" y="257561"/>
                  <a:pt x="2309724" y="269320"/>
                </a:cubicBezTo>
                <a:cubicBezTo>
                  <a:pt x="2300618" y="281079"/>
                  <a:pt x="2294596" y="282620"/>
                  <a:pt x="2291656" y="273944"/>
                </a:cubicBezTo>
                <a:cubicBezTo>
                  <a:pt x="2288716" y="265268"/>
                  <a:pt x="2281994" y="255567"/>
                  <a:pt x="2271490" y="244841"/>
                </a:cubicBezTo>
                <a:cubicBezTo>
                  <a:pt x="2260986" y="234114"/>
                  <a:pt x="2260297" y="229429"/>
                  <a:pt x="2269425" y="230784"/>
                </a:cubicBezTo>
                <a:cubicBezTo>
                  <a:pt x="2278552" y="232139"/>
                  <a:pt x="2284877" y="232881"/>
                  <a:pt x="2288397" y="233010"/>
                </a:cubicBezTo>
                <a:cubicBezTo>
                  <a:pt x="2291918" y="233139"/>
                  <a:pt x="2294101" y="227023"/>
                  <a:pt x="2294947" y="214662"/>
                </a:cubicBezTo>
                <a:cubicBezTo>
                  <a:pt x="2295793" y="202301"/>
                  <a:pt x="2296216" y="185429"/>
                  <a:pt x="2296216" y="164048"/>
                </a:cubicBezTo>
                <a:cubicBezTo>
                  <a:pt x="2296216" y="142538"/>
                  <a:pt x="2295990" y="121321"/>
                  <a:pt x="2295538" y="100399"/>
                </a:cubicBezTo>
                <a:cubicBezTo>
                  <a:pt x="2295087" y="79477"/>
                  <a:pt x="2294391" y="67546"/>
                  <a:pt x="2293452" y="64606"/>
                </a:cubicBezTo>
                <a:cubicBezTo>
                  <a:pt x="2292513" y="61666"/>
                  <a:pt x="2286171" y="60859"/>
                  <a:pt x="2274426" y="62186"/>
                </a:cubicBezTo>
                <a:cubicBezTo>
                  <a:pt x="2262681" y="63512"/>
                  <a:pt x="2240304" y="66721"/>
                  <a:pt x="2207292" y="71812"/>
                </a:cubicBezTo>
                <a:cubicBezTo>
                  <a:pt x="2207292" y="109082"/>
                  <a:pt x="2207056" y="137673"/>
                  <a:pt x="2206582" y="157584"/>
                </a:cubicBezTo>
                <a:lnTo>
                  <a:pt x="2203082" y="209002"/>
                </a:lnTo>
                <a:lnTo>
                  <a:pt x="2205238" y="205466"/>
                </a:lnTo>
                <a:cubicBezTo>
                  <a:pt x="2213878" y="193428"/>
                  <a:pt x="2223956" y="176151"/>
                  <a:pt x="2235471" y="153637"/>
                </a:cubicBezTo>
                <a:cubicBezTo>
                  <a:pt x="2226881" y="138680"/>
                  <a:pt x="2218886" y="124964"/>
                  <a:pt x="2211487" y="112488"/>
                </a:cubicBezTo>
                <a:cubicBezTo>
                  <a:pt x="2204087" y="100012"/>
                  <a:pt x="2206579" y="97581"/>
                  <a:pt x="2218962" y="105196"/>
                </a:cubicBezTo>
                <a:cubicBezTo>
                  <a:pt x="2231344" y="112810"/>
                  <a:pt x="2240641" y="121601"/>
                  <a:pt x="2246850" y="131567"/>
                </a:cubicBezTo>
                <a:cubicBezTo>
                  <a:pt x="2250062" y="123236"/>
                  <a:pt x="2252346" y="115109"/>
                  <a:pt x="2253701" y="107186"/>
                </a:cubicBezTo>
                <a:cubicBezTo>
                  <a:pt x="2255056" y="99263"/>
                  <a:pt x="2255056" y="91225"/>
                  <a:pt x="2253701" y="83072"/>
                </a:cubicBezTo>
                <a:cubicBezTo>
                  <a:pt x="2252346" y="74920"/>
                  <a:pt x="2256164" y="72529"/>
                  <a:pt x="2265155" y="75899"/>
                </a:cubicBezTo>
                <a:cubicBezTo>
                  <a:pt x="2274146" y="79269"/>
                  <a:pt x="2281374" y="83359"/>
                  <a:pt x="2286837" y="88170"/>
                </a:cubicBezTo>
                <a:cubicBezTo>
                  <a:pt x="2292301" y="92982"/>
                  <a:pt x="2292893" y="97993"/>
                  <a:pt x="2288612" y="103206"/>
                </a:cubicBezTo>
                <a:cubicBezTo>
                  <a:pt x="2284331" y="108419"/>
                  <a:pt x="2280506" y="114972"/>
                  <a:pt x="2277136" y="122867"/>
                </a:cubicBezTo>
                <a:cubicBezTo>
                  <a:pt x="2273766" y="130761"/>
                  <a:pt x="2269830" y="140408"/>
                  <a:pt x="2265327" y="151809"/>
                </a:cubicBezTo>
                <a:cubicBezTo>
                  <a:pt x="2272354" y="160341"/>
                  <a:pt x="2277936" y="169548"/>
                  <a:pt x="2282073" y="179428"/>
                </a:cubicBezTo>
                <a:cubicBezTo>
                  <a:pt x="2286210" y="189308"/>
                  <a:pt x="2285192" y="198902"/>
                  <a:pt x="2279019" y="208209"/>
                </a:cubicBezTo>
                <a:cubicBezTo>
                  <a:pt x="2272845" y="217516"/>
                  <a:pt x="2267460" y="216573"/>
                  <a:pt x="2262864" y="205380"/>
                </a:cubicBezTo>
                <a:cubicBezTo>
                  <a:pt x="2258268" y="194188"/>
                  <a:pt x="2253604" y="183135"/>
                  <a:pt x="2248872" y="172222"/>
                </a:cubicBezTo>
                <a:cubicBezTo>
                  <a:pt x="2240268" y="188498"/>
                  <a:pt x="2228684" y="201118"/>
                  <a:pt x="2214122" y="210080"/>
                </a:cubicBezTo>
                <a:cubicBezTo>
                  <a:pt x="2210481" y="212321"/>
                  <a:pt x="2207566" y="213905"/>
                  <a:pt x="2205375" y="214833"/>
                </a:cubicBezTo>
                <a:lnTo>
                  <a:pt x="2202651" y="215339"/>
                </a:lnTo>
                <a:lnTo>
                  <a:pt x="2202323" y="220147"/>
                </a:lnTo>
                <a:cubicBezTo>
                  <a:pt x="2199957" y="241944"/>
                  <a:pt x="2195591" y="253129"/>
                  <a:pt x="2189224" y="253703"/>
                </a:cubicBezTo>
                <a:cubicBezTo>
                  <a:pt x="2182857" y="254277"/>
                  <a:pt x="2178400" y="248967"/>
                  <a:pt x="2175855" y="237775"/>
                </a:cubicBezTo>
                <a:cubicBezTo>
                  <a:pt x="2173310" y="226582"/>
                  <a:pt x="2174062" y="213041"/>
                  <a:pt x="2178114" y="197152"/>
                </a:cubicBezTo>
                <a:cubicBezTo>
                  <a:pt x="2182165" y="181264"/>
                  <a:pt x="2184416" y="156889"/>
                  <a:pt x="2184868" y="124028"/>
                </a:cubicBezTo>
                <a:cubicBezTo>
                  <a:pt x="2185320" y="91168"/>
                  <a:pt x="2183294" y="69811"/>
                  <a:pt x="2178791" y="59960"/>
                </a:cubicBezTo>
                <a:cubicBezTo>
                  <a:pt x="2174288" y="50108"/>
                  <a:pt x="2175683" y="46129"/>
                  <a:pt x="2182975" y="48021"/>
                </a:cubicBezTo>
                <a:cubicBezTo>
                  <a:pt x="2190267" y="49914"/>
                  <a:pt x="2196211" y="51492"/>
                  <a:pt x="2200807" y="52754"/>
                </a:cubicBezTo>
                <a:cubicBezTo>
                  <a:pt x="2205403" y="54016"/>
                  <a:pt x="2215853" y="53765"/>
                  <a:pt x="2232158" y="52001"/>
                </a:cubicBezTo>
                <a:cubicBezTo>
                  <a:pt x="2263707" y="46738"/>
                  <a:pt x="2281679" y="42486"/>
                  <a:pt x="2286074" y="39245"/>
                </a:cubicBezTo>
                <a:cubicBezTo>
                  <a:pt x="2288272" y="37625"/>
                  <a:pt x="2290846" y="36712"/>
                  <a:pt x="2293796" y="36508"/>
                </a:cubicBezTo>
                <a:close/>
                <a:moveTo>
                  <a:pt x="1859159" y="33179"/>
                </a:moveTo>
                <a:cubicBezTo>
                  <a:pt x="1870222" y="35072"/>
                  <a:pt x="1879698" y="39030"/>
                  <a:pt x="1887585" y="45053"/>
                </a:cubicBezTo>
                <a:cubicBezTo>
                  <a:pt x="1895472" y="51076"/>
                  <a:pt x="1897737" y="59157"/>
                  <a:pt x="1894382" y="69295"/>
                </a:cubicBezTo>
                <a:cubicBezTo>
                  <a:pt x="1891026" y="79434"/>
                  <a:pt x="1885821" y="82312"/>
                  <a:pt x="1878765" y="77932"/>
                </a:cubicBezTo>
                <a:cubicBezTo>
                  <a:pt x="1871710" y="73551"/>
                  <a:pt x="1865336" y="68506"/>
                  <a:pt x="1859643" y="62799"/>
                </a:cubicBezTo>
                <a:cubicBezTo>
                  <a:pt x="1855025" y="56346"/>
                  <a:pt x="1851024" y="49323"/>
                  <a:pt x="1847640" y="41730"/>
                </a:cubicBezTo>
                <a:cubicBezTo>
                  <a:pt x="1844256" y="34137"/>
                  <a:pt x="1848095" y="31286"/>
                  <a:pt x="1859159" y="33179"/>
                </a:cubicBezTo>
                <a:close/>
                <a:moveTo>
                  <a:pt x="781167" y="31717"/>
                </a:moveTo>
                <a:cubicBezTo>
                  <a:pt x="792596" y="31717"/>
                  <a:pt x="803340" y="33739"/>
                  <a:pt x="813400" y="37783"/>
                </a:cubicBezTo>
                <a:cubicBezTo>
                  <a:pt x="823460" y="41826"/>
                  <a:pt x="827672" y="50172"/>
                  <a:pt x="826037" y="62821"/>
                </a:cubicBezTo>
                <a:cubicBezTo>
                  <a:pt x="824402" y="75469"/>
                  <a:pt x="818078" y="78928"/>
                  <a:pt x="807065" y="73199"/>
                </a:cubicBezTo>
                <a:cubicBezTo>
                  <a:pt x="796052" y="67470"/>
                  <a:pt x="785594" y="59124"/>
                  <a:pt x="775692" y="48161"/>
                </a:cubicBezTo>
                <a:cubicBezTo>
                  <a:pt x="765790" y="37198"/>
                  <a:pt x="767615" y="31717"/>
                  <a:pt x="781167" y="31717"/>
                </a:cubicBezTo>
                <a:close/>
                <a:moveTo>
                  <a:pt x="66792" y="31717"/>
                </a:moveTo>
                <a:cubicBezTo>
                  <a:pt x="78221" y="31717"/>
                  <a:pt x="88965" y="33739"/>
                  <a:pt x="99025" y="37783"/>
                </a:cubicBezTo>
                <a:cubicBezTo>
                  <a:pt x="109085" y="41826"/>
                  <a:pt x="113297" y="50172"/>
                  <a:pt x="111662" y="62821"/>
                </a:cubicBezTo>
                <a:cubicBezTo>
                  <a:pt x="110027" y="75469"/>
                  <a:pt x="103703" y="78928"/>
                  <a:pt x="92690" y="73199"/>
                </a:cubicBezTo>
                <a:cubicBezTo>
                  <a:pt x="81677" y="67470"/>
                  <a:pt x="71219" y="59124"/>
                  <a:pt x="61317" y="48161"/>
                </a:cubicBezTo>
                <a:cubicBezTo>
                  <a:pt x="51415" y="37198"/>
                  <a:pt x="53240" y="31717"/>
                  <a:pt x="66792" y="31717"/>
                </a:cubicBezTo>
                <a:close/>
                <a:moveTo>
                  <a:pt x="6526001" y="27802"/>
                </a:moveTo>
                <a:cubicBezTo>
                  <a:pt x="6551986" y="24102"/>
                  <a:pt x="6572614" y="36922"/>
                  <a:pt x="6587886" y="66262"/>
                </a:cubicBezTo>
                <a:cubicBezTo>
                  <a:pt x="6596978" y="98226"/>
                  <a:pt x="6584538" y="129947"/>
                  <a:pt x="6550566" y="161424"/>
                </a:cubicBezTo>
                <a:cubicBezTo>
                  <a:pt x="6540442" y="176624"/>
                  <a:pt x="6535380" y="194621"/>
                  <a:pt x="6535380" y="215415"/>
                </a:cubicBezTo>
                <a:lnTo>
                  <a:pt x="6502942" y="215415"/>
                </a:lnTo>
                <a:cubicBezTo>
                  <a:pt x="6501967" y="178905"/>
                  <a:pt x="6516916" y="145657"/>
                  <a:pt x="6547791" y="115671"/>
                </a:cubicBezTo>
                <a:cubicBezTo>
                  <a:pt x="6554717" y="105318"/>
                  <a:pt x="6557743" y="94312"/>
                  <a:pt x="6556868" y="82653"/>
                </a:cubicBezTo>
                <a:cubicBezTo>
                  <a:pt x="6552150" y="66778"/>
                  <a:pt x="6543196" y="59293"/>
                  <a:pt x="6530002" y="60196"/>
                </a:cubicBezTo>
                <a:lnTo>
                  <a:pt x="6524710" y="60196"/>
                </a:lnTo>
                <a:cubicBezTo>
                  <a:pt x="6508434" y="60971"/>
                  <a:pt x="6500748" y="74916"/>
                  <a:pt x="6501652" y="102034"/>
                </a:cubicBezTo>
                <a:lnTo>
                  <a:pt x="6467837" y="102034"/>
                </a:lnTo>
                <a:cubicBezTo>
                  <a:pt x="6466876" y="64921"/>
                  <a:pt x="6478614" y="42135"/>
                  <a:pt x="6503050" y="33674"/>
                </a:cubicBezTo>
                <a:cubicBezTo>
                  <a:pt x="6507022" y="30691"/>
                  <a:pt x="6514672" y="28734"/>
                  <a:pt x="6526001" y="27802"/>
                </a:cubicBezTo>
                <a:close/>
                <a:moveTo>
                  <a:pt x="5230857" y="26589"/>
                </a:moveTo>
                <a:cubicBezTo>
                  <a:pt x="5234392" y="26508"/>
                  <a:pt x="5238094" y="27429"/>
                  <a:pt x="5241962" y="29350"/>
                </a:cubicBezTo>
                <a:cubicBezTo>
                  <a:pt x="5249698" y="33194"/>
                  <a:pt x="5256524" y="37273"/>
                  <a:pt x="5262439" y="41590"/>
                </a:cubicBezTo>
                <a:cubicBezTo>
                  <a:pt x="5268355" y="45906"/>
                  <a:pt x="5269696" y="49957"/>
                  <a:pt x="5266462" y="53743"/>
                </a:cubicBezTo>
                <a:cubicBezTo>
                  <a:pt x="5263228" y="57529"/>
                  <a:pt x="5261192" y="62777"/>
                  <a:pt x="5260353" y="69489"/>
                </a:cubicBezTo>
                <a:cubicBezTo>
                  <a:pt x="5259514" y="76200"/>
                  <a:pt x="5258866" y="90174"/>
                  <a:pt x="5258406" y="111412"/>
                </a:cubicBezTo>
                <a:cubicBezTo>
                  <a:pt x="5257948" y="132650"/>
                  <a:pt x="5256804" y="149672"/>
                  <a:pt x="5254975" y="162478"/>
                </a:cubicBezTo>
                <a:cubicBezTo>
                  <a:pt x="5253147" y="175284"/>
                  <a:pt x="5249849" y="184834"/>
                  <a:pt x="5245081" y="191130"/>
                </a:cubicBezTo>
                <a:cubicBezTo>
                  <a:pt x="5240313" y="197425"/>
                  <a:pt x="5235592" y="194998"/>
                  <a:pt x="5230916" y="183848"/>
                </a:cubicBezTo>
                <a:cubicBezTo>
                  <a:pt x="5226242" y="172699"/>
                  <a:pt x="5224581" y="164295"/>
                  <a:pt x="5225936" y="158638"/>
                </a:cubicBezTo>
                <a:cubicBezTo>
                  <a:pt x="5227292" y="152981"/>
                  <a:pt x="5228644" y="143208"/>
                  <a:pt x="5229991" y="129320"/>
                </a:cubicBezTo>
                <a:cubicBezTo>
                  <a:pt x="5231340" y="115431"/>
                  <a:pt x="5232013" y="100464"/>
                  <a:pt x="5232013" y="84417"/>
                </a:cubicBezTo>
                <a:cubicBezTo>
                  <a:pt x="5232013" y="68227"/>
                  <a:pt x="5231002" y="58569"/>
                  <a:pt x="5228980" y="55442"/>
                </a:cubicBezTo>
                <a:cubicBezTo>
                  <a:pt x="5226958" y="52316"/>
                  <a:pt x="5222764" y="51198"/>
                  <a:pt x="5216397" y="52087"/>
                </a:cubicBezTo>
                <a:cubicBezTo>
                  <a:pt x="5188635" y="57479"/>
                  <a:pt x="5173197" y="60433"/>
                  <a:pt x="5170085" y="60949"/>
                </a:cubicBezTo>
                <a:cubicBezTo>
                  <a:pt x="5170932" y="94677"/>
                  <a:pt x="5171128" y="120206"/>
                  <a:pt x="5170676" y="137537"/>
                </a:cubicBezTo>
                <a:cubicBezTo>
                  <a:pt x="5170225" y="154867"/>
                  <a:pt x="5168644" y="168580"/>
                  <a:pt x="5165934" y="178675"/>
                </a:cubicBezTo>
                <a:cubicBezTo>
                  <a:pt x="5163223" y="188771"/>
                  <a:pt x="5159689" y="192893"/>
                  <a:pt x="5155329" y="191044"/>
                </a:cubicBezTo>
                <a:cubicBezTo>
                  <a:pt x="5150970" y="189194"/>
                  <a:pt x="5147811" y="184304"/>
                  <a:pt x="5145853" y="176373"/>
                </a:cubicBezTo>
                <a:cubicBezTo>
                  <a:pt x="5143896" y="168443"/>
                  <a:pt x="5143369" y="161933"/>
                  <a:pt x="5144273" y="156842"/>
                </a:cubicBezTo>
                <a:cubicBezTo>
                  <a:pt x="5145176" y="151751"/>
                  <a:pt x="5146080" y="143932"/>
                  <a:pt x="5146983" y="133385"/>
                </a:cubicBezTo>
                <a:cubicBezTo>
                  <a:pt x="5147886" y="122838"/>
                  <a:pt x="5148561" y="112764"/>
                  <a:pt x="5149005" y="103163"/>
                </a:cubicBezTo>
                <a:cubicBezTo>
                  <a:pt x="5149450" y="93562"/>
                  <a:pt x="5149242" y="84273"/>
                  <a:pt x="5148381" y="75297"/>
                </a:cubicBezTo>
                <a:cubicBezTo>
                  <a:pt x="5147521" y="66320"/>
                  <a:pt x="5144821" y="58156"/>
                  <a:pt x="5140282" y="50807"/>
                </a:cubicBezTo>
                <a:cubicBezTo>
                  <a:pt x="5135744" y="43458"/>
                  <a:pt x="5137450" y="40253"/>
                  <a:pt x="5145402" y="41192"/>
                </a:cubicBezTo>
                <a:cubicBezTo>
                  <a:pt x="5153354" y="42131"/>
                  <a:pt x="5159211" y="42809"/>
                  <a:pt x="5162976" y="43225"/>
                </a:cubicBezTo>
                <a:cubicBezTo>
                  <a:pt x="5166740" y="43640"/>
                  <a:pt x="5175710" y="42554"/>
                  <a:pt x="5189885" y="39966"/>
                </a:cubicBezTo>
                <a:cubicBezTo>
                  <a:pt x="5204060" y="37377"/>
                  <a:pt x="5214350" y="34000"/>
                  <a:pt x="5220752" y="29834"/>
                </a:cubicBezTo>
                <a:cubicBezTo>
                  <a:pt x="5223954" y="27752"/>
                  <a:pt x="5227322" y="26670"/>
                  <a:pt x="5230857" y="26589"/>
                </a:cubicBezTo>
                <a:close/>
                <a:moveTo>
                  <a:pt x="4866521" y="24865"/>
                </a:moveTo>
                <a:cubicBezTo>
                  <a:pt x="4868729" y="24527"/>
                  <a:pt x="4871601" y="24591"/>
                  <a:pt x="4875136" y="25059"/>
                </a:cubicBezTo>
                <a:cubicBezTo>
                  <a:pt x="4889276" y="26931"/>
                  <a:pt x="4900102" y="30372"/>
                  <a:pt x="4907616" y="35384"/>
                </a:cubicBezTo>
                <a:cubicBezTo>
                  <a:pt x="4915131" y="40396"/>
                  <a:pt x="4918597" y="47358"/>
                  <a:pt x="4918016" y="56271"/>
                </a:cubicBezTo>
                <a:cubicBezTo>
                  <a:pt x="4917435" y="65183"/>
                  <a:pt x="4913718" y="68904"/>
                  <a:pt x="4906863" y="67434"/>
                </a:cubicBezTo>
                <a:cubicBezTo>
                  <a:pt x="4900009" y="65965"/>
                  <a:pt x="4892846" y="62426"/>
                  <a:pt x="4885375" y="56819"/>
                </a:cubicBezTo>
                <a:cubicBezTo>
                  <a:pt x="4877904" y="51212"/>
                  <a:pt x="4870963" y="45204"/>
                  <a:pt x="4864553" y="38793"/>
                </a:cubicBezTo>
                <a:cubicBezTo>
                  <a:pt x="4859240" y="30523"/>
                  <a:pt x="4859896" y="25880"/>
                  <a:pt x="4866521" y="24865"/>
                </a:cubicBezTo>
                <a:close/>
                <a:moveTo>
                  <a:pt x="5595146" y="23631"/>
                </a:moveTo>
                <a:cubicBezTo>
                  <a:pt x="5599187" y="24289"/>
                  <a:pt x="5603499" y="26310"/>
                  <a:pt x="5608085" y="29695"/>
                </a:cubicBezTo>
                <a:cubicBezTo>
                  <a:pt x="5617256" y="36463"/>
                  <a:pt x="5623745" y="43243"/>
                  <a:pt x="5627552" y="50033"/>
                </a:cubicBezTo>
                <a:cubicBezTo>
                  <a:pt x="5631359" y="56823"/>
                  <a:pt x="5629025" y="61300"/>
                  <a:pt x="5620550" y="63466"/>
                </a:cubicBezTo>
                <a:cubicBezTo>
                  <a:pt x="5612075" y="65631"/>
                  <a:pt x="5600051" y="71607"/>
                  <a:pt x="5584477" y="81395"/>
                </a:cubicBezTo>
                <a:cubicBezTo>
                  <a:pt x="5568904" y="91182"/>
                  <a:pt x="5553668" y="101575"/>
                  <a:pt x="5538768" y="112574"/>
                </a:cubicBezTo>
                <a:cubicBezTo>
                  <a:pt x="5550469" y="117593"/>
                  <a:pt x="5554947" y="122501"/>
                  <a:pt x="5552201" y="127298"/>
                </a:cubicBezTo>
                <a:cubicBezTo>
                  <a:pt x="5549455" y="132094"/>
                  <a:pt x="5547648" y="140577"/>
                  <a:pt x="5546781" y="152744"/>
                </a:cubicBezTo>
                <a:cubicBezTo>
                  <a:pt x="5545913" y="164912"/>
                  <a:pt x="5546149" y="182658"/>
                  <a:pt x="5547491" y="205982"/>
                </a:cubicBezTo>
                <a:cubicBezTo>
                  <a:pt x="5548831" y="229307"/>
                  <a:pt x="5549272" y="246852"/>
                  <a:pt x="5548813" y="258618"/>
                </a:cubicBezTo>
                <a:cubicBezTo>
                  <a:pt x="5548354" y="270384"/>
                  <a:pt x="5542866" y="283000"/>
                  <a:pt x="5532347" y="296466"/>
                </a:cubicBezTo>
                <a:cubicBezTo>
                  <a:pt x="5521829" y="309931"/>
                  <a:pt x="5513633" y="311698"/>
                  <a:pt x="5507761" y="301768"/>
                </a:cubicBezTo>
                <a:cubicBezTo>
                  <a:pt x="5501889" y="291837"/>
                  <a:pt x="5493414" y="281236"/>
                  <a:pt x="5482336" y="269965"/>
                </a:cubicBezTo>
                <a:cubicBezTo>
                  <a:pt x="5471258" y="258693"/>
                  <a:pt x="5471649" y="254632"/>
                  <a:pt x="5483508" y="257779"/>
                </a:cubicBezTo>
                <a:cubicBezTo>
                  <a:pt x="5495368" y="260927"/>
                  <a:pt x="5503534" y="262368"/>
                  <a:pt x="5508008" y="262103"/>
                </a:cubicBezTo>
                <a:cubicBezTo>
                  <a:pt x="5512482" y="261838"/>
                  <a:pt x="5515329" y="258450"/>
                  <a:pt x="5516548" y="251939"/>
                </a:cubicBezTo>
                <a:cubicBezTo>
                  <a:pt x="5517767" y="245429"/>
                  <a:pt x="5518599" y="229465"/>
                  <a:pt x="5519043" y="204047"/>
                </a:cubicBezTo>
                <a:cubicBezTo>
                  <a:pt x="5519488" y="178629"/>
                  <a:pt x="5518835" y="158929"/>
                  <a:pt x="5517085" y="144947"/>
                </a:cubicBezTo>
                <a:cubicBezTo>
                  <a:pt x="5515336" y="130965"/>
                  <a:pt x="5511963" y="120067"/>
                  <a:pt x="5506965" y="112251"/>
                </a:cubicBezTo>
                <a:cubicBezTo>
                  <a:pt x="5501967" y="104436"/>
                  <a:pt x="5502595" y="101005"/>
                  <a:pt x="5508847" y="101959"/>
                </a:cubicBezTo>
                <a:cubicBezTo>
                  <a:pt x="5515100" y="102912"/>
                  <a:pt x="5520943" y="103783"/>
                  <a:pt x="5526378" y="104572"/>
                </a:cubicBezTo>
                <a:cubicBezTo>
                  <a:pt x="5548447" y="83908"/>
                  <a:pt x="5563652" y="69098"/>
                  <a:pt x="5571991" y="60142"/>
                </a:cubicBezTo>
                <a:cubicBezTo>
                  <a:pt x="5580329" y="51187"/>
                  <a:pt x="5575848" y="48283"/>
                  <a:pt x="5558547" y="51431"/>
                </a:cubicBezTo>
                <a:cubicBezTo>
                  <a:pt x="5541245" y="54578"/>
                  <a:pt x="5521671" y="58371"/>
                  <a:pt x="5499824" y="62810"/>
                </a:cubicBezTo>
                <a:cubicBezTo>
                  <a:pt x="5477976" y="67248"/>
                  <a:pt x="5463697" y="70847"/>
                  <a:pt x="5456986" y="73608"/>
                </a:cubicBezTo>
                <a:cubicBezTo>
                  <a:pt x="5450274" y="76368"/>
                  <a:pt x="5443144" y="76300"/>
                  <a:pt x="5435594" y="73404"/>
                </a:cubicBezTo>
                <a:cubicBezTo>
                  <a:pt x="5428044" y="70507"/>
                  <a:pt x="5421505" y="65305"/>
                  <a:pt x="5415977" y="57798"/>
                </a:cubicBezTo>
                <a:cubicBezTo>
                  <a:pt x="5410448" y="50291"/>
                  <a:pt x="5413495" y="46996"/>
                  <a:pt x="5425118" y="47914"/>
                </a:cubicBezTo>
                <a:cubicBezTo>
                  <a:pt x="5436741" y="48832"/>
                  <a:pt x="5454136" y="48176"/>
                  <a:pt x="5477302" y="45946"/>
                </a:cubicBezTo>
                <a:cubicBezTo>
                  <a:pt x="5500469" y="43716"/>
                  <a:pt x="5522269" y="40826"/>
                  <a:pt x="5542704" y="37277"/>
                </a:cubicBezTo>
                <a:cubicBezTo>
                  <a:pt x="5563139" y="33728"/>
                  <a:pt x="5576852" y="29885"/>
                  <a:pt x="5583843" y="25747"/>
                </a:cubicBezTo>
                <a:cubicBezTo>
                  <a:pt x="5587338" y="23679"/>
                  <a:pt x="5591106" y="22974"/>
                  <a:pt x="5595146" y="23631"/>
                </a:cubicBezTo>
                <a:close/>
                <a:moveTo>
                  <a:pt x="6219702" y="23076"/>
                </a:moveTo>
                <a:cubicBezTo>
                  <a:pt x="6221527" y="23086"/>
                  <a:pt x="6223693" y="23636"/>
                  <a:pt x="6226201" y="24726"/>
                </a:cubicBezTo>
                <a:cubicBezTo>
                  <a:pt x="6236232" y="29085"/>
                  <a:pt x="6243682" y="34169"/>
                  <a:pt x="6248551" y="39977"/>
                </a:cubicBezTo>
                <a:cubicBezTo>
                  <a:pt x="6253419" y="45784"/>
                  <a:pt x="6253430" y="51047"/>
                  <a:pt x="6248583" y="55765"/>
                </a:cubicBezTo>
                <a:cubicBezTo>
                  <a:pt x="6243736" y="60483"/>
                  <a:pt x="6234329" y="71633"/>
                  <a:pt x="6220361" y="89214"/>
                </a:cubicBezTo>
                <a:cubicBezTo>
                  <a:pt x="6206394" y="106795"/>
                  <a:pt x="6191850" y="122003"/>
                  <a:pt x="6176728" y="134837"/>
                </a:cubicBezTo>
                <a:cubicBezTo>
                  <a:pt x="6161606" y="147672"/>
                  <a:pt x="6147140" y="156663"/>
                  <a:pt x="6133330" y="161811"/>
                </a:cubicBezTo>
                <a:cubicBezTo>
                  <a:pt x="6119521" y="166959"/>
                  <a:pt x="6120148" y="162535"/>
                  <a:pt x="6135213" y="148539"/>
                </a:cubicBezTo>
                <a:cubicBezTo>
                  <a:pt x="6150277" y="134543"/>
                  <a:pt x="6167148" y="114883"/>
                  <a:pt x="6185827" y="89558"/>
                </a:cubicBezTo>
                <a:cubicBezTo>
                  <a:pt x="6204505" y="64233"/>
                  <a:pt x="6213392" y="46903"/>
                  <a:pt x="6212488" y="37567"/>
                </a:cubicBezTo>
                <a:cubicBezTo>
                  <a:pt x="6211822" y="27877"/>
                  <a:pt x="6214226" y="23047"/>
                  <a:pt x="6219702" y="23076"/>
                </a:cubicBezTo>
                <a:close/>
                <a:moveTo>
                  <a:pt x="3376709" y="17156"/>
                </a:moveTo>
                <a:cubicBezTo>
                  <a:pt x="3378607" y="17261"/>
                  <a:pt x="3380935" y="17665"/>
                  <a:pt x="3383694" y="18369"/>
                </a:cubicBezTo>
                <a:cubicBezTo>
                  <a:pt x="3394729" y="21187"/>
                  <a:pt x="3403756" y="25002"/>
                  <a:pt x="3410776" y="29813"/>
                </a:cubicBezTo>
                <a:cubicBezTo>
                  <a:pt x="3417795" y="34624"/>
                  <a:pt x="3418810" y="40245"/>
                  <a:pt x="3413819" y="46677"/>
                </a:cubicBezTo>
                <a:cubicBezTo>
                  <a:pt x="3408829" y="53109"/>
                  <a:pt x="3405473" y="80509"/>
                  <a:pt x="3403752" y="128879"/>
                </a:cubicBezTo>
                <a:cubicBezTo>
                  <a:pt x="3411783" y="124863"/>
                  <a:pt x="3421477" y="118489"/>
                  <a:pt x="3432834" y="109756"/>
                </a:cubicBezTo>
                <a:cubicBezTo>
                  <a:pt x="3444192" y="101023"/>
                  <a:pt x="3450932" y="94319"/>
                  <a:pt x="3453054" y="89644"/>
                </a:cubicBezTo>
                <a:cubicBezTo>
                  <a:pt x="3455177" y="84969"/>
                  <a:pt x="3456238" y="80524"/>
                  <a:pt x="3456238" y="76307"/>
                </a:cubicBezTo>
                <a:cubicBezTo>
                  <a:pt x="3456238" y="68162"/>
                  <a:pt x="3465487" y="69689"/>
                  <a:pt x="3483986" y="80889"/>
                </a:cubicBezTo>
                <a:cubicBezTo>
                  <a:pt x="3502485" y="92089"/>
                  <a:pt x="3506163" y="100374"/>
                  <a:pt x="3495021" y="105744"/>
                </a:cubicBezTo>
                <a:cubicBezTo>
                  <a:pt x="3483878" y="111115"/>
                  <a:pt x="3470076" y="117464"/>
                  <a:pt x="3453613" y="124792"/>
                </a:cubicBezTo>
                <a:cubicBezTo>
                  <a:pt x="3437151" y="132120"/>
                  <a:pt x="3419985" y="140286"/>
                  <a:pt x="3402118" y="149292"/>
                </a:cubicBezTo>
                <a:cubicBezTo>
                  <a:pt x="3398690" y="188656"/>
                  <a:pt x="3399920" y="214217"/>
                  <a:pt x="3405807" y="225976"/>
                </a:cubicBezTo>
                <a:cubicBezTo>
                  <a:pt x="3411693" y="237735"/>
                  <a:pt x="3424230" y="243410"/>
                  <a:pt x="3443417" y="243002"/>
                </a:cubicBezTo>
                <a:cubicBezTo>
                  <a:pt x="3462605" y="242593"/>
                  <a:pt x="3476099" y="240134"/>
                  <a:pt x="3483900" y="235624"/>
                </a:cubicBezTo>
                <a:cubicBezTo>
                  <a:pt x="3491701" y="231114"/>
                  <a:pt x="3496462" y="224352"/>
                  <a:pt x="3498183" y="215339"/>
                </a:cubicBezTo>
                <a:cubicBezTo>
                  <a:pt x="3499904" y="206327"/>
                  <a:pt x="3501617" y="195736"/>
                  <a:pt x="3503324" y="183569"/>
                </a:cubicBezTo>
                <a:cubicBezTo>
                  <a:pt x="3505030" y="171401"/>
                  <a:pt x="3508629" y="174893"/>
                  <a:pt x="3514122" y="194044"/>
                </a:cubicBezTo>
                <a:cubicBezTo>
                  <a:pt x="3519614" y="213196"/>
                  <a:pt x="3524862" y="226733"/>
                  <a:pt x="3529867" y="234656"/>
                </a:cubicBezTo>
                <a:cubicBezTo>
                  <a:pt x="3534872" y="242579"/>
                  <a:pt x="3531065" y="250563"/>
                  <a:pt x="3518445" y="258607"/>
                </a:cubicBezTo>
                <a:cubicBezTo>
                  <a:pt x="3505826" y="266652"/>
                  <a:pt x="3490224" y="271589"/>
                  <a:pt x="3471639" y="273417"/>
                </a:cubicBezTo>
                <a:cubicBezTo>
                  <a:pt x="3453054" y="275246"/>
                  <a:pt x="3435953" y="274281"/>
                  <a:pt x="3420337" y="270524"/>
                </a:cubicBezTo>
                <a:cubicBezTo>
                  <a:pt x="3404720" y="266767"/>
                  <a:pt x="3393987" y="259765"/>
                  <a:pt x="3388136" y="249519"/>
                </a:cubicBezTo>
                <a:cubicBezTo>
                  <a:pt x="3382285" y="239273"/>
                  <a:pt x="3378897" y="227224"/>
                  <a:pt x="3377972" y="213371"/>
                </a:cubicBezTo>
                <a:cubicBezTo>
                  <a:pt x="3377047" y="199519"/>
                  <a:pt x="3376811" y="181988"/>
                  <a:pt x="3377262" y="160779"/>
                </a:cubicBezTo>
                <a:cubicBezTo>
                  <a:pt x="3377714" y="139569"/>
                  <a:pt x="3377940" y="115915"/>
                  <a:pt x="3377940" y="89816"/>
                </a:cubicBezTo>
                <a:cubicBezTo>
                  <a:pt x="3377940" y="63287"/>
                  <a:pt x="3377510" y="47433"/>
                  <a:pt x="3376649" y="42257"/>
                </a:cubicBezTo>
                <a:cubicBezTo>
                  <a:pt x="3375789" y="37080"/>
                  <a:pt x="3373989" y="31100"/>
                  <a:pt x="3371250" y="24317"/>
                </a:cubicBezTo>
                <a:cubicBezTo>
                  <a:pt x="3369196" y="19230"/>
                  <a:pt x="3371016" y="16843"/>
                  <a:pt x="3376709" y="17156"/>
                </a:cubicBezTo>
                <a:close/>
                <a:moveTo>
                  <a:pt x="5821379" y="16533"/>
                </a:moveTo>
                <a:cubicBezTo>
                  <a:pt x="5824879" y="16775"/>
                  <a:pt x="5830355" y="19162"/>
                  <a:pt x="5837804" y="23693"/>
                </a:cubicBezTo>
                <a:cubicBezTo>
                  <a:pt x="5852704" y="32756"/>
                  <a:pt x="5857970" y="39514"/>
                  <a:pt x="5853604" y="43967"/>
                </a:cubicBezTo>
                <a:cubicBezTo>
                  <a:pt x="5849237" y="48419"/>
                  <a:pt x="5842382" y="58210"/>
                  <a:pt x="5833040" y="73339"/>
                </a:cubicBezTo>
                <a:cubicBezTo>
                  <a:pt x="5823697" y="88468"/>
                  <a:pt x="5815190" y="102070"/>
                  <a:pt x="5807518" y="114144"/>
                </a:cubicBezTo>
                <a:cubicBezTo>
                  <a:pt x="5816509" y="123594"/>
                  <a:pt x="5820556" y="135730"/>
                  <a:pt x="5819661" y="150550"/>
                </a:cubicBezTo>
                <a:cubicBezTo>
                  <a:pt x="5818764" y="165371"/>
                  <a:pt x="5818316" y="190119"/>
                  <a:pt x="5818316" y="224793"/>
                </a:cubicBezTo>
                <a:cubicBezTo>
                  <a:pt x="5818316" y="259826"/>
                  <a:pt x="5815416" y="280745"/>
                  <a:pt x="5809615" y="287550"/>
                </a:cubicBezTo>
                <a:cubicBezTo>
                  <a:pt x="5803814" y="294354"/>
                  <a:pt x="5798387" y="291705"/>
                  <a:pt x="5793332" y="279601"/>
                </a:cubicBezTo>
                <a:cubicBezTo>
                  <a:pt x="5788277" y="267498"/>
                  <a:pt x="5787104" y="258202"/>
                  <a:pt x="5789815" y="251713"/>
                </a:cubicBezTo>
                <a:cubicBezTo>
                  <a:pt x="5792525" y="245224"/>
                  <a:pt x="5794777" y="224065"/>
                  <a:pt x="5796569" y="188236"/>
                </a:cubicBezTo>
                <a:cubicBezTo>
                  <a:pt x="5798362" y="152407"/>
                  <a:pt x="5797903" y="132227"/>
                  <a:pt x="5795192" y="127696"/>
                </a:cubicBezTo>
                <a:cubicBezTo>
                  <a:pt x="5776249" y="150554"/>
                  <a:pt x="5757793" y="167067"/>
                  <a:pt x="5739825" y="177234"/>
                </a:cubicBezTo>
                <a:cubicBezTo>
                  <a:pt x="5721857" y="187401"/>
                  <a:pt x="5720584" y="183952"/>
                  <a:pt x="5736007" y="166887"/>
                </a:cubicBezTo>
                <a:cubicBezTo>
                  <a:pt x="5751430" y="149823"/>
                  <a:pt x="5767200" y="128535"/>
                  <a:pt x="5783319" y="103023"/>
                </a:cubicBezTo>
                <a:cubicBezTo>
                  <a:pt x="5799437" y="77512"/>
                  <a:pt x="5809271" y="59694"/>
                  <a:pt x="5812820" y="49570"/>
                </a:cubicBezTo>
                <a:cubicBezTo>
                  <a:pt x="5816370" y="39446"/>
                  <a:pt x="5817696" y="30336"/>
                  <a:pt x="5816800" y="22241"/>
                </a:cubicBezTo>
                <a:cubicBezTo>
                  <a:pt x="5816351" y="18194"/>
                  <a:pt x="5817878" y="16291"/>
                  <a:pt x="5821379" y="16533"/>
                </a:cubicBezTo>
                <a:close/>
                <a:moveTo>
                  <a:pt x="3769957" y="15353"/>
                </a:moveTo>
                <a:cubicBezTo>
                  <a:pt x="3773405" y="15270"/>
                  <a:pt x="3776999" y="15591"/>
                  <a:pt x="3780742" y="16315"/>
                </a:cubicBezTo>
                <a:cubicBezTo>
                  <a:pt x="3788228" y="17764"/>
                  <a:pt x="3794881" y="20918"/>
                  <a:pt x="3800704" y="25780"/>
                </a:cubicBezTo>
                <a:cubicBezTo>
                  <a:pt x="3807014" y="30024"/>
                  <a:pt x="3809588" y="36822"/>
                  <a:pt x="3808426" y="46172"/>
                </a:cubicBezTo>
                <a:cubicBezTo>
                  <a:pt x="3807264" y="55521"/>
                  <a:pt x="3800281" y="57135"/>
                  <a:pt x="3787475" y="51011"/>
                </a:cubicBezTo>
                <a:cubicBezTo>
                  <a:pt x="3774669" y="44888"/>
                  <a:pt x="3765323" y="38102"/>
                  <a:pt x="3759436" y="30652"/>
                </a:cubicBezTo>
                <a:cubicBezTo>
                  <a:pt x="3753549" y="23202"/>
                  <a:pt x="3753758" y="18588"/>
                  <a:pt x="3760060" y="16810"/>
                </a:cubicBezTo>
                <a:cubicBezTo>
                  <a:pt x="3763211" y="15921"/>
                  <a:pt x="3766511" y="15435"/>
                  <a:pt x="3769957" y="15353"/>
                </a:cubicBezTo>
                <a:close/>
                <a:moveTo>
                  <a:pt x="949856" y="14756"/>
                </a:moveTo>
                <a:cubicBezTo>
                  <a:pt x="952531" y="15125"/>
                  <a:pt x="955669" y="15889"/>
                  <a:pt x="959272" y="17047"/>
                </a:cubicBezTo>
                <a:cubicBezTo>
                  <a:pt x="971131" y="21004"/>
                  <a:pt x="978843" y="25471"/>
                  <a:pt x="982406" y="30447"/>
                </a:cubicBezTo>
                <a:cubicBezTo>
                  <a:pt x="985970" y="35424"/>
                  <a:pt x="984281" y="39295"/>
                  <a:pt x="977341" y="42063"/>
                </a:cubicBezTo>
                <a:cubicBezTo>
                  <a:pt x="970400" y="44831"/>
                  <a:pt x="961136" y="51560"/>
                  <a:pt x="949549" y="62250"/>
                </a:cubicBezTo>
                <a:cubicBezTo>
                  <a:pt x="937962" y="72941"/>
                  <a:pt x="927458" y="80445"/>
                  <a:pt x="918037" y="84761"/>
                </a:cubicBezTo>
                <a:cubicBezTo>
                  <a:pt x="908615" y="89077"/>
                  <a:pt x="906622" y="87059"/>
                  <a:pt x="912057" y="78706"/>
                </a:cubicBezTo>
                <a:cubicBezTo>
                  <a:pt x="917492" y="70353"/>
                  <a:pt x="923343" y="60824"/>
                  <a:pt x="929609" y="50119"/>
                </a:cubicBezTo>
                <a:cubicBezTo>
                  <a:pt x="935876" y="39414"/>
                  <a:pt x="938784" y="30067"/>
                  <a:pt x="938332" y="22080"/>
                </a:cubicBezTo>
                <a:cubicBezTo>
                  <a:pt x="937993" y="16089"/>
                  <a:pt x="941835" y="13648"/>
                  <a:pt x="949856" y="14756"/>
                </a:cubicBezTo>
                <a:close/>
                <a:moveTo>
                  <a:pt x="235482" y="14756"/>
                </a:moveTo>
                <a:cubicBezTo>
                  <a:pt x="238155" y="15125"/>
                  <a:pt x="241294" y="15889"/>
                  <a:pt x="244897" y="17047"/>
                </a:cubicBezTo>
                <a:cubicBezTo>
                  <a:pt x="256756" y="21004"/>
                  <a:pt x="264468" y="25471"/>
                  <a:pt x="268031" y="30447"/>
                </a:cubicBezTo>
                <a:cubicBezTo>
                  <a:pt x="271595" y="35424"/>
                  <a:pt x="269907" y="39295"/>
                  <a:pt x="262966" y="42063"/>
                </a:cubicBezTo>
                <a:cubicBezTo>
                  <a:pt x="256025" y="44831"/>
                  <a:pt x="246761" y="51560"/>
                  <a:pt x="235175" y="62250"/>
                </a:cubicBezTo>
                <a:cubicBezTo>
                  <a:pt x="223588" y="72941"/>
                  <a:pt x="213083" y="80445"/>
                  <a:pt x="203662" y="84761"/>
                </a:cubicBezTo>
                <a:cubicBezTo>
                  <a:pt x="194240" y="89077"/>
                  <a:pt x="192247" y="87059"/>
                  <a:pt x="197682" y="78706"/>
                </a:cubicBezTo>
                <a:cubicBezTo>
                  <a:pt x="203117" y="70353"/>
                  <a:pt x="208968" y="60824"/>
                  <a:pt x="215234" y="50119"/>
                </a:cubicBezTo>
                <a:cubicBezTo>
                  <a:pt x="221501" y="39414"/>
                  <a:pt x="224409" y="30067"/>
                  <a:pt x="223957" y="22080"/>
                </a:cubicBezTo>
                <a:cubicBezTo>
                  <a:pt x="223618" y="16089"/>
                  <a:pt x="227459" y="13648"/>
                  <a:pt x="235482" y="14756"/>
                </a:cubicBezTo>
                <a:close/>
                <a:moveTo>
                  <a:pt x="5915718" y="12925"/>
                </a:moveTo>
                <a:cubicBezTo>
                  <a:pt x="5918765" y="13300"/>
                  <a:pt x="5922489" y="14164"/>
                  <a:pt x="5926890" y="15519"/>
                </a:cubicBezTo>
                <a:cubicBezTo>
                  <a:pt x="5944492" y="20940"/>
                  <a:pt x="5951268" y="28092"/>
                  <a:pt x="5947217" y="36976"/>
                </a:cubicBezTo>
                <a:cubicBezTo>
                  <a:pt x="5943165" y="45860"/>
                  <a:pt x="5941140" y="73791"/>
                  <a:pt x="5941140" y="120769"/>
                </a:cubicBezTo>
                <a:cubicBezTo>
                  <a:pt x="5956971" y="119005"/>
                  <a:pt x="5969329" y="117234"/>
                  <a:pt x="5978213" y="115456"/>
                </a:cubicBezTo>
                <a:cubicBezTo>
                  <a:pt x="5987097" y="113678"/>
                  <a:pt x="5995557" y="111871"/>
                  <a:pt x="6003595" y="110036"/>
                </a:cubicBezTo>
                <a:cubicBezTo>
                  <a:pt x="6011633" y="108200"/>
                  <a:pt x="6019430" y="112033"/>
                  <a:pt x="6026987" y="121533"/>
                </a:cubicBezTo>
                <a:cubicBezTo>
                  <a:pt x="6034545" y="131033"/>
                  <a:pt x="6029748" y="135784"/>
                  <a:pt x="6012597" y="135784"/>
                </a:cubicBezTo>
                <a:cubicBezTo>
                  <a:pt x="5998458" y="135784"/>
                  <a:pt x="5974639" y="137461"/>
                  <a:pt x="5941140" y="140817"/>
                </a:cubicBezTo>
                <a:cubicBezTo>
                  <a:pt x="5941140" y="197246"/>
                  <a:pt x="5940193" y="240377"/>
                  <a:pt x="5938300" y="270212"/>
                </a:cubicBezTo>
                <a:cubicBezTo>
                  <a:pt x="5936408" y="300047"/>
                  <a:pt x="5931883" y="315248"/>
                  <a:pt x="5924727" y="315814"/>
                </a:cubicBezTo>
                <a:cubicBezTo>
                  <a:pt x="5917572" y="316381"/>
                  <a:pt x="5913994" y="302238"/>
                  <a:pt x="5913994" y="273385"/>
                </a:cubicBezTo>
                <a:lnTo>
                  <a:pt x="5913994" y="145227"/>
                </a:lnTo>
                <a:cubicBezTo>
                  <a:pt x="5891767" y="150475"/>
                  <a:pt x="5876426" y="154039"/>
                  <a:pt x="5867973" y="155917"/>
                </a:cubicBezTo>
                <a:cubicBezTo>
                  <a:pt x="5859519" y="157796"/>
                  <a:pt x="5849779" y="154437"/>
                  <a:pt x="5838751" y="145840"/>
                </a:cubicBezTo>
                <a:cubicBezTo>
                  <a:pt x="5827723" y="137243"/>
                  <a:pt x="5829881" y="132944"/>
                  <a:pt x="5845225" y="132944"/>
                </a:cubicBezTo>
                <a:cubicBezTo>
                  <a:pt x="5857472" y="132944"/>
                  <a:pt x="5880395" y="130004"/>
                  <a:pt x="5913994" y="124125"/>
                </a:cubicBezTo>
                <a:cubicBezTo>
                  <a:pt x="5913994" y="94183"/>
                  <a:pt x="5913772" y="72378"/>
                  <a:pt x="5913327" y="58712"/>
                </a:cubicBezTo>
                <a:cubicBezTo>
                  <a:pt x="5912883" y="45046"/>
                  <a:pt x="5910631" y="33075"/>
                  <a:pt x="5906573" y="22801"/>
                </a:cubicBezTo>
                <a:cubicBezTo>
                  <a:pt x="5903529" y="15095"/>
                  <a:pt x="5906577" y="11803"/>
                  <a:pt x="5915718" y="12925"/>
                </a:cubicBezTo>
                <a:close/>
                <a:moveTo>
                  <a:pt x="4384861" y="12812"/>
                </a:moveTo>
                <a:cubicBezTo>
                  <a:pt x="4388360" y="12616"/>
                  <a:pt x="4393947" y="15125"/>
                  <a:pt x="4401623" y="20338"/>
                </a:cubicBezTo>
                <a:cubicBezTo>
                  <a:pt x="4416974" y="30763"/>
                  <a:pt x="4422692" y="38198"/>
                  <a:pt x="4418777" y="42644"/>
                </a:cubicBezTo>
                <a:cubicBezTo>
                  <a:pt x="4414862" y="47089"/>
                  <a:pt x="4410105" y="53600"/>
                  <a:pt x="4404505" y="62175"/>
                </a:cubicBezTo>
                <a:cubicBezTo>
                  <a:pt x="4398905" y="70751"/>
                  <a:pt x="4390326" y="84869"/>
                  <a:pt x="4378768" y="104529"/>
                </a:cubicBezTo>
                <a:cubicBezTo>
                  <a:pt x="4389566" y="114237"/>
                  <a:pt x="4393839" y="122433"/>
                  <a:pt x="4391588" y="129115"/>
                </a:cubicBezTo>
                <a:cubicBezTo>
                  <a:pt x="4389337" y="135798"/>
                  <a:pt x="4388211" y="147442"/>
                  <a:pt x="4388211" y="164048"/>
                </a:cubicBezTo>
                <a:cubicBezTo>
                  <a:pt x="4388211" y="179263"/>
                  <a:pt x="4387749" y="198970"/>
                  <a:pt x="4386824" y="223169"/>
                </a:cubicBezTo>
                <a:cubicBezTo>
                  <a:pt x="4385899" y="247368"/>
                  <a:pt x="4383024" y="265175"/>
                  <a:pt x="4378198" y="276590"/>
                </a:cubicBezTo>
                <a:cubicBezTo>
                  <a:pt x="4373372" y="288005"/>
                  <a:pt x="4367733" y="287220"/>
                  <a:pt x="4361280" y="274235"/>
                </a:cubicBezTo>
                <a:cubicBezTo>
                  <a:pt x="4354827" y="261250"/>
                  <a:pt x="4353182" y="250606"/>
                  <a:pt x="4356344" y="242303"/>
                </a:cubicBezTo>
                <a:cubicBezTo>
                  <a:pt x="4359506" y="234000"/>
                  <a:pt x="4361757" y="221538"/>
                  <a:pt x="4363098" y="204918"/>
                </a:cubicBezTo>
                <a:cubicBezTo>
                  <a:pt x="4364439" y="188297"/>
                  <a:pt x="4365109" y="171527"/>
                  <a:pt x="4365109" y="154605"/>
                </a:cubicBezTo>
                <a:cubicBezTo>
                  <a:pt x="4365109" y="137124"/>
                  <a:pt x="4364901" y="125903"/>
                  <a:pt x="4364485" y="120941"/>
                </a:cubicBezTo>
                <a:cubicBezTo>
                  <a:pt x="4356957" y="133661"/>
                  <a:pt x="4348844" y="143914"/>
                  <a:pt x="4340147" y="151701"/>
                </a:cubicBezTo>
                <a:cubicBezTo>
                  <a:pt x="4331449" y="159488"/>
                  <a:pt x="4320163" y="166880"/>
                  <a:pt x="4306289" y="173878"/>
                </a:cubicBezTo>
                <a:cubicBezTo>
                  <a:pt x="4292415" y="180876"/>
                  <a:pt x="4291659" y="177377"/>
                  <a:pt x="4304020" y="163381"/>
                </a:cubicBezTo>
                <a:cubicBezTo>
                  <a:pt x="4316381" y="149385"/>
                  <a:pt x="4328104" y="134851"/>
                  <a:pt x="4339189" y="119780"/>
                </a:cubicBezTo>
                <a:cubicBezTo>
                  <a:pt x="4350274" y="104708"/>
                  <a:pt x="4360291" y="87364"/>
                  <a:pt x="4369239" y="67746"/>
                </a:cubicBezTo>
                <a:cubicBezTo>
                  <a:pt x="4378187" y="48129"/>
                  <a:pt x="4381984" y="32717"/>
                  <a:pt x="4380629" y="21510"/>
                </a:cubicBezTo>
                <a:cubicBezTo>
                  <a:pt x="4379951" y="15907"/>
                  <a:pt x="4381362" y="13007"/>
                  <a:pt x="4384861" y="12812"/>
                </a:cubicBezTo>
                <a:close/>
                <a:moveTo>
                  <a:pt x="1663352" y="11935"/>
                </a:moveTo>
                <a:cubicBezTo>
                  <a:pt x="1667247" y="11980"/>
                  <a:pt x="1671374" y="13089"/>
                  <a:pt x="1675734" y="15261"/>
                </a:cubicBezTo>
                <a:cubicBezTo>
                  <a:pt x="1684452" y="19606"/>
                  <a:pt x="1692157" y="25644"/>
                  <a:pt x="1698846" y="33373"/>
                </a:cubicBezTo>
                <a:cubicBezTo>
                  <a:pt x="1705536" y="41102"/>
                  <a:pt x="1703310" y="46555"/>
                  <a:pt x="1692168" y="49731"/>
                </a:cubicBezTo>
                <a:cubicBezTo>
                  <a:pt x="1681025" y="52908"/>
                  <a:pt x="1663200" y="63308"/>
                  <a:pt x="1638693" y="80932"/>
                </a:cubicBezTo>
                <a:lnTo>
                  <a:pt x="1636499" y="89328"/>
                </a:lnTo>
                <a:lnTo>
                  <a:pt x="1646060" y="87003"/>
                </a:lnTo>
                <a:cubicBezTo>
                  <a:pt x="1653030" y="84978"/>
                  <a:pt x="1657392" y="83255"/>
                  <a:pt x="1659149" y="81836"/>
                </a:cubicBezTo>
                <a:cubicBezTo>
                  <a:pt x="1662663" y="78996"/>
                  <a:pt x="1667854" y="78534"/>
                  <a:pt x="1674723" y="80448"/>
                </a:cubicBezTo>
                <a:cubicBezTo>
                  <a:pt x="1681592" y="82363"/>
                  <a:pt x="1687876" y="84951"/>
                  <a:pt x="1693576" y="88213"/>
                </a:cubicBezTo>
                <a:cubicBezTo>
                  <a:pt x="1699277" y="91476"/>
                  <a:pt x="1700987" y="95681"/>
                  <a:pt x="1698707" y="100829"/>
                </a:cubicBezTo>
                <a:cubicBezTo>
                  <a:pt x="1696427" y="105977"/>
                  <a:pt x="1695071" y="113718"/>
                  <a:pt x="1694641" y="124050"/>
                </a:cubicBezTo>
                <a:cubicBezTo>
                  <a:pt x="1694211" y="134382"/>
                  <a:pt x="1694885" y="146223"/>
                  <a:pt x="1696664" y="159574"/>
                </a:cubicBezTo>
                <a:cubicBezTo>
                  <a:pt x="1698441" y="172925"/>
                  <a:pt x="1700022" y="187996"/>
                  <a:pt x="1701406" y="204789"/>
                </a:cubicBezTo>
                <a:cubicBezTo>
                  <a:pt x="1702790" y="221581"/>
                  <a:pt x="1698800" y="236549"/>
                  <a:pt x="1689436" y="249691"/>
                </a:cubicBezTo>
                <a:cubicBezTo>
                  <a:pt x="1680071" y="262834"/>
                  <a:pt x="1673400" y="264885"/>
                  <a:pt x="1669420" y="255843"/>
                </a:cubicBezTo>
                <a:cubicBezTo>
                  <a:pt x="1665441" y="246802"/>
                  <a:pt x="1658400" y="237778"/>
                  <a:pt x="1648298" y="228773"/>
                </a:cubicBezTo>
                <a:cubicBezTo>
                  <a:pt x="1638195" y="219767"/>
                  <a:pt x="1638335" y="215938"/>
                  <a:pt x="1648717" y="217286"/>
                </a:cubicBezTo>
                <a:cubicBezTo>
                  <a:pt x="1659099" y="218634"/>
                  <a:pt x="1665240" y="219394"/>
                  <a:pt x="1667140" y="219566"/>
                </a:cubicBezTo>
                <a:cubicBezTo>
                  <a:pt x="1669040" y="219738"/>
                  <a:pt x="1670370" y="217928"/>
                  <a:pt x="1671130" y="214135"/>
                </a:cubicBezTo>
                <a:cubicBezTo>
                  <a:pt x="1671891" y="210342"/>
                  <a:pt x="1672048" y="200232"/>
                  <a:pt x="1671604" y="183805"/>
                </a:cubicBezTo>
                <a:cubicBezTo>
                  <a:pt x="1671159" y="167379"/>
                  <a:pt x="1669861" y="150127"/>
                  <a:pt x="1667710" y="132051"/>
                </a:cubicBezTo>
                <a:cubicBezTo>
                  <a:pt x="1665559" y="113976"/>
                  <a:pt x="1662817" y="104231"/>
                  <a:pt x="1659483" y="102819"/>
                </a:cubicBezTo>
                <a:cubicBezTo>
                  <a:pt x="1656148" y="101406"/>
                  <a:pt x="1647419" y="102464"/>
                  <a:pt x="1633294" y="105992"/>
                </a:cubicBezTo>
                <a:cubicBezTo>
                  <a:pt x="1637796" y="111455"/>
                  <a:pt x="1639353" y="115933"/>
                  <a:pt x="1637961" y="119425"/>
                </a:cubicBezTo>
                <a:cubicBezTo>
                  <a:pt x="1636570" y="122917"/>
                  <a:pt x="1635466" y="126068"/>
                  <a:pt x="1634649" y="128879"/>
                </a:cubicBezTo>
                <a:cubicBezTo>
                  <a:pt x="1633803" y="128965"/>
                  <a:pt x="1636104" y="128535"/>
                  <a:pt x="1641554" y="127588"/>
                </a:cubicBezTo>
                <a:cubicBezTo>
                  <a:pt x="1647003" y="126642"/>
                  <a:pt x="1651714" y="128413"/>
                  <a:pt x="1655686" y="132901"/>
                </a:cubicBezTo>
                <a:cubicBezTo>
                  <a:pt x="1659658" y="137390"/>
                  <a:pt x="1658733" y="141430"/>
                  <a:pt x="1652911" y="145022"/>
                </a:cubicBezTo>
                <a:cubicBezTo>
                  <a:pt x="1647089" y="148614"/>
                  <a:pt x="1640859" y="151156"/>
                  <a:pt x="1634219" y="152648"/>
                </a:cubicBezTo>
                <a:cubicBezTo>
                  <a:pt x="1633602" y="157552"/>
                  <a:pt x="1633294" y="162679"/>
                  <a:pt x="1633294" y="168027"/>
                </a:cubicBezTo>
                <a:cubicBezTo>
                  <a:pt x="1633910" y="168214"/>
                  <a:pt x="1637660" y="167361"/>
                  <a:pt x="1644544" y="165468"/>
                </a:cubicBezTo>
                <a:cubicBezTo>
                  <a:pt x="1651427" y="163575"/>
                  <a:pt x="1657124" y="165185"/>
                  <a:pt x="1661634" y="170297"/>
                </a:cubicBezTo>
                <a:cubicBezTo>
                  <a:pt x="1666144" y="175409"/>
                  <a:pt x="1664283" y="179690"/>
                  <a:pt x="1656052" y="183138"/>
                </a:cubicBezTo>
                <a:cubicBezTo>
                  <a:pt x="1647820" y="186587"/>
                  <a:pt x="1640155" y="189022"/>
                  <a:pt x="1633057" y="190441"/>
                </a:cubicBezTo>
                <a:cubicBezTo>
                  <a:pt x="1632254" y="205843"/>
                  <a:pt x="1631168" y="217659"/>
                  <a:pt x="1629798" y="225890"/>
                </a:cubicBezTo>
                <a:cubicBezTo>
                  <a:pt x="1628429" y="234122"/>
                  <a:pt x="1626127" y="240510"/>
                  <a:pt x="1622893" y="245056"/>
                </a:cubicBezTo>
                <a:cubicBezTo>
                  <a:pt x="1619660" y="249602"/>
                  <a:pt x="1616734" y="249760"/>
                  <a:pt x="1614117" y="245529"/>
                </a:cubicBezTo>
                <a:cubicBezTo>
                  <a:pt x="1611500" y="241299"/>
                  <a:pt x="1610192" y="234839"/>
                  <a:pt x="1610192" y="226148"/>
                </a:cubicBezTo>
                <a:lnTo>
                  <a:pt x="1610192" y="193818"/>
                </a:lnTo>
                <a:cubicBezTo>
                  <a:pt x="1602362" y="193818"/>
                  <a:pt x="1595454" y="192019"/>
                  <a:pt x="1589467" y="188419"/>
                </a:cubicBezTo>
                <a:cubicBezTo>
                  <a:pt x="1583480" y="184820"/>
                  <a:pt x="1583824" y="181694"/>
                  <a:pt x="1590499" y="179041"/>
                </a:cubicBezTo>
                <a:cubicBezTo>
                  <a:pt x="1597174" y="176388"/>
                  <a:pt x="1603739" y="174337"/>
                  <a:pt x="1610192" y="172889"/>
                </a:cubicBezTo>
                <a:lnTo>
                  <a:pt x="1610192" y="156025"/>
                </a:lnTo>
                <a:cubicBezTo>
                  <a:pt x="1601516" y="156025"/>
                  <a:pt x="1594622" y="154451"/>
                  <a:pt x="1589510" y="151303"/>
                </a:cubicBezTo>
                <a:cubicBezTo>
                  <a:pt x="1584397" y="148156"/>
                  <a:pt x="1585222" y="145237"/>
                  <a:pt x="1591983" y="142549"/>
                </a:cubicBezTo>
                <a:cubicBezTo>
                  <a:pt x="1598745" y="139860"/>
                  <a:pt x="1604814" y="137849"/>
                  <a:pt x="1610192" y="136515"/>
                </a:cubicBezTo>
                <a:cubicBezTo>
                  <a:pt x="1610192" y="126419"/>
                  <a:pt x="1609575" y="118081"/>
                  <a:pt x="1608342" y="111498"/>
                </a:cubicBezTo>
                <a:lnTo>
                  <a:pt x="1586057" y="116209"/>
                </a:lnTo>
                <a:cubicBezTo>
                  <a:pt x="1586057" y="141462"/>
                  <a:pt x="1585817" y="161696"/>
                  <a:pt x="1585337" y="176911"/>
                </a:cubicBezTo>
                <a:cubicBezTo>
                  <a:pt x="1584856" y="192126"/>
                  <a:pt x="1583412" y="205764"/>
                  <a:pt x="1581002" y="217824"/>
                </a:cubicBezTo>
                <a:cubicBezTo>
                  <a:pt x="1578593" y="229884"/>
                  <a:pt x="1575252" y="236549"/>
                  <a:pt x="1570979" y="237818"/>
                </a:cubicBezTo>
                <a:cubicBezTo>
                  <a:pt x="1566705" y="239087"/>
                  <a:pt x="1562722" y="234573"/>
                  <a:pt x="1559029" y="224277"/>
                </a:cubicBezTo>
                <a:cubicBezTo>
                  <a:pt x="1555337" y="213981"/>
                  <a:pt x="1554842" y="204452"/>
                  <a:pt x="1557545" y="195690"/>
                </a:cubicBezTo>
                <a:cubicBezTo>
                  <a:pt x="1560248" y="186928"/>
                  <a:pt x="1561826" y="173097"/>
                  <a:pt x="1562278" y="154196"/>
                </a:cubicBezTo>
                <a:cubicBezTo>
                  <a:pt x="1562729" y="135296"/>
                  <a:pt x="1560929" y="120726"/>
                  <a:pt x="1556879" y="110487"/>
                </a:cubicBezTo>
                <a:cubicBezTo>
                  <a:pt x="1552827" y="100248"/>
                  <a:pt x="1553982" y="95850"/>
                  <a:pt x="1560342" y="97291"/>
                </a:cubicBezTo>
                <a:cubicBezTo>
                  <a:pt x="1566702" y="98732"/>
                  <a:pt x="1571699" y="99858"/>
                  <a:pt x="1575334" y="100668"/>
                </a:cubicBezTo>
                <a:cubicBezTo>
                  <a:pt x="1578970" y="101478"/>
                  <a:pt x="1592969" y="99252"/>
                  <a:pt x="1617333" y="93989"/>
                </a:cubicBezTo>
                <a:lnTo>
                  <a:pt x="1619594" y="93439"/>
                </a:lnTo>
                <a:lnTo>
                  <a:pt x="1616634" y="92096"/>
                </a:lnTo>
                <a:cubicBezTo>
                  <a:pt x="1607808" y="86360"/>
                  <a:pt x="1600702" y="80036"/>
                  <a:pt x="1595318" y="73124"/>
                </a:cubicBezTo>
                <a:cubicBezTo>
                  <a:pt x="1589933" y="66212"/>
                  <a:pt x="1592216" y="62756"/>
                  <a:pt x="1602168" y="62756"/>
                </a:cubicBezTo>
                <a:cubicBezTo>
                  <a:pt x="1610844" y="62756"/>
                  <a:pt x="1620216" y="64549"/>
                  <a:pt x="1630282" y="68134"/>
                </a:cubicBezTo>
                <a:cubicBezTo>
                  <a:pt x="1638886" y="57335"/>
                  <a:pt x="1645562" y="49660"/>
                  <a:pt x="1650308" y="45107"/>
                </a:cubicBezTo>
                <a:cubicBezTo>
                  <a:pt x="1655055" y="40554"/>
                  <a:pt x="1656528" y="38105"/>
                  <a:pt x="1654729" y="37761"/>
                </a:cubicBezTo>
                <a:cubicBezTo>
                  <a:pt x="1652929" y="37417"/>
                  <a:pt x="1643088" y="39672"/>
                  <a:pt x="1625206" y="44526"/>
                </a:cubicBezTo>
                <a:cubicBezTo>
                  <a:pt x="1607324" y="49380"/>
                  <a:pt x="1595360" y="53205"/>
                  <a:pt x="1589316" y="56002"/>
                </a:cubicBezTo>
                <a:cubicBezTo>
                  <a:pt x="1583272" y="58798"/>
                  <a:pt x="1574216" y="55220"/>
                  <a:pt x="1562148" y="45268"/>
                </a:cubicBezTo>
                <a:cubicBezTo>
                  <a:pt x="1550081" y="35316"/>
                  <a:pt x="1551383" y="30792"/>
                  <a:pt x="1566052" y="31695"/>
                </a:cubicBezTo>
                <a:cubicBezTo>
                  <a:pt x="1580722" y="32599"/>
                  <a:pt x="1597060" y="31082"/>
                  <a:pt x="1615064" y="27146"/>
                </a:cubicBezTo>
                <a:cubicBezTo>
                  <a:pt x="1633068" y="23209"/>
                  <a:pt x="1645501" y="19158"/>
                  <a:pt x="1652363" y="14992"/>
                </a:cubicBezTo>
                <a:cubicBezTo>
                  <a:pt x="1655794" y="12909"/>
                  <a:pt x="1659456" y="11890"/>
                  <a:pt x="1663352" y="11935"/>
                </a:cubicBezTo>
                <a:close/>
                <a:moveTo>
                  <a:pt x="2395198" y="10296"/>
                </a:moveTo>
                <a:cubicBezTo>
                  <a:pt x="2396942" y="10148"/>
                  <a:pt x="2399204" y="10373"/>
                  <a:pt x="2401982" y="10970"/>
                </a:cubicBezTo>
                <a:cubicBezTo>
                  <a:pt x="2413096" y="13358"/>
                  <a:pt x="2422510" y="17448"/>
                  <a:pt x="2430225" y="23242"/>
                </a:cubicBezTo>
                <a:cubicBezTo>
                  <a:pt x="2438184" y="28748"/>
                  <a:pt x="2440138" y="34481"/>
                  <a:pt x="2436087" y="40439"/>
                </a:cubicBezTo>
                <a:cubicBezTo>
                  <a:pt x="2432036" y="46397"/>
                  <a:pt x="2430010" y="62856"/>
                  <a:pt x="2430010" y="89816"/>
                </a:cubicBezTo>
                <a:cubicBezTo>
                  <a:pt x="2430010" y="118869"/>
                  <a:pt x="2430225" y="143868"/>
                  <a:pt x="2430655" y="164812"/>
                </a:cubicBezTo>
                <a:cubicBezTo>
                  <a:pt x="2431086" y="185756"/>
                  <a:pt x="2432211" y="206481"/>
                  <a:pt x="2434033" y="226987"/>
                </a:cubicBezTo>
                <a:cubicBezTo>
                  <a:pt x="2435854" y="247494"/>
                  <a:pt x="2435341" y="262490"/>
                  <a:pt x="2432495" y="271976"/>
                </a:cubicBezTo>
                <a:cubicBezTo>
                  <a:pt x="2429648" y="281462"/>
                  <a:pt x="2424428" y="289930"/>
                  <a:pt x="2416835" y="297380"/>
                </a:cubicBezTo>
                <a:cubicBezTo>
                  <a:pt x="2409242" y="304829"/>
                  <a:pt x="2403309" y="303331"/>
                  <a:pt x="2399035" y="292884"/>
                </a:cubicBezTo>
                <a:cubicBezTo>
                  <a:pt x="2394762" y="282437"/>
                  <a:pt x="2387129" y="271614"/>
                  <a:pt x="2376138" y="260414"/>
                </a:cubicBezTo>
                <a:cubicBezTo>
                  <a:pt x="2365146" y="249215"/>
                  <a:pt x="2365289" y="244999"/>
                  <a:pt x="2376568" y="247766"/>
                </a:cubicBezTo>
                <a:cubicBezTo>
                  <a:pt x="2387846" y="250534"/>
                  <a:pt x="2394970" y="252108"/>
                  <a:pt x="2397938" y="252488"/>
                </a:cubicBezTo>
                <a:cubicBezTo>
                  <a:pt x="2400907" y="252868"/>
                  <a:pt x="2402918" y="251233"/>
                  <a:pt x="2403972" y="247583"/>
                </a:cubicBezTo>
                <a:cubicBezTo>
                  <a:pt x="2405026" y="243934"/>
                  <a:pt x="2405553" y="219236"/>
                  <a:pt x="2405553" y="173491"/>
                </a:cubicBezTo>
                <a:cubicBezTo>
                  <a:pt x="2405553" y="127774"/>
                  <a:pt x="2404893" y="93423"/>
                  <a:pt x="2403574" y="70435"/>
                </a:cubicBezTo>
                <a:cubicBezTo>
                  <a:pt x="2402255" y="47448"/>
                  <a:pt x="2398881" y="31193"/>
                  <a:pt x="2393453" y="21671"/>
                </a:cubicBezTo>
                <a:cubicBezTo>
                  <a:pt x="2389383" y="14530"/>
                  <a:pt x="2389964" y="10738"/>
                  <a:pt x="2395198" y="10296"/>
                </a:cubicBezTo>
                <a:close/>
                <a:moveTo>
                  <a:pt x="3063462" y="9860"/>
                </a:moveTo>
                <a:cubicBezTo>
                  <a:pt x="3065350" y="9802"/>
                  <a:pt x="3067685" y="10187"/>
                  <a:pt x="3070465" y="11013"/>
                </a:cubicBezTo>
                <a:cubicBezTo>
                  <a:pt x="3081586" y="14318"/>
                  <a:pt x="3089936" y="18165"/>
                  <a:pt x="3095514" y="22553"/>
                </a:cubicBezTo>
                <a:cubicBezTo>
                  <a:pt x="3101092" y="26941"/>
                  <a:pt x="3101748" y="31760"/>
                  <a:pt x="3097482" y="37008"/>
                </a:cubicBezTo>
                <a:cubicBezTo>
                  <a:pt x="3093216" y="42257"/>
                  <a:pt x="3088175" y="50689"/>
                  <a:pt x="3082360" y="62304"/>
                </a:cubicBezTo>
                <a:cubicBezTo>
                  <a:pt x="3076545" y="73920"/>
                  <a:pt x="3067973" y="85765"/>
                  <a:pt x="3056645" y="97839"/>
                </a:cubicBezTo>
                <a:cubicBezTo>
                  <a:pt x="3084995" y="97051"/>
                  <a:pt x="3102523" y="94154"/>
                  <a:pt x="3109226" y="89149"/>
                </a:cubicBezTo>
                <a:cubicBezTo>
                  <a:pt x="3115930" y="84144"/>
                  <a:pt x="3123699" y="83571"/>
                  <a:pt x="3132533" y="87428"/>
                </a:cubicBezTo>
                <a:cubicBezTo>
                  <a:pt x="3141367" y="91286"/>
                  <a:pt x="3148476" y="96108"/>
                  <a:pt x="3153860" y="101894"/>
                </a:cubicBezTo>
                <a:cubicBezTo>
                  <a:pt x="3159245" y="107680"/>
                  <a:pt x="3159650" y="113065"/>
                  <a:pt x="3155076" y="118048"/>
                </a:cubicBezTo>
                <a:cubicBezTo>
                  <a:pt x="3150501" y="123031"/>
                  <a:pt x="3147329" y="134848"/>
                  <a:pt x="3145557" y="153497"/>
                </a:cubicBezTo>
                <a:cubicBezTo>
                  <a:pt x="3143787" y="172147"/>
                  <a:pt x="3142227" y="190904"/>
                  <a:pt x="3140879" y="209768"/>
                </a:cubicBezTo>
                <a:cubicBezTo>
                  <a:pt x="3139531" y="228633"/>
                  <a:pt x="3135552" y="244905"/>
                  <a:pt x="3128941" y="258586"/>
                </a:cubicBezTo>
                <a:cubicBezTo>
                  <a:pt x="3122330" y="272266"/>
                  <a:pt x="3112073" y="282667"/>
                  <a:pt x="3098170" y="289787"/>
                </a:cubicBezTo>
                <a:cubicBezTo>
                  <a:pt x="3084268" y="296907"/>
                  <a:pt x="3076789" y="295118"/>
                  <a:pt x="3075735" y="284420"/>
                </a:cubicBezTo>
                <a:cubicBezTo>
                  <a:pt x="3074681" y="273722"/>
                  <a:pt x="3068959" y="261547"/>
                  <a:pt x="3058570" y="247895"/>
                </a:cubicBezTo>
                <a:cubicBezTo>
                  <a:pt x="3048180" y="234243"/>
                  <a:pt x="3049586" y="230615"/>
                  <a:pt x="3062786" y="237011"/>
                </a:cubicBezTo>
                <a:cubicBezTo>
                  <a:pt x="3075986" y="243407"/>
                  <a:pt x="3085203" y="247006"/>
                  <a:pt x="3090437" y="247809"/>
                </a:cubicBezTo>
                <a:cubicBezTo>
                  <a:pt x="3095672" y="248612"/>
                  <a:pt x="3100543" y="243805"/>
                  <a:pt x="3105053" y="233387"/>
                </a:cubicBezTo>
                <a:cubicBezTo>
                  <a:pt x="3109564" y="222968"/>
                  <a:pt x="3112718" y="207191"/>
                  <a:pt x="3114518" y="186053"/>
                </a:cubicBezTo>
                <a:cubicBezTo>
                  <a:pt x="3116318" y="164916"/>
                  <a:pt x="3117218" y="147234"/>
                  <a:pt x="3117218" y="133009"/>
                </a:cubicBezTo>
                <a:cubicBezTo>
                  <a:pt x="3117218" y="120174"/>
                  <a:pt x="3115981" y="112929"/>
                  <a:pt x="3113507" y="111273"/>
                </a:cubicBezTo>
                <a:cubicBezTo>
                  <a:pt x="3111033" y="109616"/>
                  <a:pt x="3104885" y="110021"/>
                  <a:pt x="3095062" y="112488"/>
                </a:cubicBezTo>
                <a:lnTo>
                  <a:pt x="3066926" y="119543"/>
                </a:lnTo>
                <a:cubicBezTo>
                  <a:pt x="3060100" y="120475"/>
                  <a:pt x="3054035" y="118238"/>
                  <a:pt x="3048729" y="112832"/>
                </a:cubicBezTo>
                <a:cubicBezTo>
                  <a:pt x="3035005" y="128420"/>
                  <a:pt x="3020719" y="140415"/>
                  <a:pt x="3005869" y="148819"/>
                </a:cubicBezTo>
                <a:cubicBezTo>
                  <a:pt x="3002157" y="150920"/>
                  <a:pt x="2999362" y="152198"/>
                  <a:pt x="2997484" y="152654"/>
                </a:cubicBezTo>
                <a:lnTo>
                  <a:pt x="2995822" y="152021"/>
                </a:lnTo>
                <a:lnTo>
                  <a:pt x="2995504" y="157584"/>
                </a:lnTo>
                <a:cubicBezTo>
                  <a:pt x="2995298" y="164916"/>
                  <a:pt x="2995419" y="173979"/>
                  <a:pt x="2995867" y="184773"/>
                </a:cubicBezTo>
                <a:cubicBezTo>
                  <a:pt x="2996763" y="206362"/>
                  <a:pt x="2996054" y="222710"/>
                  <a:pt x="2993738" y="233817"/>
                </a:cubicBezTo>
                <a:cubicBezTo>
                  <a:pt x="2991422" y="244923"/>
                  <a:pt x="2988310" y="253857"/>
                  <a:pt x="2984402" y="260619"/>
                </a:cubicBezTo>
                <a:cubicBezTo>
                  <a:pt x="2980495" y="267380"/>
                  <a:pt x="2976311" y="267480"/>
                  <a:pt x="2971851" y="260920"/>
                </a:cubicBezTo>
                <a:cubicBezTo>
                  <a:pt x="2967391" y="254359"/>
                  <a:pt x="2963978" y="248910"/>
                  <a:pt x="2961612" y="244572"/>
                </a:cubicBezTo>
                <a:cubicBezTo>
                  <a:pt x="2959246" y="240234"/>
                  <a:pt x="2956933" y="237889"/>
                  <a:pt x="2954675" y="237538"/>
                </a:cubicBezTo>
                <a:cubicBezTo>
                  <a:pt x="2952416" y="237187"/>
                  <a:pt x="2941192" y="238660"/>
                  <a:pt x="2921000" y="241958"/>
                </a:cubicBezTo>
                <a:cubicBezTo>
                  <a:pt x="2916297" y="262063"/>
                  <a:pt x="2910930" y="267563"/>
                  <a:pt x="2904900" y="258457"/>
                </a:cubicBezTo>
                <a:cubicBezTo>
                  <a:pt x="2898870" y="249351"/>
                  <a:pt x="2895855" y="237226"/>
                  <a:pt x="2895855" y="222083"/>
                </a:cubicBezTo>
                <a:cubicBezTo>
                  <a:pt x="2895855" y="207814"/>
                  <a:pt x="2895414" y="190086"/>
                  <a:pt x="2894532" y="168899"/>
                </a:cubicBezTo>
                <a:cubicBezTo>
                  <a:pt x="2893650" y="147711"/>
                  <a:pt x="2890502" y="132374"/>
                  <a:pt x="2885089" y="122888"/>
                </a:cubicBezTo>
                <a:cubicBezTo>
                  <a:pt x="2879676" y="113402"/>
                  <a:pt x="2880597" y="108659"/>
                  <a:pt x="2887853" y="108659"/>
                </a:cubicBezTo>
                <a:cubicBezTo>
                  <a:pt x="2892643" y="108659"/>
                  <a:pt x="2898243" y="109096"/>
                  <a:pt x="2904653" y="109971"/>
                </a:cubicBezTo>
                <a:cubicBezTo>
                  <a:pt x="2911536" y="101324"/>
                  <a:pt x="2919215" y="87952"/>
                  <a:pt x="2927690" y="69854"/>
                </a:cubicBezTo>
                <a:cubicBezTo>
                  <a:pt x="2936165" y="51757"/>
                  <a:pt x="2938829" y="37499"/>
                  <a:pt x="2935681" y="27081"/>
                </a:cubicBezTo>
                <a:cubicBezTo>
                  <a:pt x="2932534" y="16663"/>
                  <a:pt x="2940460" y="15577"/>
                  <a:pt x="2959461" y="23822"/>
                </a:cubicBezTo>
                <a:cubicBezTo>
                  <a:pt x="2975665" y="31652"/>
                  <a:pt x="2980674" y="38546"/>
                  <a:pt x="2974486" y="44504"/>
                </a:cubicBezTo>
                <a:cubicBezTo>
                  <a:pt x="2968298" y="50463"/>
                  <a:pt x="2961633" y="58798"/>
                  <a:pt x="2954492" y="69510"/>
                </a:cubicBezTo>
                <a:cubicBezTo>
                  <a:pt x="2947351" y="80222"/>
                  <a:pt x="2936409" y="93709"/>
                  <a:pt x="2921667" y="109971"/>
                </a:cubicBezTo>
                <a:cubicBezTo>
                  <a:pt x="2939019" y="107476"/>
                  <a:pt x="2951079" y="103253"/>
                  <a:pt x="2957848" y="97302"/>
                </a:cubicBezTo>
                <a:cubicBezTo>
                  <a:pt x="2964616" y="91350"/>
                  <a:pt x="2971944" y="90296"/>
                  <a:pt x="2979831" y="94140"/>
                </a:cubicBezTo>
                <a:cubicBezTo>
                  <a:pt x="2987719" y="97983"/>
                  <a:pt x="2994620" y="101984"/>
                  <a:pt x="3000535" y="106142"/>
                </a:cubicBezTo>
                <a:cubicBezTo>
                  <a:pt x="3006450" y="110301"/>
                  <a:pt x="3007787" y="115180"/>
                  <a:pt x="3004547" y="120780"/>
                </a:cubicBezTo>
                <a:cubicBezTo>
                  <a:pt x="3001305" y="126380"/>
                  <a:pt x="2998825" y="133048"/>
                  <a:pt x="2997104" y="140785"/>
                </a:cubicBezTo>
                <a:cubicBezTo>
                  <a:pt x="2996674" y="142719"/>
                  <a:pt x="2996325" y="145086"/>
                  <a:pt x="2996059" y="147886"/>
                </a:cubicBezTo>
                <a:lnTo>
                  <a:pt x="2996037" y="148258"/>
                </a:lnTo>
                <a:lnTo>
                  <a:pt x="2997226" y="145524"/>
                </a:lnTo>
                <a:cubicBezTo>
                  <a:pt x="2999018" y="142691"/>
                  <a:pt x="3001727" y="139035"/>
                  <a:pt x="3005353" y="134557"/>
                </a:cubicBezTo>
                <a:cubicBezTo>
                  <a:pt x="3019858" y="116647"/>
                  <a:pt x="3033130" y="96172"/>
                  <a:pt x="3045169" y="73135"/>
                </a:cubicBezTo>
                <a:cubicBezTo>
                  <a:pt x="3057208" y="50097"/>
                  <a:pt x="3061653" y="33158"/>
                  <a:pt x="3058505" y="22317"/>
                </a:cubicBezTo>
                <a:cubicBezTo>
                  <a:pt x="3056145" y="14186"/>
                  <a:pt x="3057797" y="10034"/>
                  <a:pt x="3063462" y="9860"/>
                </a:cubicBezTo>
                <a:close/>
                <a:moveTo>
                  <a:pt x="4470415" y="5009"/>
                </a:moveTo>
                <a:cubicBezTo>
                  <a:pt x="4474027" y="4537"/>
                  <a:pt x="4479895" y="6420"/>
                  <a:pt x="4488019" y="10658"/>
                </a:cubicBezTo>
                <a:cubicBezTo>
                  <a:pt x="4504266" y="19133"/>
                  <a:pt x="4510013" y="26307"/>
                  <a:pt x="4505260" y="32179"/>
                </a:cubicBezTo>
                <a:cubicBezTo>
                  <a:pt x="4500506" y="38051"/>
                  <a:pt x="4495559" y="45684"/>
                  <a:pt x="4490418" y="55077"/>
                </a:cubicBezTo>
                <a:cubicBezTo>
                  <a:pt x="4485277" y="64470"/>
                  <a:pt x="4475952" y="79183"/>
                  <a:pt x="4462443" y="99216"/>
                </a:cubicBezTo>
                <a:cubicBezTo>
                  <a:pt x="4464651" y="99216"/>
                  <a:pt x="4472155" y="97667"/>
                  <a:pt x="4484954" y="94570"/>
                </a:cubicBezTo>
                <a:cubicBezTo>
                  <a:pt x="4497753" y="91472"/>
                  <a:pt x="4508511" y="88400"/>
                  <a:pt x="4517230" y="85353"/>
                </a:cubicBezTo>
                <a:cubicBezTo>
                  <a:pt x="4525949" y="82305"/>
                  <a:pt x="4533051" y="78899"/>
                  <a:pt x="4538536" y="75135"/>
                </a:cubicBezTo>
                <a:cubicBezTo>
                  <a:pt x="4544021" y="71371"/>
                  <a:pt x="4550897" y="71174"/>
                  <a:pt x="4559165" y="74544"/>
                </a:cubicBezTo>
                <a:cubicBezTo>
                  <a:pt x="4567432" y="77914"/>
                  <a:pt x="4575874" y="83427"/>
                  <a:pt x="4584493" y="91085"/>
                </a:cubicBezTo>
                <a:cubicBezTo>
                  <a:pt x="4593111" y="98743"/>
                  <a:pt x="4591250" y="104658"/>
                  <a:pt x="4578911" y="108831"/>
                </a:cubicBezTo>
                <a:cubicBezTo>
                  <a:pt x="4566571" y="113004"/>
                  <a:pt x="4553722" y="121239"/>
                  <a:pt x="4540365" y="133536"/>
                </a:cubicBezTo>
                <a:cubicBezTo>
                  <a:pt x="4527007" y="145832"/>
                  <a:pt x="4523479" y="143495"/>
                  <a:pt x="4529781" y="126523"/>
                </a:cubicBezTo>
                <a:cubicBezTo>
                  <a:pt x="4536084" y="109552"/>
                  <a:pt x="4539092" y="100779"/>
                  <a:pt x="4538805" y="100205"/>
                </a:cubicBezTo>
                <a:cubicBezTo>
                  <a:pt x="4538518" y="99632"/>
                  <a:pt x="4535980" y="100008"/>
                  <a:pt x="4531190" y="101335"/>
                </a:cubicBezTo>
                <a:cubicBezTo>
                  <a:pt x="4526401" y="102661"/>
                  <a:pt x="4514577" y="105569"/>
                  <a:pt x="4495720" y="110057"/>
                </a:cubicBezTo>
                <a:lnTo>
                  <a:pt x="4485072" y="114058"/>
                </a:lnTo>
                <a:cubicBezTo>
                  <a:pt x="4478891" y="115822"/>
                  <a:pt x="4473406" y="117410"/>
                  <a:pt x="4468617" y="118823"/>
                </a:cubicBezTo>
                <a:cubicBezTo>
                  <a:pt x="4463827" y="120235"/>
                  <a:pt x="4458815" y="118238"/>
                  <a:pt x="4453581" y="112832"/>
                </a:cubicBezTo>
                <a:cubicBezTo>
                  <a:pt x="4445149" y="125609"/>
                  <a:pt x="4434369" y="136002"/>
                  <a:pt x="4421240" y="144011"/>
                </a:cubicBezTo>
                <a:cubicBezTo>
                  <a:pt x="4408112" y="152020"/>
                  <a:pt x="4405204" y="150224"/>
                  <a:pt x="4412518" y="138623"/>
                </a:cubicBezTo>
                <a:cubicBezTo>
                  <a:pt x="4419831" y="127022"/>
                  <a:pt x="4428170" y="113864"/>
                  <a:pt x="4437534" y="99151"/>
                </a:cubicBezTo>
                <a:cubicBezTo>
                  <a:pt x="4446898" y="84438"/>
                  <a:pt x="4454492" y="69073"/>
                  <a:pt x="4460314" y="53055"/>
                </a:cubicBezTo>
                <a:cubicBezTo>
                  <a:pt x="4466136" y="37037"/>
                  <a:pt x="4468147" y="23847"/>
                  <a:pt x="4466348" y="13487"/>
                </a:cubicBezTo>
                <a:cubicBezTo>
                  <a:pt x="4465448" y="8306"/>
                  <a:pt x="4466804" y="5480"/>
                  <a:pt x="4470415" y="5009"/>
                </a:cubicBezTo>
                <a:close/>
                <a:moveTo>
                  <a:pt x="1994140" y="3559"/>
                </a:moveTo>
                <a:cubicBezTo>
                  <a:pt x="1995656" y="3382"/>
                  <a:pt x="1997612" y="3586"/>
                  <a:pt x="2000009" y="4173"/>
                </a:cubicBezTo>
                <a:cubicBezTo>
                  <a:pt x="2009595" y="6517"/>
                  <a:pt x="2017722" y="9274"/>
                  <a:pt x="2024390" y="12443"/>
                </a:cubicBezTo>
                <a:cubicBezTo>
                  <a:pt x="2031058" y="15613"/>
                  <a:pt x="2033471" y="20022"/>
                  <a:pt x="2031628" y="25672"/>
                </a:cubicBezTo>
                <a:cubicBezTo>
                  <a:pt x="2029786" y="31322"/>
                  <a:pt x="2028434" y="38439"/>
                  <a:pt x="2027574" y="47021"/>
                </a:cubicBezTo>
                <a:cubicBezTo>
                  <a:pt x="2026714" y="55604"/>
                  <a:pt x="2026283" y="64441"/>
                  <a:pt x="2026283" y="73533"/>
                </a:cubicBezTo>
                <a:cubicBezTo>
                  <a:pt x="2031288" y="72859"/>
                  <a:pt x="2039681" y="70890"/>
                  <a:pt x="2051461" y="67628"/>
                </a:cubicBezTo>
                <a:cubicBezTo>
                  <a:pt x="2063242" y="64366"/>
                  <a:pt x="2073466" y="66854"/>
                  <a:pt x="2082135" y="75092"/>
                </a:cubicBezTo>
                <a:cubicBezTo>
                  <a:pt x="2090803" y="83331"/>
                  <a:pt x="2090936" y="88077"/>
                  <a:pt x="2082532" y="89332"/>
                </a:cubicBezTo>
                <a:cubicBezTo>
                  <a:pt x="2074129" y="90587"/>
                  <a:pt x="2066160" y="91436"/>
                  <a:pt x="2058624" y="91881"/>
                </a:cubicBezTo>
                <a:cubicBezTo>
                  <a:pt x="2051088" y="92326"/>
                  <a:pt x="2040308" y="93329"/>
                  <a:pt x="2026283" y="94892"/>
                </a:cubicBezTo>
                <a:cubicBezTo>
                  <a:pt x="2026283" y="128707"/>
                  <a:pt x="2026502" y="156494"/>
                  <a:pt x="2026939" y="178256"/>
                </a:cubicBezTo>
                <a:cubicBezTo>
                  <a:pt x="2027377" y="200017"/>
                  <a:pt x="2025677" y="215218"/>
                  <a:pt x="2021841" y="223858"/>
                </a:cubicBezTo>
                <a:cubicBezTo>
                  <a:pt x="2018006" y="232497"/>
                  <a:pt x="2012531" y="239327"/>
                  <a:pt x="2005418" y="244346"/>
                </a:cubicBezTo>
                <a:cubicBezTo>
                  <a:pt x="1998306" y="249365"/>
                  <a:pt x="1992677" y="247146"/>
                  <a:pt x="1988533" y="237689"/>
                </a:cubicBezTo>
                <a:cubicBezTo>
                  <a:pt x="1984388" y="228231"/>
                  <a:pt x="1977021" y="218978"/>
                  <a:pt x="1966431" y="209930"/>
                </a:cubicBezTo>
                <a:cubicBezTo>
                  <a:pt x="1955840" y="200881"/>
                  <a:pt x="1956457" y="197482"/>
                  <a:pt x="1968280" y="199734"/>
                </a:cubicBezTo>
                <a:cubicBezTo>
                  <a:pt x="1980104" y="201985"/>
                  <a:pt x="1987629" y="203175"/>
                  <a:pt x="1990856" y="203304"/>
                </a:cubicBezTo>
                <a:cubicBezTo>
                  <a:pt x="1994082" y="203433"/>
                  <a:pt x="1996269" y="201386"/>
                  <a:pt x="1997416" y="197163"/>
                </a:cubicBezTo>
                <a:cubicBezTo>
                  <a:pt x="1998563" y="192940"/>
                  <a:pt x="1999363" y="186365"/>
                  <a:pt x="1999815" y="177438"/>
                </a:cubicBezTo>
                <a:cubicBezTo>
                  <a:pt x="2000266" y="168511"/>
                  <a:pt x="2000492" y="142932"/>
                  <a:pt x="2000492" y="100700"/>
                </a:cubicBezTo>
                <a:cubicBezTo>
                  <a:pt x="1976257" y="105977"/>
                  <a:pt x="1959085" y="109770"/>
                  <a:pt x="1948975" y="112079"/>
                </a:cubicBezTo>
                <a:cubicBezTo>
                  <a:pt x="1938865" y="114388"/>
                  <a:pt x="1928275" y="111864"/>
                  <a:pt x="1917204" y="104508"/>
                </a:cubicBezTo>
                <a:cubicBezTo>
                  <a:pt x="1906134" y="97151"/>
                  <a:pt x="1906525" y="92867"/>
                  <a:pt x="1918377" y="91655"/>
                </a:cubicBezTo>
                <a:cubicBezTo>
                  <a:pt x="1930229" y="90443"/>
                  <a:pt x="1943035" y="88472"/>
                  <a:pt x="1956794" y="85740"/>
                </a:cubicBezTo>
                <a:cubicBezTo>
                  <a:pt x="1970554" y="83008"/>
                  <a:pt x="1985120" y="80552"/>
                  <a:pt x="2000492" y="78372"/>
                </a:cubicBezTo>
                <a:cubicBezTo>
                  <a:pt x="2000492" y="69037"/>
                  <a:pt x="2000270" y="58683"/>
                  <a:pt x="1999825" y="47312"/>
                </a:cubicBezTo>
                <a:cubicBezTo>
                  <a:pt x="1999381" y="35940"/>
                  <a:pt x="1996904" y="25321"/>
                  <a:pt x="1992394" y="15455"/>
                </a:cubicBezTo>
                <a:cubicBezTo>
                  <a:pt x="1989011" y="8055"/>
                  <a:pt x="1989593" y="4090"/>
                  <a:pt x="1994140" y="3559"/>
                </a:cubicBezTo>
                <a:close/>
                <a:moveTo>
                  <a:pt x="4795903" y="3474"/>
                </a:moveTo>
                <a:cubicBezTo>
                  <a:pt x="4797403" y="3364"/>
                  <a:pt x="4799303" y="3604"/>
                  <a:pt x="4801602" y="4194"/>
                </a:cubicBezTo>
                <a:cubicBezTo>
                  <a:pt x="4810802" y="6553"/>
                  <a:pt x="4819377" y="10106"/>
                  <a:pt x="4827329" y="14853"/>
                </a:cubicBezTo>
                <a:cubicBezTo>
                  <a:pt x="4835281" y="19599"/>
                  <a:pt x="4837159" y="24837"/>
                  <a:pt x="4832964" y="30566"/>
                </a:cubicBezTo>
                <a:cubicBezTo>
                  <a:pt x="4828770" y="36295"/>
                  <a:pt x="4825619" y="42762"/>
                  <a:pt x="4823511" y="49968"/>
                </a:cubicBezTo>
                <a:cubicBezTo>
                  <a:pt x="4821403" y="57174"/>
                  <a:pt x="4817653" y="70880"/>
                  <a:pt x="4812261" y="91085"/>
                </a:cubicBezTo>
                <a:cubicBezTo>
                  <a:pt x="4843910" y="83972"/>
                  <a:pt x="4865130" y="79495"/>
                  <a:pt x="4875921" y="77652"/>
                </a:cubicBezTo>
                <a:cubicBezTo>
                  <a:pt x="4886712" y="75809"/>
                  <a:pt x="4895671" y="79111"/>
                  <a:pt x="4902798" y="87557"/>
                </a:cubicBezTo>
                <a:cubicBezTo>
                  <a:pt x="4909925" y="96004"/>
                  <a:pt x="4904766" y="100754"/>
                  <a:pt x="4887321" y="101808"/>
                </a:cubicBezTo>
                <a:cubicBezTo>
                  <a:pt x="4869876" y="102862"/>
                  <a:pt x="4843150" y="106816"/>
                  <a:pt x="4807142" y="113671"/>
                </a:cubicBezTo>
                <a:cubicBezTo>
                  <a:pt x="4804030" y="122232"/>
                  <a:pt x="4798086" y="135396"/>
                  <a:pt x="4789310" y="153164"/>
                </a:cubicBezTo>
                <a:cubicBezTo>
                  <a:pt x="4800180" y="152375"/>
                  <a:pt x="4810970" y="150482"/>
                  <a:pt x="4821683" y="147485"/>
                </a:cubicBezTo>
                <a:cubicBezTo>
                  <a:pt x="4832395" y="144488"/>
                  <a:pt x="4839783" y="140638"/>
                  <a:pt x="4843849" y="135934"/>
                </a:cubicBezTo>
                <a:cubicBezTo>
                  <a:pt x="4847914" y="131231"/>
                  <a:pt x="4853306" y="130345"/>
                  <a:pt x="4860024" y="133278"/>
                </a:cubicBezTo>
                <a:cubicBezTo>
                  <a:pt x="4866743" y="136210"/>
                  <a:pt x="4873060" y="140100"/>
                  <a:pt x="4878975" y="144947"/>
                </a:cubicBezTo>
                <a:cubicBezTo>
                  <a:pt x="4884890" y="149794"/>
                  <a:pt x="4885511" y="154569"/>
                  <a:pt x="4880836" y="159273"/>
                </a:cubicBezTo>
                <a:cubicBezTo>
                  <a:pt x="4876161" y="163976"/>
                  <a:pt x="4871831" y="172978"/>
                  <a:pt x="4867844" y="186279"/>
                </a:cubicBezTo>
                <a:cubicBezTo>
                  <a:pt x="4863857" y="199580"/>
                  <a:pt x="4858824" y="212382"/>
                  <a:pt x="4852743" y="224686"/>
                </a:cubicBezTo>
                <a:cubicBezTo>
                  <a:pt x="4861089" y="233491"/>
                  <a:pt x="4874993" y="243647"/>
                  <a:pt x="4894452" y="255155"/>
                </a:cubicBezTo>
                <a:cubicBezTo>
                  <a:pt x="4913912" y="266663"/>
                  <a:pt x="4932748" y="275421"/>
                  <a:pt x="4950960" y="281430"/>
                </a:cubicBezTo>
                <a:cubicBezTo>
                  <a:pt x="4969172" y="287438"/>
                  <a:pt x="4968347" y="291662"/>
                  <a:pt x="4948486" y="294099"/>
                </a:cubicBezTo>
                <a:cubicBezTo>
                  <a:pt x="4928625" y="296537"/>
                  <a:pt x="4912535" y="297054"/>
                  <a:pt x="4900217" y="295648"/>
                </a:cubicBezTo>
                <a:cubicBezTo>
                  <a:pt x="4887899" y="294243"/>
                  <a:pt x="4877430" y="289231"/>
                  <a:pt x="4868812" y="280612"/>
                </a:cubicBezTo>
                <a:lnTo>
                  <a:pt x="4837665" y="242410"/>
                </a:lnTo>
                <a:cubicBezTo>
                  <a:pt x="4827684" y="254542"/>
                  <a:pt x="4815266" y="264089"/>
                  <a:pt x="4800409" y="271051"/>
                </a:cubicBezTo>
                <a:cubicBezTo>
                  <a:pt x="4785553" y="278013"/>
                  <a:pt x="4771187" y="282179"/>
                  <a:pt x="4757313" y="283549"/>
                </a:cubicBezTo>
                <a:cubicBezTo>
                  <a:pt x="4743439" y="284918"/>
                  <a:pt x="4742604" y="282097"/>
                  <a:pt x="4754807" y="275084"/>
                </a:cubicBezTo>
                <a:cubicBezTo>
                  <a:pt x="4767011" y="268072"/>
                  <a:pt x="4779042" y="260393"/>
                  <a:pt x="4790901" y="252047"/>
                </a:cubicBezTo>
                <a:cubicBezTo>
                  <a:pt x="4802761" y="243701"/>
                  <a:pt x="4812527" y="234817"/>
                  <a:pt x="4820198" y="225395"/>
                </a:cubicBezTo>
                <a:cubicBezTo>
                  <a:pt x="4812828" y="217881"/>
                  <a:pt x="4805643" y="210406"/>
                  <a:pt x="4798645" y="202971"/>
                </a:cubicBezTo>
                <a:cubicBezTo>
                  <a:pt x="4791647" y="195536"/>
                  <a:pt x="4785166" y="189760"/>
                  <a:pt x="4779200" y="185644"/>
                </a:cubicBezTo>
                <a:cubicBezTo>
                  <a:pt x="4773234" y="181529"/>
                  <a:pt x="4774822" y="178238"/>
                  <a:pt x="4783964" y="175771"/>
                </a:cubicBezTo>
                <a:cubicBezTo>
                  <a:pt x="4793106" y="173305"/>
                  <a:pt x="4800330" y="175054"/>
                  <a:pt x="4805636" y="181020"/>
                </a:cubicBezTo>
                <a:lnTo>
                  <a:pt x="4832395" y="209865"/>
                </a:lnTo>
                <a:cubicBezTo>
                  <a:pt x="4836855" y="198909"/>
                  <a:pt x="4839984" y="188097"/>
                  <a:pt x="4841784" y="177427"/>
                </a:cubicBezTo>
                <a:cubicBezTo>
                  <a:pt x="4843584" y="166758"/>
                  <a:pt x="4843609" y="161424"/>
                  <a:pt x="4841859" y="161424"/>
                </a:cubicBezTo>
                <a:cubicBezTo>
                  <a:pt x="4837858" y="161424"/>
                  <a:pt x="4833037" y="162291"/>
                  <a:pt x="4827393" y="164027"/>
                </a:cubicBezTo>
                <a:cubicBezTo>
                  <a:pt x="4821751" y="165762"/>
                  <a:pt x="4815488" y="167787"/>
                  <a:pt x="4808604" y="170103"/>
                </a:cubicBezTo>
                <a:cubicBezTo>
                  <a:pt x="4801721" y="172419"/>
                  <a:pt x="4794099" y="170881"/>
                  <a:pt x="4785739" y="165489"/>
                </a:cubicBezTo>
                <a:cubicBezTo>
                  <a:pt x="4775170" y="190154"/>
                  <a:pt x="4762763" y="212142"/>
                  <a:pt x="4748515" y="231451"/>
                </a:cubicBezTo>
                <a:cubicBezTo>
                  <a:pt x="4734268" y="250760"/>
                  <a:pt x="4716107" y="266412"/>
                  <a:pt x="4694030" y="278408"/>
                </a:cubicBezTo>
                <a:cubicBezTo>
                  <a:pt x="4671953" y="290403"/>
                  <a:pt x="4670447" y="286503"/>
                  <a:pt x="4689512" y="266706"/>
                </a:cubicBezTo>
                <a:cubicBezTo>
                  <a:pt x="4708578" y="246909"/>
                  <a:pt x="4725023" y="225636"/>
                  <a:pt x="4738846" y="202885"/>
                </a:cubicBezTo>
                <a:cubicBezTo>
                  <a:pt x="4752670" y="180134"/>
                  <a:pt x="4765835" y="151916"/>
                  <a:pt x="4778339" y="118231"/>
                </a:cubicBezTo>
                <a:cubicBezTo>
                  <a:pt x="4759826" y="122547"/>
                  <a:pt x="4746296" y="127904"/>
                  <a:pt x="4737749" y="134299"/>
                </a:cubicBezTo>
                <a:cubicBezTo>
                  <a:pt x="4729203" y="140695"/>
                  <a:pt x="4722810" y="141183"/>
                  <a:pt x="4718573" y="135762"/>
                </a:cubicBezTo>
                <a:cubicBezTo>
                  <a:pt x="4714335" y="130341"/>
                  <a:pt x="4712217" y="124921"/>
                  <a:pt x="4712217" y="119500"/>
                </a:cubicBezTo>
                <a:cubicBezTo>
                  <a:pt x="4712217" y="113520"/>
                  <a:pt x="4714741" y="108462"/>
                  <a:pt x="4719788" y="104325"/>
                </a:cubicBezTo>
                <a:cubicBezTo>
                  <a:pt x="4724836" y="100188"/>
                  <a:pt x="4729336" y="93383"/>
                  <a:pt x="4733286" y="83911"/>
                </a:cubicBezTo>
                <a:cubicBezTo>
                  <a:pt x="4737237" y="74440"/>
                  <a:pt x="4737861" y="64943"/>
                  <a:pt x="4735157" y="55421"/>
                </a:cubicBezTo>
                <a:cubicBezTo>
                  <a:pt x="4732455" y="45899"/>
                  <a:pt x="4736104" y="42841"/>
                  <a:pt x="4746106" y="46247"/>
                </a:cubicBezTo>
                <a:cubicBezTo>
                  <a:pt x="4756108" y="49653"/>
                  <a:pt x="4763110" y="54062"/>
                  <a:pt x="4767111" y="59476"/>
                </a:cubicBezTo>
                <a:cubicBezTo>
                  <a:pt x="4771112" y="64889"/>
                  <a:pt x="4771625" y="69252"/>
                  <a:pt x="4768649" y="72565"/>
                </a:cubicBezTo>
                <a:cubicBezTo>
                  <a:pt x="4765673" y="75877"/>
                  <a:pt x="4762884" y="79921"/>
                  <a:pt x="4760281" y="84697"/>
                </a:cubicBezTo>
                <a:cubicBezTo>
                  <a:pt x="4757679" y="89472"/>
                  <a:pt x="4755116" y="93978"/>
                  <a:pt x="4752591" y="98216"/>
                </a:cubicBezTo>
                <a:cubicBezTo>
                  <a:pt x="4750068" y="102453"/>
                  <a:pt x="4751509" y="104375"/>
                  <a:pt x="4756915" y="103981"/>
                </a:cubicBezTo>
                <a:cubicBezTo>
                  <a:pt x="4762322" y="103586"/>
                  <a:pt x="4771040" y="101389"/>
                  <a:pt x="4783072" y="97388"/>
                </a:cubicBezTo>
                <a:cubicBezTo>
                  <a:pt x="4788019" y="85844"/>
                  <a:pt x="4791844" y="71249"/>
                  <a:pt x="4794547" y="53603"/>
                </a:cubicBezTo>
                <a:cubicBezTo>
                  <a:pt x="4797250" y="35958"/>
                  <a:pt x="4796803" y="22722"/>
                  <a:pt x="4793203" y="13895"/>
                </a:cubicBezTo>
                <a:cubicBezTo>
                  <a:pt x="4790503" y="7276"/>
                  <a:pt x="4791404" y="3802"/>
                  <a:pt x="4795903" y="3474"/>
                </a:cubicBezTo>
                <a:close/>
                <a:moveTo>
                  <a:pt x="3648090" y="2719"/>
                </a:moveTo>
                <a:cubicBezTo>
                  <a:pt x="3649601" y="2569"/>
                  <a:pt x="3651515" y="2850"/>
                  <a:pt x="3653831" y="3560"/>
                </a:cubicBezTo>
                <a:cubicBezTo>
                  <a:pt x="3663095" y="6399"/>
                  <a:pt x="3670997" y="10009"/>
                  <a:pt x="3677536" y="14390"/>
                </a:cubicBezTo>
                <a:cubicBezTo>
                  <a:pt x="3684075" y="18771"/>
                  <a:pt x="3685448" y="23152"/>
                  <a:pt x="3681655" y="27533"/>
                </a:cubicBezTo>
                <a:cubicBezTo>
                  <a:pt x="3677862" y="31914"/>
                  <a:pt x="3671204" y="46795"/>
                  <a:pt x="3661683" y="72178"/>
                </a:cubicBezTo>
                <a:cubicBezTo>
                  <a:pt x="3672395" y="70528"/>
                  <a:pt x="3682232" y="68316"/>
                  <a:pt x="3691195" y="65542"/>
                </a:cubicBezTo>
                <a:cubicBezTo>
                  <a:pt x="3700157" y="62767"/>
                  <a:pt x="3707829" y="64731"/>
                  <a:pt x="3714211" y="71435"/>
                </a:cubicBezTo>
                <a:cubicBezTo>
                  <a:pt x="3720592" y="78139"/>
                  <a:pt x="3715935" y="83341"/>
                  <a:pt x="3700240" y="87041"/>
                </a:cubicBezTo>
                <a:cubicBezTo>
                  <a:pt x="3684544" y="90741"/>
                  <a:pt x="3669498" y="93817"/>
                  <a:pt x="3655100" y="96269"/>
                </a:cubicBezTo>
                <a:cubicBezTo>
                  <a:pt x="3644833" y="123673"/>
                  <a:pt x="3638416" y="139559"/>
                  <a:pt x="3635849" y="143925"/>
                </a:cubicBezTo>
                <a:cubicBezTo>
                  <a:pt x="3633282" y="148292"/>
                  <a:pt x="3633759" y="150281"/>
                  <a:pt x="3637279" y="149894"/>
                </a:cubicBezTo>
                <a:cubicBezTo>
                  <a:pt x="3640800" y="149507"/>
                  <a:pt x="3648016" y="148532"/>
                  <a:pt x="3658929" y="146969"/>
                </a:cubicBezTo>
                <a:cubicBezTo>
                  <a:pt x="3659761" y="131238"/>
                  <a:pt x="3658377" y="119565"/>
                  <a:pt x="3654778" y="111950"/>
                </a:cubicBezTo>
                <a:cubicBezTo>
                  <a:pt x="3651178" y="104335"/>
                  <a:pt x="3653519" y="101482"/>
                  <a:pt x="3661801" y="103389"/>
                </a:cubicBezTo>
                <a:cubicBezTo>
                  <a:pt x="3670082" y="105296"/>
                  <a:pt x="3676858" y="107666"/>
                  <a:pt x="3682128" y="110498"/>
                </a:cubicBezTo>
                <a:cubicBezTo>
                  <a:pt x="3687398" y="113330"/>
                  <a:pt x="3688886" y="116894"/>
                  <a:pt x="3686592" y="121189"/>
                </a:cubicBezTo>
                <a:cubicBezTo>
                  <a:pt x="3684297" y="125484"/>
                  <a:pt x="3682748" y="132098"/>
                  <a:pt x="3681945" y="141032"/>
                </a:cubicBezTo>
                <a:cubicBezTo>
                  <a:pt x="3684512" y="141147"/>
                  <a:pt x="3689402" y="139598"/>
                  <a:pt x="3696615" y="136386"/>
                </a:cubicBezTo>
                <a:cubicBezTo>
                  <a:pt x="3703828" y="133174"/>
                  <a:pt x="3710160" y="135196"/>
                  <a:pt x="3715609" y="142452"/>
                </a:cubicBezTo>
                <a:cubicBezTo>
                  <a:pt x="3721058" y="149708"/>
                  <a:pt x="3718495" y="154462"/>
                  <a:pt x="3707919" y="156713"/>
                </a:cubicBezTo>
                <a:cubicBezTo>
                  <a:pt x="3697343" y="158964"/>
                  <a:pt x="3688234" y="160793"/>
                  <a:pt x="3680590" y="162198"/>
                </a:cubicBezTo>
                <a:lnTo>
                  <a:pt x="3680590" y="188269"/>
                </a:lnTo>
                <a:cubicBezTo>
                  <a:pt x="3691517" y="185659"/>
                  <a:pt x="3699795" y="183432"/>
                  <a:pt x="3705424" y="181590"/>
                </a:cubicBezTo>
                <a:cubicBezTo>
                  <a:pt x="3711053" y="179747"/>
                  <a:pt x="3716645" y="181468"/>
                  <a:pt x="3722202" y="186752"/>
                </a:cubicBezTo>
                <a:cubicBezTo>
                  <a:pt x="3727759" y="192037"/>
                  <a:pt x="3724887" y="196113"/>
                  <a:pt x="3713587" y="198981"/>
                </a:cubicBezTo>
                <a:cubicBezTo>
                  <a:pt x="3702287" y="201849"/>
                  <a:pt x="3691245" y="204774"/>
                  <a:pt x="3680461" y="207757"/>
                </a:cubicBezTo>
                <a:cubicBezTo>
                  <a:pt x="3679601" y="255754"/>
                  <a:pt x="3676887" y="283878"/>
                  <a:pt x="3672319" y="292131"/>
                </a:cubicBezTo>
                <a:cubicBezTo>
                  <a:pt x="3667752" y="300384"/>
                  <a:pt x="3662561" y="298229"/>
                  <a:pt x="3656746" y="285667"/>
                </a:cubicBezTo>
                <a:cubicBezTo>
                  <a:pt x="3650931" y="273105"/>
                  <a:pt x="3649379" y="263795"/>
                  <a:pt x="3652089" y="257736"/>
                </a:cubicBezTo>
                <a:cubicBezTo>
                  <a:pt x="3654799" y="251678"/>
                  <a:pt x="3656599" y="236222"/>
                  <a:pt x="3657488" y="211371"/>
                </a:cubicBezTo>
                <a:cubicBezTo>
                  <a:pt x="3630844" y="221007"/>
                  <a:pt x="3613446" y="227690"/>
                  <a:pt x="3605293" y="231418"/>
                </a:cubicBezTo>
                <a:cubicBezTo>
                  <a:pt x="3597141" y="235147"/>
                  <a:pt x="3588727" y="231135"/>
                  <a:pt x="3580051" y="219383"/>
                </a:cubicBezTo>
                <a:cubicBezTo>
                  <a:pt x="3571375" y="207632"/>
                  <a:pt x="3572153" y="202215"/>
                  <a:pt x="3582385" y="203132"/>
                </a:cubicBezTo>
                <a:cubicBezTo>
                  <a:pt x="3592617" y="204050"/>
                  <a:pt x="3603720" y="203620"/>
                  <a:pt x="3615694" y="201842"/>
                </a:cubicBezTo>
                <a:cubicBezTo>
                  <a:pt x="3627668" y="200063"/>
                  <a:pt x="3642044" y="197174"/>
                  <a:pt x="3658822" y="193173"/>
                </a:cubicBezTo>
                <a:lnTo>
                  <a:pt x="3658822" y="165489"/>
                </a:lnTo>
                <a:cubicBezTo>
                  <a:pt x="3638372" y="168988"/>
                  <a:pt x="3624821" y="172785"/>
                  <a:pt x="3618167" y="176879"/>
                </a:cubicBezTo>
                <a:cubicBezTo>
                  <a:pt x="3611514" y="180973"/>
                  <a:pt x="3606505" y="178159"/>
                  <a:pt x="3603142" y="168436"/>
                </a:cubicBezTo>
                <a:cubicBezTo>
                  <a:pt x="3599779" y="158714"/>
                  <a:pt x="3601292" y="151741"/>
                  <a:pt x="3607681" y="147517"/>
                </a:cubicBezTo>
                <a:cubicBezTo>
                  <a:pt x="3614070" y="143294"/>
                  <a:pt x="3621673" y="127237"/>
                  <a:pt x="3630493" y="99345"/>
                </a:cubicBezTo>
                <a:cubicBezTo>
                  <a:pt x="3625115" y="100248"/>
                  <a:pt x="3620139" y="100453"/>
                  <a:pt x="3615564" y="99958"/>
                </a:cubicBezTo>
                <a:cubicBezTo>
                  <a:pt x="3610990" y="99463"/>
                  <a:pt x="3606035" y="96387"/>
                  <a:pt x="3600701" y="90730"/>
                </a:cubicBezTo>
                <a:cubicBezTo>
                  <a:pt x="3595366" y="85073"/>
                  <a:pt x="3597069" y="81936"/>
                  <a:pt x="3605810" y="81319"/>
                </a:cubicBezTo>
                <a:cubicBezTo>
                  <a:pt x="3614550" y="80703"/>
                  <a:pt x="3624756" y="79226"/>
                  <a:pt x="3636429" y="76888"/>
                </a:cubicBezTo>
                <a:cubicBezTo>
                  <a:pt x="3645966" y="46975"/>
                  <a:pt x="3648934" y="26565"/>
                  <a:pt x="3645335" y="15659"/>
                </a:cubicBezTo>
                <a:cubicBezTo>
                  <a:pt x="3642635" y="7480"/>
                  <a:pt x="3643553" y="3166"/>
                  <a:pt x="3648090" y="2719"/>
                </a:cubicBezTo>
                <a:close/>
                <a:moveTo>
                  <a:pt x="2654496" y="90"/>
                </a:moveTo>
                <a:cubicBezTo>
                  <a:pt x="2656152" y="-146"/>
                  <a:pt x="2658347" y="86"/>
                  <a:pt x="2661081" y="785"/>
                </a:cubicBezTo>
                <a:cubicBezTo>
                  <a:pt x="2672015" y="3581"/>
                  <a:pt x="2682390" y="7324"/>
                  <a:pt x="2692206" y="12013"/>
                </a:cubicBezTo>
                <a:cubicBezTo>
                  <a:pt x="2702022" y="16702"/>
                  <a:pt x="2704449" y="22320"/>
                  <a:pt x="2699487" y="28866"/>
                </a:cubicBezTo>
                <a:cubicBezTo>
                  <a:pt x="2694526" y="35413"/>
                  <a:pt x="2692453" y="54804"/>
                  <a:pt x="2693271" y="87041"/>
                </a:cubicBezTo>
                <a:cubicBezTo>
                  <a:pt x="2719140" y="84374"/>
                  <a:pt x="2738568" y="81681"/>
                  <a:pt x="2751553" y="78964"/>
                </a:cubicBezTo>
                <a:cubicBezTo>
                  <a:pt x="2764538" y="76247"/>
                  <a:pt x="2774519" y="80538"/>
                  <a:pt x="2781495" y="91838"/>
                </a:cubicBezTo>
                <a:cubicBezTo>
                  <a:pt x="2788472" y="103138"/>
                  <a:pt x="2784062" y="107888"/>
                  <a:pt x="2768266" y="106089"/>
                </a:cubicBezTo>
                <a:cubicBezTo>
                  <a:pt x="2752471" y="104289"/>
                  <a:pt x="2727522" y="105490"/>
                  <a:pt x="2693421" y="109691"/>
                </a:cubicBezTo>
                <a:cubicBezTo>
                  <a:pt x="2693421" y="140580"/>
                  <a:pt x="2693640" y="172301"/>
                  <a:pt x="2694077" y="204853"/>
                </a:cubicBezTo>
                <a:cubicBezTo>
                  <a:pt x="2694515" y="237405"/>
                  <a:pt x="2693561" y="259056"/>
                  <a:pt x="2691217" y="269804"/>
                </a:cubicBezTo>
                <a:cubicBezTo>
                  <a:pt x="2688872" y="280552"/>
                  <a:pt x="2684312" y="290597"/>
                  <a:pt x="2677536" y="299939"/>
                </a:cubicBezTo>
                <a:cubicBezTo>
                  <a:pt x="2670760" y="309282"/>
                  <a:pt x="2664852" y="309881"/>
                  <a:pt x="2659811" y="301736"/>
                </a:cubicBezTo>
                <a:cubicBezTo>
                  <a:pt x="2654771" y="293590"/>
                  <a:pt x="2646264" y="282767"/>
                  <a:pt x="2634289" y="269266"/>
                </a:cubicBezTo>
                <a:cubicBezTo>
                  <a:pt x="2622316" y="255764"/>
                  <a:pt x="2622824" y="251064"/>
                  <a:pt x="2635817" y="255166"/>
                </a:cubicBezTo>
                <a:cubicBezTo>
                  <a:pt x="2648809" y="259267"/>
                  <a:pt x="2656295" y="261289"/>
                  <a:pt x="2658273" y="261232"/>
                </a:cubicBezTo>
                <a:cubicBezTo>
                  <a:pt x="2660252" y="261174"/>
                  <a:pt x="2661855" y="256585"/>
                  <a:pt x="2663081" y="247465"/>
                </a:cubicBezTo>
                <a:cubicBezTo>
                  <a:pt x="2664307" y="238345"/>
                  <a:pt x="2665146" y="223736"/>
                  <a:pt x="2665598" y="203638"/>
                </a:cubicBezTo>
                <a:cubicBezTo>
                  <a:pt x="2666049" y="183540"/>
                  <a:pt x="2666275" y="158671"/>
                  <a:pt x="2666275" y="129029"/>
                </a:cubicBezTo>
                <a:cubicBezTo>
                  <a:pt x="2654072" y="157724"/>
                  <a:pt x="2640230" y="180948"/>
                  <a:pt x="2624750" y="198701"/>
                </a:cubicBezTo>
                <a:cubicBezTo>
                  <a:pt x="2609270" y="216454"/>
                  <a:pt x="2589598" y="231777"/>
                  <a:pt x="2565736" y="244669"/>
                </a:cubicBezTo>
                <a:cubicBezTo>
                  <a:pt x="2541874" y="257561"/>
                  <a:pt x="2539504" y="254979"/>
                  <a:pt x="2558627" y="236925"/>
                </a:cubicBezTo>
                <a:cubicBezTo>
                  <a:pt x="2577750" y="218871"/>
                  <a:pt x="2594442" y="200487"/>
                  <a:pt x="2608703" y="181773"/>
                </a:cubicBezTo>
                <a:cubicBezTo>
                  <a:pt x="2622964" y="163059"/>
                  <a:pt x="2637652" y="140530"/>
                  <a:pt x="2652767" y="114187"/>
                </a:cubicBezTo>
                <a:cubicBezTo>
                  <a:pt x="2607782" y="120482"/>
                  <a:pt x="2581618" y="124308"/>
                  <a:pt x="2574276" y="125663"/>
                </a:cubicBezTo>
                <a:cubicBezTo>
                  <a:pt x="2566934" y="127018"/>
                  <a:pt x="2560735" y="126710"/>
                  <a:pt x="2555680" y="124738"/>
                </a:cubicBezTo>
                <a:cubicBezTo>
                  <a:pt x="2550625" y="122766"/>
                  <a:pt x="2544846" y="118012"/>
                  <a:pt x="2538343" y="110477"/>
                </a:cubicBezTo>
                <a:cubicBezTo>
                  <a:pt x="2531840" y="102941"/>
                  <a:pt x="2535077" y="99632"/>
                  <a:pt x="2548055" y="100550"/>
                </a:cubicBezTo>
                <a:cubicBezTo>
                  <a:pt x="2561033" y="101467"/>
                  <a:pt x="2576932" y="101030"/>
                  <a:pt x="2595754" y="99237"/>
                </a:cubicBezTo>
                <a:cubicBezTo>
                  <a:pt x="2614575" y="97445"/>
                  <a:pt x="2637631" y="94892"/>
                  <a:pt x="2664920" y="91580"/>
                </a:cubicBezTo>
                <a:cubicBezTo>
                  <a:pt x="2664920" y="81484"/>
                  <a:pt x="2664702" y="69209"/>
                  <a:pt x="2664264" y="54754"/>
                </a:cubicBezTo>
                <a:cubicBezTo>
                  <a:pt x="2663827" y="40299"/>
                  <a:pt x="2660453" y="26991"/>
                  <a:pt x="2654144" y="14831"/>
                </a:cubicBezTo>
                <a:cubicBezTo>
                  <a:pt x="2649411" y="5711"/>
                  <a:pt x="2649529" y="797"/>
                  <a:pt x="2654496" y="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7425" name="AutoShape 27"/>
          <p:cNvSpPr/>
          <p:nvPr/>
        </p:nvSpPr>
        <p:spPr>
          <a:xfrm flipH="1">
            <a:off x="1386284" y="2319563"/>
            <a:ext cx="2909888" cy="1466849"/>
          </a:xfrm>
          <a:prstGeom prst="wedgeRoundRectCallout">
            <a:avLst>
              <a:gd name="adj1" fmla="val 56259"/>
              <a:gd name="adj2" fmla="val 21764"/>
              <a:gd name="adj3" fmla="val 16667"/>
            </a:avLst>
          </a:prstGeom>
          <a:noFill/>
          <a:ln w="19050" cap="flat" cmpd="sng">
            <a:solidFill>
              <a:srgbClr val="D62443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先比较两个数的位数，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位数多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的那个数就大。</a:t>
            </a:r>
          </a:p>
        </p:txBody>
      </p:sp>
      <p:sp>
        <p:nvSpPr>
          <p:cNvPr id="7268" name="AutoShape 27"/>
          <p:cNvSpPr/>
          <p:nvPr/>
        </p:nvSpPr>
        <p:spPr>
          <a:xfrm flipH="1">
            <a:off x="7719466" y="2132856"/>
            <a:ext cx="3111247" cy="1960488"/>
          </a:xfrm>
          <a:prstGeom prst="wedgeRoundRectCallout">
            <a:avLst>
              <a:gd name="adj1" fmla="val -57329"/>
              <a:gd name="adj2" fmla="val 10902"/>
              <a:gd name="adj3" fmla="val 16667"/>
            </a:avLst>
          </a:prstGeom>
          <a:noFill/>
          <a:ln w="19050" cap="flat" cmpd="sng">
            <a:solidFill>
              <a:srgbClr val="D62443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如果位数相同，就从最高位比起，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最高位上的数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大的那个数就大。</a:t>
            </a:r>
          </a:p>
        </p:txBody>
      </p:sp>
      <p:sp>
        <p:nvSpPr>
          <p:cNvPr id="17423" name="AutoShape 27"/>
          <p:cNvSpPr/>
          <p:nvPr/>
        </p:nvSpPr>
        <p:spPr>
          <a:xfrm flipH="1">
            <a:off x="1458066" y="4944298"/>
            <a:ext cx="4230689" cy="1049338"/>
          </a:xfrm>
          <a:prstGeom prst="wedgeRoundRectCallout">
            <a:avLst>
              <a:gd name="adj1" fmla="val 57125"/>
              <a:gd name="adj2" fmla="val 8153"/>
              <a:gd name="adj3" fmla="val 16667"/>
            </a:avLst>
          </a:prstGeom>
          <a:noFill/>
          <a:ln w="19050" cap="flat" cmpd="sng">
            <a:solidFill>
              <a:srgbClr val="D62443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如果最高位上的数相同，就比较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下一位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，依此类推。</a:t>
            </a:r>
          </a:p>
        </p:txBody>
      </p:sp>
      <p:sp>
        <p:nvSpPr>
          <p:cNvPr id="1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5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112782" y="1067458"/>
            <a:ext cx="7599644" cy="2805581"/>
            <a:chOff x="860788" y="1113676"/>
            <a:chExt cx="7599644" cy="2805581"/>
          </a:xfrm>
        </p:grpSpPr>
        <p:sp>
          <p:nvSpPr>
            <p:cNvPr id="8" name="TextBox 25"/>
            <p:cNvSpPr txBox="1">
              <a:spLocks noChangeArrowheads="1"/>
            </p:cNvSpPr>
            <p:nvPr/>
          </p:nvSpPr>
          <p:spPr bwMode="auto">
            <a:xfrm>
              <a:off x="1095670" y="1113676"/>
              <a:ext cx="6845696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按要求排一排。</a:t>
              </a:r>
            </a:p>
          </p:txBody>
        </p:sp>
        <p:sp>
          <p:nvSpPr>
            <p:cNvPr id="9" name="TextBox 25"/>
            <p:cNvSpPr txBox="1">
              <a:spLocks noChangeArrowheads="1"/>
            </p:cNvSpPr>
            <p:nvPr/>
          </p:nvSpPr>
          <p:spPr bwMode="auto">
            <a:xfrm>
              <a:off x="860788" y="1883928"/>
              <a:ext cx="684569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（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1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）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3001   3010   3100   1003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" name="TextBox 25"/>
            <p:cNvSpPr txBox="1">
              <a:spLocks noChangeArrowheads="1"/>
            </p:cNvSpPr>
            <p:nvPr/>
          </p:nvSpPr>
          <p:spPr bwMode="auto">
            <a:xfrm>
              <a:off x="1599590" y="2457994"/>
              <a:ext cx="68456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（            ）＞（            ）＞（           ）＞（           ）</a:t>
              </a:r>
            </a:p>
          </p:txBody>
        </p:sp>
        <p:sp>
          <p:nvSpPr>
            <p:cNvPr id="11" name="TextBox 25"/>
            <p:cNvSpPr txBox="1">
              <a:spLocks noChangeArrowheads="1"/>
            </p:cNvSpPr>
            <p:nvPr/>
          </p:nvSpPr>
          <p:spPr bwMode="auto">
            <a:xfrm>
              <a:off x="875934" y="2942606"/>
              <a:ext cx="684569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（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2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）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5246   5426   5524   5264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2" name="TextBox 25"/>
            <p:cNvSpPr txBox="1">
              <a:spLocks noChangeArrowheads="1"/>
            </p:cNvSpPr>
            <p:nvPr/>
          </p:nvSpPr>
          <p:spPr bwMode="auto">
            <a:xfrm>
              <a:off x="1614736" y="3457592"/>
              <a:ext cx="68456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（            ）＞（            ）＞（           ）＞（           ）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3959898" y="2403041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3010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616082" y="2383877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3001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35159" y="2383877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3100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272266" y="2383877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1003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59898" y="3429000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5426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654886" y="3429000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5264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215865" y="3429000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5524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344274" y="3429000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5246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课堂练习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1452889" y="4234782"/>
            <a:ext cx="3691607" cy="313971"/>
          </a:xfrm>
          <a:custGeom>
            <a:avLst/>
            <a:gdLst/>
            <a:ahLst/>
            <a:cxnLst/>
            <a:rect l="l" t="t" r="r" b="b"/>
            <a:pathLst>
              <a:path w="3691607" h="313971">
                <a:moveTo>
                  <a:pt x="1649126" y="238695"/>
                </a:moveTo>
                <a:cubicBezTo>
                  <a:pt x="1652494" y="238469"/>
                  <a:pt x="1658496" y="240235"/>
                  <a:pt x="1667132" y="243992"/>
                </a:cubicBezTo>
                <a:cubicBezTo>
                  <a:pt x="1684405" y="251506"/>
                  <a:pt x="1695906" y="259110"/>
                  <a:pt x="1701635" y="266804"/>
                </a:cubicBezTo>
                <a:cubicBezTo>
                  <a:pt x="1707364" y="274497"/>
                  <a:pt x="1708787" y="284263"/>
                  <a:pt x="1705905" y="296101"/>
                </a:cubicBezTo>
                <a:cubicBezTo>
                  <a:pt x="1703022" y="307939"/>
                  <a:pt x="1696960" y="309243"/>
                  <a:pt x="1687718" y="300016"/>
                </a:cubicBezTo>
                <a:cubicBezTo>
                  <a:pt x="1678475" y="290788"/>
                  <a:pt x="1669860" y="281183"/>
                  <a:pt x="1661873" y="271203"/>
                </a:cubicBezTo>
                <a:cubicBezTo>
                  <a:pt x="1655707" y="262383"/>
                  <a:pt x="1650723" y="253765"/>
                  <a:pt x="1646923" y="245347"/>
                </a:cubicBezTo>
                <a:cubicBezTo>
                  <a:pt x="1645023" y="241138"/>
                  <a:pt x="1645757" y="238921"/>
                  <a:pt x="1649126" y="238695"/>
                </a:cubicBezTo>
                <a:close/>
                <a:moveTo>
                  <a:pt x="3645991" y="221299"/>
                </a:moveTo>
                <a:cubicBezTo>
                  <a:pt x="3642619" y="221489"/>
                  <a:pt x="3639340" y="222768"/>
                  <a:pt x="3636152" y="225138"/>
                </a:cubicBezTo>
                <a:cubicBezTo>
                  <a:pt x="3629778" y="229878"/>
                  <a:pt x="3626591" y="236194"/>
                  <a:pt x="3626591" y="244089"/>
                </a:cubicBezTo>
                <a:cubicBezTo>
                  <a:pt x="3626591" y="251983"/>
                  <a:pt x="3630140" y="257909"/>
                  <a:pt x="3637239" y="261867"/>
                </a:cubicBezTo>
                <a:cubicBezTo>
                  <a:pt x="3644337" y="265825"/>
                  <a:pt x="3651285" y="265624"/>
                  <a:pt x="3658082" y="261265"/>
                </a:cubicBezTo>
                <a:cubicBezTo>
                  <a:pt x="3664879" y="256891"/>
                  <a:pt x="3668074" y="250581"/>
                  <a:pt x="3667665" y="242336"/>
                </a:cubicBezTo>
                <a:cubicBezTo>
                  <a:pt x="3667256" y="234090"/>
                  <a:pt x="3663496" y="227978"/>
                  <a:pt x="3656383" y="223998"/>
                </a:cubicBezTo>
                <a:cubicBezTo>
                  <a:pt x="3652827" y="222008"/>
                  <a:pt x="3649363" y="221109"/>
                  <a:pt x="3645991" y="221299"/>
                </a:cubicBezTo>
                <a:close/>
                <a:moveTo>
                  <a:pt x="3344182" y="205876"/>
                </a:moveTo>
                <a:lnTo>
                  <a:pt x="3320112" y="210888"/>
                </a:lnTo>
                <a:cubicBezTo>
                  <a:pt x="3314677" y="223091"/>
                  <a:pt x="3312114" y="229706"/>
                  <a:pt x="3312422" y="230731"/>
                </a:cubicBezTo>
                <a:cubicBezTo>
                  <a:pt x="3312731" y="231756"/>
                  <a:pt x="3314132" y="232627"/>
                  <a:pt x="3316627" y="233344"/>
                </a:cubicBezTo>
                <a:cubicBezTo>
                  <a:pt x="3319123" y="234061"/>
                  <a:pt x="3323346" y="235653"/>
                  <a:pt x="3329297" y="238120"/>
                </a:cubicBezTo>
                <a:cubicBezTo>
                  <a:pt x="3334775" y="231466"/>
                  <a:pt x="3339737" y="220718"/>
                  <a:pt x="3344182" y="205876"/>
                </a:cubicBezTo>
                <a:close/>
                <a:moveTo>
                  <a:pt x="3648472" y="198379"/>
                </a:moveTo>
                <a:cubicBezTo>
                  <a:pt x="3653993" y="198501"/>
                  <a:pt x="3659638" y="199774"/>
                  <a:pt x="3665406" y="202197"/>
                </a:cubicBezTo>
                <a:cubicBezTo>
                  <a:pt x="3676943" y="207044"/>
                  <a:pt x="3684604" y="214724"/>
                  <a:pt x="3688390" y="225235"/>
                </a:cubicBezTo>
                <a:cubicBezTo>
                  <a:pt x="3692176" y="235746"/>
                  <a:pt x="3692621" y="246143"/>
                  <a:pt x="3689724" y="256425"/>
                </a:cubicBezTo>
                <a:cubicBezTo>
                  <a:pt x="3686827" y="266707"/>
                  <a:pt x="3681407" y="274576"/>
                  <a:pt x="3673462" y="280032"/>
                </a:cubicBezTo>
                <a:cubicBezTo>
                  <a:pt x="3665518" y="285489"/>
                  <a:pt x="3656078" y="288217"/>
                  <a:pt x="3645144" y="288217"/>
                </a:cubicBezTo>
                <a:cubicBezTo>
                  <a:pt x="3634209" y="288217"/>
                  <a:pt x="3624308" y="283779"/>
                  <a:pt x="3615438" y="274902"/>
                </a:cubicBezTo>
                <a:cubicBezTo>
                  <a:pt x="3606569" y="266026"/>
                  <a:pt x="3602134" y="256482"/>
                  <a:pt x="3602134" y="246272"/>
                </a:cubicBezTo>
                <a:cubicBezTo>
                  <a:pt x="3602134" y="236062"/>
                  <a:pt x="3604521" y="227131"/>
                  <a:pt x="3609297" y="219481"/>
                </a:cubicBezTo>
                <a:cubicBezTo>
                  <a:pt x="3614072" y="211830"/>
                  <a:pt x="3621733" y="205825"/>
                  <a:pt x="3632280" y="201466"/>
                </a:cubicBezTo>
                <a:cubicBezTo>
                  <a:pt x="3637554" y="199286"/>
                  <a:pt x="3642952" y="198257"/>
                  <a:pt x="3648472" y="198379"/>
                </a:cubicBezTo>
                <a:close/>
                <a:moveTo>
                  <a:pt x="2350156" y="169437"/>
                </a:moveTo>
                <a:cubicBezTo>
                  <a:pt x="2345624" y="170341"/>
                  <a:pt x="2331298" y="173223"/>
                  <a:pt x="2307178" y="178084"/>
                </a:cubicBezTo>
                <a:cubicBezTo>
                  <a:pt x="2308885" y="193271"/>
                  <a:pt x="2310068" y="202929"/>
                  <a:pt x="2310727" y="207059"/>
                </a:cubicBezTo>
                <a:cubicBezTo>
                  <a:pt x="2332854" y="203531"/>
                  <a:pt x="2346133" y="201136"/>
                  <a:pt x="2350565" y="199874"/>
                </a:cubicBezTo>
                <a:cubicBezTo>
                  <a:pt x="2353031" y="190008"/>
                  <a:pt x="2354712" y="182243"/>
                  <a:pt x="2355609" y="176579"/>
                </a:cubicBezTo>
                <a:cubicBezTo>
                  <a:pt x="2356505" y="170914"/>
                  <a:pt x="2354687" y="168534"/>
                  <a:pt x="2350156" y="169437"/>
                </a:cubicBezTo>
                <a:close/>
                <a:moveTo>
                  <a:pt x="3031358" y="150184"/>
                </a:moveTo>
                <a:cubicBezTo>
                  <a:pt x="3033677" y="150495"/>
                  <a:pt x="3036481" y="151130"/>
                  <a:pt x="3039772" y="152089"/>
                </a:cubicBezTo>
                <a:cubicBezTo>
                  <a:pt x="3052937" y="155925"/>
                  <a:pt x="3062412" y="161737"/>
                  <a:pt x="3068199" y="169523"/>
                </a:cubicBezTo>
                <a:cubicBezTo>
                  <a:pt x="3073985" y="177310"/>
                  <a:pt x="3075412" y="186889"/>
                  <a:pt x="3072479" y="198261"/>
                </a:cubicBezTo>
                <a:cubicBezTo>
                  <a:pt x="3069546" y="209633"/>
                  <a:pt x="3060301" y="206951"/>
                  <a:pt x="3044741" y="190216"/>
                </a:cubicBezTo>
                <a:cubicBezTo>
                  <a:pt x="3033054" y="174026"/>
                  <a:pt x="3026013" y="162665"/>
                  <a:pt x="3023618" y="156133"/>
                </a:cubicBezTo>
                <a:cubicBezTo>
                  <a:pt x="3021822" y="151234"/>
                  <a:pt x="3024402" y="149251"/>
                  <a:pt x="3031358" y="150184"/>
                </a:cubicBezTo>
                <a:close/>
                <a:moveTo>
                  <a:pt x="2955226" y="122857"/>
                </a:moveTo>
                <a:cubicBezTo>
                  <a:pt x="2950301" y="123294"/>
                  <a:pt x="2937763" y="125520"/>
                  <a:pt x="2917615" y="129536"/>
                </a:cubicBezTo>
                <a:lnTo>
                  <a:pt x="2918798" y="167931"/>
                </a:lnTo>
                <a:cubicBezTo>
                  <a:pt x="2926728" y="167186"/>
                  <a:pt x="2933329" y="165422"/>
                  <a:pt x="2938599" y="162640"/>
                </a:cubicBezTo>
                <a:cubicBezTo>
                  <a:pt x="2943869" y="159858"/>
                  <a:pt x="2949562" y="161475"/>
                  <a:pt x="2955678" y="167491"/>
                </a:cubicBezTo>
                <a:cubicBezTo>
                  <a:pt x="2961794" y="173506"/>
                  <a:pt x="2960037" y="178482"/>
                  <a:pt x="2950408" y="182419"/>
                </a:cubicBezTo>
                <a:cubicBezTo>
                  <a:pt x="2940778" y="186355"/>
                  <a:pt x="2930299" y="188323"/>
                  <a:pt x="2918971" y="188323"/>
                </a:cubicBezTo>
                <a:lnTo>
                  <a:pt x="2920132" y="223256"/>
                </a:lnTo>
                <a:cubicBezTo>
                  <a:pt x="2924663" y="223385"/>
                  <a:pt x="2931418" y="221618"/>
                  <a:pt x="2940395" y="217954"/>
                </a:cubicBezTo>
                <a:cubicBezTo>
                  <a:pt x="2949372" y="214290"/>
                  <a:pt x="2955391" y="214483"/>
                  <a:pt x="2958453" y="218534"/>
                </a:cubicBezTo>
                <a:cubicBezTo>
                  <a:pt x="2961514" y="222586"/>
                  <a:pt x="2963769" y="222327"/>
                  <a:pt x="2965218" y="217760"/>
                </a:cubicBezTo>
                <a:cubicBezTo>
                  <a:pt x="2966666" y="213193"/>
                  <a:pt x="2967616" y="197677"/>
                  <a:pt x="2968068" y="171212"/>
                </a:cubicBezTo>
                <a:cubicBezTo>
                  <a:pt x="2968520" y="144747"/>
                  <a:pt x="2967724" y="129962"/>
                  <a:pt x="2965680" y="126858"/>
                </a:cubicBezTo>
                <a:cubicBezTo>
                  <a:pt x="2963637" y="123753"/>
                  <a:pt x="2960152" y="122419"/>
                  <a:pt x="2955226" y="122857"/>
                </a:cubicBezTo>
                <a:close/>
                <a:moveTo>
                  <a:pt x="1645988" y="108014"/>
                </a:moveTo>
                <a:cubicBezTo>
                  <a:pt x="1637046" y="109355"/>
                  <a:pt x="1622466" y="112449"/>
                  <a:pt x="1602246" y="117296"/>
                </a:cubicBezTo>
                <a:lnTo>
                  <a:pt x="1602246" y="130138"/>
                </a:lnTo>
                <a:cubicBezTo>
                  <a:pt x="1612098" y="129335"/>
                  <a:pt x="1620480" y="127557"/>
                  <a:pt x="1627392" y="124803"/>
                </a:cubicBezTo>
                <a:cubicBezTo>
                  <a:pt x="1634304" y="122050"/>
                  <a:pt x="1640614" y="122796"/>
                  <a:pt x="1646321" y="127040"/>
                </a:cubicBezTo>
                <a:cubicBezTo>
                  <a:pt x="1652028" y="131285"/>
                  <a:pt x="1652419" y="135340"/>
                  <a:pt x="1647493" y="139204"/>
                </a:cubicBezTo>
                <a:cubicBezTo>
                  <a:pt x="1642567" y="143069"/>
                  <a:pt x="1635379" y="145701"/>
                  <a:pt x="1625929" y="147099"/>
                </a:cubicBezTo>
                <a:cubicBezTo>
                  <a:pt x="1616479" y="148497"/>
                  <a:pt x="1608585" y="148744"/>
                  <a:pt x="1602246" y="147841"/>
                </a:cubicBezTo>
                <a:lnTo>
                  <a:pt x="1602246" y="158467"/>
                </a:lnTo>
                <a:cubicBezTo>
                  <a:pt x="1608527" y="158582"/>
                  <a:pt x="1616293" y="157037"/>
                  <a:pt x="1625542" y="153831"/>
                </a:cubicBezTo>
                <a:cubicBezTo>
                  <a:pt x="1634791" y="150626"/>
                  <a:pt x="1642220" y="151533"/>
                  <a:pt x="1647827" y="156553"/>
                </a:cubicBezTo>
                <a:cubicBezTo>
                  <a:pt x="1653434" y="161572"/>
                  <a:pt x="1652760" y="165644"/>
                  <a:pt x="1645805" y="168770"/>
                </a:cubicBezTo>
                <a:cubicBezTo>
                  <a:pt x="1638850" y="171897"/>
                  <a:pt x="1631371" y="174137"/>
                  <a:pt x="1623370" y="175492"/>
                </a:cubicBezTo>
                <a:cubicBezTo>
                  <a:pt x="1615368" y="176848"/>
                  <a:pt x="1608327" y="176177"/>
                  <a:pt x="1602246" y="173481"/>
                </a:cubicBezTo>
                <a:lnTo>
                  <a:pt x="1602246" y="188173"/>
                </a:lnTo>
                <a:cubicBezTo>
                  <a:pt x="1610392" y="188259"/>
                  <a:pt x="1619074" y="186706"/>
                  <a:pt x="1628295" y="183516"/>
                </a:cubicBezTo>
                <a:cubicBezTo>
                  <a:pt x="1637516" y="180325"/>
                  <a:pt x="1644927" y="181225"/>
                  <a:pt x="1650526" y="186215"/>
                </a:cubicBezTo>
                <a:cubicBezTo>
                  <a:pt x="1656126" y="191206"/>
                  <a:pt x="1655725" y="195271"/>
                  <a:pt x="1649322" y="198412"/>
                </a:cubicBezTo>
                <a:cubicBezTo>
                  <a:pt x="1642919" y="201552"/>
                  <a:pt x="1634791" y="203581"/>
                  <a:pt x="1624940" y="204499"/>
                </a:cubicBezTo>
                <a:cubicBezTo>
                  <a:pt x="1615088" y="205417"/>
                  <a:pt x="1607409" y="205424"/>
                  <a:pt x="1601902" y="204521"/>
                </a:cubicBezTo>
                <a:cubicBezTo>
                  <a:pt x="1601199" y="215390"/>
                  <a:pt x="1600863" y="220288"/>
                  <a:pt x="1600891" y="219212"/>
                </a:cubicBezTo>
                <a:cubicBezTo>
                  <a:pt x="1625599" y="216559"/>
                  <a:pt x="1645367" y="214071"/>
                  <a:pt x="1660195" y="211748"/>
                </a:cubicBezTo>
                <a:cubicBezTo>
                  <a:pt x="1661041" y="182580"/>
                  <a:pt x="1661464" y="159901"/>
                  <a:pt x="1661464" y="143711"/>
                </a:cubicBezTo>
                <a:cubicBezTo>
                  <a:pt x="1661464" y="127937"/>
                  <a:pt x="1661120" y="117708"/>
                  <a:pt x="1660432" y="113026"/>
                </a:cubicBezTo>
                <a:cubicBezTo>
                  <a:pt x="1659743" y="108344"/>
                  <a:pt x="1654929" y="106674"/>
                  <a:pt x="1645988" y="108014"/>
                </a:cubicBezTo>
                <a:close/>
                <a:moveTo>
                  <a:pt x="2570227" y="68264"/>
                </a:moveTo>
                <a:cubicBezTo>
                  <a:pt x="2572639" y="68585"/>
                  <a:pt x="2575575" y="69273"/>
                  <a:pt x="2579032" y="70328"/>
                </a:cubicBezTo>
                <a:cubicBezTo>
                  <a:pt x="2592863" y="74552"/>
                  <a:pt x="2604361" y="80073"/>
                  <a:pt x="2613524" y="86891"/>
                </a:cubicBezTo>
                <a:cubicBezTo>
                  <a:pt x="2622687" y="93710"/>
                  <a:pt x="2625616" y="103322"/>
                  <a:pt x="2622311" y="115726"/>
                </a:cubicBezTo>
                <a:cubicBezTo>
                  <a:pt x="2619006" y="128130"/>
                  <a:pt x="2608849" y="127628"/>
                  <a:pt x="2591842" y="114220"/>
                </a:cubicBezTo>
                <a:cubicBezTo>
                  <a:pt x="2575264" y="95822"/>
                  <a:pt x="2565527" y="82851"/>
                  <a:pt x="2562631" y="75308"/>
                </a:cubicBezTo>
                <a:cubicBezTo>
                  <a:pt x="2560458" y="69651"/>
                  <a:pt x="2562990" y="67303"/>
                  <a:pt x="2570227" y="68264"/>
                </a:cubicBezTo>
                <a:close/>
                <a:moveTo>
                  <a:pt x="640886" y="66014"/>
                </a:moveTo>
                <a:cubicBezTo>
                  <a:pt x="653343" y="65262"/>
                  <a:pt x="664014" y="68489"/>
                  <a:pt x="672897" y="75695"/>
                </a:cubicBezTo>
                <a:cubicBezTo>
                  <a:pt x="684742" y="85303"/>
                  <a:pt x="683530" y="90953"/>
                  <a:pt x="669262" y="92645"/>
                </a:cubicBezTo>
                <a:cubicBezTo>
                  <a:pt x="654993" y="94338"/>
                  <a:pt x="636670" y="95632"/>
                  <a:pt x="614292" y="96528"/>
                </a:cubicBezTo>
                <a:cubicBezTo>
                  <a:pt x="591914" y="97424"/>
                  <a:pt x="565633" y="100009"/>
                  <a:pt x="535446" y="104282"/>
                </a:cubicBezTo>
                <a:cubicBezTo>
                  <a:pt x="547148" y="108671"/>
                  <a:pt x="551335" y="113313"/>
                  <a:pt x="548008" y="118210"/>
                </a:cubicBezTo>
                <a:cubicBezTo>
                  <a:pt x="544681" y="123108"/>
                  <a:pt x="540946" y="129815"/>
                  <a:pt x="536801" y="138333"/>
                </a:cubicBezTo>
                <a:cubicBezTo>
                  <a:pt x="539827" y="138262"/>
                  <a:pt x="545269" y="138032"/>
                  <a:pt x="553128" y="137645"/>
                </a:cubicBezTo>
                <a:cubicBezTo>
                  <a:pt x="560986" y="137258"/>
                  <a:pt x="567848" y="135684"/>
                  <a:pt x="573713" y="132923"/>
                </a:cubicBezTo>
                <a:cubicBezTo>
                  <a:pt x="579578" y="130163"/>
                  <a:pt x="586282" y="130450"/>
                  <a:pt x="593825" y="133784"/>
                </a:cubicBezTo>
                <a:cubicBezTo>
                  <a:pt x="601368" y="137118"/>
                  <a:pt x="608596" y="141165"/>
                  <a:pt x="615508" y="145926"/>
                </a:cubicBezTo>
                <a:cubicBezTo>
                  <a:pt x="622420" y="150687"/>
                  <a:pt x="623775" y="155674"/>
                  <a:pt x="619573" y="160887"/>
                </a:cubicBezTo>
                <a:cubicBezTo>
                  <a:pt x="615372" y="166100"/>
                  <a:pt x="610818" y="177855"/>
                  <a:pt x="605914" y="196153"/>
                </a:cubicBezTo>
                <a:cubicBezTo>
                  <a:pt x="601010" y="214451"/>
                  <a:pt x="596281" y="229075"/>
                  <a:pt x="591728" y="240023"/>
                </a:cubicBezTo>
                <a:cubicBezTo>
                  <a:pt x="587175" y="250972"/>
                  <a:pt x="581335" y="261189"/>
                  <a:pt x="574208" y="270675"/>
                </a:cubicBezTo>
                <a:cubicBezTo>
                  <a:pt x="567081" y="280162"/>
                  <a:pt x="558269" y="286582"/>
                  <a:pt x="547772" y="289938"/>
                </a:cubicBezTo>
                <a:cubicBezTo>
                  <a:pt x="537275" y="293294"/>
                  <a:pt x="531259" y="290354"/>
                  <a:pt x="529725" y="281119"/>
                </a:cubicBezTo>
                <a:cubicBezTo>
                  <a:pt x="528190" y="271884"/>
                  <a:pt x="521311" y="260831"/>
                  <a:pt x="509085" y="247961"/>
                </a:cubicBezTo>
                <a:cubicBezTo>
                  <a:pt x="496860" y="235090"/>
                  <a:pt x="498818" y="232262"/>
                  <a:pt x="514958" y="239475"/>
                </a:cubicBezTo>
                <a:cubicBezTo>
                  <a:pt x="531098" y="246688"/>
                  <a:pt x="541498" y="250294"/>
                  <a:pt x="546158" y="250294"/>
                </a:cubicBezTo>
                <a:cubicBezTo>
                  <a:pt x="550532" y="250294"/>
                  <a:pt x="554989" y="245978"/>
                  <a:pt x="559527" y="237345"/>
                </a:cubicBezTo>
                <a:cubicBezTo>
                  <a:pt x="564066" y="228712"/>
                  <a:pt x="568809" y="216505"/>
                  <a:pt x="573756" y="200724"/>
                </a:cubicBezTo>
                <a:cubicBezTo>
                  <a:pt x="578704" y="184943"/>
                  <a:pt x="581177" y="173589"/>
                  <a:pt x="581177" y="166662"/>
                </a:cubicBezTo>
                <a:cubicBezTo>
                  <a:pt x="581177" y="161113"/>
                  <a:pt x="579682" y="157488"/>
                  <a:pt x="576692" y="155789"/>
                </a:cubicBezTo>
                <a:cubicBezTo>
                  <a:pt x="573702" y="154090"/>
                  <a:pt x="569709" y="153466"/>
                  <a:pt x="564711" y="153918"/>
                </a:cubicBezTo>
                <a:cubicBezTo>
                  <a:pt x="559713" y="154369"/>
                  <a:pt x="553981" y="154595"/>
                  <a:pt x="547514" y="154595"/>
                </a:cubicBezTo>
                <a:cubicBezTo>
                  <a:pt x="541577" y="154595"/>
                  <a:pt x="536013" y="153240"/>
                  <a:pt x="530822" y="150530"/>
                </a:cubicBezTo>
                <a:cubicBezTo>
                  <a:pt x="523652" y="168025"/>
                  <a:pt x="514341" y="184563"/>
                  <a:pt x="502890" y="200143"/>
                </a:cubicBezTo>
                <a:cubicBezTo>
                  <a:pt x="491440" y="215724"/>
                  <a:pt x="477931" y="230150"/>
                  <a:pt x="462365" y="243422"/>
                </a:cubicBezTo>
                <a:cubicBezTo>
                  <a:pt x="446799" y="256694"/>
                  <a:pt x="428289" y="267703"/>
                  <a:pt x="406836" y="276451"/>
                </a:cubicBezTo>
                <a:cubicBezTo>
                  <a:pt x="385383" y="285199"/>
                  <a:pt x="383318" y="282345"/>
                  <a:pt x="400641" y="267890"/>
                </a:cubicBezTo>
                <a:cubicBezTo>
                  <a:pt x="417964" y="253435"/>
                  <a:pt x="432659" y="240170"/>
                  <a:pt x="444727" y="228096"/>
                </a:cubicBezTo>
                <a:cubicBezTo>
                  <a:pt x="456794" y="216021"/>
                  <a:pt x="468424" y="202154"/>
                  <a:pt x="479616" y="186495"/>
                </a:cubicBezTo>
                <a:cubicBezTo>
                  <a:pt x="490809" y="170835"/>
                  <a:pt x="499284" y="155470"/>
                  <a:pt x="505041" y="140398"/>
                </a:cubicBezTo>
                <a:cubicBezTo>
                  <a:pt x="510799" y="125327"/>
                  <a:pt x="514130" y="114306"/>
                  <a:pt x="515033" y="107337"/>
                </a:cubicBezTo>
                <a:cubicBezTo>
                  <a:pt x="493021" y="110033"/>
                  <a:pt x="473690" y="113181"/>
                  <a:pt x="457041" y="116780"/>
                </a:cubicBezTo>
                <a:cubicBezTo>
                  <a:pt x="440392" y="120379"/>
                  <a:pt x="429117" y="122405"/>
                  <a:pt x="423216" y="122857"/>
                </a:cubicBezTo>
                <a:cubicBezTo>
                  <a:pt x="417315" y="123308"/>
                  <a:pt x="408647" y="119687"/>
                  <a:pt x="397210" y="111994"/>
                </a:cubicBezTo>
                <a:cubicBezTo>
                  <a:pt x="385774" y="104300"/>
                  <a:pt x="387283" y="100454"/>
                  <a:pt x="401738" y="100454"/>
                </a:cubicBezTo>
                <a:cubicBezTo>
                  <a:pt x="414085" y="100454"/>
                  <a:pt x="428999" y="99113"/>
                  <a:pt x="446480" y="96431"/>
                </a:cubicBezTo>
                <a:cubicBezTo>
                  <a:pt x="463960" y="93750"/>
                  <a:pt x="494007" y="89491"/>
                  <a:pt x="536619" y="83654"/>
                </a:cubicBezTo>
                <a:cubicBezTo>
                  <a:pt x="579231" y="77818"/>
                  <a:pt x="609635" y="72630"/>
                  <a:pt x="627833" y="68091"/>
                </a:cubicBezTo>
                <a:cubicBezTo>
                  <a:pt x="632383" y="66957"/>
                  <a:pt x="636733" y="66264"/>
                  <a:pt x="640886" y="66014"/>
                </a:cubicBezTo>
                <a:close/>
                <a:moveTo>
                  <a:pt x="1218717" y="58745"/>
                </a:moveTo>
                <a:lnTo>
                  <a:pt x="1179633" y="62423"/>
                </a:lnTo>
                <a:cubicBezTo>
                  <a:pt x="1183190" y="88465"/>
                  <a:pt x="1187076" y="115532"/>
                  <a:pt x="1191292" y="143625"/>
                </a:cubicBezTo>
                <a:lnTo>
                  <a:pt x="1224009" y="140119"/>
                </a:lnTo>
                <a:lnTo>
                  <a:pt x="1224009" y="115446"/>
                </a:lnTo>
                <a:lnTo>
                  <a:pt x="1211942" y="115446"/>
                </a:lnTo>
                <a:cubicBezTo>
                  <a:pt x="1206450" y="115446"/>
                  <a:pt x="1201463" y="113374"/>
                  <a:pt x="1196981" y="109230"/>
                </a:cubicBezTo>
                <a:cubicBezTo>
                  <a:pt x="1192500" y="105085"/>
                  <a:pt x="1193400" y="101493"/>
                  <a:pt x="1199681" y="98453"/>
                </a:cubicBezTo>
                <a:cubicBezTo>
                  <a:pt x="1205962" y="95413"/>
                  <a:pt x="1213619" y="93140"/>
                  <a:pt x="1222654" y="91634"/>
                </a:cubicBezTo>
                <a:cubicBezTo>
                  <a:pt x="1222654" y="71917"/>
                  <a:pt x="1221342" y="60954"/>
                  <a:pt x="1218717" y="58745"/>
                </a:cubicBezTo>
                <a:close/>
                <a:moveTo>
                  <a:pt x="3283346" y="55378"/>
                </a:moveTo>
                <a:cubicBezTo>
                  <a:pt x="3285821" y="55617"/>
                  <a:pt x="3288809" y="56169"/>
                  <a:pt x="3292310" y="57035"/>
                </a:cubicBezTo>
                <a:cubicBezTo>
                  <a:pt x="3306313" y="60498"/>
                  <a:pt x="3312444" y="68848"/>
                  <a:pt x="3310701" y="82084"/>
                </a:cubicBezTo>
                <a:cubicBezTo>
                  <a:pt x="3308959" y="95320"/>
                  <a:pt x="3301965" y="96926"/>
                  <a:pt x="3289718" y="86902"/>
                </a:cubicBezTo>
                <a:cubicBezTo>
                  <a:pt x="3282261" y="76663"/>
                  <a:pt x="3277328" y="68260"/>
                  <a:pt x="3274919" y="61692"/>
                </a:cubicBezTo>
                <a:cubicBezTo>
                  <a:pt x="3273112" y="56766"/>
                  <a:pt x="3275921" y="54662"/>
                  <a:pt x="3283346" y="55378"/>
                </a:cubicBezTo>
                <a:close/>
                <a:moveTo>
                  <a:pt x="1294133" y="50915"/>
                </a:moveTo>
                <a:cubicBezTo>
                  <a:pt x="1289587" y="49840"/>
                  <a:pt x="1273468" y="51166"/>
                  <a:pt x="1245777" y="54895"/>
                </a:cubicBezTo>
                <a:cubicBezTo>
                  <a:pt x="1252073" y="58035"/>
                  <a:pt x="1254321" y="62051"/>
                  <a:pt x="1252521" y="66941"/>
                </a:cubicBezTo>
                <a:cubicBezTo>
                  <a:pt x="1250721" y="71831"/>
                  <a:pt x="1249821" y="78047"/>
                  <a:pt x="1249821" y="85590"/>
                </a:cubicBezTo>
                <a:cubicBezTo>
                  <a:pt x="1254582" y="84758"/>
                  <a:pt x="1259605" y="83650"/>
                  <a:pt x="1264889" y="82267"/>
                </a:cubicBezTo>
                <a:cubicBezTo>
                  <a:pt x="1270174" y="80883"/>
                  <a:pt x="1275508" y="83188"/>
                  <a:pt x="1280893" y="89182"/>
                </a:cubicBezTo>
                <a:cubicBezTo>
                  <a:pt x="1286278" y="95176"/>
                  <a:pt x="1284636" y="100142"/>
                  <a:pt x="1275967" y="104078"/>
                </a:cubicBezTo>
                <a:cubicBezTo>
                  <a:pt x="1267298" y="108014"/>
                  <a:pt x="1258512" y="110721"/>
                  <a:pt x="1249606" y="112198"/>
                </a:cubicBezTo>
                <a:lnTo>
                  <a:pt x="1248466" y="136871"/>
                </a:lnTo>
                <a:cubicBezTo>
                  <a:pt x="1257400" y="135078"/>
                  <a:pt x="1264570" y="133730"/>
                  <a:pt x="1269976" y="132827"/>
                </a:cubicBezTo>
                <a:cubicBezTo>
                  <a:pt x="1275383" y="131923"/>
                  <a:pt x="1279427" y="133049"/>
                  <a:pt x="1282108" y="136204"/>
                </a:cubicBezTo>
                <a:cubicBezTo>
                  <a:pt x="1284790" y="139359"/>
                  <a:pt x="1288379" y="130977"/>
                  <a:pt x="1292874" y="111058"/>
                </a:cubicBezTo>
                <a:cubicBezTo>
                  <a:pt x="1297370" y="91140"/>
                  <a:pt x="1299840" y="76405"/>
                  <a:pt x="1300284" y="66855"/>
                </a:cubicBezTo>
                <a:cubicBezTo>
                  <a:pt x="1300729" y="57304"/>
                  <a:pt x="1298679" y="51991"/>
                  <a:pt x="1294133" y="50915"/>
                </a:cubicBezTo>
                <a:close/>
                <a:moveTo>
                  <a:pt x="2742173" y="38798"/>
                </a:moveTo>
                <a:cubicBezTo>
                  <a:pt x="2744045" y="39045"/>
                  <a:pt x="2746230" y="39710"/>
                  <a:pt x="2748727" y="40795"/>
                </a:cubicBezTo>
                <a:cubicBezTo>
                  <a:pt x="2758715" y="45133"/>
                  <a:pt x="2766477" y="49618"/>
                  <a:pt x="2772012" y="54249"/>
                </a:cubicBezTo>
                <a:cubicBezTo>
                  <a:pt x="2779010" y="60789"/>
                  <a:pt x="2779028" y="65783"/>
                  <a:pt x="2772066" y="69231"/>
                </a:cubicBezTo>
                <a:cubicBezTo>
                  <a:pt x="2765104" y="72680"/>
                  <a:pt x="2752811" y="81632"/>
                  <a:pt x="2735186" y="96087"/>
                </a:cubicBezTo>
                <a:cubicBezTo>
                  <a:pt x="2717562" y="110542"/>
                  <a:pt x="2704818" y="118730"/>
                  <a:pt x="2696952" y="120652"/>
                </a:cubicBezTo>
                <a:cubicBezTo>
                  <a:pt x="2689086" y="122573"/>
                  <a:pt x="2691298" y="115672"/>
                  <a:pt x="2703588" y="99948"/>
                </a:cubicBezTo>
                <a:cubicBezTo>
                  <a:pt x="2715877" y="84224"/>
                  <a:pt x="2723976" y="72892"/>
                  <a:pt x="2727884" y="65951"/>
                </a:cubicBezTo>
                <a:cubicBezTo>
                  <a:pt x="2731792" y="59010"/>
                  <a:pt x="2733745" y="52988"/>
                  <a:pt x="2733745" y="47882"/>
                </a:cubicBezTo>
                <a:cubicBezTo>
                  <a:pt x="2733745" y="41085"/>
                  <a:pt x="2736554" y="38057"/>
                  <a:pt x="2742173" y="38798"/>
                </a:cubicBezTo>
                <a:close/>
                <a:moveTo>
                  <a:pt x="3370032" y="36489"/>
                </a:moveTo>
                <a:cubicBezTo>
                  <a:pt x="3370905" y="36248"/>
                  <a:pt x="3371792" y="36331"/>
                  <a:pt x="3372694" y="36740"/>
                </a:cubicBezTo>
                <a:cubicBezTo>
                  <a:pt x="3376301" y="38375"/>
                  <a:pt x="3381438" y="41566"/>
                  <a:pt x="3388106" y="46312"/>
                </a:cubicBezTo>
                <a:cubicBezTo>
                  <a:pt x="3395836" y="52679"/>
                  <a:pt x="3396656" y="57390"/>
                  <a:pt x="3390569" y="60444"/>
                </a:cubicBezTo>
                <a:cubicBezTo>
                  <a:pt x="3384482" y="63499"/>
                  <a:pt x="3373429" y="70278"/>
                  <a:pt x="3357411" y="80782"/>
                </a:cubicBezTo>
                <a:cubicBezTo>
                  <a:pt x="3341393" y="91287"/>
                  <a:pt x="3337460" y="90545"/>
                  <a:pt x="3345612" y="78556"/>
                </a:cubicBezTo>
                <a:cubicBezTo>
                  <a:pt x="3353765" y="66568"/>
                  <a:pt x="3359415" y="56193"/>
                  <a:pt x="3362563" y="47431"/>
                </a:cubicBezTo>
                <a:cubicBezTo>
                  <a:pt x="3364924" y="40859"/>
                  <a:pt x="3367413" y="37212"/>
                  <a:pt x="3370032" y="36489"/>
                </a:cubicBezTo>
                <a:close/>
                <a:moveTo>
                  <a:pt x="979774" y="35686"/>
                </a:moveTo>
                <a:cubicBezTo>
                  <a:pt x="984413" y="36116"/>
                  <a:pt x="988346" y="37909"/>
                  <a:pt x="991573" y="41064"/>
                </a:cubicBezTo>
                <a:cubicBezTo>
                  <a:pt x="998026" y="47373"/>
                  <a:pt x="998069" y="52335"/>
                  <a:pt x="991702" y="55949"/>
                </a:cubicBezTo>
                <a:cubicBezTo>
                  <a:pt x="985335" y="59563"/>
                  <a:pt x="969951" y="63402"/>
                  <a:pt x="945551" y="67468"/>
                </a:cubicBezTo>
                <a:cubicBezTo>
                  <a:pt x="921151" y="71533"/>
                  <a:pt x="900978" y="73960"/>
                  <a:pt x="885032" y="74749"/>
                </a:cubicBezTo>
                <a:cubicBezTo>
                  <a:pt x="884609" y="103608"/>
                  <a:pt x="884182" y="133113"/>
                  <a:pt x="883752" y="163264"/>
                </a:cubicBezTo>
                <a:lnTo>
                  <a:pt x="883192" y="203040"/>
                </a:lnTo>
                <a:lnTo>
                  <a:pt x="890496" y="200348"/>
                </a:lnTo>
                <a:cubicBezTo>
                  <a:pt x="898297" y="200348"/>
                  <a:pt x="912214" y="198741"/>
                  <a:pt x="932247" y="195529"/>
                </a:cubicBezTo>
                <a:lnTo>
                  <a:pt x="932247" y="169437"/>
                </a:lnTo>
                <a:cubicBezTo>
                  <a:pt x="928217" y="170326"/>
                  <a:pt x="923901" y="171223"/>
                  <a:pt x="919298" y="172126"/>
                </a:cubicBezTo>
                <a:cubicBezTo>
                  <a:pt x="914695" y="173029"/>
                  <a:pt x="908955" y="170086"/>
                  <a:pt x="902079" y="163296"/>
                </a:cubicBezTo>
                <a:cubicBezTo>
                  <a:pt x="895203" y="156506"/>
                  <a:pt x="895386" y="153111"/>
                  <a:pt x="902627" y="153111"/>
                </a:cubicBezTo>
                <a:cubicBezTo>
                  <a:pt x="906887" y="153111"/>
                  <a:pt x="916760" y="151942"/>
                  <a:pt x="932247" y="149605"/>
                </a:cubicBezTo>
                <a:cubicBezTo>
                  <a:pt x="932247" y="140527"/>
                  <a:pt x="931924" y="131837"/>
                  <a:pt x="931279" y="123534"/>
                </a:cubicBezTo>
                <a:cubicBezTo>
                  <a:pt x="920596" y="126244"/>
                  <a:pt x="911339" y="124402"/>
                  <a:pt x="903509" y="118006"/>
                </a:cubicBezTo>
                <a:cubicBezTo>
                  <a:pt x="895680" y="111610"/>
                  <a:pt x="895902" y="107778"/>
                  <a:pt x="904176" y="106509"/>
                </a:cubicBezTo>
                <a:cubicBezTo>
                  <a:pt x="912450" y="105240"/>
                  <a:pt x="921660" y="103501"/>
                  <a:pt x="931806" y="101293"/>
                </a:cubicBezTo>
                <a:cubicBezTo>
                  <a:pt x="941952" y="99084"/>
                  <a:pt x="953220" y="96141"/>
                  <a:pt x="965610" y="92463"/>
                </a:cubicBezTo>
                <a:cubicBezTo>
                  <a:pt x="978000" y="88784"/>
                  <a:pt x="986586" y="90781"/>
                  <a:pt x="991368" y="98453"/>
                </a:cubicBezTo>
                <a:cubicBezTo>
                  <a:pt x="996151" y="106125"/>
                  <a:pt x="994527" y="111062"/>
                  <a:pt x="986496" y="113263"/>
                </a:cubicBezTo>
                <a:cubicBezTo>
                  <a:pt x="978465" y="115464"/>
                  <a:pt x="968535" y="117633"/>
                  <a:pt x="956704" y="119770"/>
                </a:cubicBezTo>
                <a:cubicBezTo>
                  <a:pt x="959400" y="123054"/>
                  <a:pt x="960286" y="126858"/>
                  <a:pt x="959361" y="131181"/>
                </a:cubicBezTo>
                <a:cubicBezTo>
                  <a:pt x="958436" y="135505"/>
                  <a:pt x="957551" y="140104"/>
                  <a:pt x="956704" y="144980"/>
                </a:cubicBezTo>
                <a:cubicBezTo>
                  <a:pt x="962785" y="144249"/>
                  <a:pt x="968556" y="142940"/>
                  <a:pt x="974020" y="141054"/>
                </a:cubicBezTo>
                <a:cubicBezTo>
                  <a:pt x="979484" y="139169"/>
                  <a:pt x="985162" y="141578"/>
                  <a:pt x="991056" y="148282"/>
                </a:cubicBezTo>
                <a:cubicBezTo>
                  <a:pt x="996950" y="154986"/>
                  <a:pt x="995512" y="159507"/>
                  <a:pt x="986743" y="161844"/>
                </a:cubicBezTo>
                <a:cubicBezTo>
                  <a:pt x="977975" y="164182"/>
                  <a:pt x="967890" y="165723"/>
                  <a:pt x="956489" y="166469"/>
                </a:cubicBezTo>
                <a:lnTo>
                  <a:pt x="955349" y="192217"/>
                </a:lnTo>
                <a:cubicBezTo>
                  <a:pt x="967295" y="191399"/>
                  <a:pt x="978896" y="189621"/>
                  <a:pt x="990153" y="186882"/>
                </a:cubicBezTo>
                <a:cubicBezTo>
                  <a:pt x="1001410" y="184143"/>
                  <a:pt x="1010122" y="187241"/>
                  <a:pt x="1016288" y="196175"/>
                </a:cubicBezTo>
                <a:cubicBezTo>
                  <a:pt x="1022454" y="205108"/>
                  <a:pt x="1019697" y="209859"/>
                  <a:pt x="1008017" y="210425"/>
                </a:cubicBezTo>
                <a:cubicBezTo>
                  <a:pt x="996337" y="210992"/>
                  <a:pt x="984711" y="211501"/>
                  <a:pt x="973138" y="211952"/>
                </a:cubicBezTo>
                <a:cubicBezTo>
                  <a:pt x="961566" y="212404"/>
                  <a:pt x="949972" y="213748"/>
                  <a:pt x="938356" y="215986"/>
                </a:cubicBezTo>
                <a:cubicBezTo>
                  <a:pt x="926740" y="218223"/>
                  <a:pt x="917251" y="220248"/>
                  <a:pt x="909887" y="222062"/>
                </a:cubicBezTo>
                <a:cubicBezTo>
                  <a:pt x="902523" y="223876"/>
                  <a:pt x="894962" y="220711"/>
                  <a:pt x="887205" y="212565"/>
                </a:cubicBezTo>
                <a:lnTo>
                  <a:pt x="883162" y="205151"/>
                </a:lnTo>
                <a:lnTo>
                  <a:pt x="882451" y="255651"/>
                </a:lnTo>
                <a:cubicBezTo>
                  <a:pt x="939439" y="250330"/>
                  <a:pt x="976268" y="245853"/>
                  <a:pt x="992938" y="242217"/>
                </a:cubicBezTo>
                <a:cubicBezTo>
                  <a:pt x="1009609" y="238582"/>
                  <a:pt x="1021909" y="242640"/>
                  <a:pt x="1029839" y="254392"/>
                </a:cubicBezTo>
                <a:cubicBezTo>
                  <a:pt x="1037769" y="266144"/>
                  <a:pt x="1033156" y="271346"/>
                  <a:pt x="1015997" y="269998"/>
                </a:cubicBezTo>
                <a:cubicBezTo>
                  <a:pt x="998840" y="268650"/>
                  <a:pt x="981796" y="268424"/>
                  <a:pt x="964868" y="269320"/>
                </a:cubicBezTo>
                <a:cubicBezTo>
                  <a:pt x="947939" y="270217"/>
                  <a:pt x="930186" y="271547"/>
                  <a:pt x="911608" y="273311"/>
                </a:cubicBezTo>
                <a:cubicBezTo>
                  <a:pt x="893030" y="275074"/>
                  <a:pt x="879518" y="278226"/>
                  <a:pt x="871072" y="282764"/>
                </a:cubicBezTo>
                <a:cubicBezTo>
                  <a:pt x="862625" y="287303"/>
                  <a:pt x="856764" y="284614"/>
                  <a:pt x="853487" y="274698"/>
                </a:cubicBezTo>
                <a:cubicBezTo>
                  <a:pt x="850210" y="264782"/>
                  <a:pt x="850150" y="256812"/>
                  <a:pt x="853304" y="250789"/>
                </a:cubicBezTo>
                <a:cubicBezTo>
                  <a:pt x="856459" y="244766"/>
                  <a:pt x="858707" y="231677"/>
                  <a:pt x="860048" y="211522"/>
                </a:cubicBezTo>
                <a:cubicBezTo>
                  <a:pt x="861389" y="191367"/>
                  <a:pt x="861837" y="163751"/>
                  <a:pt x="861392" y="128675"/>
                </a:cubicBezTo>
                <a:cubicBezTo>
                  <a:pt x="860947" y="93599"/>
                  <a:pt x="858922" y="71798"/>
                  <a:pt x="855315" y="63273"/>
                </a:cubicBezTo>
                <a:cubicBezTo>
                  <a:pt x="851709" y="54748"/>
                  <a:pt x="853777" y="51424"/>
                  <a:pt x="861521" y="53303"/>
                </a:cubicBezTo>
                <a:lnTo>
                  <a:pt x="876299" y="55992"/>
                </a:lnTo>
                <a:cubicBezTo>
                  <a:pt x="881461" y="55920"/>
                  <a:pt x="886530" y="55906"/>
                  <a:pt x="891507" y="55949"/>
                </a:cubicBezTo>
                <a:cubicBezTo>
                  <a:pt x="896483" y="55992"/>
                  <a:pt x="906739" y="54239"/>
                  <a:pt x="922277" y="50689"/>
                </a:cubicBezTo>
                <a:cubicBezTo>
                  <a:pt x="937815" y="47140"/>
                  <a:pt x="951635" y="43071"/>
                  <a:pt x="963738" y="38482"/>
                </a:cubicBezTo>
                <a:cubicBezTo>
                  <a:pt x="969790" y="36188"/>
                  <a:pt x="975135" y="35256"/>
                  <a:pt x="979774" y="35686"/>
                </a:cubicBezTo>
                <a:close/>
                <a:moveTo>
                  <a:pt x="2201654" y="34568"/>
                </a:moveTo>
                <a:cubicBezTo>
                  <a:pt x="2205773" y="33847"/>
                  <a:pt x="2213020" y="34568"/>
                  <a:pt x="2223396" y="36729"/>
                </a:cubicBezTo>
                <a:cubicBezTo>
                  <a:pt x="2244146" y="41053"/>
                  <a:pt x="2253704" y="51654"/>
                  <a:pt x="2252069" y="68532"/>
                </a:cubicBezTo>
                <a:cubicBezTo>
                  <a:pt x="2250434" y="85411"/>
                  <a:pt x="2240726" y="86651"/>
                  <a:pt x="2222944" y="72254"/>
                </a:cubicBezTo>
                <a:cubicBezTo>
                  <a:pt x="2211041" y="58659"/>
                  <a:pt x="2202954" y="48259"/>
                  <a:pt x="2198680" y="41053"/>
                </a:cubicBezTo>
                <a:cubicBezTo>
                  <a:pt x="2196543" y="37450"/>
                  <a:pt x="2197535" y="35288"/>
                  <a:pt x="2201654" y="34568"/>
                </a:cubicBezTo>
                <a:close/>
                <a:moveTo>
                  <a:pt x="3429261" y="28321"/>
                </a:moveTo>
                <a:cubicBezTo>
                  <a:pt x="3432642" y="28632"/>
                  <a:pt x="3437831" y="30552"/>
                  <a:pt x="3444829" y="34084"/>
                </a:cubicBezTo>
                <a:cubicBezTo>
                  <a:pt x="3458825" y="41146"/>
                  <a:pt x="3463722" y="47796"/>
                  <a:pt x="3459520" y="54034"/>
                </a:cubicBezTo>
                <a:cubicBezTo>
                  <a:pt x="3455319" y="60272"/>
                  <a:pt x="3451207" y="68973"/>
                  <a:pt x="3447184" y="80137"/>
                </a:cubicBezTo>
                <a:cubicBezTo>
                  <a:pt x="3443162" y="91301"/>
                  <a:pt x="3435881" y="104813"/>
                  <a:pt x="3425340" y="120673"/>
                </a:cubicBezTo>
                <a:cubicBezTo>
                  <a:pt x="3443036" y="117275"/>
                  <a:pt x="3459198" y="111926"/>
                  <a:pt x="3473825" y="104627"/>
                </a:cubicBezTo>
                <a:cubicBezTo>
                  <a:pt x="3488452" y="97327"/>
                  <a:pt x="3500225" y="97094"/>
                  <a:pt x="3509145" y="103928"/>
                </a:cubicBezTo>
                <a:cubicBezTo>
                  <a:pt x="3518064" y="110761"/>
                  <a:pt x="3517100" y="116386"/>
                  <a:pt x="3506252" y="120802"/>
                </a:cubicBezTo>
                <a:cubicBezTo>
                  <a:pt x="3495403" y="125219"/>
                  <a:pt x="3477431" y="129306"/>
                  <a:pt x="3452336" y="133063"/>
                </a:cubicBezTo>
                <a:cubicBezTo>
                  <a:pt x="3465830" y="135630"/>
                  <a:pt x="3470968" y="141854"/>
                  <a:pt x="3467748" y="151734"/>
                </a:cubicBezTo>
                <a:cubicBezTo>
                  <a:pt x="3464529" y="161615"/>
                  <a:pt x="3461790" y="172431"/>
                  <a:pt x="3459531" y="184183"/>
                </a:cubicBezTo>
                <a:cubicBezTo>
                  <a:pt x="3457273" y="195934"/>
                  <a:pt x="3453075" y="208959"/>
                  <a:pt x="3446937" y="223256"/>
                </a:cubicBezTo>
                <a:cubicBezTo>
                  <a:pt x="3454538" y="232247"/>
                  <a:pt x="3463381" y="240912"/>
                  <a:pt x="3473470" y="249251"/>
                </a:cubicBezTo>
                <a:cubicBezTo>
                  <a:pt x="3483558" y="257590"/>
                  <a:pt x="3494041" y="263932"/>
                  <a:pt x="3504918" y="268277"/>
                </a:cubicBezTo>
                <a:cubicBezTo>
                  <a:pt x="3515795" y="272622"/>
                  <a:pt x="3525722" y="277276"/>
                  <a:pt x="3534699" y="282237"/>
                </a:cubicBezTo>
                <a:cubicBezTo>
                  <a:pt x="3543676" y="287199"/>
                  <a:pt x="3539095" y="290562"/>
                  <a:pt x="3520954" y="292326"/>
                </a:cubicBezTo>
                <a:cubicBezTo>
                  <a:pt x="3502814" y="294089"/>
                  <a:pt x="3489119" y="294251"/>
                  <a:pt x="3479869" y="292810"/>
                </a:cubicBezTo>
                <a:cubicBezTo>
                  <a:pt x="3470620" y="291368"/>
                  <a:pt x="3463869" y="287342"/>
                  <a:pt x="3459617" y="280732"/>
                </a:cubicBezTo>
                <a:cubicBezTo>
                  <a:pt x="3455366" y="274121"/>
                  <a:pt x="3446048" y="260419"/>
                  <a:pt x="3431665" y="239625"/>
                </a:cubicBezTo>
                <a:cubicBezTo>
                  <a:pt x="3425513" y="248043"/>
                  <a:pt x="3418260" y="255037"/>
                  <a:pt x="3409907" y="260609"/>
                </a:cubicBezTo>
                <a:cubicBezTo>
                  <a:pt x="3401554" y="266180"/>
                  <a:pt x="3391437" y="270374"/>
                  <a:pt x="3379556" y="273192"/>
                </a:cubicBezTo>
                <a:cubicBezTo>
                  <a:pt x="3376586" y="273897"/>
                  <a:pt x="3374292" y="274270"/>
                  <a:pt x="3372674" y="274311"/>
                </a:cubicBezTo>
                <a:lnTo>
                  <a:pt x="3370957" y="273781"/>
                </a:lnTo>
                <a:lnTo>
                  <a:pt x="3370382" y="283818"/>
                </a:lnTo>
                <a:cubicBezTo>
                  <a:pt x="3367944" y="293950"/>
                  <a:pt x="3362947" y="295230"/>
                  <a:pt x="3355389" y="287658"/>
                </a:cubicBezTo>
                <a:cubicBezTo>
                  <a:pt x="3347832" y="280086"/>
                  <a:pt x="3340956" y="273526"/>
                  <a:pt x="3334761" y="267976"/>
                </a:cubicBezTo>
                <a:cubicBezTo>
                  <a:pt x="3321697" y="278516"/>
                  <a:pt x="3308945" y="286088"/>
                  <a:pt x="3296504" y="290691"/>
                </a:cubicBezTo>
                <a:cubicBezTo>
                  <a:pt x="3284065" y="295294"/>
                  <a:pt x="3270904" y="298058"/>
                  <a:pt x="3257022" y="298983"/>
                </a:cubicBezTo>
                <a:cubicBezTo>
                  <a:pt x="3243141" y="299908"/>
                  <a:pt x="3241549" y="297241"/>
                  <a:pt x="3252247" y="290981"/>
                </a:cubicBezTo>
                <a:cubicBezTo>
                  <a:pt x="3262945" y="284722"/>
                  <a:pt x="3273937" y="278986"/>
                  <a:pt x="3285222" y="273773"/>
                </a:cubicBezTo>
                <a:cubicBezTo>
                  <a:pt x="3296508" y="268560"/>
                  <a:pt x="3306719" y="261946"/>
                  <a:pt x="3315853" y="253930"/>
                </a:cubicBezTo>
                <a:cubicBezTo>
                  <a:pt x="3306317" y="247606"/>
                  <a:pt x="3299208" y="243289"/>
                  <a:pt x="3294525" y="240981"/>
                </a:cubicBezTo>
                <a:cubicBezTo>
                  <a:pt x="3289844" y="238672"/>
                  <a:pt x="3288642" y="235277"/>
                  <a:pt x="3290923" y="230795"/>
                </a:cubicBezTo>
                <a:cubicBezTo>
                  <a:pt x="3293203" y="226314"/>
                  <a:pt x="3295211" y="221155"/>
                  <a:pt x="3296945" y="215319"/>
                </a:cubicBezTo>
                <a:cubicBezTo>
                  <a:pt x="3277156" y="217957"/>
                  <a:pt x="3263612" y="221316"/>
                  <a:pt x="3256312" y="225396"/>
                </a:cubicBezTo>
                <a:cubicBezTo>
                  <a:pt x="3249013" y="229476"/>
                  <a:pt x="3240237" y="226540"/>
                  <a:pt x="3229984" y="216588"/>
                </a:cubicBezTo>
                <a:cubicBezTo>
                  <a:pt x="3219731" y="206636"/>
                  <a:pt x="3221054" y="202119"/>
                  <a:pt x="3233952" y="203036"/>
                </a:cubicBezTo>
                <a:cubicBezTo>
                  <a:pt x="3246852" y="203954"/>
                  <a:pt x="3269348" y="201882"/>
                  <a:pt x="3301441" y="196820"/>
                </a:cubicBezTo>
                <a:cubicBezTo>
                  <a:pt x="3303850" y="186739"/>
                  <a:pt x="3304155" y="177604"/>
                  <a:pt x="3302355" y="169416"/>
                </a:cubicBezTo>
                <a:cubicBezTo>
                  <a:pt x="3300556" y="161227"/>
                  <a:pt x="3305980" y="160188"/>
                  <a:pt x="3318628" y="166297"/>
                </a:cubicBezTo>
                <a:cubicBezTo>
                  <a:pt x="3331276" y="172406"/>
                  <a:pt x="3336567" y="177324"/>
                  <a:pt x="3334502" y="181053"/>
                </a:cubicBezTo>
                <a:cubicBezTo>
                  <a:pt x="3332437" y="184781"/>
                  <a:pt x="3329419" y="188503"/>
                  <a:pt x="3325447" y="192217"/>
                </a:cubicBezTo>
                <a:lnTo>
                  <a:pt x="3344849" y="190023"/>
                </a:lnTo>
                <a:cubicBezTo>
                  <a:pt x="3346212" y="186093"/>
                  <a:pt x="3346666" y="181429"/>
                  <a:pt x="3346215" y="176030"/>
                </a:cubicBezTo>
                <a:cubicBezTo>
                  <a:pt x="3345763" y="170631"/>
                  <a:pt x="3349481" y="170158"/>
                  <a:pt x="3357368" y="174610"/>
                </a:cubicBezTo>
                <a:cubicBezTo>
                  <a:pt x="3365255" y="179063"/>
                  <a:pt x="3370457" y="182895"/>
                  <a:pt x="3372974" y="186108"/>
                </a:cubicBezTo>
                <a:cubicBezTo>
                  <a:pt x="3375490" y="189320"/>
                  <a:pt x="3375533" y="193518"/>
                  <a:pt x="3373103" y="198702"/>
                </a:cubicBezTo>
                <a:cubicBezTo>
                  <a:pt x="3370672" y="203886"/>
                  <a:pt x="3367661" y="211199"/>
                  <a:pt x="3364068" y="220643"/>
                </a:cubicBezTo>
                <a:cubicBezTo>
                  <a:pt x="3360476" y="230086"/>
                  <a:pt x="3355705" y="239410"/>
                  <a:pt x="3349753" y="248617"/>
                </a:cubicBezTo>
                <a:cubicBezTo>
                  <a:pt x="3355360" y="252216"/>
                  <a:pt x="3360810" y="256450"/>
                  <a:pt x="3366101" y="261319"/>
                </a:cubicBezTo>
                <a:lnTo>
                  <a:pt x="3371115" y="270549"/>
                </a:lnTo>
                <a:lnTo>
                  <a:pt x="3376372" y="265728"/>
                </a:lnTo>
                <a:cubicBezTo>
                  <a:pt x="3386131" y="257934"/>
                  <a:pt x="3394535" y="250513"/>
                  <a:pt x="3401582" y="243465"/>
                </a:cubicBezTo>
                <a:cubicBezTo>
                  <a:pt x="3408631" y="236417"/>
                  <a:pt x="3414693" y="229358"/>
                  <a:pt x="3419769" y="222288"/>
                </a:cubicBezTo>
                <a:cubicBezTo>
                  <a:pt x="3413732" y="212580"/>
                  <a:pt x="3407896" y="204044"/>
                  <a:pt x="3402260" y="196680"/>
                </a:cubicBezTo>
                <a:cubicBezTo>
                  <a:pt x="3396624" y="189316"/>
                  <a:pt x="3391612" y="182576"/>
                  <a:pt x="3387224" y="176460"/>
                </a:cubicBezTo>
                <a:cubicBezTo>
                  <a:pt x="3382836" y="170344"/>
                  <a:pt x="3384156" y="166716"/>
                  <a:pt x="3391182" y="165576"/>
                </a:cubicBezTo>
                <a:cubicBezTo>
                  <a:pt x="3398209" y="164436"/>
                  <a:pt x="3403494" y="166089"/>
                  <a:pt x="3407035" y="170534"/>
                </a:cubicBezTo>
                <a:cubicBezTo>
                  <a:pt x="3410577" y="174980"/>
                  <a:pt x="3418242" y="186258"/>
                  <a:pt x="3430030" y="204370"/>
                </a:cubicBezTo>
                <a:cubicBezTo>
                  <a:pt x="3434002" y="195077"/>
                  <a:pt x="3436662" y="183982"/>
                  <a:pt x="3438010" y="171083"/>
                </a:cubicBezTo>
                <a:cubicBezTo>
                  <a:pt x="3439358" y="158184"/>
                  <a:pt x="3439681" y="146385"/>
                  <a:pt x="3438978" y="135688"/>
                </a:cubicBezTo>
                <a:cubicBezTo>
                  <a:pt x="3434346" y="136591"/>
                  <a:pt x="3428087" y="136591"/>
                  <a:pt x="3420200" y="135688"/>
                </a:cubicBezTo>
                <a:cubicBezTo>
                  <a:pt x="3410090" y="147633"/>
                  <a:pt x="3399392" y="156470"/>
                  <a:pt x="3388106" y="162199"/>
                </a:cubicBezTo>
                <a:cubicBezTo>
                  <a:pt x="3376821" y="167928"/>
                  <a:pt x="3376832" y="162991"/>
                  <a:pt x="3388138" y="147389"/>
                </a:cubicBezTo>
                <a:cubicBezTo>
                  <a:pt x="3399446" y="131787"/>
                  <a:pt x="3408896" y="112661"/>
                  <a:pt x="3416489" y="90010"/>
                </a:cubicBezTo>
                <a:cubicBezTo>
                  <a:pt x="3424082" y="67360"/>
                  <a:pt x="3427442" y="53522"/>
                  <a:pt x="3426567" y="48495"/>
                </a:cubicBezTo>
                <a:cubicBezTo>
                  <a:pt x="3425692" y="43469"/>
                  <a:pt x="3425018" y="38045"/>
                  <a:pt x="3424545" y="32223"/>
                </a:cubicBezTo>
                <a:cubicBezTo>
                  <a:pt x="3424308" y="29312"/>
                  <a:pt x="3425880" y="28011"/>
                  <a:pt x="3429261" y="28321"/>
                </a:cubicBezTo>
                <a:close/>
                <a:moveTo>
                  <a:pt x="1306012" y="22428"/>
                </a:moveTo>
                <a:cubicBezTo>
                  <a:pt x="1309636" y="22573"/>
                  <a:pt x="1313714" y="23712"/>
                  <a:pt x="1318246" y="25845"/>
                </a:cubicBezTo>
                <a:cubicBezTo>
                  <a:pt x="1327309" y="30111"/>
                  <a:pt x="1336167" y="35582"/>
                  <a:pt x="1344822" y="42257"/>
                </a:cubicBezTo>
                <a:cubicBezTo>
                  <a:pt x="1353476" y="48933"/>
                  <a:pt x="1354326" y="55544"/>
                  <a:pt x="1347371" y="62090"/>
                </a:cubicBezTo>
                <a:cubicBezTo>
                  <a:pt x="1340416" y="68636"/>
                  <a:pt x="1332905" y="83550"/>
                  <a:pt x="1324839" y="106831"/>
                </a:cubicBezTo>
                <a:cubicBezTo>
                  <a:pt x="1316772" y="130113"/>
                  <a:pt x="1308455" y="146367"/>
                  <a:pt x="1299887" y="155595"/>
                </a:cubicBezTo>
                <a:cubicBezTo>
                  <a:pt x="1291318" y="164823"/>
                  <a:pt x="1285249" y="164490"/>
                  <a:pt x="1281678" y="154595"/>
                </a:cubicBezTo>
                <a:lnTo>
                  <a:pt x="1248466" y="155800"/>
                </a:lnTo>
                <a:lnTo>
                  <a:pt x="1248466" y="189528"/>
                </a:lnTo>
                <a:cubicBezTo>
                  <a:pt x="1257701" y="188696"/>
                  <a:pt x="1266958" y="186911"/>
                  <a:pt x="1276236" y="184172"/>
                </a:cubicBezTo>
                <a:cubicBezTo>
                  <a:pt x="1285514" y="181433"/>
                  <a:pt x="1294003" y="184222"/>
                  <a:pt x="1301704" y="192539"/>
                </a:cubicBezTo>
                <a:cubicBezTo>
                  <a:pt x="1309405" y="200857"/>
                  <a:pt x="1306214" y="205822"/>
                  <a:pt x="1292132" y="207435"/>
                </a:cubicBezTo>
                <a:cubicBezTo>
                  <a:pt x="1278050" y="209048"/>
                  <a:pt x="1263437" y="211060"/>
                  <a:pt x="1248294" y="213469"/>
                </a:cubicBezTo>
                <a:lnTo>
                  <a:pt x="1247111" y="248918"/>
                </a:lnTo>
                <a:cubicBezTo>
                  <a:pt x="1271719" y="247183"/>
                  <a:pt x="1291652" y="245867"/>
                  <a:pt x="1306910" y="244971"/>
                </a:cubicBezTo>
                <a:cubicBezTo>
                  <a:pt x="1322168" y="244074"/>
                  <a:pt x="1336824" y="242709"/>
                  <a:pt x="1350877" y="240873"/>
                </a:cubicBezTo>
                <a:cubicBezTo>
                  <a:pt x="1364930" y="239037"/>
                  <a:pt x="1376797" y="244670"/>
                  <a:pt x="1386476" y="257769"/>
                </a:cubicBezTo>
                <a:cubicBezTo>
                  <a:pt x="1396156" y="270869"/>
                  <a:pt x="1391643" y="276067"/>
                  <a:pt x="1372936" y="273364"/>
                </a:cubicBezTo>
                <a:cubicBezTo>
                  <a:pt x="1354229" y="270661"/>
                  <a:pt x="1332507" y="269310"/>
                  <a:pt x="1307770" y="269310"/>
                </a:cubicBezTo>
                <a:cubicBezTo>
                  <a:pt x="1282876" y="269310"/>
                  <a:pt x="1250456" y="271557"/>
                  <a:pt x="1210511" y="276053"/>
                </a:cubicBezTo>
                <a:cubicBezTo>
                  <a:pt x="1170567" y="280549"/>
                  <a:pt x="1144708" y="284148"/>
                  <a:pt x="1132934" y="286851"/>
                </a:cubicBezTo>
                <a:cubicBezTo>
                  <a:pt x="1121161" y="289554"/>
                  <a:pt x="1109553" y="286159"/>
                  <a:pt x="1098109" y="276666"/>
                </a:cubicBezTo>
                <a:cubicBezTo>
                  <a:pt x="1086666" y="267173"/>
                  <a:pt x="1089519" y="262426"/>
                  <a:pt x="1106670" y="262426"/>
                </a:cubicBezTo>
                <a:cubicBezTo>
                  <a:pt x="1121054" y="262426"/>
                  <a:pt x="1137383" y="261534"/>
                  <a:pt x="1155660" y="259748"/>
                </a:cubicBezTo>
                <a:cubicBezTo>
                  <a:pt x="1173937" y="257963"/>
                  <a:pt x="1196720" y="255414"/>
                  <a:pt x="1224009" y="252101"/>
                </a:cubicBezTo>
                <a:lnTo>
                  <a:pt x="1224009" y="216674"/>
                </a:lnTo>
                <a:cubicBezTo>
                  <a:pt x="1210013" y="219370"/>
                  <a:pt x="1199358" y="221170"/>
                  <a:pt x="1192045" y="222073"/>
                </a:cubicBezTo>
                <a:cubicBezTo>
                  <a:pt x="1184731" y="222976"/>
                  <a:pt x="1176984" y="219653"/>
                  <a:pt x="1168803" y="212103"/>
                </a:cubicBezTo>
                <a:cubicBezTo>
                  <a:pt x="1160622" y="204553"/>
                  <a:pt x="1162694" y="200491"/>
                  <a:pt x="1175019" y="199917"/>
                </a:cubicBezTo>
                <a:cubicBezTo>
                  <a:pt x="1187345" y="199344"/>
                  <a:pt x="1203675" y="197429"/>
                  <a:pt x="1224009" y="194174"/>
                </a:cubicBezTo>
                <a:lnTo>
                  <a:pt x="1224009" y="157284"/>
                </a:lnTo>
                <a:cubicBezTo>
                  <a:pt x="1212250" y="159033"/>
                  <a:pt x="1201050" y="160726"/>
                  <a:pt x="1190410" y="162360"/>
                </a:cubicBezTo>
                <a:cubicBezTo>
                  <a:pt x="1181189" y="176070"/>
                  <a:pt x="1173962" y="171330"/>
                  <a:pt x="1168727" y="148142"/>
                </a:cubicBezTo>
                <a:cubicBezTo>
                  <a:pt x="1163493" y="124954"/>
                  <a:pt x="1159069" y="105906"/>
                  <a:pt x="1155456" y="91000"/>
                </a:cubicBezTo>
                <a:cubicBezTo>
                  <a:pt x="1151842" y="76093"/>
                  <a:pt x="1146618" y="63592"/>
                  <a:pt x="1139785" y="53497"/>
                </a:cubicBezTo>
                <a:cubicBezTo>
                  <a:pt x="1132952" y="43401"/>
                  <a:pt x="1135021" y="39038"/>
                  <a:pt x="1145991" y="40408"/>
                </a:cubicBezTo>
                <a:cubicBezTo>
                  <a:pt x="1156961" y="41777"/>
                  <a:pt x="1164870" y="42677"/>
                  <a:pt x="1169717" y="43107"/>
                </a:cubicBezTo>
                <a:cubicBezTo>
                  <a:pt x="1174564" y="43537"/>
                  <a:pt x="1189162" y="42648"/>
                  <a:pt x="1213512" y="40440"/>
                </a:cubicBezTo>
                <a:cubicBezTo>
                  <a:pt x="1237862" y="38231"/>
                  <a:pt x="1256421" y="36023"/>
                  <a:pt x="1269191" y="33815"/>
                </a:cubicBezTo>
                <a:cubicBezTo>
                  <a:pt x="1281961" y="31606"/>
                  <a:pt x="1291064" y="28659"/>
                  <a:pt x="1296499" y="24974"/>
                </a:cubicBezTo>
                <a:cubicBezTo>
                  <a:pt x="1299216" y="23131"/>
                  <a:pt x="1302387" y="22282"/>
                  <a:pt x="1306012" y="22428"/>
                </a:cubicBezTo>
                <a:close/>
                <a:moveTo>
                  <a:pt x="1486788" y="21919"/>
                </a:moveTo>
                <a:cubicBezTo>
                  <a:pt x="1488388" y="21679"/>
                  <a:pt x="1490443" y="21794"/>
                  <a:pt x="1492952" y="22264"/>
                </a:cubicBezTo>
                <a:cubicBezTo>
                  <a:pt x="1502991" y="24142"/>
                  <a:pt x="1511566" y="27193"/>
                  <a:pt x="1518679" y="31416"/>
                </a:cubicBezTo>
                <a:cubicBezTo>
                  <a:pt x="1525792" y="35639"/>
                  <a:pt x="1527774" y="41171"/>
                  <a:pt x="1524627" y="48011"/>
                </a:cubicBezTo>
                <a:cubicBezTo>
                  <a:pt x="1521479" y="54852"/>
                  <a:pt x="1519905" y="77724"/>
                  <a:pt x="1519905" y="116629"/>
                </a:cubicBezTo>
                <a:cubicBezTo>
                  <a:pt x="1521597" y="116758"/>
                  <a:pt x="1526512" y="115443"/>
                  <a:pt x="1534650" y="112682"/>
                </a:cubicBezTo>
                <a:cubicBezTo>
                  <a:pt x="1542788" y="109922"/>
                  <a:pt x="1549338" y="111628"/>
                  <a:pt x="1554300" y="117802"/>
                </a:cubicBezTo>
                <a:cubicBezTo>
                  <a:pt x="1559262" y="123975"/>
                  <a:pt x="1557415" y="128478"/>
                  <a:pt x="1548761" y="131310"/>
                </a:cubicBezTo>
                <a:cubicBezTo>
                  <a:pt x="1540107" y="134142"/>
                  <a:pt x="1530423" y="136706"/>
                  <a:pt x="1519711" y="139000"/>
                </a:cubicBezTo>
                <a:cubicBezTo>
                  <a:pt x="1518937" y="159033"/>
                  <a:pt x="1518550" y="176321"/>
                  <a:pt x="1518550" y="190861"/>
                </a:cubicBezTo>
                <a:cubicBezTo>
                  <a:pt x="1530395" y="184566"/>
                  <a:pt x="1541906" y="178945"/>
                  <a:pt x="1553085" y="173997"/>
                </a:cubicBezTo>
                <a:cubicBezTo>
                  <a:pt x="1564263" y="169050"/>
                  <a:pt x="1568809" y="169996"/>
                  <a:pt x="1566722" y="176837"/>
                </a:cubicBezTo>
                <a:cubicBezTo>
                  <a:pt x="1564636" y="183677"/>
                  <a:pt x="1549765" y="195257"/>
                  <a:pt x="1522110" y="211576"/>
                </a:cubicBezTo>
                <a:cubicBezTo>
                  <a:pt x="1494454" y="227895"/>
                  <a:pt x="1477741" y="238898"/>
                  <a:pt x="1471969" y="244583"/>
                </a:cubicBezTo>
                <a:cubicBezTo>
                  <a:pt x="1466197" y="250269"/>
                  <a:pt x="1458321" y="248222"/>
                  <a:pt x="1448340" y="238442"/>
                </a:cubicBezTo>
                <a:cubicBezTo>
                  <a:pt x="1438359" y="228662"/>
                  <a:pt x="1435434" y="223037"/>
                  <a:pt x="1439564" y="221567"/>
                </a:cubicBezTo>
                <a:cubicBezTo>
                  <a:pt x="1443694" y="220098"/>
                  <a:pt x="1447512" y="219148"/>
                  <a:pt x="1451018" y="218717"/>
                </a:cubicBezTo>
                <a:cubicBezTo>
                  <a:pt x="1454524" y="218287"/>
                  <a:pt x="1461235" y="215914"/>
                  <a:pt x="1471152" y="211597"/>
                </a:cubicBezTo>
                <a:cubicBezTo>
                  <a:pt x="1481068" y="207281"/>
                  <a:pt x="1488715" y="203201"/>
                  <a:pt x="1494093" y="199358"/>
                </a:cubicBezTo>
                <a:lnTo>
                  <a:pt x="1494093" y="145131"/>
                </a:lnTo>
                <a:cubicBezTo>
                  <a:pt x="1492099" y="145991"/>
                  <a:pt x="1488313" y="147106"/>
                  <a:pt x="1482735" y="148475"/>
                </a:cubicBezTo>
                <a:cubicBezTo>
                  <a:pt x="1477157" y="149845"/>
                  <a:pt x="1471528" y="150286"/>
                  <a:pt x="1465849" y="149798"/>
                </a:cubicBezTo>
                <a:cubicBezTo>
                  <a:pt x="1460171" y="149311"/>
                  <a:pt x="1454686" y="146005"/>
                  <a:pt x="1449394" y="139882"/>
                </a:cubicBezTo>
                <a:cubicBezTo>
                  <a:pt x="1444102" y="133759"/>
                  <a:pt x="1445809" y="130396"/>
                  <a:pt x="1454514" y="129794"/>
                </a:cubicBezTo>
                <a:cubicBezTo>
                  <a:pt x="1463218" y="129191"/>
                  <a:pt x="1476411" y="126875"/>
                  <a:pt x="1494093" y="122846"/>
                </a:cubicBezTo>
                <a:cubicBezTo>
                  <a:pt x="1494093" y="112593"/>
                  <a:pt x="1493651" y="97532"/>
                  <a:pt x="1492770" y="77663"/>
                </a:cubicBezTo>
                <a:cubicBezTo>
                  <a:pt x="1491888" y="57795"/>
                  <a:pt x="1489188" y="43125"/>
                  <a:pt x="1484671" y="33653"/>
                </a:cubicBezTo>
                <a:cubicBezTo>
                  <a:pt x="1481283" y="26550"/>
                  <a:pt x="1481989" y="22638"/>
                  <a:pt x="1486788" y="21919"/>
                </a:cubicBezTo>
                <a:close/>
                <a:moveTo>
                  <a:pt x="2340707" y="14875"/>
                </a:moveTo>
                <a:cubicBezTo>
                  <a:pt x="2343149" y="13957"/>
                  <a:pt x="2346922" y="14212"/>
                  <a:pt x="2352027" y="15638"/>
                </a:cubicBezTo>
                <a:cubicBezTo>
                  <a:pt x="2362237" y="18492"/>
                  <a:pt x="2371261" y="23088"/>
                  <a:pt x="2379098" y="29427"/>
                </a:cubicBezTo>
                <a:cubicBezTo>
                  <a:pt x="2386935" y="35765"/>
                  <a:pt x="2385289" y="40834"/>
                  <a:pt x="2374161" y="44634"/>
                </a:cubicBezTo>
                <a:cubicBezTo>
                  <a:pt x="2363033" y="48435"/>
                  <a:pt x="2348801" y="55246"/>
                  <a:pt x="2331463" y="65069"/>
                </a:cubicBezTo>
                <a:cubicBezTo>
                  <a:pt x="2335063" y="65413"/>
                  <a:pt x="2339114" y="66503"/>
                  <a:pt x="2343617" y="68339"/>
                </a:cubicBezTo>
                <a:cubicBezTo>
                  <a:pt x="2348119" y="70174"/>
                  <a:pt x="2349471" y="73021"/>
                  <a:pt x="2347671" y="76878"/>
                </a:cubicBezTo>
                <a:cubicBezTo>
                  <a:pt x="2345871" y="80736"/>
                  <a:pt x="2344972" y="87691"/>
                  <a:pt x="2344972" y="97743"/>
                </a:cubicBezTo>
                <a:cubicBezTo>
                  <a:pt x="2365120" y="92610"/>
                  <a:pt x="2379933" y="88175"/>
                  <a:pt x="2389412" y="84439"/>
                </a:cubicBezTo>
                <a:cubicBezTo>
                  <a:pt x="2398891" y="80704"/>
                  <a:pt x="2408026" y="82618"/>
                  <a:pt x="2416816" y="90182"/>
                </a:cubicBezTo>
                <a:cubicBezTo>
                  <a:pt x="2425607" y="97747"/>
                  <a:pt x="2422219" y="103347"/>
                  <a:pt x="2406653" y="106982"/>
                </a:cubicBezTo>
                <a:cubicBezTo>
                  <a:pt x="2391086" y="110617"/>
                  <a:pt x="2369945" y="115023"/>
                  <a:pt x="2343229" y="120200"/>
                </a:cubicBezTo>
                <a:cubicBezTo>
                  <a:pt x="2341609" y="134626"/>
                  <a:pt x="2340390" y="146486"/>
                  <a:pt x="2339573" y="155778"/>
                </a:cubicBezTo>
                <a:cubicBezTo>
                  <a:pt x="2350586" y="153369"/>
                  <a:pt x="2357466" y="150967"/>
                  <a:pt x="2360212" y="148572"/>
                </a:cubicBezTo>
                <a:cubicBezTo>
                  <a:pt x="2362958" y="146177"/>
                  <a:pt x="2370325" y="147841"/>
                  <a:pt x="2382314" y="153563"/>
                </a:cubicBezTo>
                <a:cubicBezTo>
                  <a:pt x="2394302" y="159284"/>
                  <a:pt x="2398776" y="164035"/>
                  <a:pt x="2395736" y="167813"/>
                </a:cubicBezTo>
                <a:cubicBezTo>
                  <a:pt x="2392696" y="171592"/>
                  <a:pt x="2389226" y="176080"/>
                  <a:pt x="2385325" y="181279"/>
                </a:cubicBezTo>
                <a:cubicBezTo>
                  <a:pt x="2381425" y="186477"/>
                  <a:pt x="2378320" y="191801"/>
                  <a:pt x="2376011" y="197250"/>
                </a:cubicBezTo>
                <a:cubicBezTo>
                  <a:pt x="2387713" y="209697"/>
                  <a:pt x="2387763" y="216498"/>
                  <a:pt x="2376162" y="217653"/>
                </a:cubicBezTo>
                <a:cubicBezTo>
                  <a:pt x="2364560" y="218807"/>
                  <a:pt x="2343366" y="221048"/>
                  <a:pt x="2312577" y="224375"/>
                </a:cubicBezTo>
                <a:cubicBezTo>
                  <a:pt x="2312577" y="228576"/>
                  <a:pt x="2310986" y="233968"/>
                  <a:pt x="2307802" y="240550"/>
                </a:cubicBezTo>
                <a:cubicBezTo>
                  <a:pt x="2307006" y="242196"/>
                  <a:pt x="2306184" y="243352"/>
                  <a:pt x="2305335" y="244018"/>
                </a:cubicBezTo>
                <a:lnTo>
                  <a:pt x="2304526" y="244182"/>
                </a:lnTo>
                <a:lnTo>
                  <a:pt x="2315051" y="246412"/>
                </a:lnTo>
                <a:cubicBezTo>
                  <a:pt x="2333435" y="249918"/>
                  <a:pt x="2350245" y="252567"/>
                  <a:pt x="2365482" y="254360"/>
                </a:cubicBezTo>
                <a:cubicBezTo>
                  <a:pt x="2380718" y="256152"/>
                  <a:pt x="2396697" y="256611"/>
                  <a:pt x="2413418" y="255737"/>
                </a:cubicBezTo>
                <a:cubicBezTo>
                  <a:pt x="2430138" y="254862"/>
                  <a:pt x="2444507" y="253507"/>
                  <a:pt x="2456524" y="251671"/>
                </a:cubicBezTo>
                <a:cubicBezTo>
                  <a:pt x="2468542" y="249836"/>
                  <a:pt x="2472682" y="251761"/>
                  <a:pt x="2468947" y="257447"/>
                </a:cubicBezTo>
                <a:cubicBezTo>
                  <a:pt x="2465211" y="263133"/>
                  <a:pt x="2452692" y="270808"/>
                  <a:pt x="2431390" y="280473"/>
                </a:cubicBezTo>
                <a:cubicBezTo>
                  <a:pt x="2410087" y="290139"/>
                  <a:pt x="2394969" y="294294"/>
                  <a:pt x="2386035" y="292939"/>
                </a:cubicBezTo>
                <a:cubicBezTo>
                  <a:pt x="2377101" y="291584"/>
                  <a:pt x="2366030" y="289088"/>
                  <a:pt x="2352823" y="285453"/>
                </a:cubicBezTo>
                <a:cubicBezTo>
                  <a:pt x="2339616" y="281818"/>
                  <a:pt x="2325326" y="277064"/>
                  <a:pt x="2309953" y="271192"/>
                </a:cubicBezTo>
                <a:cubicBezTo>
                  <a:pt x="2294580" y="265319"/>
                  <a:pt x="2279828" y="260390"/>
                  <a:pt x="2265696" y="256403"/>
                </a:cubicBezTo>
                <a:cubicBezTo>
                  <a:pt x="2251563" y="252417"/>
                  <a:pt x="2239880" y="249298"/>
                  <a:pt x="2230645" y="247046"/>
                </a:cubicBezTo>
                <a:cubicBezTo>
                  <a:pt x="2221409" y="244795"/>
                  <a:pt x="2212518" y="245207"/>
                  <a:pt x="2203972" y="248283"/>
                </a:cubicBezTo>
                <a:cubicBezTo>
                  <a:pt x="2195425" y="251359"/>
                  <a:pt x="2189061" y="254059"/>
                  <a:pt x="2184881" y="256382"/>
                </a:cubicBezTo>
                <a:cubicBezTo>
                  <a:pt x="2180701" y="258705"/>
                  <a:pt x="2176897" y="259867"/>
                  <a:pt x="2173470" y="259867"/>
                </a:cubicBezTo>
                <a:cubicBezTo>
                  <a:pt x="2170731" y="259867"/>
                  <a:pt x="2165533" y="256446"/>
                  <a:pt x="2157875" y="249606"/>
                </a:cubicBezTo>
                <a:cubicBezTo>
                  <a:pt x="2150217" y="242766"/>
                  <a:pt x="2151863" y="238485"/>
                  <a:pt x="2162812" y="236764"/>
                </a:cubicBezTo>
                <a:cubicBezTo>
                  <a:pt x="2173760" y="235044"/>
                  <a:pt x="2189567" y="231702"/>
                  <a:pt x="2210231" y="226741"/>
                </a:cubicBezTo>
                <a:cubicBezTo>
                  <a:pt x="2211766" y="221134"/>
                  <a:pt x="2211246" y="215208"/>
                  <a:pt x="2208672" y="208962"/>
                </a:cubicBezTo>
                <a:cubicBezTo>
                  <a:pt x="2206098" y="202717"/>
                  <a:pt x="2202946" y="196501"/>
                  <a:pt x="2199218" y="190313"/>
                </a:cubicBezTo>
                <a:cubicBezTo>
                  <a:pt x="2195490" y="184125"/>
                  <a:pt x="2194525" y="176658"/>
                  <a:pt x="2196325" y="167910"/>
                </a:cubicBezTo>
                <a:cubicBezTo>
                  <a:pt x="2198125" y="159162"/>
                  <a:pt x="2198763" y="153631"/>
                  <a:pt x="2198239" y="151315"/>
                </a:cubicBezTo>
                <a:cubicBezTo>
                  <a:pt x="2197716" y="148999"/>
                  <a:pt x="2194242" y="148967"/>
                  <a:pt x="2187817" y="151218"/>
                </a:cubicBezTo>
                <a:cubicBezTo>
                  <a:pt x="2181393" y="153469"/>
                  <a:pt x="2175356" y="152096"/>
                  <a:pt x="2169706" y="147099"/>
                </a:cubicBezTo>
                <a:cubicBezTo>
                  <a:pt x="2164056" y="142101"/>
                  <a:pt x="2164590" y="138957"/>
                  <a:pt x="2171308" y="137666"/>
                </a:cubicBezTo>
                <a:cubicBezTo>
                  <a:pt x="2178027" y="136376"/>
                  <a:pt x="2183834" y="134712"/>
                  <a:pt x="2188732" y="132676"/>
                </a:cubicBezTo>
                <a:cubicBezTo>
                  <a:pt x="2193629" y="130640"/>
                  <a:pt x="2197791" y="127456"/>
                  <a:pt x="2201218" y="123125"/>
                </a:cubicBezTo>
                <a:cubicBezTo>
                  <a:pt x="2204646" y="118795"/>
                  <a:pt x="2209912" y="117106"/>
                  <a:pt x="2217018" y="118060"/>
                </a:cubicBezTo>
                <a:cubicBezTo>
                  <a:pt x="2224123" y="119013"/>
                  <a:pt x="2230350" y="121283"/>
                  <a:pt x="2235699" y="124868"/>
                </a:cubicBezTo>
                <a:cubicBezTo>
                  <a:pt x="2241048" y="128453"/>
                  <a:pt x="2240306" y="133723"/>
                  <a:pt x="2233473" y="140678"/>
                </a:cubicBezTo>
                <a:cubicBezTo>
                  <a:pt x="2226640" y="147633"/>
                  <a:pt x="2222593" y="156137"/>
                  <a:pt x="2221331" y="166189"/>
                </a:cubicBezTo>
                <a:cubicBezTo>
                  <a:pt x="2220069" y="176242"/>
                  <a:pt x="2221685" y="186248"/>
                  <a:pt x="2226181" y="196207"/>
                </a:cubicBezTo>
                <a:cubicBezTo>
                  <a:pt x="2230677" y="206166"/>
                  <a:pt x="2231577" y="216430"/>
                  <a:pt x="2228881" y="226999"/>
                </a:cubicBezTo>
                <a:cubicBezTo>
                  <a:pt x="2241170" y="229982"/>
                  <a:pt x="2254008" y="233086"/>
                  <a:pt x="2267395" y="236313"/>
                </a:cubicBezTo>
                <a:lnTo>
                  <a:pt x="2301557" y="243552"/>
                </a:lnTo>
                <a:lnTo>
                  <a:pt x="2299925" y="242141"/>
                </a:lnTo>
                <a:cubicBezTo>
                  <a:pt x="2298971" y="240849"/>
                  <a:pt x="2297990" y="239068"/>
                  <a:pt x="2296982" y="236797"/>
                </a:cubicBezTo>
                <a:cubicBezTo>
                  <a:pt x="2292953" y="227712"/>
                  <a:pt x="2289604" y="216720"/>
                  <a:pt x="2286937" y="203821"/>
                </a:cubicBezTo>
                <a:cubicBezTo>
                  <a:pt x="2284270" y="190922"/>
                  <a:pt x="2280649" y="179690"/>
                  <a:pt x="2276074" y="170126"/>
                </a:cubicBezTo>
                <a:cubicBezTo>
                  <a:pt x="2271500" y="160561"/>
                  <a:pt x="2273540" y="156682"/>
                  <a:pt x="2282194" y="158488"/>
                </a:cubicBezTo>
                <a:cubicBezTo>
                  <a:pt x="2290848" y="160295"/>
                  <a:pt x="2297348" y="161199"/>
                  <a:pt x="2301693" y="161199"/>
                </a:cubicBezTo>
                <a:cubicBezTo>
                  <a:pt x="2305852" y="161199"/>
                  <a:pt x="2310770" y="160568"/>
                  <a:pt x="2316449" y="159306"/>
                </a:cubicBezTo>
                <a:lnTo>
                  <a:pt x="2316449" y="124889"/>
                </a:lnTo>
                <a:cubicBezTo>
                  <a:pt x="2298911" y="129378"/>
                  <a:pt x="2286593" y="132526"/>
                  <a:pt x="2279494" y="134332"/>
                </a:cubicBezTo>
                <a:cubicBezTo>
                  <a:pt x="2272396" y="136139"/>
                  <a:pt x="2263734" y="134092"/>
                  <a:pt x="2253510" y="128191"/>
                </a:cubicBezTo>
                <a:cubicBezTo>
                  <a:pt x="2243285" y="122290"/>
                  <a:pt x="2243210" y="118684"/>
                  <a:pt x="2253284" y="117371"/>
                </a:cubicBezTo>
                <a:cubicBezTo>
                  <a:pt x="2263358" y="116059"/>
                  <a:pt x="2284413" y="112033"/>
                  <a:pt x="2316449" y="105293"/>
                </a:cubicBezTo>
                <a:cubicBezTo>
                  <a:pt x="2316449" y="99629"/>
                  <a:pt x="2316241" y="93857"/>
                  <a:pt x="2315825" y="87978"/>
                </a:cubicBezTo>
                <a:cubicBezTo>
                  <a:pt x="2315410" y="82098"/>
                  <a:pt x="2314721" y="78205"/>
                  <a:pt x="2313760" y="76298"/>
                </a:cubicBezTo>
                <a:cubicBezTo>
                  <a:pt x="2309143" y="78936"/>
                  <a:pt x="2300564" y="81621"/>
                  <a:pt x="2288023" y="84353"/>
                </a:cubicBezTo>
                <a:cubicBezTo>
                  <a:pt x="2275483" y="87085"/>
                  <a:pt x="2275465" y="83636"/>
                  <a:pt x="2287969" y="74007"/>
                </a:cubicBezTo>
                <a:cubicBezTo>
                  <a:pt x="2300474" y="64377"/>
                  <a:pt x="2311946" y="54791"/>
                  <a:pt x="2322386" y="45247"/>
                </a:cubicBezTo>
                <a:cubicBezTo>
                  <a:pt x="2332825" y="35704"/>
                  <a:pt x="2337823" y="27670"/>
                  <a:pt x="2337379" y="21145"/>
                </a:cubicBezTo>
                <a:cubicBezTo>
                  <a:pt x="2337156" y="17883"/>
                  <a:pt x="2338266" y="15793"/>
                  <a:pt x="2340707" y="14875"/>
                </a:cubicBezTo>
                <a:close/>
                <a:moveTo>
                  <a:pt x="1928965" y="11710"/>
                </a:moveTo>
                <a:cubicBezTo>
                  <a:pt x="1932129" y="10604"/>
                  <a:pt x="1938448" y="11867"/>
                  <a:pt x="1947924" y="15499"/>
                </a:cubicBezTo>
                <a:cubicBezTo>
                  <a:pt x="1966874" y="22762"/>
                  <a:pt x="1975206" y="29685"/>
                  <a:pt x="1972919" y="36267"/>
                </a:cubicBezTo>
                <a:cubicBezTo>
                  <a:pt x="1970632" y="42849"/>
                  <a:pt x="1968832" y="53808"/>
                  <a:pt x="1967520" y="69145"/>
                </a:cubicBezTo>
                <a:cubicBezTo>
                  <a:pt x="1966208" y="84482"/>
                  <a:pt x="1965551" y="101214"/>
                  <a:pt x="1965551" y="119340"/>
                </a:cubicBezTo>
                <a:cubicBezTo>
                  <a:pt x="1975561" y="117633"/>
                  <a:pt x="1984627" y="115715"/>
                  <a:pt x="1992751" y="113586"/>
                </a:cubicBezTo>
                <a:cubicBezTo>
                  <a:pt x="2000875" y="111456"/>
                  <a:pt x="2009863" y="108732"/>
                  <a:pt x="2019714" y="105412"/>
                </a:cubicBezTo>
                <a:cubicBezTo>
                  <a:pt x="2029566" y="102092"/>
                  <a:pt x="2039647" y="103020"/>
                  <a:pt x="2049958" y="108197"/>
                </a:cubicBezTo>
                <a:cubicBezTo>
                  <a:pt x="2060268" y="113374"/>
                  <a:pt x="2059530" y="118788"/>
                  <a:pt x="2047742" y="124438"/>
                </a:cubicBezTo>
                <a:cubicBezTo>
                  <a:pt x="2035955" y="130088"/>
                  <a:pt x="2021611" y="133827"/>
                  <a:pt x="2004711" y="135655"/>
                </a:cubicBezTo>
                <a:cubicBezTo>
                  <a:pt x="1987811" y="137484"/>
                  <a:pt x="1974672" y="138398"/>
                  <a:pt x="1965293" y="138398"/>
                </a:cubicBezTo>
                <a:cubicBezTo>
                  <a:pt x="1964519" y="154617"/>
                  <a:pt x="1963694" y="187857"/>
                  <a:pt x="1962820" y="238120"/>
                </a:cubicBezTo>
                <a:cubicBezTo>
                  <a:pt x="1986825" y="236356"/>
                  <a:pt x="2006382" y="234807"/>
                  <a:pt x="2021489" y="233473"/>
                </a:cubicBezTo>
                <a:cubicBezTo>
                  <a:pt x="2036596" y="232140"/>
                  <a:pt x="2048621" y="230555"/>
                  <a:pt x="2057562" y="228720"/>
                </a:cubicBezTo>
                <a:cubicBezTo>
                  <a:pt x="2066503" y="226884"/>
                  <a:pt x="2075896" y="227411"/>
                  <a:pt x="2085740" y="230301"/>
                </a:cubicBezTo>
                <a:cubicBezTo>
                  <a:pt x="2095585" y="233190"/>
                  <a:pt x="2103658" y="239514"/>
                  <a:pt x="2109961" y="249273"/>
                </a:cubicBezTo>
                <a:cubicBezTo>
                  <a:pt x="2116263" y="259031"/>
                  <a:pt x="2106777" y="263011"/>
                  <a:pt x="2081503" y="261211"/>
                </a:cubicBezTo>
                <a:cubicBezTo>
                  <a:pt x="2056228" y="259411"/>
                  <a:pt x="2033549" y="258737"/>
                  <a:pt x="2013466" y="259189"/>
                </a:cubicBezTo>
                <a:cubicBezTo>
                  <a:pt x="1993382" y="259641"/>
                  <a:pt x="1970868" y="260982"/>
                  <a:pt x="1945923" y="263211"/>
                </a:cubicBezTo>
                <a:cubicBezTo>
                  <a:pt x="1920978" y="265441"/>
                  <a:pt x="1897851" y="267911"/>
                  <a:pt x="1876542" y="270622"/>
                </a:cubicBezTo>
                <a:cubicBezTo>
                  <a:pt x="1855232" y="273332"/>
                  <a:pt x="1841168" y="275368"/>
                  <a:pt x="1834349" y="276731"/>
                </a:cubicBezTo>
                <a:cubicBezTo>
                  <a:pt x="1827531" y="278093"/>
                  <a:pt x="1818869" y="274028"/>
                  <a:pt x="1808365" y="264534"/>
                </a:cubicBezTo>
                <a:cubicBezTo>
                  <a:pt x="1797861" y="255041"/>
                  <a:pt x="1798933" y="250294"/>
                  <a:pt x="1811581" y="250294"/>
                </a:cubicBezTo>
                <a:cubicBezTo>
                  <a:pt x="1821648" y="250294"/>
                  <a:pt x="1838275" y="249402"/>
                  <a:pt x="1861463" y="247616"/>
                </a:cubicBezTo>
                <a:cubicBezTo>
                  <a:pt x="1884651" y="245831"/>
                  <a:pt x="1910291" y="243691"/>
                  <a:pt x="1938384" y="241196"/>
                </a:cubicBezTo>
                <a:lnTo>
                  <a:pt x="1938384" y="97808"/>
                </a:lnTo>
                <a:cubicBezTo>
                  <a:pt x="1938384" y="59046"/>
                  <a:pt x="1935236" y="33822"/>
                  <a:pt x="1928941" y="22135"/>
                </a:cubicBezTo>
                <a:cubicBezTo>
                  <a:pt x="1925793" y="16291"/>
                  <a:pt x="1925801" y="12816"/>
                  <a:pt x="1928965" y="11710"/>
                </a:cubicBezTo>
                <a:close/>
                <a:moveTo>
                  <a:pt x="2649742" y="11640"/>
                </a:moveTo>
                <a:cubicBezTo>
                  <a:pt x="2653944" y="12036"/>
                  <a:pt x="2659108" y="12932"/>
                  <a:pt x="2665235" y="14326"/>
                </a:cubicBezTo>
                <a:cubicBezTo>
                  <a:pt x="2680421" y="20636"/>
                  <a:pt x="2686419" y="27763"/>
                  <a:pt x="2683228" y="35708"/>
                </a:cubicBezTo>
                <a:cubicBezTo>
                  <a:pt x="2680038" y="43652"/>
                  <a:pt x="2677564" y="55952"/>
                  <a:pt x="2675807" y="72609"/>
                </a:cubicBezTo>
                <a:cubicBezTo>
                  <a:pt x="2674051" y="89265"/>
                  <a:pt x="2673172" y="112937"/>
                  <a:pt x="2673172" y="143625"/>
                </a:cubicBezTo>
                <a:cubicBezTo>
                  <a:pt x="2705079" y="139308"/>
                  <a:pt x="2723506" y="135304"/>
                  <a:pt x="2728454" y="131611"/>
                </a:cubicBezTo>
                <a:cubicBezTo>
                  <a:pt x="2733401" y="127919"/>
                  <a:pt x="2740238" y="127987"/>
                  <a:pt x="2748964" y="131816"/>
                </a:cubicBezTo>
                <a:cubicBezTo>
                  <a:pt x="2757690" y="135644"/>
                  <a:pt x="2765910" y="140864"/>
                  <a:pt x="2773625" y="147475"/>
                </a:cubicBezTo>
                <a:cubicBezTo>
                  <a:pt x="2781341" y="154086"/>
                  <a:pt x="2782846" y="160220"/>
                  <a:pt x="2778142" y="165877"/>
                </a:cubicBezTo>
                <a:cubicBezTo>
                  <a:pt x="2773439" y="171534"/>
                  <a:pt x="2768233" y="181608"/>
                  <a:pt x="2762526" y="196099"/>
                </a:cubicBezTo>
                <a:cubicBezTo>
                  <a:pt x="2756819" y="210590"/>
                  <a:pt x="2750882" y="232154"/>
                  <a:pt x="2744715" y="260792"/>
                </a:cubicBezTo>
                <a:cubicBezTo>
                  <a:pt x="2752803" y="274572"/>
                  <a:pt x="2750975" y="281463"/>
                  <a:pt x="2739230" y="281463"/>
                </a:cubicBezTo>
                <a:cubicBezTo>
                  <a:pt x="2731257" y="281463"/>
                  <a:pt x="2719050" y="281907"/>
                  <a:pt x="2702609" y="282797"/>
                </a:cubicBezTo>
                <a:cubicBezTo>
                  <a:pt x="2686168" y="283686"/>
                  <a:pt x="2665489" y="285912"/>
                  <a:pt x="2640573" y="289476"/>
                </a:cubicBezTo>
                <a:cubicBezTo>
                  <a:pt x="2615657" y="293039"/>
                  <a:pt x="2599101" y="295294"/>
                  <a:pt x="2590906" y="296241"/>
                </a:cubicBezTo>
                <a:cubicBezTo>
                  <a:pt x="2582711" y="297187"/>
                  <a:pt x="2574325" y="292910"/>
                  <a:pt x="2565750" y="283410"/>
                </a:cubicBezTo>
                <a:cubicBezTo>
                  <a:pt x="2557174" y="273909"/>
                  <a:pt x="2557579" y="269618"/>
                  <a:pt x="2566965" y="270536"/>
                </a:cubicBezTo>
                <a:cubicBezTo>
                  <a:pt x="2576351" y="271453"/>
                  <a:pt x="2590806" y="270801"/>
                  <a:pt x="2610330" y="268578"/>
                </a:cubicBezTo>
                <a:cubicBezTo>
                  <a:pt x="2629854" y="266356"/>
                  <a:pt x="2666160" y="263064"/>
                  <a:pt x="2719247" y="258705"/>
                </a:cubicBezTo>
                <a:lnTo>
                  <a:pt x="2726991" y="216674"/>
                </a:lnTo>
                <a:cubicBezTo>
                  <a:pt x="2726919" y="218438"/>
                  <a:pt x="2720739" y="219786"/>
                  <a:pt x="2708449" y="220718"/>
                </a:cubicBezTo>
                <a:cubicBezTo>
                  <a:pt x="2695328" y="221593"/>
                  <a:pt x="2681070" y="223163"/>
                  <a:pt x="2665676" y="225429"/>
                </a:cubicBezTo>
                <a:cubicBezTo>
                  <a:pt x="2650282" y="227694"/>
                  <a:pt x="2637157" y="229953"/>
                  <a:pt x="2626301" y="232204"/>
                </a:cubicBezTo>
                <a:cubicBezTo>
                  <a:pt x="2615446" y="234456"/>
                  <a:pt x="2604769" y="231125"/>
                  <a:pt x="2594272" y="222213"/>
                </a:cubicBezTo>
                <a:cubicBezTo>
                  <a:pt x="2583775" y="213300"/>
                  <a:pt x="2585381" y="208564"/>
                  <a:pt x="2599091" y="208005"/>
                </a:cubicBezTo>
                <a:cubicBezTo>
                  <a:pt x="2612800" y="207446"/>
                  <a:pt x="2627498" y="206270"/>
                  <a:pt x="2643187" y="204478"/>
                </a:cubicBezTo>
                <a:cubicBezTo>
                  <a:pt x="2658875" y="202685"/>
                  <a:pt x="2674377" y="199989"/>
                  <a:pt x="2689692" y="196390"/>
                </a:cubicBezTo>
                <a:cubicBezTo>
                  <a:pt x="2707273" y="191815"/>
                  <a:pt x="2719642" y="192410"/>
                  <a:pt x="2726797" y="198175"/>
                </a:cubicBezTo>
                <a:lnTo>
                  <a:pt x="2729617" y="200818"/>
                </a:lnTo>
                <a:lnTo>
                  <a:pt x="2731253" y="188970"/>
                </a:lnTo>
                <a:cubicBezTo>
                  <a:pt x="2732914" y="176464"/>
                  <a:pt x="2733745" y="168577"/>
                  <a:pt x="2733745" y="165307"/>
                </a:cubicBezTo>
                <a:cubicBezTo>
                  <a:pt x="2733745" y="160675"/>
                  <a:pt x="2731336" y="158180"/>
                  <a:pt x="2726518" y="157822"/>
                </a:cubicBezTo>
                <a:cubicBezTo>
                  <a:pt x="2721699" y="157463"/>
                  <a:pt x="2703312" y="159732"/>
                  <a:pt x="2671355" y="164630"/>
                </a:cubicBezTo>
                <a:cubicBezTo>
                  <a:pt x="2639397" y="169527"/>
                  <a:pt x="2615313" y="173352"/>
                  <a:pt x="2599101" y="176105"/>
                </a:cubicBezTo>
                <a:cubicBezTo>
                  <a:pt x="2582890" y="178859"/>
                  <a:pt x="2570009" y="175485"/>
                  <a:pt x="2560458" y="165985"/>
                </a:cubicBezTo>
                <a:cubicBezTo>
                  <a:pt x="2550908" y="156484"/>
                  <a:pt x="2552173" y="152412"/>
                  <a:pt x="2564255" y="153767"/>
                </a:cubicBezTo>
                <a:cubicBezTo>
                  <a:pt x="2576336" y="155122"/>
                  <a:pt x="2604038" y="152831"/>
                  <a:pt x="2647360" y="146894"/>
                </a:cubicBezTo>
                <a:lnTo>
                  <a:pt x="2647360" y="72168"/>
                </a:lnTo>
                <a:cubicBezTo>
                  <a:pt x="2647360" y="48807"/>
                  <a:pt x="2644212" y="31933"/>
                  <a:pt x="2637917" y="21543"/>
                </a:cubicBezTo>
                <a:cubicBezTo>
                  <a:pt x="2633195" y="13751"/>
                  <a:pt x="2637137" y="10450"/>
                  <a:pt x="2649742" y="11640"/>
                </a:cubicBezTo>
                <a:close/>
                <a:moveTo>
                  <a:pt x="523917" y="11129"/>
                </a:moveTo>
                <a:cubicBezTo>
                  <a:pt x="527817" y="11332"/>
                  <a:pt x="531833" y="11910"/>
                  <a:pt x="535963" y="12864"/>
                </a:cubicBezTo>
                <a:cubicBezTo>
                  <a:pt x="544223" y="14771"/>
                  <a:pt x="551601" y="18492"/>
                  <a:pt x="558097" y="24027"/>
                </a:cubicBezTo>
                <a:cubicBezTo>
                  <a:pt x="564593" y="29563"/>
                  <a:pt x="567006" y="37859"/>
                  <a:pt x="565335" y="48915"/>
                </a:cubicBezTo>
                <a:cubicBezTo>
                  <a:pt x="563664" y="59971"/>
                  <a:pt x="556652" y="61954"/>
                  <a:pt x="544298" y="54863"/>
                </a:cubicBezTo>
                <a:cubicBezTo>
                  <a:pt x="531944" y="47771"/>
                  <a:pt x="521766" y="40218"/>
                  <a:pt x="513764" y="32201"/>
                </a:cubicBezTo>
                <a:cubicBezTo>
                  <a:pt x="505619" y="19596"/>
                  <a:pt x="505217" y="12745"/>
                  <a:pt x="512559" y="11648"/>
                </a:cubicBezTo>
                <a:cubicBezTo>
                  <a:pt x="516230" y="11100"/>
                  <a:pt x="520016" y="10927"/>
                  <a:pt x="523917" y="11129"/>
                </a:cubicBezTo>
                <a:close/>
                <a:moveTo>
                  <a:pt x="3063454" y="9764"/>
                </a:moveTo>
                <a:cubicBezTo>
                  <a:pt x="3065343" y="9706"/>
                  <a:pt x="3067677" y="10091"/>
                  <a:pt x="3070457" y="10917"/>
                </a:cubicBezTo>
                <a:cubicBezTo>
                  <a:pt x="3081578" y="14222"/>
                  <a:pt x="3089927" y="18069"/>
                  <a:pt x="3095506" y="22457"/>
                </a:cubicBezTo>
                <a:cubicBezTo>
                  <a:pt x="3101084" y="26845"/>
                  <a:pt x="3101740" y="31664"/>
                  <a:pt x="3097474" y="36912"/>
                </a:cubicBezTo>
                <a:cubicBezTo>
                  <a:pt x="3093208" y="42161"/>
                  <a:pt x="3088167" y="50593"/>
                  <a:pt x="3082352" y="62208"/>
                </a:cubicBezTo>
                <a:cubicBezTo>
                  <a:pt x="3076537" y="73824"/>
                  <a:pt x="3067965" y="85669"/>
                  <a:pt x="3056637" y="97743"/>
                </a:cubicBezTo>
                <a:cubicBezTo>
                  <a:pt x="3084987" y="96955"/>
                  <a:pt x="3102515" y="94058"/>
                  <a:pt x="3109219" y="89053"/>
                </a:cubicBezTo>
                <a:cubicBezTo>
                  <a:pt x="3115922" y="84048"/>
                  <a:pt x="3123691" y="83475"/>
                  <a:pt x="3132525" y="87332"/>
                </a:cubicBezTo>
                <a:cubicBezTo>
                  <a:pt x="3141358" y="91190"/>
                  <a:pt x="3148468" y="96012"/>
                  <a:pt x="3153853" y="101798"/>
                </a:cubicBezTo>
                <a:cubicBezTo>
                  <a:pt x="3159237" y="107584"/>
                  <a:pt x="3159642" y="112969"/>
                  <a:pt x="3155068" y="117952"/>
                </a:cubicBezTo>
                <a:cubicBezTo>
                  <a:pt x="3150493" y="122935"/>
                  <a:pt x="3147321" y="134752"/>
                  <a:pt x="3145550" y="153401"/>
                </a:cubicBezTo>
                <a:cubicBezTo>
                  <a:pt x="3143778" y="172051"/>
                  <a:pt x="3142219" y="190808"/>
                  <a:pt x="3140871" y="209672"/>
                </a:cubicBezTo>
                <a:cubicBezTo>
                  <a:pt x="3139523" y="228537"/>
                  <a:pt x="3135544" y="244809"/>
                  <a:pt x="3128933" y="258490"/>
                </a:cubicBezTo>
                <a:cubicBezTo>
                  <a:pt x="3122322" y="272170"/>
                  <a:pt x="3112065" y="282571"/>
                  <a:pt x="3098162" y="289691"/>
                </a:cubicBezTo>
                <a:cubicBezTo>
                  <a:pt x="3084259" y="296811"/>
                  <a:pt x="3076781" y="295022"/>
                  <a:pt x="3075727" y="284324"/>
                </a:cubicBezTo>
                <a:cubicBezTo>
                  <a:pt x="3074673" y="273626"/>
                  <a:pt x="3068951" y="261451"/>
                  <a:pt x="3058562" y="247799"/>
                </a:cubicBezTo>
                <a:cubicBezTo>
                  <a:pt x="3048173" y="234147"/>
                  <a:pt x="3049578" y="230519"/>
                  <a:pt x="3062778" y="236915"/>
                </a:cubicBezTo>
                <a:cubicBezTo>
                  <a:pt x="3075978" y="243311"/>
                  <a:pt x="3085195" y="246910"/>
                  <a:pt x="3090429" y="247713"/>
                </a:cubicBezTo>
                <a:cubicBezTo>
                  <a:pt x="3095664" y="248516"/>
                  <a:pt x="3100536" y="243709"/>
                  <a:pt x="3105046" y="233291"/>
                </a:cubicBezTo>
                <a:cubicBezTo>
                  <a:pt x="3109555" y="222872"/>
                  <a:pt x="3112710" y="207095"/>
                  <a:pt x="3114510" y="185957"/>
                </a:cubicBezTo>
                <a:cubicBezTo>
                  <a:pt x="3116310" y="164820"/>
                  <a:pt x="3117210" y="147138"/>
                  <a:pt x="3117210" y="132913"/>
                </a:cubicBezTo>
                <a:cubicBezTo>
                  <a:pt x="3117210" y="120078"/>
                  <a:pt x="3115973" y="112833"/>
                  <a:pt x="3113499" y="111177"/>
                </a:cubicBezTo>
                <a:cubicBezTo>
                  <a:pt x="3111026" y="109520"/>
                  <a:pt x="3104877" y="109925"/>
                  <a:pt x="3095054" y="112392"/>
                </a:cubicBezTo>
                <a:lnTo>
                  <a:pt x="3066918" y="119447"/>
                </a:lnTo>
                <a:cubicBezTo>
                  <a:pt x="3060092" y="120379"/>
                  <a:pt x="3054027" y="118142"/>
                  <a:pt x="3048721" y="112736"/>
                </a:cubicBezTo>
                <a:cubicBezTo>
                  <a:pt x="3034997" y="128324"/>
                  <a:pt x="3020711" y="140319"/>
                  <a:pt x="3005862" y="148723"/>
                </a:cubicBezTo>
                <a:cubicBezTo>
                  <a:pt x="3002149" y="150824"/>
                  <a:pt x="2999354" y="152102"/>
                  <a:pt x="2997476" y="152558"/>
                </a:cubicBezTo>
                <a:lnTo>
                  <a:pt x="2995814" y="151925"/>
                </a:lnTo>
                <a:lnTo>
                  <a:pt x="2995496" y="157488"/>
                </a:lnTo>
                <a:cubicBezTo>
                  <a:pt x="2995290" y="164820"/>
                  <a:pt x="2995411" y="173883"/>
                  <a:pt x="2995859" y="184677"/>
                </a:cubicBezTo>
                <a:cubicBezTo>
                  <a:pt x="2996755" y="206266"/>
                  <a:pt x="2996045" y="222614"/>
                  <a:pt x="2993730" y="233721"/>
                </a:cubicBezTo>
                <a:cubicBezTo>
                  <a:pt x="2991414" y="244827"/>
                  <a:pt x="2988302" y="253761"/>
                  <a:pt x="2984394" y="260523"/>
                </a:cubicBezTo>
                <a:cubicBezTo>
                  <a:pt x="2980487" y="267284"/>
                  <a:pt x="2976303" y="267384"/>
                  <a:pt x="2971843" y="260824"/>
                </a:cubicBezTo>
                <a:cubicBezTo>
                  <a:pt x="2967383" y="254263"/>
                  <a:pt x="2963970" y="248814"/>
                  <a:pt x="2961604" y="244476"/>
                </a:cubicBezTo>
                <a:cubicBezTo>
                  <a:pt x="2959238" y="240138"/>
                  <a:pt x="2956926" y="237793"/>
                  <a:pt x="2954667" y="237442"/>
                </a:cubicBezTo>
                <a:cubicBezTo>
                  <a:pt x="2952409" y="237091"/>
                  <a:pt x="2941183" y="238564"/>
                  <a:pt x="2920992" y="241862"/>
                </a:cubicBezTo>
                <a:cubicBezTo>
                  <a:pt x="2916289" y="261967"/>
                  <a:pt x="2910922" y="267467"/>
                  <a:pt x="2904892" y="258361"/>
                </a:cubicBezTo>
                <a:cubicBezTo>
                  <a:pt x="2898862" y="249255"/>
                  <a:pt x="2895847" y="237130"/>
                  <a:pt x="2895847" y="221987"/>
                </a:cubicBezTo>
                <a:cubicBezTo>
                  <a:pt x="2895847" y="207718"/>
                  <a:pt x="2895406" y="189990"/>
                  <a:pt x="2894524" y="168803"/>
                </a:cubicBezTo>
                <a:cubicBezTo>
                  <a:pt x="2893642" y="147615"/>
                  <a:pt x="2890494" y="132278"/>
                  <a:pt x="2885081" y="122792"/>
                </a:cubicBezTo>
                <a:cubicBezTo>
                  <a:pt x="2879668" y="113306"/>
                  <a:pt x="2880589" y="108563"/>
                  <a:pt x="2887845" y="108563"/>
                </a:cubicBezTo>
                <a:cubicBezTo>
                  <a:pt x="2892635" y="108563"/>
                  <a:pt x="2898235" y="109000"/>
                  <a:pt x="2904645" y="109875"/>
                </a:cubicBezTo>
                <a:cubicBezTo>
                  <a:pt x="2911528" y="101228"/>
                  <a:pt x="2919207" y="87856"/>
                  <a:pt x="2927682" y="69758"/>
                </a:cubicBezTo>
                <a:cubicBezTo>
                  <a:pt x="2936157" y="51661"/>
                  <a:pt x="2938821" y="37403"/>
                  <a:pt x="2935674" y="26985"/>
                </a:cubicBezTo>
                <a:cubicBezTo>
                  <a:pt x="2932525" y="16567"/>
                  <a:pt x="2940452" y="15481"/>
                  <a:pt x="2959453" y="23726"/>
                </a:cubicBezTo>
                <a:cubicBezTo>
                  <a:pt x="2975657" y="31556"/>
                  <a:pt x="2980666" y="38450"/>
                  <a:pt x="2974478" y="44408"/>
                </a:cubicBezTo>
                <a:cubicBezTo>
                  <a:pt x="2968290" y="50367"/>
                  <a:pt x="2961625" y="58702"/>
                  <a:pt x="2954484" y="69414"/>
                </a:cubicBezTo>
                <a:cubicBezTo>
                  <a:pt x="2947343" y="80126"/>
                  <a:pt x="2936401" y="93613"/>
                  <a:pt x="2921659" y="109875"/>
                </a:cubicBezTo>
                <a:cubicBezTo>
                  <a:pt x="2939011" y="107380"/>
                  <a:pt x="2951071" y="103157"/>
                  <a:pt x="2957840" y="97206"/>
                </a:cubicBezTo>
                <a:cubicBezTo>
                  <a:pt x="2964608" y="91254"/>
                  <a:pt x="2971936" y="90200"/>
                  <a:pt x="2979823" y="94044"/>
                </a:cubicBezTo>
                <a:cubicBezTo>
                  <a:pt x="2987710" y="97887"/>
                  <a:pt x="2994612" y="101888"/>
                  <a:pt x="3000527" y="106046"/>
                </a:cubicBezTo>
                <a:cubicBezTo>
                  <a:pt x="3006442" y="110205"/>
                  <a:pt x="3007779" y="115084"/>
                  <a:pt x="3004539" y="120684"/>
                </a:cubicBezTo>
                <a:cubicBezTo>
                  <a:pt x="3001298" y="126284"/>
                  <a:pt x="2998817" y="132952"/>
                  <a:pt x="2997096" y="140689"/>
                </a:cubicBezTo>
                <a:cubicBezTo>
                  <a:pt x="2996666" y="142623"/>
                  <a:pt x="2996317" y="144990"/>
                  <a:pt x="2996051" y="147790"/>
                </a:cubicBezTo>
                <a:lnTo>
                  <a:pt x="2996029" y="148162"/>
                </a:lnTo>
                <a:lnTo>
                  <a:pt x="2997218" y="145428"/>
                </a:lnTo>
                <a:cubicBezTo>
                  <a:pt x="2999010" y="142595"/>
                  <a:pt x="3001719" y="138939"/>
                  <a:pt x="3005345" y="134461"/>
                </a:cubicBezTo>
                <a:cubicBezTo>
                  <a:pt x="3019850" y="116551"/>
                  <a:pt x="3033122" y="96076"/>
                  <a:pt x="3045161" y="73039"/>
                </a:cubicBezTo>
                <a:cubicBezTo>
                  <a:pt x="3057199" y="50001"/>
                  <a:pt x="3061645" y="33062"/>
                  <a:pt x="3058497" y="22221"/>
                </a:cubicBezTo>
                <a:cubicBezTo>
                  <a:pt x="3056137" y="14090"/>
                  <a:pt x="3057789" y="9938"/>
                  <a:pt x="3063454" y="9764"/>
                </a:cubicBezTo>
                <a:close/>
                <a:moveTo>
                  <a:pt x="3314863" y="6529"/>
                </a:moveTo>
                <a:cubicBezTo>
                  <a:pt x="3318707" y="5245"/>
                  <a:pt x="3325708" y="7174"/>
                  <a:pt x="3335868" y="12315"/>
                </a:cubicBezTo>
                <a:cubicBezTo>
                  <a:pt x="3346029" y="17456"/>
                  <a:pt x="3349531" y="23059"/>
                  <a:pt x="3346376" y="29125"/>
                </a:cubicBezTo>
                <a:cubicBezTo>
                  <a:pt x="3343222" y="35191"/>
                  <a:pt x="3341644" y="57161"/>
                  <a:pt x="3341644" y="95033"/>
                </a:cubicBezTo>
                <a:lnTo>
                  <a:pt x="3363670" y="91097"/>
                </a:lnTo>
                <a:cubicBezTo>
                  <a:pt x="3374225" y="88329"/>
                  <a:pt x="3381743" y="89530"/>
                  <a:pt x="3386224" y="94700"/>
                </a:cubicBezTo>
                <a:cubicBezTo>
                  <a:pt x="3390706" y="99869"/>
                  <a:pt x="3388343" y="104161"/>
                  <a:pt x="3379136" y="107574"/>
                </a:cubicBezTo>
                <a:cubicBezTo>
                  <a:pt x="3369930" y="110986"/>
                  <a:pt x="3356988" y="113890"/>
                  <a:pt x="3340310" y="116285"/>
                </a:cubicBezTo>
                <a:lnTo>
                  <a:pt x="3340310" y="121190"/>
                </a:lnTo>
                <a:cubicBezTo>
                  <a:pt x="3354091" y="122810"/>
                  <a:pt x="3364958" y="126402"/>
                  <a:pt x="3372909" y="131966"/>
                </a:cubicBezTo>
                <a:cubicBezTo>
                  <a:pt x="3380861" y="137530"/>
                  <a:pt x="3383324" y="144715"/>
                  <a:pt x="3380298" y="153520"/>
                </a:cubicBezTo>
                <a:cubicBezTo>
                  <a:pt x="3377272" y="162324"/>
                  <a:pt x="3370747" y="161866"/>
                  <a:pt x="3360723" y="152143"/>
                </a:cubicBezTo>
                <a:cubicBezTo>
                  <a:pt x="3350700" y="142420"/>
                  <a:pt x="3343895" y="135587"/>
                  <a:pt x="3340310" y="131644"/>
                </a:cubicBezTo>
                <a:cubicBezTo>
                  <a:pt x="3340310" y="139961"/>
                  <a:pt x="3339002" y="148565"/>
                  <a:pt x="3336385" y="157456"/>
                </a:cubicBezTo>
                <a:cubicBezTo>
                  <a:pt x="3333768" y="166347"/>
                  <a:pt x="3329466" y="166842"/>
                  <a:pt x="3323478" y="158940"/>
                </a:cubicBezTo>
                <a:cubicBezTo>
                  <a:pt x="3317492" y="151039"/>
                  <a:pt x="3315172" y="144263"/>
                  <a:pt x="3316520" y="138613"/>
                </a:cubicBezTo>
                <a:cubicBezTo>
                  <a:pt x="3317868" y="132963"/>
                  <a:pt x="3318506" y="127937"/>
                  <a:pt x="3318434" y="123534"/>
                </a:cubicBezTo>
                <a:cubicBezTo>
                  <a:pt x="3300538" y="150895"/>
                  <a:pt x="3281458" y="168985"/>
                  <a:pt x="3261195" y="177805"/>
                </a:cubicBezTo>
                <a:cubicBezTo>
                  <a:pt x="3240933" y="186624"/>
                  <a:pt x="3236103" y="186036"/>
                  <a:pt x="3246708" y="176041"/>
                </a:cubicBezTo>
                <a:cubicBezTo>
                  <a:pt x="3257313" y="166046"/>
                  <a:pt x="3268168" y="155273"/>
                  <a:pt x="3279275" y="143722"/>
                </a:cubicBezTo>
                <a:cubicBezTo>
                  <a:pt x="3290382" y="132171"/>
                  <a:pt x="3298072" y="123642"/>
                  <a:pt x="3302344" y="118135"/>
                </a:cubicBezTo>
                <a:cubicBezTo>
                  <a:pt x="3293396" y="122523"/>
                  <a:pt x="3286054" y="125198"/>
                  <a:pt x="3280318" y="126158"/>
                </a:cubicBezTo>
                <a:cubicBezTo>
                  <a:pt x="3274582" y="127119"/>
                  <a:pt x="3267595" y="123746"/>
                  <a:pt x="3259356" y="116038"/>
                </a:cubicBezTo>
                <a:cubicBezTo>
                  <a:pt x="3251118" y="108330"/>
                  <a:pt x="3252559" y="104935"/>
                  <a:pt x="3263680" y="105853"/>
                </a:cubicBezTo>
                <a:cubicBezTo>
                  <a:pt x="3274801" y="106770"/>
                  <a:pt x="3293088" y="104770"/>
                  <a:pt x="3318542" y="99851"/>
                </a:cubicBezTo>
                <a:lnTo>
                  <a:pt x="3318542" y="53281"/>
                </a:lnTo>
                <a:cubicBezTo>
                  <a:pt x="3318542" y="35213"/>
                  <a:pt x="3316968" y="23224"/>
                  <a:pt x="3313820" y="17316"/>
                </a:cubicBezTo>
                <a:cubicBezTo>
                  <a:pt x="3310673" y="11408"/>
                  <a:pt x="3311021" y="7812"/>
                  <a:pt x="3314863" y="6529"/>
                </a:cubicBezTo>
                <a:close/>
                <a:moveTo>
                  <a:pt x="788031" y="6066"/>
                </a:moveTo>
                <a:cubicBezTo>
                  <a:pt x="798062" y="7945"/>
                  <a:pt x="806638" y="11035"/>
                  <a:pt x="813757" y="15337"/>
                </a:cubicBezTo>
                <a:cubicBezTo>
                  <a:pt x="820877" y="19639"/>
                  <a:pt x="822638" y="24558"/>
                  <a:pt x="819038" y="30093"/>
                </a:cubicBezTo>
                <a:cubicBezTo>
                  <a:pt x="815439" y="35629"/>
                  <a:pt x="813639" y="56379"/>
                  <a:pt x="813639" y="92344"/>
                </a:cubicBezTo>
                <a:cubicBezTo>
                  <a:pt x="816048" y="91642"/>
                  <a:pt x="820132" y="90114"/>
                  <a:pt x="825889" y="87763"/>
                </a:cubicBezTo>
                <a:cubicBezTo>
                  <a:pt x="831647" y="85411"/>
                  <a:pt x="837344" y="86490"/>
                  <a:pt x="842979" y="91000"/>
                </a:cubicBezTo>
                <a:cubicBezTo>
                  <a:pt x="848615" y="95510"/>
                  <a:pt x="849759" y="99977"/>
                  <a:pt x="846410" y="104401"/>
                </a:cubicBezTo>
                <a:cubicBezTo>
                  <a:pt x="843062" y="108825"/>
                  <a:pt x="832138" y="113138"/>
                  <a:pt x="813639" y="117339"/>
                </a:cubicBezTo>
                <a:lnTo>
                  <a:pt x="813639" y="143152"/>
                </a:lnTo>
                <a:cubicBezTo>
                  <a:pt x="823821" y="145503"/>
                  <a:pt x="832887" y="148924"/>
                  <a:pt x="840839" y="153412"/>
                </a:cubicBezTo>
                <a:cubicBezTo>
                  <a:pt x="848791" y="157900"/>
                  <a:pt x="852186" y="165293"/>
                  <a:pt x="851024" y="175589"/>
                </a:cubicBezTo>
                <a:cubicBezTo>
                  <a:pt x="849863" y="185885"/>
                  <a:pt x="843739" y="187703"/>
                  <a:pt x="832654" y="181042"/>
                </a:cubicBezTo>
                <a:cubicBezTo>
                  <a:pt x="821569" y="174381"/>
                  <a:pt x="815231" y="167365"/>
                  <a:pt x="813639" y="159994"/>
                </a:cubicBezTo>
                <a:lnTo>
                  <a:pt x="813639" y="232785"/>
                </a:lnTo>
                <a:cubicBezTo>
                  <a:pt x="813639" y="255514"/>
                  <a:pt x="812162" y="274035"/>
                  <a:pt x="809208" y="288346"/>
                </a:cubicBezTo>
                <a:cubicBezTo>
                  <a:pt x="806254" y="302658"/>
                  <a:pt x="800826" y="303841"/>
                  <a:pt x="792925" y="291895"/>
                </a:cubicBezTo>
                <a:cubicBezTo>
                  <a:pt x="785023" y="279950"/>
                  <a:pt x="782198" y="269758"/>
                  <a:pt x="784450" y="261319"/>
                </a:cubicBezTo>
                <a:cubicBezTo>
                  <a:pt x="786701" y="252879"/>
                  <a:pt x="788275" y="239715"/>
                  <a:pt x="789171" y="221826"/>
                </a:cubicBezTo>
                <a:cubicBezTo>
                  <a:pt x="790067" y="203936"/>
                  <a:pt x="790516" y="181074"/>
                  <a:pt x="790516" y="153240"/>
                </a:cubicBezTo>
                <a:cubicBezTo>
                  <a:pt x="788465" y="166232"/>
                  <a:pt x="781435" y="180580"/>
                  <a:pt x="769425" y="196282"/>
                </a:cubicBezTo>
                <a:cubicBezTo>
                  <a:pt x="757415" y="211985"/>
                  <a:pt x="743530" y="224260"/>
                  <a:pt x="727770" y="233108"/>
                </a:cubicBezTo>
                <a:cubicBezTo>
                  <a:pt x="712010" y="241956"/>
                  <a:pt x="710476" y="238553"/>
                  <a:pt x="723167" y="222901"/>
                </a:cubicBezTo>
                <a:cubicBezTo>
                  <a:pt x="735858" y="207249"/>
                  <a:pt x="748255" y="189116"/>
                  <a:pt x="760358" y="168502"/>
                </a:cubicBezTo>
                <a:cubicBezTo>
                  <a:pt x="772461" y="147887"/>
                  <a:pt x="780269" y="132898"/>
                  <a:pt x="783783" y="123534"/>
                </a:cubicBezTo>
                <a:cubicBezTo>
                  <a:pt x="778061" y="126230"/>
                  <a:pt x="770909" y="128256"/>
                  <a:pt x="762326" y="129611"/>
                </a:cubicBezTo>
                <a:cubicBezTo>
                  <a:pt x="753744" y="130966"/>
                  <a:pt x="745276" y="128987"/>
                  <a:pt x="736923" y="123674"/>
                </a:cubicBezTo>
                <a:cubicBezTo>
                  <a:pt x="728569" y="118361"/>
                  <a:pt x="730538" y="114529"/>
                  <a:pt x="742827" y="112177"/>
                </a:cubicBezTo>
                <a:cubicBezTo>
                  <a:pt x="755117" y="109825"/>
                  <a:pt x="771013" y="105803"/>
                  <a:pt x="790516" y="100109"/>
                </a:cubicBezTo>
                <a:cubicBezTo>
                  <a:pt x="790516" y="77280"/>
                  <a:pt x="789863" y="59104"/>
                  <a:pt x="788558" y="45581"/>
                </a:cubicBezTo>
                <a:cubicBezTo>
                  <a:pt x="787253" y="32058"/>
                  <a:pt x="784331" y="21622"/>
                  <a:pt x="779793" y="14273"/>
                </a:cubicBezTo>
                <a:cubicBezTo>
                  <a:pt x="775254" y="6923"/>
                  <a:pt x="778000" y="4188"/>
                  <a:pt x="788031" y="6066"/>
                </a:cubicBezTo>
                <a:close/>
                <a:moveTo>
                  <a:pt x="1626424" y="3335"/>
                </a:moveTo>
                <a:cubicBezTo>
                  <a:pt x="1632748" y="4295"/>
                  <a:pt x="1640423" y="6898"/>
                  <a:pt x="1649451" y="11143"/>
                </a:cubicBezTo>
                <a:cubicBezTo>
                  <a:pt x="1658478" y="15387"/>
                  <a:pt x="1661324" y="19998"/>
                  <a:pt x="1657990" y="24974"/>
                </a:cubicBezTo>
                <a:cubicBezTo>
                  <a:pt x="1654656" y="29950"/>
                  <a:pt x="1650021" y="38454"/>
                  <a:pt x="1644084" y="50485"/>
                </a:cubicBezTo>
                <a:cubicBezTo>
                  <a:pt x="1653706" y="48879"/>
                  <a:pt x="1662572" y="46678"/>
                  <a:pt x="1670681" y="43881"/>
                </a:cubicBezTo>
                <a:cubicBezTo>
                  <a:pt x="1678791" y="41085"/>
                  <a:pt x="1685836" y="42670"/>
                  <a:pt x="1691815" y="48635"/>
                </a:cubicBezTo>
                <a:cubicBezTo>
                  <a:pt x="1697795" y="54601"/>
                  <a:pt x="1698046" y="58878"/>
                  <a:pt x="1692568" y="61466"/>
                </a:cubicBezTo>
                <a:cubicBezTo>
                  <a:pt x="1687090" y="64055"/>
                  <a:pt x="1679712" y="66281"/>
                  <a:pt x="1670434" y="68145"/>
                </a:cubicBezTo>
                <a:lnTo>
                  <a:pt x="1638986" y="74405"/>
                </a:lnTo>
                <a:cubicBezTo>
                  <a:pt x="1635759" y="83296"/>
                  <a:pt x="1632963" y="89720"/>
                  <a:pt x="1630597" y="93678"/>
                </a:cubicBezTo>
                <a:cubicBezTo>
                  <a:pt x="1642499" y="91269"/>
                  <a:pt x="1650483" y="88419"/>
                  <a:pt x="1654549" y="85128"/>
                </a:cubicBezTo>
                <a:cubicBezTo>
                  <a:pt x="1658614" y="81836"/>
                  <a:pt x="1664870" y="81894"/>
                  <a:pt x="1673317" y="85300"/>
                </a:cubicBezTo>
                <a:cubicBezTo>
                  <a:pt x="1681763" y="88705"/>
                  <a:pt x="1688675" y="93280"/>
                  <a:pt x="1694052" y="99023"/>
                </a:cubicBezTo>
                <a:cubicBezTo>
                  <a:pt x="1699430" y="104766"/>
                  <a:pt x="1700072" y="110112"/>
                  <a:pt x="1695977" y="115059"/>
                </a:cubicBezTo>
                <a:cubicBezTo>
                  <a:pt x="1691883" y="120006"/>
                  <a:pt x="1689399" y="129865"/>
                  <a:pt x="1688524" y="144636"/>
                </a:cubicBezTo>
                <a:cubicBezTo>
                  <a:pt x="1687650" y="159406"/>
                  <a:pt x="1686782" y="180666"/>
                  <a:pt x="1685921" y="208414"/>
                </a:cubicBezTo>
                <a:cubicBezTo>
                  <a:pt x="1699645" y="205790"/>
                  <a:pt x="1710999" y="203786"/>
                  <a:pt x="1719983" y="202402"/>
                </a:cubicBezTo>
                <a:cubicBezTo>
                  <a:pt x="1728967" y="201018"/>
                  <a:pt x="1737234" y="204678"/>
                  <a:pt x="1744784" y="213383"/>
                </a:cubicBezTo>
                <a:cubicBezTo>
                  <a:pt x="1752335" y="222087"/>
                  <a:pt x="1752102" y="227063"/>
                  <a:pt x="1744085" y="228311"/>
                </a:cubicBezTo>
                <a:cubicBezTo>
                  <a:pt x="1736069" y="229559"/>
                  <a:pt x="1725522" y="229956"/>
                  <a:pt x="1712444" y="229505"/>
                </a:cubicBezTo>
                <a:cubicBezTo>
                  <a:pt x="1699365" y="229053"/>
                  <a:pt x="1682172" y="229942"/>
                  <a:pt x="1660862" y="232172"/>
                </a:cubicBezTo>
                <a:cubicBezTo>
                  <a:pt x="1639552" y="234402"/>
                  <a:pt x="1619655" y="236865"/>
                  <a:pt x="1601171" y="239561"/>
                </a:cubicBezTo>
                <a:lnTo>
                  <a:pt x="1599754" y="239805"/>
                </a:lnTo>
                <a:lnTo>
                  <a:pt x="1600128" y="239927"/>
                </a:lnTo>
                <a:cubicBezTo>
                  <a:pt x="1607979" y="243841"/>
                  <a:pt x="1614278" y="248165"/>
                  <a:pt x="1619024" y="252897"/>
                </a:cubicBezTo>
                <a:cubicBezTo>
                  <a:pt x="1624029" y="258103"/>
                  <a:pt x="1623362" y="262889"/>
                  <a:pt x="1617024" y="267255"/>
                </a:cubicBezTo>
                <a:cubicBezTo>
                  <a:pt x="1610686" y="271622"/>
                  <a:pt x="1601816" y="278591"/>
                  <a:pt x="1590416" y="288163"/>
                </a:cubicBezTo>
                <a:cubicBezTo>
                  <a:pt x="1579015" y="297735"/>
                  <a:pt x="1565288" y="305311"/>
                  <a:pt x="1549234" y="310889"/>
                </a:cubicBezTo>
                <a:cubicBezTo>
                  <a:pt x="1533180" y="316467"/>
                  <a:pt x="1530463" y="314474"/>
                  <a:pt x="1541082" y="304909"/>
                </a:cubicBezTo>
                <a:cubicBezTo>
                  <a:pt x="1551701" y="295344"/>
                  <a:pt x="1561165" y="285532"/>
                  <a:pt x="1569475" y="275472"/>
                </a:cubicBezTo>
                <a:cubicBezTo>
                  <a:pt x="1577785" y="265413"/>
                  <a:pt x="1583009" y="255995"/>
                  <a:pt x="1585146" y="247218"/>
                </a:cubicBezTo>
                <a:lnTo>
                  <a:pt x="1587232" y="241958"/>
                </a:lnTo>
                <a:lnTo>
                  <a:pt x="1561764" y="246337"/>
                </a:lnTo>
                <a:cubicBezTo>
                  <a:pt x="1553977" y="248158"/>
                  <a:pt x="1545477" y="245222"/>
                  <a:pt x="1536263" y="237528"/>
                </a:cubicBezTo>
                <a:cubicBezTo>
                  <a:pt x="1527050" y="229835"/>
                  <a:pt x="1529670" y="225988"/>
                  <a:pt x="1544126" y="225988"/>
                </a:cubicBezTo>
                <a:cubicBezTo>
                  <a:pt x="1555712" y="225988"/>
                  <a:pt x="1567421" y="225249"/>
                  <a:pt x="1579252" y="223772"/>
                </a:cubicBezTo>
                <a:cubicBezTo>
                  <a:pt x="1580069" y="209088"/>
                  <a:pt x="1580478" y="188252"/>
                  <a:pt x="1580478" y="161263"/>
                </a:cubicBezTo>
                <a:cubicBezTo>
                  <a:pt x="1580478" y="135236"/>
                  <a:pt x="1578230" y="118142"/>
                  <a:pt x="1573734" y="109983"/>
                </a:cubicBezTo>
                <a:cubicBezTo>
                  <a:pt x="1569239" y="101823"/>
                  <a:pt x="1570802" y="98446"/>
                  <a:pt x="1578424" y="99851"/>
                </a:cubicBezTo>
                <a:cubicBezTo>
                  <a:pt x="1586046" y="101257"/>
                  <a:pt x="1590577" y="101931"/>
                  <a:pt x="1592018" y="101873"/>
                </a:cubicBezTo>
                <a:cubicBezTo>
                  <a:pt x="1593459" y="101816"/>
                  <a:pt x="1599264" y="101113"/>
                  <a:pt x="1609431" y="99765"/>
                </a:cubicBezTo>
                <a:cubicBezTo>
                  <a:pt x="1610865" y="95521"/>
                  <a:pt x="1612915" y="88150"/>
                  <a:pt x="1615583" y="77653"/>
                </a:cubicBezTo>
                <a:cubicBezTo>
                  <a:pt x="1607237" y="79445"/>
                  <a:pt x="1600766" y="80793"/>
                  <a:pt x="1596170" y="81697"/>
                </a:cubicBezTo>
                <a:cubicBezTo>
                  <a:pt x="1591574" y="82600"/>
                  <a:pt x="1585110" y="80144"/>
                  <a:pt x="1576778" y="74329"/>
                </a:cubicBezTo>
                <a:cubicBezTo>
                  <a:pt x="1568446" y="68514"/>
                  <a:pt x="1569228" y="64438"/>
                  <a:pt x="1579123" y="62101"/>
                </a:cubicBezTo>
                <a:cubicBezTo>
                  <a:pt x="1589017" y="59763"/>
                  <a:pt x="1602246" y="57462"/>
                  <a:pt x="1618809" y="55196"/>
                </a:cubicBezTo>
                <a:cubicBezTo>
                  <a:pt x="1620258" y="50105"/>
                  <a:pt x="1621430" y="42817"/>
                  <a:pt x="1622326" y="33331"/>
                </a:cubicBezTo>
                <a:cubicBezTo>
                  <a:pt x="1623222" y="23845"/>
                  <a:pt x="1622548" y="16234"/>
                  <a:pt x="1620304" y="10497"/>
                </a:cubicBezTo>
                <a:cubicBezTo>
                  <a:pt x="1618060" y="4761"/>
                  <a:pt x="1620100" y="2374"/>
                  <a:pt x="1626424" y="3335"/>
                </a:cubicBezTo>
                <a:close/>
                <a:moveTo>
                  <a:pt x="148716" y="183"/>
                </a:moveTo>
                <a:cubicBezTo>
                  <a:pt x="151878" y="-537"/>
                  <a:pt x="157184" y="868"/>
                  <a:pt x="164634" y="4399"/>
                </a:cubicBezTo>
                <a:cubicBezTo>
                  <a:pt x="179533" y="11462"/>
                  <a:pt x="184642" y="18134"/>
                  <a:pt x="179960" y="24415"/>
                </a:cubicBezTo>
                <a:cubicBezTo>
                  <a:pt x="175278" y="30696"/>
                  <a:pt x="171664" y="37005"/>
                  <a:pt x="169119" y="43344"/>
                </a:cubicBezTo>
                <a:cubicBezTo>
                  <a:pt x="166574" y="49682"/>
                  <a:pt x="163085" y="57462"/>
                  <a:pt x="158654" y="66682"/>
                </a:cubicBezTo>
                <a:cubicBezTo>
                  <a:pt x="170542" y="64962"/>
                  <a:pt x="182079" y="62760"/>
                  <a:pt x="193264" y="60079"/>
                </a:cubicBezTo>
                <a:cubicBezTo>
                  <a:pt x="204450" y="57397"/>
                  <a:pt x="215130" y="54454"/>
                  <a:pt x="225304" y="51249"/>
                </a:cubicBezTo>
                <a:cubicBezTo>
                  <a:pt x="235478" y="48044"/>
                  <a:pt x="244910" y="50460"/>
                  <a:pt x="253601" y="58498"/>
                </a:cubicBezTo>
                <a:cubicBezTo>
                  <a:pt x="262291" y="66535"/>
                  <a:pt x="257652" y="72637"/>
                  <a:pt x="239683" y="76803"/>
                </a:cubicBezTo>
                <a:cubicBezTo>
                  <a:pt x="221715" y="80969"/>
                  <a:pt x="205052" y="84382"/>
                  <a:pt x="189694" y="87042"/>
                </a:cubicBezTo>
                <a:cubicBezTo>
                  <a:pt x="174335" y="89702"/>
                  <a:pt x="160812" y="91864"/>
                  <a:pt x="149125" y="93527"/>
                </a:cubicBezTo>
                <a:cubicBezTo>
                  <a:pt x="136219" y="119340"/>
                  <a:pt x="121843" y="143689"/>
                  <a:pt x="105997" y="166576"/>
                </a:cubicBezTo>
                <a:cubicBezTo>
                  <a:pt x="105997" y="197229"/>
                  <a:pt x="105866" y="221218"/>
                  <a:pt x="105604" y="238544"/>
                </a:cubicBezTo>
                <a:lnTo>
                  <a:pt x="105360" y="250581"/>
                </a:lnTo>
                <a:lnTo>
                  <a:pt x="106083" y="250026"/>
                </a:lnTo>
                <a:cubicBezTo>
                  <a:pt x="113439" y="249359"/>
                  <a:pt x="139904" y="246021"/>
                  <a:pt x="185477" y="240013"/>
                </a:cubicBezTo>
                <a:lnTo>
                  <a:pt x="185477" y="192389"/>
                </a:lnTo>
                <a:cubicBezTo>
                  <a:pt x="164369" y="195988"/>
                  <a:pt x="148968" y="194658"/>
                  <a:pt x="139274" y="188399"/>
                </a:cubicBezTo>
                <a:cubicBezTo>
                  <a:pt x="129580" y="182139"/>
                  <a:pt x="129852" y="178066"/>
                  <a:pt x="140091" y="176181"/>
                </a:cubicBezTo>
                <a:cubicBezTo>
                  <a:pt x="150330" y="174295"/>
                  <a:pt x="165459" y="171359"/>
                  <a:pt x="185477" y="167372"/>
                </a:cubicBezTo>
                <a:cubicBezTo>
                  <a:pt x="184603" y="135451"/>
                  <a:pt x="182585" y="116561"/>
                  <a:pt x="179422" y="110703"/>
                </a:cubicBezTo>
                <a:cubicBezTo>
                  <a:pt x="176260" y="104845"/>
                  <a:pt x="176974" y="100995"/>
                  <a:pt x="181563" y="99152"/>
                </a:cubicBezTo>
                <a:cubicBezTo>
                  <a:pt x="186151" y="97310"/>
                  <a:pt x="194053" y="98672"/>
                  <a:pt x="205267" y="103239"/>
                </a:cubicBezTo>
                <a:cubicBezTo>
                  <a:pt x="216481" y="107807"/>
                  <a:pt x="220719" y="113403"/>
                  <a:pt x="217980" y="120028"/>
                </a:cubicBezTo>
                <a:cubicBezTo>
                  <a:pt x="215241" y="126653"/>
                  <a:pt x="213462" y="140370"/>
                  <a:pt x="212645" y="161177"/>
                </a:cubicBezTo>
                <a:cubicBezTo>
                  <a:pt x="223214" y="159557"/>
                  <a:pt x="233205" y="157126"/>
                  <a:pt x="242620" y="153885"/>
                </a:cubicBezTo>
                <a:cubicBezTo>
                  <a:pt x="252034" y="150644"/>
                  <a:pt x="260412" y="152483"/>
                  <a:pt x="267754" y="159403"/>
                </a:cubicBezTo>
                <a:cubicBezTo>
                  <a:pt x="275097" y="166322"/>
                  <a:pt x="273078" y="171961"/>
                  <a:pt x="261699" y="176321"/>
                </a:cubicBezTo>
                <a:cubicBezTo>
                  <a:pt x="250321" y="180680"/>
                  <a:pt x="233897" y="184509"/>
                  <a:pt x="212430" y="187807"/>
                </a:cubicBezTo>
                <a:cubicBezTo>
                  <a:pt x="211670" y="204255"/>
                  <a:pt x="211290" y="220574"/>
                  <a:pt x="211290" y="236764"/>
                </a:cubicBezTo>
                <a:cubicBezTo>
                  <a:pt x="232815" y="234183"/>
                  <a:pt x="251773" y="231738"/>
                  <a:pt x="268163" y="229429"/>
                </a:cubicBezTo>
                <a:cubicBezTo>
                  <a:pt x="284554" y="227121"/>
                  <a:pt x="297170" y="231616"/>
                  <a:pt x="306011" y="242916"/>
                </a:cubicBezTo>
                <a:cubicBezTo>
                  <a:pt x="314851" y="254217"/>
                  <a:pt x="312690" y="259641"/>
                  <a:pt x="299525" y="259189"/>
                </a:cubicBezTo>
                <a:cubicBezTo>
                  <a:pt x="286361" y="258737"/>
                  <a:pt x="272451" y="258063"/>
                  <a:pt x="257795" y="257167"/>
                </a:cubicBezTo>
                <a:cubicBezTo>
                  <a:pt x="243139" y="256271"/>
                  <a:pt x="221447" y="257848"/>
                  <a:pt x="192716" y="261899"/>
                </a:cubicBezTo>
                <a:cubicBezTo>
                  <a:pt x="163985" y="265950"/>
                  <a:pt x="145117" y="269098"/>
                  <a:pt x="136111" y="271342"/>
                </a:cubicBezTo>
                <a:cubicBezTo>
                  <a:pt x="127106" y="273587"/>
                  <a:pt x="118010" y="270762"/>
                  <a:pt x="108826" y="262867"/>
                </a:cubicBezTo>
                <a:lnTo>
                  <a:pt x="104901" y="258136"/>
                </a:lnTo>
                <a:lnTo>
                  <a:pt x="103179" y="277621"/>
                </a:lnTo>
                <a:cubicBezTo>
                  <a:pt x="102000" y="285011"/>
                  <a:pt x="100347" y="291802"/>
                  <a:pt x="98221" y="297994"/>
                </a:cubicBezTo>
                <a:cubicBezTo>
                  <a:pt x="93969" y="310376"/>
                  <a:pt x="88552" y="310090"/>
                  <a:pt x="81970" y="297133"/>
                </a:cubicBezTo>
                <a:cubicBezTo>
                  <a:pt x="75388" y="284177"/>
                  <a:pt x="73671" y="272873"/>
                  <a:pt x="76818" y="263222"/>
                </a:cubicBezTo>
                <a:cubicBezTo>
                  <a:pt x="79966" y="253571"/>
                  <a:pt x="81167" y="229960"/>
                  <a:pt x="80421" y="192389"/>
                </a:cubicBezTo>
                <a:cubicBezTo>
                  <a:pt x="73108" y="204320"/>
                  <a:pt x="62600" y="215996"/>
                  <a:pt x="48898" y="227418"/>
                </a:cubicBezTo>
                <a:cubicBezTo>
                  <a:pt x="35196" y="238840"/>
                  <a:pt x="22365" y="246656"/>
                  <a:pt x="10405" y="250864"/>
                </a:cubicBezTo>
                <a:cubicBezTo>
                  <a:pt x="-1555" y="255073"/>
                  <a:pt x="-3204" y="252478"/>
                  <a:pt x="5458" y="243078"/>
                </a:cubicBezTo>
                <a:cubicBezTo>
                  <a:pt x="14119" y="233678"/>
                  <a:pt x="24767" y="222661"/>
                  <a:pt x="37400" y="210027"/>
                </a:cubicBezTo>
                <a:cubicBezTo>
                  <a:pt x="50034" y="197393"/>
                  <a:pt x="63851" y="180494"/>
                  <a:pt x="78851" y="159327"/>
                </a:cubicBezTo>
                <a:cubicBezTo>
                  <a:pt x="78851" y="154724"/>
                  <a:pt x="77951" y="148257"/>
                  <a:pt x="76151" y="139925"/>
                </a:cubicBezTo>
                <a:cubicBezTo>
                  <a:pt x="74352" y="131593"/>
                  <a:pt x="80801" y="131479"/>
                  <a:pt x="95500" y="139581"/>
                </a:cubicBezTo>
                <a:cubicBezTo>
                  <a:pt x="99027" y="135336"/>
                  <a:pt x="107875" y="120989"/>
                  <a:pt x="122044" y="96539"/>
                </a:cubicBezTo>
                <a:cubicBezTo>
                  <a:pt x="113583" y="99235"/>
                  <a:pt x="105685" y="101034"/>
                  <a:pt x="98350" y="101938"/>
                </a:cubicBezTo>
                <a:cubicBezTo>
                  <a:pt x="91015" y="102841"/>
                  <a:pt x="82780" y="99522"/>
                  <a:pt x="73646" y="91979"/>
                </a:cubicBezTo>
                <a:cubicBezTo>
                  <a:pt x="64511" y="84436"/>
                  <a:pt x="66335" y="80374"/>
                  <a:pt x="79120" y="79793"/>
                </a:cubicBezTo>
                <a:cubicBezTo>
                  <a:pt x="91904" y="79212"/>
                  <a:pt x="108722" y="77258"/>
                  <a:pt x="129572" y="73931"/>
                </a:cubicBezTo>
                <a:cubicBezTo>
                  <a:pt x="142550" y="40404"/>
                  <a:pt x="147913" y="18668"/>
                  <a:pt x="145662" y="8723"/>
                </a:cubicBezTo>
                <a:cubicBezTo>
                  <a:pt x="144536" y="3750"/>
                  <a:pt x="145554" y="904"/>
                  <a:pt x="148716" y="18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452889" y="4653765"/>
            <a:ext cx="8285855" cy="1687321"/>
            <a:chOff x="1038672" y="1995686"/>
            <a:chExt cx="8285855" cy="1687321"/>
          </a:xfrm>
        </p:grpSpPr>
        <p:sp>
          <p:nvSpPr>
            <p:cNvPr id="25" name="矩形 4"/>
            <p:cNvSpPr>
              <a:spLocks noChangeArrowheads="1"/>
            </p:cNvSpPr>
            <p:nvPr/>
          </p:nvSpPr>
          <p:spPr bwMode="auto">
            <a:xfrm>
              <a:off x="1038672" y="1995686"/>
              <a:ext cx="8285855" cy="1687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65   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＜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653    457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＜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    69    340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＞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3    4</a:t>
              </a: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9    2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＜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931    42   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＞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423    10000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＞ 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   999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566027" y="2246218"/>
              <a:ext cx="311768" cy="522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352863" y="3109914"/>
              <a:ext cx="311768" cy="522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113703" y="2283718"/>
              <a:ext cx="318824" cy="522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662891" y="3122393"/>
              <a:ext cx="318824" cy="522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671203" y="3112454"/>
              <a:ext cx="266900" cy="522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455179" y="2248758"/>
              <a:ext cx="266900" cy="522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937126" y="4926652"/>
            <a:ext cx="408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514089" y="4943667"/>
            <a:ext cx="408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790304" y="4924503"/>
            <a:ext cx="408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029636" y="5786603"/>
            <a:ext cx="408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9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781002" y="5779585"/>
            <a:ext cx="408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082041" y="5786603"/>
            <a:ext cx="408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250390" y="5226307"/>
            <a:ext cx="2902398" cy="523220"/>
          </a:xfrm>
          <a:prstGeom prst="rect">
            <a:avLst/>
          </a:prstGeom>
          <a:noFill/>
          <a:ln>
            <a:solidFill>
              <a:srgbClr val="D62443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答案不唯一哦！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8245995" y="4423558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同步练习</a:t>
            </a: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2610918" y="1342148"/>
            <a:ext cx="6534583" cy="324717"/>
          </a:xfrm>
          <a:custGeom>
            <a:avLst/>
            <a:gdLst/>
            <a:ahLst/>
            <a:cxnLst/>
            <a:rect l="l" t="t" r="r" b="b"/>
            <a:pathLst>
              <a:path w="6534583" h="324717">
                <a:moveTo>
                  <a:pt x="6281572" y="261921"/>
                </a:moveTo>
                <a:cubicBezTo>
                  <a:pt x="6283006" y="261735"/>
                  <a:pt x="6284855" y="261933"/>
                  <a:pt x="6287117" y="262516"/>
                </a:cubicBezTo>
                <a:cubicBezTo>
                  <a:pt x="6296165" y="264846"/>
                  <a:pt x="6305264" y="267937"/>
                  <a:pt x="6314413" y="271787"/>
                </a:cubicBezTo>
                <a:cubicBezTo>
                  <a:pt x="6323562" y="275637"/>
                  <a:pt x="6330313" y="280993"/>
                  <a:pt x="6334665" y="287855"/>
                </a:cubicBezTo>
                <a:cubicBezTo>
                  <a:pt x="6339017" y="294717"/>
                  <a:pt x="6339716" y="302902"/>
                  <a:pt x="6336763" y="312409"/>
                </a:cubicBezTo>
                <a:cubicBezTo>
                  <a:pt x="6333809" y="321917"/>
                  <a:pt x="6327279" y="322035"/>
                  <a:pt x="6317177" y="312764"/>
                </a:cubicBezTo>
                <a:cubicBezTo>
                  <a:pt x="6307075" y="303493"/>
                  <a:pt x="6299517" y="295896"/>
                  <a:pt x="6294505" y="289974"/>
                </a:cubicBezTo>
                <a:cubicBezTo>
                  <a:pt x="6289493" y="284051"/>
                  <a:pt x="6284607" y="278717"/>
                  <a:pt x="6279847" y="273970"/>
                </a:cubicBezTo>
                <a:cubicBezTo>
                  <a:pt x="6276695" y="266495"/>
                  <a:pt x="6277270" y="262479"/>
                  <a:pt x="6281572" y="261921"/>
                </a:cubicBezTo>
                <a:close/>
                <a:moveTo>
                  <a:pt x="1613780" y="250934"/>
                </a:moveTo>
                <a:lnTo>
                  <a:pt x="1587443" y="253428"/>
                </a:lnTo>
                <a:lnTo>
                  <a:pt x="1586367" y="268464"/>
                </a:lnTo>
                <a:cubicBezTo>
                  <a:pt x="1599302" y="267632"/>
                  <a:pt x="1611850" y="266922"/>
                  <a:pt x="1624010" y="266334"/>
                </a:cubicBezTo>
                <a:cubicBezTo>
                  <a:pt x="1619938" y="264943"/>
                  <a:pt x="1616668" y="260677"/>
                  <a:pt x="1614202" y="253535"/>
                </a:cubicBezTo>
                <a:close/>
                <a:moveTo>
                  <a:pt x="6488967" y="228713"/>
                </a:moveTo>
                <a:cubicBezTo>
                  <a:pt x="6485595" y="228903"/>
                  <a:pt x="6482315" y="230182"/>
                  <a:pt x="6479129" y="232552"/>
                </a:cubicBezTo>
                <a:cubicBezTo>
                  <a:pt x="6472754" y="237292"/>
                  <a:pt x="6469567" y="243608"/>
                  <a:pt x="6469567" y="251503"/>
                </a:cubicBezTo>
                <a:cubicBezTo>
                  <a:pt x="6469567" y="259397"/>
                  <a:pt x="6473117" y="265323"/>
                  <a:pt x="6480215" y="269281"/>
                </a:cubicBezTo>
                <a:cubicBezTo>
                  <a:pt x="6487313" y="273239"/>
                  <a:pt x="6494261" y="273038"/>
                  <a:pt x="6501059" y="268679"/>
                </a:cubicBezTo>
                <a:cubicBezTo>
                  <a:pt x="6507856" y="264305"/>
                  <a:pt x="6511050" y="257995"/>
                  <a:pt x="6510641" y="249750"/>
                </a:cubicBezTo>
                <a:cubicBezTo>
                  <a:pt x="6510233" y="241504"/>
                  <a:pt x="6506471" y="235392"/>
                  <a:pt x="6499359" y="231412"/>
                </a:cubicBezTo>
                <a:cubicBezTo>
                  <a:pt x="6495803" y="229422"/>
                  <a:pt x="6492338" y="228523"/>
                  <a:pt x="6488967" y="228713"/>
                </a:cubicBezTo>
                <a:close/>
                <a:moveTo>
                  <a:pt x="1564620" y="221399"/>
                </a:moveTo>
                <a:cubicBezTo>
                  <a:pt x="1553622" y="223149"/>
                  <a:pt x="1544221" y="224360"/>
                  <a:pt x="1536420" y="225034"/>
                </a:cubicBezTo>
                <a:cubicBezTo>
                  <a:pt x="1538069" y="230813"/>
                  <a:pt x="1539618" y="236291"/>
                  <a:pt x="1541067" y="241468"/>
                </a:cubicBezTo>
                <a:cubicBezTo>
                  <a:pt x="1545641" y="241526"/>
                  <a:pt x="1553492" y="240809"/>
                  <a:pt x="1564620" y="239317"/>
                </a:cubicBezTo>
                <a:close/>
                <a:moveTo>
                  <a:pt x="1621053" y="213924"/>
                </a:moveTo>
                <a:cubicBezTo>
                  <a:pt x="1619984" y="213501"/>
                  <a:pt x="1609247" y="214509"/>
                  <a:pt x="1588841" y="216946"/>
                </a:cubicBezTo>
                <a:lnTo>
                  <a:pt x="1587722" y="236069"/>
                </a:lnTo>
                <a:cubicBezTo>
                  <a:pt x="1598033" y="235223"/>
                  <a:pt x="1608100" y="234047"/>
                  <a:pt x="1617923" y="232541"/>
                </a:cubicBezTo>
                <a:cubicBezTo>
                  <a:pt x="1620174" y="225758"/>
                  <a:pt x="1621526" y="221066"/>
                  <a:pt x="1621978" y="218463"/>
                </a:cubicBezTo>
                <a:cubicBezTo>
                  <a:pt x="1622429" y="215860"/>
                  <a:pt x="1622121" y="214347"/>
                  <a:pt x="1621053" y="213924"/>
                </a:cubicBezTo>
                <a:close/>
                <a:moveTo>
                  <a:pt x="6491448" y="205793"/>
                </a:moveTo>
                <a:cubicBezTo>
                  <a:pt x="6496969" y="205915"/>
                  <a:pt x="6502615" y="207188"/>
                  <a:pt x="6508383" y="209611"/>
                </a:cubicBezTo>
                <a:cubicBezTo>
                  <a:pt x="6519919" y="214458"/>
                  <a:pt x="6527581" y="222138"/>
                  <a:pt x="6531367" y="232649"/>
                </a:cubicBezTo>
                <a:cubicBezTo>
                  <a:pt x="6535153" y="243160"/>
                  <a:pt x="6535597" y="253557"/>
                  <a:pt x="6532700" y="263839"/>
                </a:cubicBezTo>
                <a:cubicBezTo>
                  <a:pt x="6529803" y="274121"/>
                  <a:pt x="6524382" y="281990"/>
                  <a:pt x="6516439" y="287446"/>
                </a:cubicBezTo>
                <a:cubicBezTo>
                  <a:pt x="6508493" y="292903"/>
                  <a:pt x="6499054" y="295631"/>
                  <a:pt x="6488120" y="295631"/>
                </a:cubicBezTo>
                <a:cubicBezTo>
                  <a:pt x="6477185" y="295631"/>
                  <a:pt x="6467283" y="291193"/>
                  <a:pt x="6458414" y="282316"/>
                </a:cubicBezTo>
                <a:cubicBezTo>
                  <a:pt x="6449544" y="273440"/>
                  <a:pt x="6445110" y="263896"/>
                  <a:pt x="6445110" y="253686"/>
                </a:cubicBezTo>
                <a:cubicBezTo>
                  <a:pt x="6445110" y="243476"/>
                  <a:pt x="6447498" y="234545"/>
                  <a:pt x="6452273" y="226895"/>
                </a:cubicBezTo>
                <a:cubicBezTo>
                  <a:pt x="6457049" y="219244"/>
                  <a:pt x="6464709" y="213239"/>
                  <a:pt x="6475257" y="208880"/>
                </a:cubicBezTo>
                <a:cubicBezTo>
                  <a:pt x="6480530" y="206700"/>
                  <a:pt x="6485927" y="205671"/>
                  <a:pt x="6491448" y="205793"/>
                </a:cubicBezTo>
                <a:close/>
                <a:moveTo>
                  <a:pt x="6185155" y="200206"/>
                </a:moveTo>
                <a:cubicBezTo>
                  <a:pt x="6191162" y="199342"/>
                  <a:pt x="6189696" y="202721"/>
                  <a:pt x="6180759" y="210343"/>
                </a:cubicBezTo>
                <a:cubicBezTo>
                  <a:pt x="6162884" y="225586"/>
                  <a:pt x="6148002" y="236951"/>
                  <a:pt x="6136115" y="244437"/>
                </a:cubicBezTo>
                <a:cubicBezTo>
                  <a:pt x="6124225" y="251922"/>
                  <a:pt x="6116124" y="258053"/>
                  <a:pt x="6111808" y="262828"/>
                </a:cubicBezTo>
                <a:cubicBezTo>
                  <a:pt x="6107491" y="267603"/>
                  <a:pt x="6099174" y="264190"/>
                  <a:pt x="6086856" y="252589"/>
                </a:cubicBezTo>
                <a:cubicBezTo>
                  <a:pt x="6074537" y="240988"/>
                  <a:pt x="6074039" y="234904"/>
                  <a:pt x="6085361" y="234338"/>
                </a:cubicBezTo>
                <a:cubicBezTo>
                  <a:pt x="6096682" y="233771"/>
                  <a:pt x="6116468" y="227501"/>
                  <a:pt x="6144719" y="215527"/>
                </a:cubicBezTo>
                <a:cubicBezTo>
                  <a:pt x="6165669" y="206177"/>
                  <a:pt x="6179149" y="201070"/>
                  <a:pt x="6185155" y="200206"/>
                </a:cubicBezTo>
                <a:close/>
                <a:moveTo>
                  <a:pt x="909420" y="192468"/>
                </a:moveTo>
                <a:cubicBezTo>
                  <a:pt x="913149" y="193221"/>
                  <a:pt x="918010" y="194877"/>
                  <a:pt x="924004" y="197437"/>
                </a:cubicBezTo>
                <a:cubicBezTo>
                  <a:pt x="945256" y="205768"/>
                  <a:pt x="961249" y="216979"/>
                  <a:pt x="971983" y="231068"/>
                </a:cubicBezTo>
                <a:cubicBezTo>
                  <a:pt x="982717" y="245157"/>
                  <a:pt x="985384" y="260340"/>
                  <a:pt x="979985" y="276616"/>
                </a:cubicBezTo>
                <a:cubicBezTo>
                  <a:pt x="974586" y="292892"/>
                  <a:pt x="964049" y="290540"/>
                  <a:pt x="948375" y="269561"/>
                </a:cubicBezTo>
                <a:cubicBezTo>
                  <a:pt x="932701" y="248581"/>
                  <a:pt x="918727" y="228756"/>
                  <a:pt x="906452" y="210085"/>
                </a:cubicBezTo>
                <a:cubicBezTo>
                  <a:pt x="897245" y="196081"/>
                  <a:pt x="898235" y="190209"/>
                  <a:pt x="909420" y="192468"/>
                </a:cubicBezTo>
                <a:close/>
                <a:moveTo>
                  <a:pt x="537424" y="182006"/>
                </a:moveTo>
                <a:cubicBezTo>
                  <a:pt x="539419" y="181977"/>
                  <a:pt x="542149" y="182550"/>
                  <a:pt x="545616" y="183724"/>
                </a:cubicBezTo>
                <a:cubicBezTo>
                  <a:pt x="559483" y="188420"/>
                  <a:pt x="573347" y="195390"/>
                  <a:pt x="587206" y="204632"/>
                </a:cubicBezTo>
                <a:cubicBezTo>
                  <a:pt x="601066" y="213874"/>
                  <a:pt x="610807" y="223468"/>
                  <a:pt x="616428" y="233413"/>
                </a:cubicBezTo>
                <a:cubicBezTo>
                  <a:pt x="622050" y="243357"/>
                  <a:pt x="622849" y="253740"/>
                  <a:pt x="618826" y="264560"/>
                </a:cubicBezTo>
                <a:cubicBezTo>
                  <a:pt x="614804" y="275379"/>
                  <a:pt x="607756" y="275390"/>
                  <a:pt x="597682" y="264592"/>
                </a:cubicBezTo>
                <a:cubicBezTo>
                  <a:pt x="587608" y="253794"/>
                  <a:pt x="577896" y="242612"/>
                  <a:pt x="568546" y="231046"/>
                </a:cubicBezTo>
                <a:cubicBezTo>
                  <a:pt x="559196" y="219481"/>
                  <a:pt x="549459" y="208636"/>
                  <a:pt x="539335" y="198512"/>
                </a:cubicBezTo>
                <a:cubicBezTo>
                  <a:pt x="532075" y="187596"/>
                  <a:pt x="531438" y="182094"/>
                  <a:pt x="537424" y="182006"/>
                </a:cubicBezTo>
                <a:close/>
                <a:moveTo>
                  <a:pt x="463329" y="178637"/>
                </a:moveTo>
                <a:cubicBezTo>
                  <a:pt x="464926" y="178857"/>
                  <a:pt x="466733" y="179520"/>
                  <a:pt x="468749" y="180626"/>
                </a:cubicBezTo>
                <a:cubicBezTo>
                  <a:pt x="476815" y="185050"/>
                  <a:pt x="483476" y="190403"/>
                  <a:pt x="488732" y="196684"/>
                </a:cubicBezTo>
                <a:cubicBezTo>
                  <a:pt x="493988" y="202965"/>
                  <a:pt x="493884" y="208278"/>
                  <a:pt x="488420" y="212623"/>
                </a:cubicBezTo>
                <a:cubicBezTo>
                  <a:pt x="482957" y="216968"/>
                  <a:pt x="472313" y="226823"/>
                  <a:pt x="456488" y="242189"/>
                </a:cubicBezTo>
                <a:cubicBezTo>
                  <a:pt x="440664" y="257554"/>
                  <a:pt x="421322" y="270303"/>
                  <a:pt x="398464" y="280434"/>
                </a:cubicBezTo>
                <a:cubicBezTo>
                  <a:pt x="375606" y="290565"/>
                  <a:pt x="373258" y="287536"/>
                  <a:pt x="391419" y="271346"/>
                </a:cubicBezTo>
                <a:cubicBezTo>
                  <a:pt x="409581" y="255156"/>
                  <a:pt x="424657" y="239070"/>
                  <a:pt x="436645" y="223088"/>
                </a:cubicBezTo>
                <a:cubicBezTo>
                  <a:pt x="448634" y="207105"/>
                  <a:pt x="454628" y="195615"/>
                  <a:pt x="454628" y="188617"/>
                </a:cubicBezTo>
                <a:cubicBezTo>
                  <a:pt x="455638" y="181304"/>
                  <a:pt x="458539" y="177977"/>
                  <a:pt x="463329" y="178637"/>
                </a:cubicBezTo>
                <a:close/>
                <a:moveTo>
                  <a:pt x="800392" y="178506"/>
                </a:moveTo>
                <a:cubicBezTo>
                  <a:pt x="802103" y="178765"/>
                  <a:pt x="804154" y="179440"/>
                  <a:pt x="806547" y="180529"/>
                </a:cubicBezTo>
                <a:cubicBezTo>
                  <a:pt x="816119" y="184889"/>
                  <a:pt x="823659" y="189815"/>
                  <a:pt x="829165" y="195307"/>
                </a:cubicBezTo>
                <a:cubicBezTo>
                  <a:pt x="836120" y="201115"/>
                  <a:pt x="837203" y="206435"/>
                  <a:pt x="832413" y="211268"/>
                </a:cubicBezTo>
                <a:cubicBezTo>
                  <a:pt x="827624" y="216100"/>
                  <a:pt x="820909" y="223063"/>
                  <a:pt x="812269" y="232154"/>
                </a:cubicBezTo>
                <a:cubicBezTo>
                  <a:pt x="803629" y="241246"/>
                  <a:pt x="791260" y="252464"/>
                  <a:pt x="775164" y="265807"/>
                </a:cubicBezTo>
                <a:cubicBezTo>
                  <a:pt x="759067" y="279151"/>
                  <a:pt x="742582" y="288131"/>
                  <a:pt x="725711" y="292749"/>
                </a:cubicBezTo>
                <a:cubicBezTo>
                  <a:pt x="708840" y="297366"/>
                  <a:pt x="704402" y="296226"/>
                  <a:pt x="712397" y="289329"/>
                </a:cubicBezTo>
                <a:cubicBezTo>
                  <a:pt x="720391" y="282431"/>
                  <a:pt x="731067" y="273192"/>
                  <a:pt x="744425" y="261613"/>
                </a:cubicBezTo>
                <a:cubicBezTo>
                  <a:pt x="757783" y="250033"/>
                  <a:pt x="769761" y="237001"/>
                  <a:pt x="780358" y="222518"/>
                </a:cubicBezTo>
                <a:cubicBezTo>
                  <a:pt x="790956" y="208034"/>
                  <a:pt x="795577" y="196325"/>
                  <a:pt x="794222" y="187391"/>
                </a:cubicBezTo>
                <a:cubicBezTo>
                  <a:pt x="793205" y="180691"/>
                  <a:pt x="795262" y="177729"/>
                  <a:pt x="800392" y="178506"/>
                </a:cubicBezTo>
                <a:close/>
                <a:moveTo>
                  <a:pt x="6254369" y="174066"/>
                </a:moveTo>
                <a:cubicBezTo>
                  <a:pt x="6257559" y="173284"/>
                  <a:pt x="6263355" y="174327"/>
                  <a:pt x="6271759" y="177195"/>
                </a:cubicBezTo>
                <a:cubicBezTo>
                  <a:pt x="6286557" y="182602"/>
                  <a:pt x="6292340" y="187571"/>
                  <a:pt x="6289107" y="192102"/>
                </a:cubicBezTo>
                <a:cubicBezTo>
                  <a:pt x="6285873" y="196634"/>
                  <a:pt x="6282459" y="209464"/>
                  <a:pt x="6278867" y="230595"/>
                </a:cubicBezTo>
                <a:cubicBezTo>
                  <a:pt x="6275275" y="251725"/>
                  <a:pt x="6267359" y="269109"/>
                  <a:pt x="6255120" y="282746"/>
                </a:cubicBezTo>
                <a:cubicBezTo>
                  <a:pt x="6242881" y="296384"/>
                  <a:pt x="6230451" y="305540"/>
                  <a:pt x="6217832" y="310215"/>
                </a:cubicBezTo>
                <a:cubicBezTo>
                  <a:pt x="6205212" y="314890"/>
                  <a:pt x="6195016" y="317228"/>
                  <a:pt x="6187245" y="317228"/>
                </a:cubicBezTo>
                <a:cubicBezTo>
                  <a:pt x="6178195" y="317228"/>
                  <a:pt x="6181282" y="313065"/>
                  <a:pt x="6196505" y="304741"/>
                </a:cubicBezTo>
                <a:cubicBezTo>
                  <a:pt x="6211726" y="296416"/>
                  <a:pt x="6224557" y="286159"/>
                  <a:pt x="6234997" y="273970"/>
                </a:cubicBezTo>
                <a:cubicBezTo>
                  <a:pt x="6245437" y="261781"/>
                  <a:pt x="6251997" y="245602"/>
                  <a:pt x="6254679" y="225432"/>
                </a:cubicBezTo>
                <a:cubicBezTo>
                  <a:pt x="6257361" y="205263"/>
                  <a:pt x="6256676" y="190747"/>
                  <a:pt x="6252625" y="181885"/>
                </a:cubicBezTo>
                <a:cubicBezTo>
                  <a:pt x="6250599" y="177453"/>
                  <a:pt x="6251181" y="174847"/>
                  <a:pt x="6254369" y="174066"/>
                </a:cubicBezTo>
                <a:close/>
                <a:moveTo>
                  <a:pt x="1564825" y="172087"/>
                </a:moveTo>
                <a:cubicBezTo>
                  <a:pt x="1573063" y="173514"/>
                  <a:pt x="1579839" y="175865"/>
                  <a:pt x="1585152" y="179142"/>
                </a:cubicBezTo>
                <a:cubicBezTo>
                  <a:pt x="1590465" y="182419"/>
                  <a:pt x="1592652" y="185696"/>
                  <a:pt x="1591713" y="188972"/>
                </a:cubicBezTo>
                <a:cubicBezTo>
                  <a:pt x="1590773" y="192249"/>
                  <a:pt x="1589895" y="195802"/>
                  <a:pt x="1589078" y="199631"/>
                </a:cubicBezTo>
                <a:cubicBezTo>
                  <a:pt x="1606888" y="197967"/>
                  <a:pt x="1618497" y="195752"/>
                  <a:pt x="1623903" y="192984"/>
                </a:cubicBezTo>
                <a:cubicBezTo>
                  <a:pt x="1629309" y="190216"/>
                  <a:pt x="1634719" y="190069"/>
                  <a:pt x="1640132" y="192543"/>
                </a:cubicBezTo>
                <a:cubicBezTo>
                  <a:pt x="1645546" y="195017"/>
                  <a:pt x="1651210" y="198993"/>
                  <a:pt x="1657125" y="204470"/>
                </a:cubicBezTo>
                <a:cubicBezTo>
                  <a:pt x="1663041" y="209948"/>
                  <a:pt x="1662890" y="215064"/>
                  <a:pt x="1656674" y="219818"/>
                </a:cubicBezTo>
                <a:cubicBezTo>
                  <a:pt x="1650457" y="224572"/>
                  <a:pt x="1645471" y="229659"/>
                  <a:pt x="1641713" y="235080"/>
                </a:cubicBezTo>
                <a:cubicBezTo>
                  <a:pt x="1646216" y="243669"/>
                  <a:pt x="1644330" y="248251"/>
                  <a:pt x="1636056" y="248825"/>
                </a:cubicBezTo>
                <a:lnTo>
                  <a:pt x="1626361" y="249743"/>
                </a:lnTo>
                <a:lnTo>
                  <a:pt x="1641119" y="256684"/>
                </a:lnTo>
                <a:cubicBezTo>
                  <a:pt x="1646731" y="259504"/>
                  <a:pt x="1652684" y="262663"/>
                  <a:pt x="1658975" y="266162"/>
                </a:cubicBezTo>
                <a:cubicBezTo>
                  <a:pt x="1671559" y="273160"/>
                  <a:pt x="1679026" y="281951"/>
                  <a:pt x="1681378" y="292534"/>
                </a:cubicBezTo>
                <a:cubicBezTo>
                  <a:pt x="1683730" y="303117"/>
                  <a:pt x="1682497" y="312352"/>
                  <a:pt x="1677678" y="320239"/>
                </a:cubicBezTo>
                <a:cubicBezTo>
                  <a:pt x="1672860" y="328126"/>
                  <a:pt x="1665378" y="325595"/>
                  <a:pt x="1655232" y="312646"/>
                </a:cubicBezTo>
                <a:cubicBezTo>
                  <a:pt x="1645087" y="299697"/>
                  <a:pt x="1637160" y="288626"/>
                  <a:pt x="1631453" y="279434"/>
                </a:cubicBezTo>
                <a:cubicBezTo>
                  <a:pt x="1606487" y="282990"/>
                  <a:pt x="1581230" y="287905"/>
                  <a:pt x="1555683" y="294179"/>
                </a:cubicBezTo>
                <a:cubicBezTo>
                  <a:pt x="1530136" y="300453"/>
                  <a:pt x="1513243" y="305637"/>
                  <a:pt x="1505005" y="309731"/>
                </a:cubicBezTo>
                <a:cubicBezTo>
                  <a:pt x="1496766" y="313825"/>
                  <a:pt x="1486194" y="309771"/>
                  <a:pt x="1473288" y="297567"/>
                </a:cubicBezTo>
                <a:cubicBezTo>
                  <a:pt x="1460381" y="285364"/>
                  <a:pt x="1460679" y="280162"/>
                  <a:pt x="1474180" y="281961"/>
                </a:cubicBezTo>
                <a:cubicBezTo>
                  <a:pt x="1487682" y="283761"/>
                  <a:pt x="1517828" y="280854"/>
                  <a:pt x="1564620" y="273239"/>
                </a:cubicBezTo>
                <a:lnTo>
                  <a:pt x="1564620" y="256482"/>
                </a:lnTo>
                <a:cubicBezTo>
                  <a:pt x="1557680" y="258289"/>
                  <a:pt x="1550165" y="259551"/>
                  <a:pt x="1542078" y="260268"/>
                </a:cubicBezTo>
                <a:cubicBezTo>
                  <a:pt x="1539611" y="265847"/>
                  <a:pt x="1536341" y="267467"/>
                  <a:pt x="1532269" y="265130"/>
                </a:cubicBezTo>
                <a:cubicBezTo>
                  <a:pt x="1528196" y="262792"/>
                  <a:pt x="1523654" y="256163"/>
                  <a:pt x="1518642" y="245243"/>
                </a:cubicBezTo>
                <a:cubicBezTo>
                  <a:pt x="1513630" y="234323"/>
                  <a:pt x="1509016" y="225468"/>
                  <a:pt x="1504800" y="218678"/>
                </a:cubicBezTo>
                <a:cubicBezTo>
                  <a:pt x="1500584" y="211888"/>
                  <a:pt x="1501201" y="207916"/>
                  <a:pt x="1506650" y="206761"/>
                </a:cubicBezTo>
                <a:cubicBezTo>
                  <a:pt x="1512099" y="205607"/>
                  <a:pt x="1517950" y="205481"/>
                  <a:pt x="1524202" y="206385"/>
                </a:cubicBezTo>
                <a:cubicBezTo>
                  <a:pt x="1530455" y="207288"/>
                  <a:pt x="1543928" y="206607"/>
                  <a:pt x="1564620" y="204341"/>
                </a:cubicBezTo>
                <a:cubicBezTo>
                  <a:pt x="1563789" y="195967"/>
                  <a:pt x="1561555" y="188141"/>
                  <a:pt x="1557920" y="180863"/>
                </a:cubicBezTo>
                <a:cubicBezTo>
                  <a:pt x="1554285" y="173585"/>
                  <a:pt x="1556586" y="170660"/>
                  <a:pt x="1564825" y="172087"/>
                </a:cubicBezTo>
                <a:close/>
                <a:moveTo>
                  <a:pt x="4807534" y="157598"/>
                </a:moveTo>
                <a:cubicBezTo>
                  <a:pt x="4809853" y="157909"/>
                  <a:pt x="4812657" y="158544"/>
                  <a:pt x="4815948" y="159503"/>
                </a:cubicBezTo>
                <a:cubicBezTo>
                  <a:pt x="4829113" y="163339"/>
                  <a:pt x="4838588" y="169151"/>
                  <a:pt x="4844374" y="176937"/>
                </a:cubicBezTo>
                <a:cubicBezTo>
                  <a:pt x="4850160" y="184724"/>
                  <a:pt x="4851587" y="194303"/>
                  <a:pt x="4848654" y="205675"/>
                </a:cubicBezTo>
                <a:cubicBezTo>
                  <a:pt x="4845722" y="217047"/>
                  <a:pt x="4836477" y="214365"/>
                  <a:pt x="4820917" y="197630"/>
                </a:cubicBezTo>
                <a:cubicBezTo>
                  <a:pt x="4809230" y="181440"/>
                  <a:pt x="4802189" y="170079"/>
                  <a:pt x="4799794" y="163547"/>
                </a:cubicBezTo>
                <a:cubicBezTo>
                  <a:pt x="4797998" y="158648"/>
                  <a:pt x="4800578" y="156665"/>
                  <a:pt x="4807534" y="157598"/>
                </a:cubicBezTo>
                <a:close/>
                <a:moveTo>
                  <a:pt x="6300897" y="139025"/>
                </a:moveTo>
                <a:cubicBezTo>
                  <a:pt x="6303981" y="139072"/>
                  <a:pt x="6307235" y="140061"/>
                  <a:pt x="6310659" y="141994"/>
                </a:cubicBezTo>
                <a:cubicBezTo>
                  <a:pt x="6317507" y="145858"/>
                  <a:pt x="6323408" y="149870"/>
                  <a:pt x="6328363" y="154029"/>
                </a:cubicBezTo>
                <a:cubicBezTo>
                  <a:pt x="6333317" y="158187"/>
                  <a:pt x="6334221" y="163411"/>
                  <a:pt x="6331073" y="169699"/>
                </a:cubicBezTo>
                <a:cubicBezTo>
                  <a:pt x="6327925" y="175987"/>
                  <a:pt x="6327025" y="189646"/>
                  <a:pt x="6328373" y="210676"/>
                </a:cubicBezTo>
                <a:cubicBezTo>
                  <a:pt x="6329721" y="231706"/>
                  <a:pt x="6328019" y="247523"/>
                  <a:pt x="6323265" y="258128"/>
                </a:cubicBezTo>
                <a:cubicBezTo>
                  <a:pt x="6318511" y="268733"/>
                  <a:pt x="6313087" y="269442"/>
                  <a:pt x="6306993" y="260257"/>
                </a:cubicBezTo>
                <a:cubicBezTo>
                  <a:pt x="6300897" y="251073"/>
                  <a:pt x="6298524" y="240687"/>
                  <a:pt x="6299873" y="229100"/>
                </a:cubicBezTo>
                <a:cubicBezTo>
                  <a:pt x="6301220" y="217513"/>
                  <a:pt x="6301679" y="204592"/>
                  <a:pt x="6301249" y="190338"/>
                </a:cubicBezTo>
                <a:cubicBezTo>
                  <a:pt x="6300819" y="176084"/>
                  <a:pt x="6299661" y="167799"/>
                  <a:pt x="6297775" y="165483"/>
                </a:cubicBezTo>
                <a:cubicBezTo>
                  <a:pt x="6295889" y="163167"/>
                  <a:pt x="6289787" y="162895"/>
                  <a:pt x="6279469" y="164666"/>
                </a:cubicBezTo>
                <a:cubicBezTo>
                  <a:pt x="6269152" y="166437"/>
                  <a:pt x="6256435" y="168118"/>
                  <a:pt x="6241321" y="169710"/>
                </a:cubicBezTo>
                <a:cubicBezTo>
                  <a:pt x="6241321" y="183476"/>
                  <a:pt x="6240849" y="200954"/>
                  <a:pt x="6239902" y="222141"/>
                </a:cubicBezTo>
                <a:cubicBezTo>
                  <a:pt x="6238955" y="243329"/>
                  <a:pt x="6236327" y="256149"/>
                  <a:pt x="6232018" y="260602"/>
                </a:cubicBezTo>
                <a:cubicBezTo>
                  <a:pt x="6227709" y="265054"/>
                  <a:pt x="6223431" y="263298"/>
                  <a:pt x="6219187" y="255332"/>
                </a:cubicBezTo>
                <a:cubicBezTo>
                  <a:pt x="6214943" y="247366"/>
                  <a:pt x="6213942" y="239418"/>
                  <a:pt x="6216187" y="231487"/>
                </a:cubicBezTo>
                <a:cubicBezTo>
                  <a:pt x="6218431" y="223557"/>
                  <a:pt x="6219553" y="211619"/>
                  <a:pt x="6219553" y="195673"/>
                </a:cubicBezTo>
                <a:cubicBezTo>
                  <a:pt x="6219553" y="180300"/>
                  <a:pt x="6217979" y="169018"/>
                  <a:pt x="6214831" y="161826"/>
                </a:cubicBezTo>
                <a:cubicBezTo>
                  <a:pt x="6211683" y="154635"/>
                  <a:pt x="6212823" y="151494"/>
                  <a:pt x="6218251" y="152405"/>
                </a:cubicBezTo>
                <a:cubicBezTo>
                  <a:pt x="6223679" y="153315"/>
                  <a:pt x="6228193" y="153771"/>
                  <a:pt x="6231793" y="153771"/>
                </a:cubicBezTo>
                <a:cubicBezTo>
                  <a:pt x="6236065" y="153771"/>
                  <a:pt x="6245820" y="152681"/>
                  <a:pt x="6261057" y="150501"/>
                </a:cubicBezTo>
                <a:cubicBezTo>
                  <a:pt x="6276293" y="148321"/>
                  <a:pt x="6286657" y="145392"/>
                  <a:pt x="6292151" y="141714"/>
                </a:cubicBezTo>
                <a:cubicBezTo>
                  <a:pt x="6294896" y="139875"/>
                  <a:pt x="6297811" y="138979"/>
                  <a:pt x="6300897" y="139025"/>
                </a:cubicBezTo>
                <a:close/>
                <a:moveTo>
                  <a:pt x="4731402" y="130271"/>
                </a:moveTo>
                <a:cubicBezTo>
                  <a:pt x="4726476" y="130708"/>
                  <a:pt x="4713939" y="132934"/>
                  <a:pt x="4693791" y="136950"/>
                </a:cubicBezTo>
                <a:lnTo>
                  <a:pt x="4694975" y="175345"/>
                </a:lnTo>
                <a:cubicBezTo>
                  <a:pt x="4702905" y="174600"/>
                  <a:pt x="4709505" y="172836"/>
                  <a:pt x="4714775" y="170054"/>
                </a:cubicBezTo>
                <a:cubicBezTo>
                  <a:pt x="4720045" y="167272"/>
                  <a:pt x="4725738" y="168889"/>
                  <a:pt x="4731854" y="174905"/>
                </a:cubicBezTo>
                <a:cubicBezTo>
                  <a:pt x="4737970" y="180920"/>
                  <a:pt x="4736213" y="185896"/>
                  <a:pt x="4726584" y="189833"/>
                </a:cubicBezTo>
                <a:cubicBezTo>
                  <a:pt x="4716955" y="193769"/>
                  <a:pt x="4706475" y="195737"/>
                  <a:pt x="4695147" y="195737"/>
                </a:cubicBezTo>
                <a:lnTo>
                  <a:pt x="4696308" y="230670"/>
                </a:lnTo>
                <a:cubicBezTo>
                  <a:pt x="4700840" y="230799"/>
                  <a:pt x="4707594" y="229032"/>
                  <a:pt x="4716571" y="225368"/>
                </a:cubicBezTo>
                <a:cubicBezTo>
                  <a:pt x="4725548" y="221704"/>
                  <a:pt x="4731567" y="221897"/>
                  <a:pt x="4734629" y="225948"/>
                </a:cubicBezTo>
                <a:cubicBezTo>
                  <a:pt x="4737691" y="230000"/>
                  <a:pt x="4739945" y="229741"/>
                  <a:pt x="4741394" y="225174"/>
                </a:cubicBezTo>
                <a:cubicBezTo>
                  <a:pt x="4742842" y="220607"/>
                  <a:pt x="4743792" y="205091"/>
                  <a:pt x="4744244" y="178626"/>
                </a:cubicBezTo>
                <a:cubicBezTo>
                  <a:pt x="4744696" y="152161"/>
                  <a:pt x="4743900" y="137376"/>
                  <a:pt x="4741856" y="134272"/>
                </a:cubicBezTo>
                <a:cubicBezTo>
                  <a:pt x="4739813" y="131167"/>
                  <a:pt x="4736328" y="129833"/>
                  <a:pt x="4731402" y="130271"/>
                </a:cubicBezTo>
                <a:close/>
                <a:moveTo>
                  <a:pt x="1135939" y="128571"/>
                </a:moveTo>
                <a:cubicBezTo>
                  <a:pt x="1139581" y="126096"/>
                  <a:pt x="1142088" y="132427"/>
                  <a:pt x="1143459" y="147565"/>
                </a:cubicBezTo>
                <a:cubicBezTo>
                  <a:pt x="1145288" y="167749"/>
                  <a:pt x="1139831" y="188022"/>
                  <a:pt x="1127090" y="208385"/>
                </a:cubicBezTo>
                <a:cubicBezTo>
                  <a:pt x="1114348" y="228748"/>
                  <a:pt x="1104873" y="233079"/>
                  <a:pt x="1098664" y="221378"/>
                </a:cubicBezTo>
                <a:cubicBezTo>
                  <a:pt x="1092455" y="209676"/>
                  <a:pt x="1092526" y="199416"/>
                  <a:pt x="1098879" y="190596"/>
                </a:cubicBezTo>
                <a:cubicBezTo>
                  <a:pt x="1105232" y="181777"/>
                  <a:pt x="1110609" y="173022"/>
                  <a:pt x="1115012" y="164332"/>
                </a:cubicBezTo>
                <a:cubicBezTo>
                  <a:pt x="1120418" y="155226"/>
                  <a:pt x="1126054" y="145109"/>
                  <a:pt x="1131919" y="133981"/>
                </a:cubicBezTo>
                <a:cubicBezTo>
                  <a:pt x="1133385" y="131199"/>
                  <a:pt x="1134725" y="129396"/>
                  <a:pt x="1135939" y="128571"/>
                </a:cubicBezTo>
                <a:close/>
                <a:moveTo>
                  <a:pt x="1291999" y="120785"/>
                </a:moveTo>
                <a:cubicBezTo>
                  <a:pt x="1299312" y="122211"/>
                  <a:pt x="1309458" y="126180"/>
                  <a:pt x="1322436" y="132691"/>
                </a:cubicBezTo>
                <a:cubicBezTo>
                  <a:pt x="1335744" y="138369"/>
                  <a:pt x="1346370" y="147823"/>
                  <a:pt x="1354314" y="161052"/>
                </a:cubicBezTo>
                <a:cubicBezTo>
                  <a:pt x="1362258" y="174281"/>
                  <a:pt x="1363431" y="187646"/>
                  <a:pt x="1357831" y="201147"/>
                </a:cubicBezTo>
                <a:cubicBezTo>
                  <a:pt x="1352231" y="214648"/>
                  <a:pt x="1343523" y="212307"/>
                  <a:pt x="1331707" y="194124"/>
                </a:cubicBezTo>
                <a:cubicBezTo>
                  <a:pt x="1319890" y="175941"/>
                  <a:pt x="1308490" y="158815"/>
                  <a:pt x="1297505" y="142747"/>
                </a:cubicBezTo>
                <a:cubicBezTo>
                  <a:pt x="1286521" y="126678"/>
                  <a:pt x="1284685" y="119358"/>
                  <a:pt x="1291999" y="120785"/>
                </a:cubicBezTo>
                <a:close/>
                <a:moveTo>
                  <a:pt x="2715177" y="120150"/>
                </a:moveTo>
                <a:cubicBezTo>
                  <a:pt x="2699045" y="122774"/>
                  <a:pt x="2686497" y="124832"/>
                  <a:pt x="2677534" y="126323"/>
                </a:cubicBezTo>
                <a:lnTo>
                  <a:pt x="2677534" y="167236"/>
                </a:lnTo>
                <a:cubicBezTo>
                  <a:pt x="2688361" y="166447"/>
                  <a:pt x="2700909" y="164863"/>
                  <a:pt x="2715177" y="162482"/>
                </a:cubicBezTo>
                <a:close/>
                <a:moveTo>
                  <a:pt x="5495691" y="118057"/>
                </a:moveTo>
                <a:cubicBezTo>
                  <a:pt x="5502939" y="117710"/>
                  <a:pt x="5509474" y="120473"/>
                  <a:pt x="5515298" y="126345"/>
                </a:cubicBezTo>
                <a:cubicBezTo>
                  <a:pt x="5523063" y="134175"/>
                  <a:pt x="5518245" y="139147"/>
                  <a:pt x="5500843" y="141262"/>
                </a:cubicBezTo>
                <a:cubicBezTo>
                  <a:pt x="5483441" y="143378"/>
                  <a:pt x="5464244" y="146048"/>
                  <a:pt x="5443250" y="149275"/>
                </a:cubicBezTo>
                <a:cubicBezTo>
                  <a:pt x="5454951" y="153907"/>
                  <a:pt x="5458400" y="159191"/>
                  <a:pt x="5453596" y="165128"/>
                </a:cubicBezTo>
                <a:cubicBezTo>
                  <a:pt x="5448792" y="171065"/>
                  <a:pt x="5441819" y="180099"/>
                  <a:pt x="5432677" y="192231"/>
                </a:cubicBezTo>
                <a:cubicBezTo>
                  <a:pt x="5423535" y="204363"/>
                  <a:pt x="5422320" y="209188"/>
                  <a:pt x="5429031" y="206708"/>
                </a:cubicBezTo>
                <a:cubicBezTo>
                  <a:pt x="5435742" y="204227"/>
                  <a:pt x="5449882" y="199688"/>
                  <a:pt x="5471450" y="193091"/>
                </a:cubicBezTo>
                <a:cubicBezTo>
                  <a:pt x="5468022" y="188703"/>
                  <a:pt x="5465366" y="183071"/>
                  <a:pt x="5463480" y="176195"/>
                </a:cubicBezTo>
                <a:cubicBezTo>
                  <a:pt x="5461594" y="169319"/>
                  <a:pt x="5466377" y="168996"/>
                  <a:pt x="5477827" y="175227"/>
                </a:cubicBezTo>
                <a:cubicBezTo>
                  <a:pt x="5489278" y="181458"/>
                  <a:pt x="5498076" y="188653"/>
                  <a:pt x="5504220" y="196813"/>
                </a:cubicBezTo>
                <a:cubicBezTo>
                  <a:pt x="5510365" y="204972"/>
                  <a:pt x="5511641" y="213358"/>
                  <a:pt x="5508049" y="221969"/>
                </a:cubicBezTo>
                <a:cubicBezTo>
                  <a:pt x="5504457" y="230580"/>
                  <a:pt x="5499811" y="232337"/>
                  <a:pt x="5494110" y="227239"/>
                </a:cubicBezTo>
                <a:cubicBezTo>
                  <a:pt x="5488410" y="222141"/>
                  <a:pt x="5482979" y="214795"/>
                  <a:pt x="5477817" y="205202"/>
                </a:cubicBezTo>
                <a:cubicBezTo>
                  <a:pt x="5464552" y="211411"/>
                  <a:pt x="5450707" y="218230"/>
                  <a:pt x="5436280" y="225658"/>
                </a:cubicBezTo>
                <a:cubicBezTo>
                  <a:pt x="5421854" y="233086"/>
                  <a:pt x="5411002" y="239633"/>
                  <a:pt x="5403724" y="245297"/>
                </a:cubicBezTo>
                <a:cubicBezTo>
                  <a:pt x="5396447" y="250961"/>
                  <a:pt x="5390839" y="248706"/>
                  <a:pt x="5386903" y="238532"/>
                </a:cubicBezTo>
                <a:cubicBezTo>
                  <a:pt x="5382967" y="228358"/>
                  <a:pt x="5383616" y="221539"/>
                  <a:pt x="5388850" y="218076"/>
                </a:cubicBezTo>
                <a:cubicBezTo>
                  <a:pt x="5394084" y="214613"/>
                  <a:pt x="5399082" y="209855"/>
                  <a:pt x="5403843" y="203804"/>
                </a:cubicBezTo>
                <a:cubicBezTo>
                  <a:pt x="5408603" y="197752"/>
                  <a:pt x="5413637" y="188657"/>
                  <a:pt x="5418943" y="176518"/>
                </a:cubicBezTo>
                <a:cubicBezTo>
                  <a:pt x="5424249" y="164379"/>
                  <a:pt x="5426170" y="156839"/>
                  <a:pt x="5424708" y="153900"/>
                </a:cubicBezTo>
                <a:cubicBezTo>
                  <a:pt x="5415530" y="156452"/>
                  <a:pt x="5407417" y="158438"/>
                  <a:pt x="5400368" y="159858"/>
                </a:cubicBezTo>
                <a:cubicBezTo>
                  <a:pt x="5393321" y="161278"/>
                  <a:pt x="5386555" y="162213"/>
                  <a:pt x="5380074" y="162665"/>
                </a:cubicBezTo>
                <a:cubicBezTo>
                  <a:pt x="5373592" y="163117"/>
                  <a:pt x="5366726" y="160087"/>
                  <a:pt x="5359477" y="153577"/>
                </a:cubicBezTo>
                <a:cubicBezTo>
                  <a:pt x="5352228" y="147067"/>
                  <a:pt x="5354534" y="143234"/>
                  <a:pt x="5366393" y="142080"/>
                </a:cubicBezTo>
                <a:cubicBezTo>
                  <a:pt x="5378252" y="140925"/>
                  <a:pt x="5392740" y="139000"/>
                  <a:pt x="5409854" y="136304"/>
                </a:cubicBezTo>
                <a:cubicBezTo>
                  <a:pt x="5426970" y="133608"/>
                  <a:pt x="5441733" y="130930"/>
                  <a:pt x="5454144" y="128270"/>
                </a:cubicBezTo>
                <a:cubicBezTo>
                  <a:pt x="5466556" y="125610"/>
                  <a:pt x="5477910" y="122667"/>
                  <a:pt x="5488206" y="119440"/>
                </a:cubicBezTo>
                <a:cubicBezTo>
                  <a:pt x="5490780" y="118634"/>
                  <a:pt x="5493275" y="118172"/>
                  <a:pt x="5495691" y="118057"/>
                </a:cubicBezTo>
                <a:close/>
                <a:moveTo>
                  <a:pt x="1833431" y="116106"/>
                </a:moveTo>
                <a:cubicBezTo>
                  <a:pt x="1830634" y="117827"/>
                  <a:pt x="1825285" y="119347"/>
                  <a:pt x="1817384" y="120666"/>
                </a:cubicBezTo>
                <a:cubicBezTo>
                  <a:pt x="1820854" y="131507"/>
                  <a:pt x="1823694" y="140735"/>
                  <a:pt x="1825902" y="148350"/>
                </a:cubicBezTo>
                <a:cubicBezTo>
                  <a:pt x="1827752" y="148407"/>
                  <a:pt x="1830262" y="148171"/>
                  <a:pt x="1833431" y="147640"/>
                </a:cubicBezTo>
                <a:close/>
                <a:moveTo>
                  <a:pt x="2567251" y="114493"/>
                </a:moveTo>
                <a:cubicBezTo>
                  <a:pt x="2570735" y="114113"/>
                  <a:pt x="2574722" y="114600"/>
                  <a:pt x="2579211" y="115955"/>
                </a:cubicBezTo>
                <a:cubicBezTo>
                  <a:pt x="2596175" y="122552"/>
                  <a:pt x="2601911" y="129260"/>
                  <a:pt x="2596419" y="136078"/>
                </a:cubicBezTo>
                <a:cubicBezTo>
                  <a:pt x="2590926" y="142897"/>
                  <a:pt x="2587306" y="151347"/>
                  <a:pt x="2585556" y="161428"/>
                </a:cubicBezTo>
                <a:cubicBezTo>
                  <a:pt x="2583806" y="171509"/>
                  <a:pt x="2582053" y="186022"/>
                  <a:pt x="2580297" y="204965"/>
                </a:cubicBezTo>
                <a:cubicBezTo>
                  <a:pt x="2578540" y="223909"/>
                  <a:pt x="2578831" y="232351"/>
                  <a:pt x="2581168" y="230294"/>
                </a:cubicBezTo>
                <a:cubicBezTo>
                  <a:pt x="2583505" y="228236"/>
                  <a:pt x="2592730" y="223511"/>
                  <a:pt x="2608841" y="216118"/>
                </a:cubicBezTo>
                <a:cubicBezTo>
                  <a:pt x="2624952" y="208726"/>
                  <a:pt x="2624078" y="214032"/>
                  <a:pt x="2606217" y="232036"/>
                </a:cubicBezTo>
                <a:cubicBezTo>
                  <a:pt x="2588356" y="250040"/>
                  <a:pt x="2575188" y="264689"/>
                  <a:pt x="2566713" y="275981"/>
                </a:cubicBezTo>
                <a:cubicBezTo>
                  <a:pt x="2558238" y="287274"/>
                  <a:pt x="2551168" y="287536"/>
                  <a:pt x="2545504" y="276767"/>
                </a:cubicBezTo>
                <a:cubicBezTo>
                  <a:pt x="2539839" y="265997"/>
                  <a:pt x="2539047" y="257332"/>
                  <a:pt x="2543127" y="250771"/>
                </a:cubicBezTo>
                <a:cubicBezTo>
                  <a:pt x="2547207" y="244211"/>
                  <a:pt x="2550354" y="236933"/>
                  <a:pt x="2552570" y="228938"/>
                </a:cubicBezTo>
                <a:cubicBezTo>
                  <a:pt x="2554786" y="220944"/>
                  <a:pt x="2556345" y="208432"/>
                  <a:pt x="2557249" y="191403"/>
                </a:cubicBezTo>
                <a:cubicBezTo>
                  <a:pt x="2558152" y="174374"/>
                  <a:pt x="2558830" y="161392"/>
                  <a:pt x="2559281" y="152459"/>
                </a:cubicBezTo>
                <a:cubicBezTo>
                  <a:pt x="2559733" y="143525"/>
                  <a:pt x="2556428" y="141029"/>
                  <a:pt x="2549365" y="144973"/>
                </a:cubicBezTo>
                <a:cubicBezTo>
                  <a:pt x="2542302" y="148916"/>
                  <a:pt x="2535086" y="152742"/>
                  <a:pt x="2527715" y="156449"/>
                </a:cubicBezTo>
                <a:cubicBezTo>
                  <a:pt x="2520344" y="160156"/>
                  <a:pt x="2511951" y="158578"/>
                  <a:pt x="2502537" y="151716"/>
                </a:cubicBezTo>
                <a:cubicBezTo>
                  <a:pt x="2493123" y="144855"/>
                  <a:pt x="2492918" y="140807"/>
                  <a:pt x="2501924" y="139574"/>
                </a:cubicBezTo>
                <a:cubicBezTo>
                  <a:pt x="2510930" y="138341"/>
                  <a:pt x="2521337" y="135533"/>
                  <a:pt x="2533146" y="131153"/>
                </a:cubicBezTo>
                <a:cubicBezTo>
                  <a:pt x="2544956" y="126772"/>
                  <a:pt x="2553341" y="122466"/>
                  <a:pt x="2558303" y="118236"/>
                </a:cubicBezTo>
                <a:cubicBezTo>
                  <a:pt x="2560783" y="116120"/>
                  <a:pt x="2563766" y="114873"/>
                  <a:pt x="2567251" y="114493"/>
                </a:cubicBezTo>
                <a:close/>
                <a:moveTo>
                  <a:pt x="1494271" y="114235"/>
                </a:moveTo>
                <a:cubicBezTo>
                  <a:pt x="1496945" y="114414"/>
                  <a:pt x="1498921" y="117174"/>
                  <a:pt x="1500197" y="122516"/>
                </a:cubicBezTo>
                <a:cubicBezTo>
                  <a:pt x="1502750" y="133200"/>
                  <a:pt x="1498670" y="146274"/>
                  <a:pt x="1487958" y="161740"/>
                </a:cubicBezTo>
                <a:cubicBezTo>
                  <a:pt x="1477245" y="177206"/>
                  <a:pt x="1469796" y="179949"/>
                  <a:pt x="1465608" y="169968"/>
                </a:cubicBezTo>
                <a:cubicBezTo>
                  <a:pt x="1461421" y="159987"/>
                  <a:pt x="1462314" y="151476"/>
                  <a:pt x="1468287" y="144435"/>
                </a:cubicBezTo>
                <a:cubicBezTo>
                  <a:pt x="1474259" y="137394"/>
                  <a:pt x="1479547" y="129729"/>
                  <a:pt x="1484150" y="121441"/>
                </a:cubicBezTo>
                <a:cubicBezTo>
                  <a:pt x="1488223" y="116457"/>
                  <a:pt x="1491596" y="114055"/>
                  <a:pt x="1494271" y="114235"/>
                </a:cubicBezTo>
                <a:close/>
                <a:moveTo>
                  <a:pt x="1977356" y="112062"/>
                </a:moveTo>
                <a:cubicBezTo>
                  <a:pt x="1974287" y="116694"/>
                  <a:pt x="1970459" y="119347"/>
                  <a:pt x="1965870" y="120021"/>
                </a:cubicBezTo>
                <a:lnTo>
                  <a:pt x="1964708" y="120021"/>
                </a:lnTo>
                <a:cubicBezTo>
                  <a:pt x="1971807" y="121039"/>
                  <a:pt x="1978274" y="122921"/>
                  <a:pt x="1984110" y="125667"/>
                </a:cubicBezTo>
                <a:cubicBezTo>
                  <a:pt x="1989947" y="128414"/>
                  <a:pt x="1992191" y="131873"/>
                  <a:pt x="1990843" y="136046"/>
                </a:cubicBezTo>
                <a:cubicBezTo>
                  <a:pt x="1989495" y="140219"/>
                  <a:pt x="1988821" y="144765"/>
                  <a:pt x="1988821" y="149684"/>
                </a:cubicBezTo>
                <a:cubicBezTo>
                  <a:pt x="2000308" y="148020"/>
                  <a:pt x="2010378" y="146482"/>
                  <a:pt x="2019032" y="145070"/>
                </a:cubicBezTo>
                <a:lnTo>
                  <a:pt x="2027012" y="145993"/>
                </a:lnTo>
                <a:lnTo>
                  <a:pt x="2006134" y="132158"/>
                </a:lnTo>
                <a:cubicBezTo>
                  <a:pt x="1997460" y="126239"/>
                  <a:pt x="1987867" y="119541"/>
                  <a:pt x="1977356" y="112062"/>
                </a:cubicBezTo>
                <a:close/>
                <a:moveTo>
                  <a:pt x="621365" y="108603"/>
                </a:moveTo>
                <a:cubicBezTo>
                  <a:pt x="631475" y="108331"/>
                  <a:pt x="640262" y="111234"/>
                  <a:pt x="647726" y="117311"/>
                </a:cubicBezTo>
                <a:cubicBezTo>
                  <a:pt x="657678" y="125413"/>
                  <a:pt x="661378" y="131289"/>
                  <a:pt x="658825" y="134938"/>
                </a:cubicBezTo>
                <a:cubicBezTo>
                  <a:pt x="656272" y="138588"/>
                  <a:pt x="646396" y="140187"/>
                  <a:pt x="629195" y="139735"/>
                </a:cubicBezTo>
                <a:cubicBezTo>
                  <a:pt x="611993" y="139283"/>
                  <a:pt x="586862" y="140624"/>
                  <a:pt x="553801" y="143758"/>
                </a:cubicBezTo>
                <a:cubicBezTo>
                  <a:pt x="520740" y="146891"/>
                  <a:pt x="491335" y="150490"/>
                  <a:pt x="465587" y="154556"/>
                </a:cubicBezTo>
                <a:cubicBezTo>
                  <a:pt x="439839" y="158621"/>
                  <a:pt x="421072" y="161554"/>
                  <a:pt x="409284" y="163353"/>
                </a:cubicBezTo>
                <a:cubicBezTo>
                  <a:pt x="397496" y="165153"/>
                  <a:pt x="385683" y="160851"/>
                  <a:pt x="373846" y="150447"/>
                </a:cubicBezTo>
                <a:cubicBezTo>
                  <a:pt x="362008" y="140043"/>
                  <a:pt x="364829" y="135300"/>
                  <a:pt x="382310" y="136218"/>
                </a:cubicBezTo>
                <a:cubicBezTo>
                  <a:pt x="399791" y="137136"/>
                  <a:pt x="421710" y="136283"/>
                  <a:pt x="448067" y="133658"/>
                </a:cubicBezTo>
                <a:cubicBezTo>
                  <a:pt x="475500" y="130002"/>
                  <a:pt x="505819" y="125929"/>
                  <a:pt x="539023" y="121441"/>
                </a:cubicBezTo>
                <a:cubicBezTo>
                  <a:pt x="572228" y="116952"/>
                  <a:pt x="596158" y="113116"/>
                  <a:pt x="610814" y="109933"/>
                </a:cubicBezTo>
                <a:cubicBezTo>
                  <a:pt x="614478" y="109137"/>
                  <a:pt x="617995" y="108694"/>
                  <a:pt x="621365" y="108603"/>
                </a:cubicBezTo>
                <a:close/>
                <a:moveTo>
                  <a:pt x="1868837" y="105985"/>
                </a:moveTo>
                <a:cubicBezTo>
                  <a:pt x="1867245" y="106437"/>
                  <a:pt x="1862606" y="107710"/>
                  <a:pt x="1854919" y="109804"/>
                </a:cubicBezTo>
                <a:cubicBezTo>
                  <a:pt x="1854203" y="120716"/>
                  <a:pt x="1853844" y="131766"/>
                  <a:pt x="1853844" y="142951"/>
                </a:cubicBezTo>
                <a:cubicBezTo>
                  <a:pt x="1859451" y="142119"/>
                  <a:pt x="1863122" y="141474"/>
                  <a:pt x="1864857" y="141015"/>
                </a:cubicBezTo>
                <a:cubicBezTo>
                  <a:pt x="1868213" y="125943"/>
                  <a:pt x="1870113" y="116224"/>
                  <a:pt x="1870557" y="111858"/>
                </a:cubicBezTo>
                <a:cubicBezTo>
                  <a:pt x="1871002" y="107491"/>
                  <a:pt x="1870428" y="105534"/>
                  <a:pt x="1868837" y="105985"/>
                </a:cubicBezTo>
                <a:close/>
                <a:moveTo>
                  <a:pt x="5248599" y="102754"/>
                </a:moveTo>
                <a:cubicBezTo>
                  <a:pt x="5252881" y="103377"/>
                  <a:pt x="5257484" y="105000"/>
                  <a:pt x="5262405" y="107620"/>
                </a:cubicBezTo>
                <a:cubicBezTo>
                  <a:pt x="5272250" y="112862"/>
                  <a:pt x="5281198" y="120383"/>
                  <a:pt x="5289250" y="130185"/>
                </a:cubicBezTo>
                <a:cubicBezTo>
                  <a:pt x="5297303" y="139986"/>
                  <a:pt x="5293947" y="145916"/>
                  <a:pt x="5279183" y="147974"/>
                </a:cubicBezTo>
                <a:cubicBezTo>
                  <a:pt x="5264420" y="150031"/>
                  <a:pt x="5251120" y="155359"/>
                  <a:pt x="5239282" y="163956"/>
                </a:cubicBezTo>
                <a:cubicBezTo>
                  <a:pt x="5227444" y="172553"/>
                  <a:pt x="5223099" y="172065"/>
                  <a:pt x="5226246" y="162493"/>
                </a:cubicBezTo>
                <a:cubicBezTo>
                  <a:pt x="5229395" y="152921"/>
                  <a:pt x="5232320" y="144998"/>
                  <a:pt x="5235023" y="138724"/>
                </a:cubicBezTo>
                <a:cubicBezTo>
                  <a:pt x="5237726" y="132450"/>
                  <a:pt x="5235737" y="129138"/>
                  <a:pt x="5229054" y="128786"/>
                </a:cubicBezTo>
                <a:cubicBezTo>
                  <a:pt x="5222372" y="128435"/>
                  <a:pt x="5193655" y="130959"/>
                  <a:pt x="5142905" y="136358"/>
                </a:cubicBezTo>
                <a:lnTo>
                  <a:pt x="5128718" y="137776"/>
                </a:lnTo>
                <a:lnTo>
                  <a:pt x="5128988" y="137831"/>
                </a:lnTo>
                <a:cubicBezTo>
                  <a:pt x="5137492" y="140728"/>
                  <a:pt x="5144945" y="144808"/>
                  <a:pt x="5151348" y="150071"/>
                </a:cubicBezTo>
                <a:cubicBezTo>
                  <a:pt x="5157751" y="155334"/>
                  <a:pt x="5159056" y="160342"/>
                  <a:pt x="5155262" y="165096"/>
                </a:cubicBezTo>
                <a:cubicBezTo>
                  <a:pt x="5151470" y="169850"/>
                  <a:pt x="5147968" y="174614"/>
                  <a:pt x="5144755" y="179389"/>
                </a:cubicBezTo>
                <a:cubicBezTo>
                  <a:pt x="5163111" y="177769"/>
                  <a:pt x="5174751" y="174890"/>
                  <a:pt x="5179677" y="170753"/>
                </a:cubicBezTo>
                <a:cubicBezTo>
                  <a:pt x="5184603" y="166616"/>
                  <a:pt x="5191275" y="166487"/>
                  <a:pt x="5199692" y="170366"/>
                </a:cubicBezTo>
                <a:cubicBezTo>
                  <a:pt x="5208110" y="174245"/>
                  <a:pt x="5215004" y="178809"/>
                  <a:pt x="5220374" y="184057"/>
                </a:cubicBezTo>
                <a:cubicBezTo>
                  <a:pt x="5225745" y="189306"/>
                  <a:pt x="5225892" y="194920"/>
                  <a:pt x="5220815" y="200900"/>
                </a:cubicBezTo>
                <a:cubicBezTo>
                  <a:pt x="5215739" y="206880"/>
                  <a:pt x="5211433" y="217613"/>
                  <a:pt x="5207898" y="233101"/>
                </a:cubicBezTo>
                <a:cubicBezTo>
                  <a:pt x="5204364" y="248588"/>
                  <a:pt x="5199330" y="263319"/>
                  <a:pt x="5192798" y="277294"/>
                </a:cubicBezTo>
                <a:cubicBezTo>
                  <a:pt x="5186266" y="291268"/>
                  <a:pt x="5177131" y="302317"/>
                  <a:pt x="5165394" y="310441"/>
                </a:cubicBezTo>
                <a:cubicBezTo>
                  <a:pt x="5153657" y="318565"/>
                  <a:pt x="5146204" y="317819"/>
                  <a:pt x="5143034" y="308204"/>
                </a:cubicBezTo>
                <a:cubicBezTo>
                  <a:pt x="5139865" y="298589"/>
                  <a:pt x="5133706" y="288662"/>
                  <a:pt x="5124557" y="278423"/>
                </a:cubicBezTo>
                <a:cubicBezTo>
                  <a:pt x="5115408" y="268184"/>
                  <a:pt x="5117139" y="265316"/>
                  <a:pt x="5129751" y="269819"/>
                </a:cubicBezTo>
                <a:cubicBezTo>
                  <a:pt x="5142364" y="274322"/>
                  <a:pt x="5151441" y="275627"/>
                  <a:pt x="5156983" y="273734"/>
                </a:cubicBezTo>
                <a:cubicBezTo>
                  <a:pt x="5162526" y="271841"/>
                  <a:pt x="5167699" y="264344"/>
                  <a:pt x="5172503" y="251245"/>
                </a:cubicBezTo>
                <a:cubicBezTo>
                  <a:pt x="5177308" y="238145"/>
                  <a:pt x="5180380" y="225866"/>
                  <a:pt x="5181720" y="214408"/>
                </a:cubicBezTo>
                <a:cubicBezTo>
                  <a:pt x="5183061" y="202950"/>
                  <a:pt x="5182290" y="196752"/>
                  <a:pt x="5179408" y="195813"/>
                </a:cubicBezTo>
                <a:cubicBezTo>
                  <a:pt x="5176526" y="194873"/>
                  <a:pt x="5171725" y="194619"/>
                  <a:pt x="5165007" y="195049"/>
                </a:cubicBezTo>
                <a:cubicBezTo>
                  <a:pt x="5158288" y="195479"/>
                  <a:pt x="5149717" y="196504"/>
                  <a:pt x="5139291" y="198125"/>
                </a:cubicBezTo>
                <a:cubicBezTo>
                  <a:pt x="5123546" y="231365"/>
                  <a:pt x="5106907" y="256981"/>
                  <a:pt x="5089376" y="274971"/>
                </a:cubicBezTo>
                <a:cubicBezTo>
                  <a:pt x="5071845" y="292960"/>
                  <a:pt x="5053720" y="304275"/>
                  <a:pt x="5034998" y="308914"/>
                </a:cubicBezTo>
                <a:cubicBezTo>
                  <a:pt x="5016277" y="313553"/>
                  <a:pt x="5013391" y="311061"/>
                  <a:pt x="5026341" y="301439"/>
                </a:cubicBezTo>
                <a:cubicBezTo>
                  <a:pt x="5039290" y="291817"/>
                  <a:pt x="5053282" y="279265"/>
                  <a:pt x="5068318" y="263785"/>
                </a:cubicBezTo>
                <a:cubicBezTo>
                  <a:pt x="5083353" y="248305"/>
                  <a:pt x="5097081" y="227874"/>
                  <a:pt x="5109500" y="202491"/>
                </a:cubicBezTo>
                <a:cubicBezTo>
                  <a:pt x="5092822" y="205187"/>
                  <a:pt x="5081070" y="207213"/>
                  <a:pt x="5074244" y="208568"/>
                </a:cubicBezTo>
                <a:cubicBezTo>
                  <a:pt x="5067418" y="209923"/>
                  <a:pt x="5059890" y="206754"/>
                  <a:pt x="5051658" y="199061"/>
                </a:cubicBezTo>
                <a:cubicBezTo>
                  <a:pt x="5043427" y="191367"/>
                  <a:pt x="5045635" y="187520"/>
                  <a:pt x="5058283" y="187520"/>
                </a:cubicBezTo>
                <a:cubicBezTo>
                  <a:pt x="5069139" y="187520"/>
                  <a:pt x="5088255" y="186273"/>
                  <a:pt x="5115630" y="183778"/>
                </a:cubicBezTo>
                <a:cubicBezTo>
                  <a:pt x="5121438" y="167559"/>
                  <a:pt x="5122990" y="155122"/>
                  <a:pt x="5120287" y="146468"/>
                </a:cubicBezTo>
                <a:cubicBezTo>
                  <a:pt x="5119611" y="144304"/>
                  <a:pt x="5119286" y="142502"/>
                  <a:pt x="5119310" y="141060"/>
                </a:cubicBezTo>
                <a:lnTo>
                  <a:pt x="5120152" y="138633"/>
                </a:lnTo>
                <a:lnTo>
                  <a:pt x="5082149" y="142432"/>
                </a:lnTo>
                <a:cubicBezTo>
                  <a:pt x="5067020" y="143782"/>
                  <a:pt x="5057014" y="144457"/>
                  <a:pt x="5052132" y="144457"/>
                </a:cubicBezTo>
                <a:cubicBezTo>
                  <a:pt x="5046998" y="167516"/>
                  <a:pt x="5040039" y="182053"/>
                  <a:pt x="5031255" y="188069"/>
                </a:cubicBezTo>
                <a:cubicBezTo>
                  <a:pt x="5022472" y="194085"/>
                  <a:pt x="5016669" y="192088"/>
                  <a:pt x="5013843" y="182078"/>
                </a:cubicBezTo>
                <a:cubicBezTo>
                  <a:pt x="5011018" y="172069"/>
                  <a:pt x="5013230" y="162260"/>
                  <a:pt x="5020479" y="152652"/>
                </a:cubicBezTo>
                <a:cubicBezTo>
                  <a:pt x="5027728" y="143044"/>
                  <a:pt x="5033686" y="131601"/>
                  <a:pt x="5038354" y="118322"/>
                </a:cubicBezTo>
                <a:cubicBezTo>
                  <a:pt x="5043022" y="105043"/>
                  <a:pt x="5048131" y="107853"/>
                  <a:pt x="5053680" y="126754"/>
                </a:cubicBezTo>
                <a:cubicBezTo>
                  <a:pt x="5062787" y="126797"/>
                  <a:pt x="5082533" y="125474"/>
                  <a:pt x="5112920" y="122785"/>
                </a:cubicBezTo>
                <a:cubicBezTo>
                  <a:pt x="5143307" y="120096"/>
                  <a:pt x="5169714" y="116959"/>
                  <a:pt x="5192142" y="113374"/>
                </a:cubicBezTo>
                <a:cubicBezTo>
                  <a:pt x="5214570" y="109789"/>
                  <a:pt x="5229427" y="106624"/>
                  <a:pt x="5236712" y="103877"/>
                </a:cubicBezTo>
                <a:cubicBezTo>
                  <a:pt x="5240354" y="102504"/>
                  <a:pt x="5244316" y="102130"/>
                  <a:pt x="5248599" y="102754"/>
                </a:cubicBezTo>
                <a:close/>
                <a:moveTo>
                  <a:pt x="1647403" y="100937"/>
                </a:moveTo>
                <a:cubicBezTo>
                  <a:pt x="1649891" y="100614"/>
                  <a:pt x="1653250" y="100680"/>
                  <a:pt x="1657480" y="101135"/>
                </a:cubicBezTo>
                <a:cubicBezTo>
                  <a:pt x="1673527" y="101135"/>
                  <a:pt x="1685035" y="104928"/>
                  <a:pt x="1692004" y="112514"/>
                </a:cubicBezTo>
                <a:cubicBezTo>
                  <a:pt x="1698974" y="120100"/>
                  <a:pt x="1701257" y="127094"/>
                  <a:pt x="1698855" y="133497"/>
                </a:cubicBezTo>
                <a:cubicBezTo>
                  <a:pt x="1696453" y="139900"/>
                  <a:pt x="1690205" y="140972"/>
                  <a:pt x="1680109" y="136713"/>
                </a:cubicBezTo>
                <a:cubicBezTo>
                  <a:pt x="1670014" y="132454"/>
                  <a:pt x="1659488" y="125004"/>
                  <a:pt x="1648532" y="114364"/>
                </a:cubicBezTo>
                <a:cubicBezTo>
                  <a:pt x="1640315" y="106383"/>
                  <a:pt x="1639939" y="101908"/>
                  <a:pt x="1647403" y="100937"/>
                </a:cubicBezTo>
                <a:close/>
                <a:moveTo>
                  <a:pt x="3406859" y="97879"/>
                </a:moveTo>
                <a:cubicBezTo>
                  <a:pt x="3403858" y="97210"/>
                  <a:pt x="3399889" y="97213"/>
                  <a:pt x="3394953" y="97887"/>
                </a:cubicBezTo>
                <a:cubicBezTo>
                  <a:pt x="3385079" y="99235"/>
                  <a:pt x="3358869" y="102461"/>
                  <a:pt x="3316322" y="107566"/>
                </a:cubicBezTo>
                <a:lnTo>
                  <a:pt x="3316322" y="153749"/>
                </a:lnTo>
                <a:cubicBezTo>
                  <a:pt x="3333616" y="152932"/>
                  <a:pt x="3350161" y="150250"/>
                  <a:pt x="3365957" y="145704"/>
                </a:cubicBezTo>
                <a:cubicBezTo>
                  <a:pt x="3381753" y="141158"/>
                  <a:pt x="3392278" y="143019"/>
                  <a:pt x="3397534" y="151286"/>
                </a:cubicBezTo>
                <a:cubicBezTo>
                  <a:pt x="3402790" y="159553"/>
                  <a:pt x="3393551" y="165655"/>
                  <a:pt x="3369818" y="169591"/>
                </a:cubicBezTo>
                <a:cubicBezTo>
                  <a:pt x="3346085" y="173528"/>
                  <a:pt x="3327808" y="175044"/>
                  <a:pt x="3314988" y="174141"/>
                </a:cubicBezTo>
                <a:lnTo>
                  <a:pt x="3314988" y="202341"/>
                </a:lnTo>
                <a:cubicBezTo>
                  <a:pt x="3328569" y="201538"/>
                  <a:pt x="3343607" y="199086"/>
                  <a:pt x="3360106" y="194984"/>
                </a:cubicBezTo>
                <a:cubicBezTo>
                  <a:pt x="3376604" y="190883"/>
                  <a:pt x="3388507" y="192081"/>
                  <a:pt x="3395813" y="198577"/>
                </a:cubicBezTo>
                <a:cubicBezTo>
                  <a:pt x="3403120" y="205073"/>
                  <a:pt x="3399689" y="210723"/>
                  <a:pt x="3385520" y="215527"/>
                </a:cubicBezTo>
                <a:cubicBezTo>
                  <a:pt x="3371353" y="220331"/>
                  <a:pt x="3347842" y="222733"/>
                  <a:pt x="3314988" y="222733"/>
                </a:cubicBezTo>
                <a:lnTo>
                  <a:pt x="3314988" y="256332"/>
                </a:lnTo>
                <a:cubicBezTo>
                  <a:pt x="3333487" y="254568"/>
                  <a:pt x="3353284" y="252327"/>
                  <a:pt x="3374378" y="249610"/>
                </a:cubicBezTo>
                <a:cubicBezTo>
                  <a:pt x="3395473" y="246892"/>
                  <a:pt x="3407985" y="248455"/>
                  <a:pt x="3411914" y="254299"/>
                </a:cubicBezTo>
                <a:cubicBezTo>
                  <a:pt x="3415843" y="260143"/>
                  <a:pt x="3418195" y="261874"/>
                  <a:pt x="3418969" y="259494"/>
                </a:cubicBezTo>
                <a:cubicBezTo>
                  <a:pt x="3419743" y="257113"/>
                  <a:pt x="3420349" y="253718"/>
                  <a:pt x="3420787" y="249309"/>
                </a:cubicBezTo>
                <a:cubicBezTo>
                  <a:pt x="3421224" y="244899"/>
                  <a:pt x="3421443" y="230620"/>
                  <a:pt x="3421443" y="206471"/>
                </a:cubicBezTo>
                <a:cubicBezTo>
                  <a:pt x="3421443" y="182293"/>
                  <a:pt x="3421224" y="164465"/>
                  <a:pt x="3420787" y="152986"/>
                </a:cubicBezTo>
                <a:cubicBezTo>
                  <a:pt x="3420349" y="141506"/>
                  <a:pt x="3419467" y="131127"/>
                  <a:pt x="3418141" y="121849"/>
                </a:cubicBezTo>
                <a:cubicBezTo>
                  <a:pt x="3416815" y="112571"/>
                  <a:pt x="3415086" y="105921"/>
                  <a:pt x="3412957" y="101899"/>
                </a:cubicBezTo>
                <a:cubicBezTo>
                  <a:pt x="3411892" y="99887"/>
                  <a:pt x="3409859" y="98547"/>
                  <a:pt x="3406859" y="97879"/>
                </a:cubicBezTo>
                <a:close/>
                <a:moveTo>
                  <a:pt x="1528674" y="83911"/>
                </a:moveTo>
                <a:cubicBezTo>
                  <a:pt x="1530178" y="83640"/>
                  <a:pt x="1532136" y="83799"/>
                  <a:pt x="1534549" y="84389"/>
                </a:cubicBezTo>
                <a:cubicBezTo>
                  <a:pt x="1544200" y="86748"/>
                  <a:pt x="1551876" y="89509"/>
                  <a:pt x="1557576" y="92671"/>
                </a:cubicBezTo>
                <a:cubicBezTo>
                  <a:pt x="1563276" y="95833"/>
                  <a:pt x="1565251" y="102329"/>
                  <a:pt x="1563502" y="112159"/>
                </a:cubicBezTo>
                <a:cubicBezTo>
                  <a:pt x="1561752" y="121989"/>
                  <a:pt x="1556475" y="123968"/>
                  <a:pt x="1547670" y="118096"/>
                </a:cubicBezTo>
                <a:cubicBezTo>
                  <a:pt x="1538865" y="112223"/>
                  <a:pt x="1532111" y="105516"/>
                  <a:pt x="1527408" y="97973"/>
                </a:cubicBezTo>
                <a:cubicBezTo>
                  <a:pt x="1523740" y="89412"/>
                  <a:pt x="1524162" y="84725"/>
                  <a:pt x="1528674" y="83911"/>
                </a:cubicBezTo>
                <a:close/>
                <a:moveTo>
                  <a:pt x="3984453" y="75678"/>
                </a:moveTo>
                <a:cubicBezTo>
                  <a:pt x="3986865" y="75999"/>
                  <a:pt x="3989801" y="76687"/>
                  <a:pt x="3993258" y="77742"/>
                </a:cubicBezTo>
                <a:cubicBezTo>
                  <a:pt x="4007089" y="81966"/>
                  <a:pt x="4018587" y="87487"/>
                  <a:pt x="4027750" y="94305"/>
                </a:cubicBezTo>
                <a:cubicBezTo>
                  <a:pt x="4036913" y="101124"/>
                  <a:pt x="4039842" y="110736"/>
                  <a:pt x="4036537" y="123140"/>
                </a:cubicBezTo>
                <a:cubicBezTo>
                  <a:pt x="4033232" y="135544"/>
                  <a:pt x="4023075" y="135042"/>
                  <a:pt x="4006068" y="121634"/>
                </a:cubicBezTo>
                <a:cubicBezTo>
                  <a:pt x="3989490" y="103236"/>
                  <a:pt x="3979753" y="90265"/>
                  <a:pt x="3976857" y="82722"/>
                </a:cubicBezTo>
                <a:cubicBezTo>
                  <a:pt x="3974684" y="77065"/>
                  <a:pt x="3977216" y="74717"/>
                  <a:pt x="3984453" y="75678"/>
                </a:cubicBezTo>
                <a:close/>
                <a:moveTo>
                  <a:pt x="896041" y="69829"/>
                </a:moveTo>
                <a:cubicBezTo>
                  <a:pt x="889294" y="70537"/>
                  <a:pt x="880008" y="72017"/>
                  <a:pt x="868185" y="74269"/>
                </a:cubicBezTo>
                <a:lnTo>
                  <a:pt x="816646" y="83066"/>
                </a:lnTo>
                <a:cubicBezTo>
                  <a:pt x="820174" y="105423"/>
                  <a:pt x="822748" y="124481"/>
                  <a:pt x="824368" y="140241"/>
                </a:cubicBezTo>
                <a:cubicBezTo>
                  <a:pt x="850697" y="134849"/>
                  <a:pt x="877011" y="130532"/>
                  <a:pt x="903311" y="127291"/>
                </a:cubicBezTo>
                <a:cubicBezTo>
                  <a:pt x="905720" y="117009"/>
                  <a:pt x="908051" y="105311"/>
                  <a:pt x="910302" y="92197"/>
                </a:cubicBezTo>
                <a:cubicBezTo>
                  <a:pt x="912554" y="79083"/>
                  <a:pt x="912009" y="71691"/>
                  <a:pt x="908667" y="70020"/>
                </a:cubicBezTo>
                <a:cubicBezTo>
                  <a:pt x="906997" y="69185"/>
                  <a:pt x="902788" y="69121"/>
                  <a:pt x="896041" y="69829"/>
                </a:cubicBezTo>
                <a:close/>
                <a:moveTo>
                  <a:pt x="5479548" y="65331"/>
                </a:moveTo>
                <a:cubicBezTo>
                  <a:pt x="5487485" y="63976"/>
                  <a:pt x="5495118" y="66389"/>
                  <a:pt x="5502446" y="72569"/>
                </a:cubicBezTo>
                <a:cubicBezTo>
                  <a:pt x="5509774" y="78750"/>
                  <a:pt x="5506676" y="83471"/>
                  <a:pt x="5493153" y="86734"/>
                </a:cubicBezTo>
                <a:cubicBezTo>
                  <a:pt x="5479630" y="89996"/>
                  <a:pt x="5465136" y="93008"/>
                  <a:pt x="5449670" y="95768"/>
                </a:cubicBezTo>
                <a:cubicBezTo>
                  <a:pt x="5434204" y="98529"/>
                  <a:pt x="5421517" y="97980"/>
                  <a:pt x="5411608" y="94123"/>
                </a:cubicBezTo>
                <a:cubicBezTo>
                  <a:pt x="5401111" y="86407"/>
                  <a:pt x="5400982" y="81596"/>
                  <a:pt x="5411221" y="79689"/>
                </a:cubicBezTo>
                <a:cubicBezTo>
                  <a:pt x="5421460" y="77782"/>
                  <a:pt x="5433423" y="75251"/>
                  <a:pt x="5447110" y="72096"/>
                </a:cubicBezTo>
                <a:cubicBezTo>
                  <a:pt x="5460798" y="68941"/>
                  <a:pt x="5471611" y="66686"/>
                  <a:pt x="5479548" y="65331"/>
                </a:cubicBezTo>
                <a:close/>
                <a:moveTo>
                  <a:pt x="2899785" y="58300"/>
                </a:moveTo>
                <a:cubicBezTo>
                  <a:pt x="2904151" y="58230"/>
                  <a:pt x="2911072" y="59641"/>
                  <a:pt x="2920547" y="62535"/>
                </a:cubicBezTo>
                <a:cubicBezTo>
                  <a:pt x="2939498" y="68321"/>
                  <a:pt x="2947338" y="79148"/>
                  <a:pt x="2944069" y="95015"/>
                </a:cubicBezTo>
                <a:cubicBezTo>
                  <a:pt x="2940799" y="110883"/>
                  <a:pt x="2931205" y="111402"/>
                  <a:pt x="2915288" y="96575"/>
                </a:cubicBezTo>
                <a:cubicBezTo>
                  <a:pt x="2902812" y="80227"/>
                  <a:pt x="2895832" y="69020"/>
                  <a:pt x="2894348" y="62954"/>
                </a:cubicBezTo>
                <a:cubicBezTo>
                  <a:pt x="2893606" y="59921"/>
                  <a:pt x="2895418" y="58370"/>
                  <a:pt x="2899785" y="58300"/>
                </a:cubicBezTo>
                <a:close/>
                <a:moveTo>
                  <a:pt x="1970258" y="54027"/>
                </a:moveTo>
                <a:cubicBezTo>
                  <a:pt x="1965009" y="62732"/>
                  <a:pt x="1958148" y="71838"/>
                  <a:pt x="1949672" y="81345"/>
                </a:cubicBezTo>
                <a:cubicBezTo>
                  <a:pt x="1957732" y="83869"/>
                  <a:pt x="1964364" y="85956"/>
                  <a:pt x="1969569" y="87605"/>
                </a:cubicBezTo>
                <a:cubicBezTo>
                  <a:pt x="1980740" y="74340"/>
                  <a:pt x="1988065" y="65428"/>
                  <a:pt x="1991542" y="60868"/>
                </a:cubicBezTo>
                <a:cubicBezTo>
                  <a:pt x="1995020" y="56307"/>
                  <a:pt x="1995267" y="54475"/>
                  <a:pt x="1992284" y="55372"/>
                </a:cubicBezTo>
                <a:cubicBezTo>
                  <a:pt x="1989301" y="56268"/>
                  <a:pt x="1985867" y="56716"/>
                  <a:pt x="1981981" y="56716"/>
                </a:cubicBezTo>
                <a:cubicBezTo>
                  <a:pt x="1978812" y="56716"/>
                  <a:pt x="1974904" y="55820"/>
                  <a:pt x="1970258" y="54027"/>
                </a:cubicBezTo>
                <a:close/>
                <a:moveTo>
                  <a:pt x="3074448" y="47069"/>
                </a:moveTo>
                <a:cubicBezTo>
                  <a:pt x="3079801" y="47148"/>
                  <a:pt x="3086912" y="48112"/>
                  <a:pt x="3095781" y="49962"/>
                </a:cubicBezTo>
                <a:cubicBezTo>
                  <a:pt x="3114896" y="51998"/>
                  <a:pt x="3123637" y="59706"/>
                  <a:pt x="3122002" y="73085"/>
                </a:cubicBezTo>
                <a:cubicBezTo>
                  <a:pt x="3120367" y="86465"/>
                  <a:pt x="3109318" y="86723"/>
                  <a:pt x="3088854" y="73860"/>
                </a:cubicBezTo>
                <a:cubicBezTo>
                  <a:pt x="3068391" y="60997"/>
                  <a:pt x="3059995" y="52873"/>
                  <a:pt x="3063666" y="49489"/>
                </a:cubicBezTo>
                <a:cubicBezTo>
                  <a:pt x="3065502" y="47796"/>
                  <a:pt x="3069095" y="46990"/>
                  <a:pt x="3074448" y="47069"/>
                </a:cubicBezTo>
                <a:close/>
                <a:moveTo>
                  <a:pt x="4156399" y="46212"/>
                </a:moveTo>
                <a:cubicBezTo>
                  <a:pt x="4158271" y="46459"/>
                  <a:pt x="4160456" y="47124"/>
                  <a:pt x="4162953" y="48209"/>
                </a:cubicBezTo>
                <a:cubicBezTo>
                  <a:pt x="4172941" y="52547"/>
                  <a:pt x="4180703" y="57032"/>
                  <a:pt x="4186238" y="61663"/>
                </a:cubicBezTo>
                <a:cubicBezTo>
                  <a:pt x="4193236" y="68203"/>
                  <a:pt x="4193254" y="73197"/>
                  <a:pt x="4186292" y="76645"/>
                </a:cubicBezTo>
                <a:cubicBezTo>
                  <a:pt x="4179330" y="80094"/>
                  <a:pt x="4167037" y="89046"/>
                  <a:pt x="4149413" y="103501"/>
                </a:cubicBezTo>
                <a:cubicBezTo>
                  <a:pt x="4131788" y="117956"/>
                  <a:pt x="4119043" y="126144"/>
                  <a:pt x="4111178" y="128066"/>
                </a:cubicBezTo>
                <a:cubicBezTo>
                  <a:pt x="4103312" y="129987"/>
                  <a:pt x="4105524" y="123086"/>
                  <a:pt x="4117814" y="107362"/>
                </a:cubicBezTo>
                <a:cubicBezTo>
                  <a:pt x="4130104" y="91638"/>
                  <a:pt x="4138202" y="80306"/>
                  <a:pt x="4142110" y="73365"/>
                </a:cubicBezTo>
                <a:cubicBezTo>
                  <a:pt x="4146017" y="66424"/>
                  <a:pt x="4147971" y="60402"/>
                  <a:pt x="4147971" y="55296"/>
                </a:cubicBezTo>
                <a:cubicBezTo>
                  <a:pt x="4147971" y="48499"/>
                  <a:pt x="4150780" y="45471"/>
                  <a:pt x="4156399" y="46212"/>
                </a:cubicBezTo>
                <a:close/>
                <a:moveTo>
                  <a:pt x="479054" y="44073"/>
                </a:moveTo>
                <a:cubicBezTo>
                  <a:pt x="481218" y="43679"/>
                  <a:pt x="484176" y="43828"/>
                  <a:pt x="487926" y="44520"/>
                </a:cubicBezTo>
                <a:cubicBezTo>
                  <a:pt x="506152" y="48349"/>
                  <a:pt x="518682" y="53719"/>
                  <a:pt x="525515" y="60631"/>
                </a:cubicBezTo>
                <a:cubicBezTo>
                  <a:pt x="532348" y="67543"/>
                  <a:pt x="534366" y="76043"/>
                  <a:pt x="531570" y="86131"/>
                </a:cubicBezTo>
                <a:cubicBezTo>
                  <a:pt x="528774" y="96220"/>
                  <a:pt x="522235" y="98421"/>
                  <a:pt x="511953" y="92735"/>
                </a:cubicBezTo>
                <a:cubicBezTo>
                  <a:pt x="501671" y="87049"/>
                  <a:pt x="491346" y="76900"/>
                  <a:pt x="480978" y="62287"/>
                </a:cubicBezTo>
                <a:cubicBezTo>
                  <a:pt x="473202" y="51328"/>
                  <a:pt x="472560" y="45256"/>
                  <a:pt x="479054" y="44073"/>
                </a:cubicBezTo>
                <a:close/>
                <a:moveTo>
                  <a:pt x="1659954" y="37338"/>
                </a:moveTo>
                <a:cubicBezTo>
                  <a:pt x="1666036" y="36510"/>
                  <a:pt x="1673489" y="38578"/>
                  <a:pt x="1682314" y="43541"/>
                </a:cubicBezTo>
                <a:cubicBezTo>
                  <a:pt x="1694080" y="50159"/>
                  <a:pt x="1704427" y="58419"/>
                  <a:pt x="1713353" y="68321"/>
                </a:cubicBezTo>
                <a:cubicBezTo>
                  <a:pt x="1722280" y="78223"/>
                  <a:pt x="1719258" y="83704"/>
                  <a:pt x="1704287" y="84766"/>
                </a:cubicBezTo>
                <a:cubicBezTo>
                  <a:pt x="1689316" y="85827"/>
                  <a:pt x="1673993" y="89290"/>
                  <a:pt x="1658319" y="95155"/>
                </a:cubicBezTo>
                <a:cubicBezTo>
                  <a:pt x="1642645" y="101020"/>
                  <a:pt x="1637293" y="99350"/>
                  <a:pt x="1642262" y="90143"/>
                </a:cubicBezTo>
                <a:cubicBezTo>
                  <a:pt x="1647231" y="80937"/>
                  <a:pt x="1650830" y="74161"/>
                  <a:pt x="1653060" y="69816"/>
                </a:cubicBezTo>
                <a:cubicBezTo>
                  <a:pt x="1655290" y="65471"/>
                  <a:pt x="1655659" y="63101"/>
                  <a:pt x="1654168" y="62707"/>
                </a:cubicBezTo>
                <a:cubicBezTo>
                  <a:pt x="1652676" y="62312"/>
                  <a:pt x="1643542" y="63015"/>
                  <a:pt x="1626764" y="64815"/>
                </a:cubicBezTo>
                <a:lnTo>
                  <a:pt x="1587068" y="69212"/>
                </a:lnTo>
                <a:lnTo>
                  <a:pt x="1591067" y="70472"/>
                </a:lnTo>
                <a:cubicBezTo>
                  <a:pt x="1599707" y="74351"/>
                  <a:pt x="1606709" y="78961"/>
                  <a:pt x="1612072" y="84303"/>
                </a:cubicBezTo>
                <a:cubicBezTo>
                  <a:pt x="1617435" y="89645"/>
                  <a:pt x="1618117" y="94287"/>
                  <a:pt x="1614115" y="98231"/>
                </a:cubicBezTo>
                <a:cubicBezTo>
                  <a:pt x="1610115" y="102175"/>
                  <a:pt x="1604332" y="109044"/>
                  <a:pt x="1596768" y="118838"/>
                </a:cubicBezTo>
                <a:cubicBezTo>
                  <a:pt x="1589203" y="128632"/>
                  <a:pt x="1580789" y="139402"/>
                  <a:pt x="1571525" y="151146"/>
                </a:cubicBezTo>
                <a:cubicBezTo>
                  <a:pt x="1582639" y="153799"/>
                  <a:pt x="1594756" y="155126"/>
                  <a:pt x="1607877" y="155126"/>
                </a:cubicBezTo>
                <a:cubicBezTo>
                  <a:pt x="1619522" y="155126"/>
                  <a:pt x="1625344" y="155140"/>
                  <a:pt x="1625344" y="155169"/>
                </a:cubicBezTo>
                <a:cubicBezTo>
                  <a:pt x="1625344" y="153132"/>
                  <a:pt x="1623096" y="146536"/>
                  <a:pt x="1618600" y="135379"/>
                </a:cubicBezTo>
                <a:cubicBezTo>
                  <a:pt x="1614105" y="124223"/>
                  <a:pt x="1618568" y="123463"/>
                  <a:pt x="1631991" y="133099"/>
                </a:cubicBezTo>
                <a:cubicBezTo>
                  <a:pt x="1645413" y="142736"/>
                  <a:pt x="1657362" y="149497"/>
                  <a:pt x="1667838" y="153383"/>
                </a:cubicBezTo>
                <a:cubicBezTo>
                  <a:pt x="1678313" y="157270"/>
                  <a:pt x="1678087" y="162378"/>
                  <a:pt x="1667160" y="168710"/>
                </a:cubicBezTo>
                <a:cubicBezTo>
                  <a:pt x="1656233" y="175041"/>
                  <a:pt x="1638723" y="178206"/>
                  <a:pt x="1614632" y="178206"/>
                </a:cubicBezTo>
                <a:cubicBezTo>
                  <a:pt x="1591544" y="178206"/>
                  <a:pt x="1572536" y="175052"/>
                  <a:pt x="1557608" y="168742"/>
                </a:cubicBezTo>
                <a:cubicBezTo>
                  <a:pt x="1549649" y="177188"/>
                  <a:pt x="1537836" y="185792"/>
                  <a:pt x="1522170" y="194554"/>
                </a:cubicBezTo>
                <a:cubicBezTo>
                  <a:pt x="1506503" y="203316"/>
                  <a:pt x="1489187" y="209303"/>
                  <a:pt x="1470222" y="212515"/>
                </a:cubicBezTo>
                <a:cubicBezTo>
                  <a:pt x="1451257" y="215727"/>
                  <a:pt x="1453670" y="211149"/>
                  <a:pt x="1477461" y="198781"/>
                </a:cubicBezTo>
                <a:cubicBezTo>
                  <a:pt x="1501251" y="186413"/>
                  <a:pt x="1521750" y="172635"/>
                  <a:pt x="1538959" y="157449"/>
                </a:cubicBezTo>
                <a:cubicBezTo>
                  <a:pt x="1533638" y="154509"/>
                  <a:pt x="1527909" y="149971"/>
                  <a:pt x="1521772" y="143833"/>
                </a:cubicBezTo>
                <a:cubicBezTo>
                  <a:pt x="1515634" y="137695"/>
                  <a:pt x="1511117" y="130163"/>
                  <a:pt x="1508220" y="121236"/>
                </a:cubicBezTo>
                <a:cubicBezTo>
                  <a:pt x="1505324" y="112309"/>
                  <a:pt x="1511110" y="112944"/>
                  <a:pt x="1525579" y="123140"/>
                </a:cubicBezTo>
                <a:cubicBezTo>
                  <a:pt x="1540049" y="133336"/>
                  <a:pt x="1548652" y="139488"/>
                  <a:pt x="1551392" y="141596"/>
                </a:cubicBezTo>
                <a:cubicBezTo>
                  <a:pt x="1560440" y="129249"/>
                  <a:pt x="1567829" y="117597"/>
                  <a:pt x="1573558" y="106642"/>
                </a:cubicBezTo>
                <a:cubicBezTo>
                  <a:pt x="1579287" y="95686"/>
                  <a:pt x="1581477" y="85949"/>
                  <a:pt x="1580129" y="77431"/>
                </a:cubicBezTo>
                <a:cubicBezTo>
                  <a:pt x="1579792" y="75301"/>
                  <a:pt x="1579767" y="73559"/>
                  <a:pt x="1580055" y="72204"/>
                </a:cubicBezTo>
                <a:lnTo>
                  <a:pt x="1581529" y="69825"/>
                </a:lnTo>
                <a:lnTo>
                  <a:pt x="1571902" y="70891"/>
                </a:lnTo>
                <a:cubicBezTo>
                  <a:pt x="1552105" y="73143"/>
                  <a:pt x="1522826" y="76420"/>
                  <a:pt x="1484064" y="80722"/>
                </a:cubicBezTo>
                <a:cubicBezTo>
                  <a:pt x="1477052" y="102633"/>
                  <a:pt x="1469057" y="115583"/>
                  <a:pt x="1460080" y="119569"/>
                </a:cubicBezTo>
                <a:cubicBezTo>
                  <a:pt x="1451103" y="123556"/>
                  <a:pt x="1444908" y="121928"/>
                  <a:pt x="1441495" y="114686"/>
                </a:cubicBezTo>
                <a:cubicBezTo>
                  <a:pt x="1438082" y="107445"/>
                  <a:pt x="1439767" y="99884"/>
                  <a:pt x="1446550" y="92004"/>
                </a:cubicBezTo>
                <a:cubicBezTo>
                  <a:pt x="1453333" y="84124"/>
                  <a:pt x="1458313" y="74222"/>
                  <a:pt x="1461489" y="62298"/>
                </a:cubicBezTo>
                <a:cubicBezTo>
                  <a:pt x="1464666" y="50374"/>
                  <a:pt x="1468885" y="46258"/>
                  <a:pt x="1474148" y="49951"/>
                </a:cubicBezTo>
                <a:cubicBezTo>
                  <a:pt x="1479411" y="53644"/>
                  <a:pt x="1483161" y="58093"/>
                  <a:pt x="1485398" y="63298"/>
                </a:cubicBezTo>
                <a:cubicBezTo>
                  <a:pt x="1492969" y="63356"/>
                  <a:pt x="1509931" y="62043"/>
                  <a:pt x="1536281" y="59362"/>
                </a:cubicBezTo>
                <a:cubicBezTo>
                  <a:pt x="1562631" y="56680"/>
                  <a:pt x="1587170" y="53558"/>
                  <a:pt x="1609900" y="49994"/>
                </a:cubicBezTo>
                <a:cubicBezTo>
                  <a:pt x="1632629" y="46431"/>
                  <a:pt x="1647439" y="42810"/>
                  <a:pt x="1654329" y="39131"/>
                </a:cubicBezTo>
                <a:cubicBezTo>
                  <a:pt x="1656052" y="38212"/>
                  <a:pt x="1657927" y="37614"/>
                  <a:pt x="1659954" y="37338"/>
                </a:cubicBezTo>
                <a:close/>
                <a:moveTo>
                  <a:pt x="922310" y="36303"/>
                </a:moveTo>
                <a:cubicBezTo>
                  <a:pt x="926221" y="36475"/>
                  <a:pt x="930357" y="37995"/>
                  <a:pt x="934716" y="40863"/>
                </a:cubicBezTo>
                <a:cubicBezTo>
                  <a:pt x="943435" y="46599"/>
                  <a:pt x="951584" y="53339"/>
                  <a:pt x="959163" y="61083"/>
                </a:cubicBezTo>
                <a:cubicBezTo>
                  <a:pt x="966742" y="68826"/>
                  <a:pt x="966544" y="75240"/>
                  <a:pt x="958571" y="80324"/>
                </a:cubicBezTo>
                <a:cubicBezTo>
                  <a:pt x="950598" y="85407"/>
                  <a:pt x="940639" y="101665"/>
                  <a:pt x="928694" y="129098"/>
                </a:cubicBezTo>
                <a:cubicBezTo>
                  <a:pt x="942187" y="142650"/>
                  <a:pt x="938481" y="149942"/>
                  <a:pt x="917573" y="150974"/>
                </a:cubicBezTo>
                <a:cubicBezTo>
                  <a:pt x="896665" y="152007"/>
                  <a:pt x="865331" y="155570"/>
                  <a:pt x="823573" y="161665"/>
                </a:cubicBezTo>
                <a:cubicBezTo>
                  <a:pt x="815757" y="176292"/>
                  <a:pt x="809035" y="174732"/>
                  <a:pt x="803406" y="156986"/>
                </a:cubicBezTo>
                <a:cubicBezTo>
                  <a:pt x="797778" y="139240"/>
                  <a:pt x="793422" y="122660"/>
                  <a:pt x="790339" y="107244"/>
                </a:cubicBezTo>
                <a:cubicBezTo>
                  <a:pt x="787256" y="91828"/>
                  <a:pt x="782520" y="79306"/>
                  <a:pt x="776132" y="69676"/>
                </a:cubicBezTo>
                <a:cubicBezTo>
                  <a:pt x="769743" y="60047"/>
                  <a:pt x="771525" y="55232"/>
                  <a:pt x="781477" y="55232"/>
                </a:cubicBezTo>
                <a:cubicBezTo>
                  <a:pt x="789192" y="55232"/>
                  <a:pt x="796355" y="56128"/>
                  <a:pt x="802966" y="57921"/>
                </a:cubicBezTo>
                <a:cubicBezTo>
                  <a:pt x="809577" y="59713"/>
                  <a:pt x="827545" y="58408"/>
                  <a:pt x="856870" y="54006"/>
                </a:cubicBezTo>
                <a:cubicBezTo>
                  <a:pt x="886196" y="49603"/>
                  <a:pt x="904322" y="44878"/>
                  <a:pt x="911248" y="39830"/>
                </a:cubicBezTo>
                <a:cubicBezTo>
                  <a:pt x="914712" y="37307"/>
                  <a:pt x="918399" y="36131"/>
                  <a:pt x="922310" y="36303"/>
                </a:cubicBezTo>
                <a:close/>
                <a:moveTo>
                  <a:pt x="4481835" y="34672"/>
                </a:moveTo>
                <a:cubicBezTo>
                  <a:pt x="4489825" y="33884"/>
                  <a:pt x="4497288" y="36077"/>
                  <a:pt x="4504225" y="41250"/>
                </a:cubicBezTo>
                <a:cubicBezTo>
                  <a:pt x="4513475" y="48148"/>
                  <a:pt x="4512370" y="53572"/>
                  <a:pt x="4500913" y="57523"/>
                </a:cubicBezTo>
                <a:cubicBezTo>
                  <a:pt x="4489455" y="61473"/>
                  <a:pt x="4465492" y="66238"/>
                  <a:pt x="4429025" y="71816"/>
                </a:cubicBezTo>
                <a:cubicBezTo>
                  <a:pt x="4437127" y="78728"/>
                  <a:pt x="4440257" y="84411"/>
                  <a:pt x="4438414" y="88863"/>
                </a:cubicBezTo>
                <a:cubicBezTo>
                  <a:pt x="4436572" y="93316"/>
                  <a:pt x="4434790" y="106391"/>
                  <a:pt x="4433069" y="128087"/>
                </a:cubicBezTo>
                <a:cubicBezTo>
                  <a:pt x="4458953" y="122867"/>
                  <a:pt x="4478649" y="118415"/>
                  <a:pt x="4492158" y="114729"/>
                </a:cubicBezTo>
                <a:cubicBezTo>
                  <a:pt x="4505666" y="111044"/>
                  <a:pt x="4517418" y="114059"/>
                  <a:pt x="4527413" y="123774"/>
                </a:cubicBezTo>
                <a:cubicBezTo>
                  <a:pt x="4537408" y="133490"/>
                  <a:pt x="4533321" y="139133"/>
                  <a:pt x="4515152" y="140703"/>
                </a:cubicBezTo>
                <a:cubicBezTo>
                  <a:pt x="4496983" y="142273"/>
                  <a:pt x="4481403" y="143966"/>
                  <a:pt x="4468410" y="145780"/>
                </a:cubicBezTo>
                <a:cubicBezTo>
                  <a:pt x="4455418" y="147594"/>
                  <a:pt x="4443050" y="149641"/>
                  <a:pt x="4431305" y="151921"/>
                </a:cubicBezTo>
                <a:cubicBezTo>
                  <a:pt x="4430646" y="158058"/>
                  <a:pt x="4429886" y="163938"/>
                  <a:pt x="4429025" y="169559"/>
                </a:cubicBezTo>
                <a:cubicBezTo>
                  <a:pt x="4449145" y="193135"/>
                  <a:pt x="4467493" y="211641"/>
                  <a:pt x="4484070" y="225077"/>
                </a:cubicBezTo>
                <a:cubicBezTo>
                  <a:pt x="4500647" y="238514"/>
                  <a:pt x="4513747" y="248294"/>
                  <a:pt x="4523369" y="254417"/>
                </a:cubicBezTo>
                <a:cubicBezTo>
                  <a:pt x="4532992" y="260541"/>
                  <a:pt x="4542420" y="264864"/>
                  <a:pt x="4551655" y="267388"/>
                </a:cubicBezTo>
                <a:cubicBezTo>
                  <a:pt x="4560891" y="269912"/>
                  <a:pt x="4569982" y="272698"/>
                  <a:pt x="4578930" y="275745"/>
                </a:cubicBezTo>
                <a:cubicBezTo>
                  <a:pt x="4587879" y="278792"/>
                  <a:pt x="4592353" y="282245"/>
                  <a:pt x="4592353" y="286102"/>
                </a:cubicBezTo>
                <a:cubicBezTo>
                  <a:pt x="4592353" y="290390"/>
                  <a:pt x="4582870" y="293498"/>
                  <a:pt x="4563906" y="295427"/>
                </a:cubicBezTo>
                <a:cubicBezTo>
                  <a:pt x="4544941" y="297356"/>
                  <a:pt x="4531522" y="297592"/>
                  <a:pt x="4523649" y="296137"/>
                </a:cubicBezTo>
                <a:cubicBezTo>
                  <a:pt x="4515776" y="294681"/>
                  <a:pt x="4508563" y="290677"/>
                  <a:pt x="4502010" y="284123"/>
                </a:cubicBezTo>
                <a:cubicBezTo>
                  <a:pt x="4495456" y="277570"/>
                  <a:pt x="4485325" y="266069"/>
                  <a:pt x="4471616" y="249621"/>
                </a:cubicBezTo>
                <a:cubicBezTo>
                  <a:pt x="4457906" y="233172"/>
                  <a:pt x="4442333" y="211612"/>
                  <a:pt x="4424895" y="184939"/>
                </a:cubicBezTo>
                <a:cubicBezTo>
                  <a:pt x="4415517" y="216272"/>
                  <a:pt x="4400166" y="240285"/>
                  <a:pt x="4378842" y="256977"/>
                </a:cubicBezTo>
                <a:cubicBezTo>
                  <a:pt x="4357518" y="273669"/>
                  <a:pt x="4335778" y="282933"/>
                  <a:pt x="4313622" y="284768"/>
                </a:cubicBezTo>
                <a:cubicBezTo>
                  <a:pt x="4291467" y="286604"/>
                  <a:pt x="4287222" y="283987"/>
                  <a:pt x="4300888" y="276917"/>
                </a:cubicBezTo>
                <a:cubicBezTo>
                  <a:pt x="4314554" y="269847"/>
                  <a:pt x="4327080" y="263029"/>
                  <a:pt x="4338467" y="256461"/>
                </a:cubicBezTo>
                <a:cubicBezTo>
                  <a:pt x="4349853" y="249893"/>
                  <a:pt x="4360171" y="241762"/>
                  <a:pt x="4369420" y="232068"/>
                </a:cubicBezTo>
                <a:cubicBezTo>
                  <a:pt x="4378669" y="222374"/>
                  <a:pt x="4386166" y="210906"/>
                  <a:pt x="4391909" y="197662"/>
                </a:cubicBezTo>
                <a:cubicBezTo>
                  <a:pt x="4397652" y="184419"/>
                  <a:pt x="4401420" y="170735"/>
                  <a:pt x="4403213" y="156610"/>
                </a:cubicBezTo>
                <a:cubicBezTo>
                  <a:pt x="4381215" y="161098"/>
                  <a:pt x="4367294" y="164020"/>
                  <a:pt x="4361450" y="165375"/>
                </a:cubicBezTo>
                <a:cubicBezTo>
                  <a:pt x="4355607" y="166731"/>
                  <a:pt x="4347160" y="163411"/>
                  <a:pt x="4336111" y="155416"/>
                </a:cubicBezTo>
                <a:cubicBezTo>
                  <a:pt x="4325062" y="147422"/>
                  <a:pt x="4326629" y="143134"/>
                  <a:pt x="4340811" y="142553"/>
                </a:cubicBezTo>
                <a:cubicBezTo>
                  <a:pt x="4354994" y="141972"/>
                  <a:pt x="4376311" y="138749"/>
                  <a:pt x="4404761" y="132884"/>
                </a:cubicBezTo>
                <a:cubicBezTo>
                  <a:pt x="4405536" y="125886"/>
                  <a:pt x="4405923" y="116665"/>
                  <a:pt x="4405923" y="105222"/>
                </a:cubicBezTo>
                <a:cubicBezTo>
                  <a:pt x="4405923" y="92889"/>
                  <a:pt x="4405586" y="83023"/>
                  <a:pt x="4404912" y="75624"/>
                </a:cubicBezTo>
                <a:cubicBezTo>
                  <a:pt x="4406016" y="75624"/>
                  <a:pt x="4402051" y="76298"/>
                  <a:pt x="4393017" y="77646"/>
                </a:cubicBezTo>
                <a:cubicBezTo>
                  <a:pt x="4383982" y="78994"/>
                  <a:pt x="4374876" y="76187"/>
                  <a:pt x="4365699" y="69224"/>
                </a:cubicBezTo>
                <a:cubicBezTo>
                  <a:pt x="4356521" y="62262"/>
                  <a:pt x="4358554" y="58204"/>
                  <a:pt x="4371797" y="57049"/>
                </a:cubicBezTo>
                <a:cubicBezTo>
                  <a:pt x="4385040" y="55895"/>
                  <a:pt x="4402549" y="53099"/>
                  <a:pt x="4424325" y="48660"/>
                </a:cubicBezTo>
                <a:cubicBezTo>
                  <a:pt x="4446101" y="44222"/>
                  <a:pt x="4462549" y="40153"/>
                  <a:pt x="4473670" y="36453"/>
                </a:cubicBezTo>
                <a:cubicBezTo>
                  <a:pt x="4476450" y="35528"/>
                  <a:pt x="4479172" y="34935"/>
                  <a:pt x="4481835" y="34672"/>
                </a:cubicBezTo>
                <a:close/>
                <a:moveTo>
                  <a:pt x="3737052" y="33371"/>
                </a:moveTo>
                <a:cubicBezTo>
                  <a:pt x="3738908" y="33682"/>
                  <a:pt x="3740830" y="34311"/>
                  <a:pt x="3742817" y="35260"/>
                </a:cubicBezTo>
                <a:cubicBezTo>
                  <a:pt x="3750769" y="39053"/>
                  <a:pt x="3759087" y="44416"/>
                  <a:pt x="3767769" y="51349"/>
                </a:cubicBezTo>
                <a:cubicBezTo>
                  <a:pt x="3776453" y="58283"/>
                  <a:pt x="3775876" y="64564"/>
                  <a:pt x="3766038" y="70192"/>
                </a:cubicBezTo>
                <a:cubicBezTo>
                  <a:pt x="3756201" y="75821"/>
                  <a:pt x="3745818" y="87877"/>
                  <a:pt x="3734891" y="106362"/>
                </a:cubicBezTo>
                <a:cubicBezTo>
                  <a:pt x="3746592" y="117992"/>
                  <a:pt x="3747170" y="125216"/>
                  <a:pt x="3736622" y="128034"/>
                </a:cubicBezTo>
                <a:cubicBezTo>
                  <a:pt x="3726075" y="130851"/>
                  <a:pt x="3707860" y="134293"/>
                  <a:pt x="3681976" y="138358"/>
                </a:cubicBezTo>
                <a:cubicBezTo>
                  <a:pt x="3656092" y="142424"/>
                  <a:pt x="3640152" y="144005"/>
                  <a:pt x="3634158" y="143102"/>
                </a:cubicBezTo>
                <a:cubicBezTo>
                  <a:pt x="3630200" y="163149"/>
                  <a:pt x="3628659" y="183071"/>
                  <a:pt x="3629533" y="202868"/>
                </a:cubicBezTo>
                <a:cubicBezTo>
                  <a:pt x="3630408" y="222665"/>
                  <a:pt x="3635700" y="236564"/>
                  <a:pt x="3645408" y="244566"/>
                </a:cubicBezTo>
                <a:cubicBezTo>
                  <a:pt x="3655117" y="252568"/>
                  <a:pt x="3669718" y="257429"/>
                  <a:pt x="3689214" y="259150"/>
                </a:cubicBezTo>
                <a:cubicBezTo>
                  <a:pt x="3708710" y="260870"/>
                  <a:pt x="3731173" y="260204"/>
                  <a:pt x="3756606" y="257149"/>
                </a:cubicBezTo>
                <a:cubicBezTo>
                  <a:pt x="3782038" y="254095"/>
                  <a:pt x="3799415" y="248968"/>
                  <a:pt x="3808736" y="241769"/>
                </a:cubicBezTo>
                <a:cubicBezTo>
                  <a:pt x="3818057" y="234571"/>
                  <a:pt x="3826529" y="221023"/>
                  <a:pt x="3834150" y="201126"/>
                </a:cubicBezTo>
                <a:cubicBezTo>
                  <a:pt x="3841772" y="181229"/>
                  <a:pt x="3845128" y="181745"/>
                  <a:pt x="3844217" y="202674"/>
                </a:cubicBezTo>
                <a:cubicBezTo>
                  <a:pt x="3843307" y="223604"/>
                  <a:pt x="3845780" y="237396"/>
                  <a:pt x="3851638" y="244049"/>
                </a:cubicBezTo>
                <a:cubicBezTo>
                  <a:pt x="3857496" y="250703"/>
                  <a:pt x="3849552" y="258931"/>
                  <a:pt x="3827805" y="268733"/>
                </a:cubicBezTo>
                <a:cubicBezTo>
                  <a:pt x="3806058" y="278534"/>
                  <a:pt x="3774617" y="284568"/>
                  <a:pt x="3733482" y="286833"/>
                </a:cubicBezTo>
                <a:cubicBezTo>
                  <a:pt x="3692347" y="289099"/>
                  <a:pt x="3662799" y="285518"/>
                  <a:pt x="3644838" y="276089"/>
                </a:cubicBezTo>
                <a:cubicBezTo>
                  <a:pt x="3626877" y="266660"/>
                  <a:pt x="3615548" y="253690"/>
                  <a:pt x="3610852" y="237177"/>
                </a:cubicBezTo>
                <a:cubicBezTo>
                  <a:pt x="3606155" y="220664"/>
                  <a:pt x="3604707" y="200326"/>
                  <a:pt x="3606507" y="176163"/>
                </a:cubicBezTo>
                <a:cubicBezTo>
                  <a:pt x="3608306" y="152000"/>
                  <a:pt x="3607181" y="135024"/>
                  <a:pt x="3603129" y="125237"/>
                </a:cubicBezTo>
                <a:cubicBezTo>
                  <a:pt x="3599079" y="115450"/>
                  <a:pt x="3601090" y="111535"/>
                  <a:pt x="3609163" y="113493"/>
                </a:cubicBezTo>
                <a:cubicBezTo>
                  <a:pt x="3617237" y="115450"/>
                  <a:pt x="3624206" y="118967"/>
                  <a:pt x="3630071" y="124043"/>
                </a:cubicBezTo>
                <a:cubicBezTo>
                  <a:pt x="3664158" y="121419"/>
                  <a:pt x="3691519" y="117640"/>
                  <a:pt x="3712154" y="112707"/>
                </a:cubicBezTo>
                <a:cubicBezTo>
                  <a:pt x="3717303" y="86881"/>
                  <a:pt x="3719877" y="71788"/>
                  <a:pt x="3719877" y="67428"/>
                </a:cubicBezTo>
                <a:cubicBezTo>
                  <a:pt x="3719877" y="65693"/>
                  <a:pt x="3713589" y="66141"/>
                  <a:pt x="3701012" y="68773"/>
                </a:cubicBezTo>
                <a:cubicBezTo>
                  <a:pt x="3688436" y="71404"/>
                  <a:pt x="3675264" y="74778"/>
                  <a:pt x="3661498" y="78893"/>
                </a:cubicBezTo>
                <a:cubicBezTo>
                  <a:pt x="3647731" y="83009"/>
                  <a:pt x="3635800" y="80091"/>
                  <a:pt x="3625705" y="70139"/>
                </a:cubicBezTo>
                <a:cubicBezTo>
                  <a:pt x="3615609" y="60186"/>
                  <a:pt x="3616796" y="55669"/>
                  <a:pt x="3629264" y="56587"/>
                </a:cubicBezTo>
                <a:cubicBezTo>
                  <a:pt x="3641733" y="57505"/>
                  <a:pt x="3658866" y="56433"/>
                  <a:pt x="3680663" y="53371"/>
                </a:cubicBezTo>
                <a:cubicBezTo>
                  <a:pt x="3702461" y="50310"/>
                  <a:pt x="3716281" y="45577"/>
                  <a:pt x="3722125" y="39174"/>
                </a:cubicBezTo>
                <a:cubicBezTo>
                  <a:pt x="3726507" y="34372"/>
                  <a:pt x="3731483" y="32438"/>
                  <a:pt x="3737052" y="33371"/>
                </a:cubicBezTo>
                <a:close/>
                <a:moveTo>
                  <a:pt x="2559863" y="30597"/>
                </a:moveTo>
                <a:cubicBezTo>
                  <a:pt x="2563781" y="30665"/>
                  <a:pt x="2568782" y="31277"/>
                  <a:pt x="2574865" y="32431"/>
                </a:cubicBezTo>
                <a:cubicBezTo>
                  <a:pt x="2598326" y="35385"/>
                  <a:pt x="2609519" y="45122"/>
                  <a:pt x="2608443" y="61642"/>
                </a:cubicBezTo>
                <a:cubicBezTo>
                  <a:pt x="2607368" y="78162"/>
                  <a:pt x="2600581" y="82650"/>
                  <a:pt x="2588084" y="75107"/>
                </a:cubicBezTo>
                <a:cubicBezTo>
                  <a:pt x="2575586" y="67564"/>
                  <a:pt x="2564175" y="57412"/>
                  <a:pt x="2553850" y="44649"/>
                </a:cubicBezTo>
                <a:cubicBezTo>
                  <a:pt x="2546106" y="35077"/>
                  <a:pt x="2548111" y="30393"/>
                  <a:pt x="2559863" y="30597"/>
                </a:cubicBezTo>
                <a:close/>
                <a:moveTo>
                  <a:pt x="3014289" y="29645"/>
                </a:moveTo>
                <a:cubicBezTo>
                  <a:pt x="3021036" y="30599"/>
                  <a:pt x="3028934" y="32915"/>
                  <a:pt x="3037983" y="36593"/>
                </a:cubicBezTo>
                <a:cubicBezTo>
                  <a:pt x="3047031" y="40271"/>
                  <a:pt x="3049982" y="45172"/>
                  <a:pt x="3046834" y="51295"/>
                </a:cubicBezTo>
                <a:cubicBezTo>
                  <a:pt x="3043686" y="57419"/>
                  <a:pt x="3042113" y="75373"/>
                  <a:pt x="3042113" y="105157"/>
                </a:cubicBezTo>
                <a:cubicBezTo>
                  <a:pt x="3049512" y="104326"/>
                  <a:pt x="3057345" y="102766"/>
                  <a:pt x="3065613" y="100479"/>
                </a:cubicBezTo>
                <a:cubicBezTo>
                  <a:pt x="3073880" y="98192"/>
                  <a:pt x="3082154" y="100296"/>
                  <a:pt x="3090436" y="106792"/>
                </a:cubicBezTo>
                <a:cubicBezTo>
                  <a:pt x="3098717" y="113288"/>
                  <a:pt x="3096670" y="118487"/>
                  <a:pt x="3084294" y="122387"/>
                </a:cubicBezTo>
                <a:cubicBezTo>
                  <a:pt x="3071919" y="126288"/>
                  <a:pt x="3057858" y="129414"/>
                  <a:pt x="3042113" y="131766"/>
                </a:cubicBezTo>
                <a:lnTo>
                  <a:pt x="3041986" y="159418"/>
                </a:lnTo>
                <a:lnTo>
                  <a:pt x="3044683" y="158242"/>
                </a:lnTo>
                <a:cubicBezTo>
                  <a:pt x="3049430" y="157807"/>
                  <a:pt x="3058238" y="158869"/>
                  <a:pt x="3071108" y="161428"/>
                </a:cubicBezTo>
                <a:cubicBezTo>
                  <a:pt x="3096849" y="166548"/>
                  <a:pt x="3112849" y="173976"/>
                  <a:pt x="3119109" y="183713"/>
                </a:cubicBezTo>
                <a:cubicBezTo>
                  <a:pt x="3125368" y="193450"/>
                  <a:pt x="3127304" y="201939"/>
                  <a:pt x="3124917" y="209181"/>
                </a:cubicBezTo>
                <a:cubicBezTo>
                  <a:pt x="3122529" y="216423"/>
                  <a:pt x="3117617" y="218126"/>
                  <a:pt x="3110182" y="214290"/>
                </a:cubicBezTo>
                <a:cubicBezTo>
                  <a:pt x="3102747" y="210454"/>
                  <a:pt x="3091178" y="202993"/>
                  <a:pt x="3075475" y="191908"/>
                </a:cubicBezTo>
                <a:cubicBezTo>
                  <a:pt x="3060332" y="180192"/>
                  <a:pt x="3049383" y="170904"/>
                  <a:pt x="3042629" y="164042"/>
                </a:cubicBezTo>
                <a:lnTo>
                  <a:pt x="3041971" y="162731"/>
                </a:lnTo>
                <a:lnTo>
                  <a:pt x="3041933" y="171076"/>
                </a:lnTo>
                <a:cubicBezTo>
                  <a:pt x="3041813" y="183143"/>
                  <a:pt x="3041632" y="194174"/>
                  <a:pt x="3041392" y="204169"/>
                </a:cubicBezTo>
                <a:cubicBezTo>
                  <a:pt x="3040911" y="224160"/>
                  <a:pt x="3039542" y="238776"/>
                  <a:pt x="3037284" y="248018"/>
                </a:cubicBezTo>
                <a:cubicBezTo>
                  <a:pt x="3035025" y="257260"/>
                  <a:pt x="3031562" y="260774"/>
                  <a:pt x="3026894" y="258558"/>
                </a:cubicBezTo>
                <a:cubicBezTo>
                  <a:pt x="3022227" y="256343"/>
                  <a:pt x="3017720" y="250818"/>
                  <a:pt x="3013375" y="241984"/>
                </a:cubicBezTo>
                <a:cubicBezTo>
                  <a:pt x="3009030" y="233151"/>
                  <a:pt x="3008209" y="223407"/>
                  <a:pt x="3010912" y="212752"/>
                </a:cubicBezTo>
                <a:cubicBezTo>
                  <a:pt x="3013615" y="202097"/>
                  <a:pt x="3015863" y="181583"/>
                  <a:pt x="3017655" y="151211"/>
                </a:cubicBezTo>
                <a:cubicBezTo>
                  <a:pt x="3011776" y="167286"/>
                  <a:pt x="3001913" y="181555"/>
                  <a:pt x="2988068" y="194016"/>
                </a:cubicBezTo>
                <a:cubicBezTo>
                  <a:pt x="2974222" y="206478"/>
                  <a:pt x="2958821" y="215957"/>
                  <a:pt x="2941864" y="222453"/>
                </a:cubicBezTo>
                <a:cubicBezTo>
                  <a:pt x="2937625" y="224077"/>
                  <a:pt x="2934344" y="225104"/>
                  <a:pt x="2932020" y="225532"/>
                </a:cubicBezTo>
                <a:lnTo>
                  <a:pt x="2930254" y="225314"/>
                </a:lnTo>
                <a:lnTo>
                  <a:pt x="2926043" y="242479"/>
                </a:lnTo>
                <a:cubicBezTo>
                  <a:pt x="2942276" y="245577"/>
                  <a:pt x="2958882" y="249133"/>
                  <a:pt x="2975861" y="253148"/>
                </a:cubicBezTo>
                <a:cubicBezTo>
                  <a:pt x="2992840" y="257164"/>
                  <a:pt x="3009811" y="260516"/>
                  <a:pt x="3026776" y="263204"/>
                </a:cubicBezTo>
                <a:cubicBezTo>
                  <a:pt x="3043740" y="265893"/>
                  <a:pt x="3061515" y="267894"/>
                  <a:pt x="3080100" y="269206"/>
                </a:cubicBezTo>
                <a:cubicBezTo>
                  <a:pt x="3098685" y="270518"/>
                  <a:pt x="3117309" y="269822"/>
                  <a:pt x="3135973" y="267119"/>
                </a:cubicBezTo>
                <a:cubicBezTo>
                  <a:pt x="3154636" y="264416"/>
                  <a:pt x="3165929" y="264212"/>
                  <a:pt x="3169852" y="266506"/>
                </a:cubicBezTo>
                <a:cubicBezTo>
                  <a:pt x="3173774" y="268801"/>
                  <a:pt x="3163244" y="276702"/>
                  <a:pt x="3138264" y="290211"/>
                </a:cubicBezTo>
                <a:cubicBezTo>
                  <a:pt x="3113283" y="303719"/>
                  <a:pt x="3096214" y="309785"/>
                  <a:pt x="3087059" y="308408"/>
                </a:cubicBezTo>
                <a:cubicBezTo>
                  <a:pt x="3077902" y="307032"/>
                  <a:pt x="3063365" y="302722"/>
                  <a:pt x="3043446" y="295481"/>
                </a:cubicBezTo>
                <a:cubicBezTo>
                  <a:pt x="3023528" y="288239"/>
                  <a:pt x="3006495" y="282564"/>
                  <a:pt x="2992349" y="278455"/>
                </a:cubicBezTo>
                <a:cubicBezTo>
                  <a:pt x="2978202" y="274347"/>
                  <a:pt x="2962309" y="269883"/>
                  <a:pt x="2944671" y="265065"/>
                </a:cubicBezTo>
                <a:cubicBezTo>
                  <a:pt x="2927032" y="260247"/>
                  <a:pt x="2913972" y="259791"/>
                  <a:pt x="2905490" y="263699"/>
                </a:cubicBezTo>
                <a:cubicBezTo>
                  <a:pt x="2897007" y="267607"/>
                  <a:pt x="2889870" y="271432"/>
                  <a:pt x="2884076" y="275175"/>
                </a:cubicBezTo>
                <a:cubicBezTo>
                  <a:pt x="2878283" y="278918"/>
                  <a:pt x="2871203" y="275591"/>
                  <a:pt x="2862835" y="265194"/>
                </a:cubicBezTo>
                <a:cubicBezTo>
                  <a:pt x="2854468" y="254797"/>
                  <a:pt x="2855711" y="249599"/>
                  <a:pt x="2866567" y="249599"/>
                </a:cubicBezTo>
                <a:cubicBezTo>
                  <a:pt x="2875157" y="249599"/>
                  <a:pt x="2888751" y="247176"/>
                  <a:pt x="2907350" y="242329"/>
                </a:cubicBezTo>
                <a:cubicBezTo>
                  <a:pt x="2908899" y="235789"/>
                  <a:pt x="2908580" y="229093"/>
                  <a:pt x="2906393" y="222238"/>
                </a:cubicBezTo>
                <a:cubicBezTo>
                  <a:pt x="2904206" y="215383"/>
                  <a:pt x="2901959" y="209350"/>
                  <a:pt x="2899650" y="204137"/>
                </a:cubicBezTo>
                <a:cubicBezTo>
                  <a:pt x="2897341" y="198924"/>
                  <a:pt x="2897086" y="191901"/>
                  <a:pt x="2898886" y="183068"/>
                </a:cubicBezTo>
                <a:cubicBezTo>
                  <a:pt x="2900686" y="174234"/>
                  <a:pt x="2901586" y="168082"/>
                  <a:pt x="2901586" y="164612"/>
                </a:cubicBezTo>
                <a:cubicBezTo>
                  <a:pt x="2901586" y="163766"/>
                  <a:pt x="2900643" y="163558"/>
                  <a:pt x="2898757" y="163988"/>
                </a:cubicBezTo>
                <a:cubicBezTo>
                  <a:pt x="2896871" y="164418"/>
                  <a:pt x="2892322" y="165996"/>
                  <a:pt x="2885109" y="168720"/>
                </a:cubicBezTo>
                <a:cubicBezTo>
                  <a:pt x="2877896" y="171445"/>
                  <a:pt x="2870288" y="169878"/>
                  <a:pt x="2862286" y="164020"/>
                </a:cubicBezTo>
                <a:cubicBezTo>
                  <a:pt x="2854284" y="158162"/>
                  <a:pt x="2856651" y="154140"/>
                  <a:pt x="2869385" y="151953"/>
                </a:cubicBezTo>
                <a:cubicBezTo>
                  <a:pt x="2882119" y="149766"/>
                  <a:pt x="2891548" y="145694"/>
                  <a:pt x="2897671" y="139735"/>
                </a:cubicBezTo>
                <a:cubicBezTo>
                  <a:pt x="2903794" y="133777"/>
                  <a:pt x="2910412" y="131769"/>
                  <a:pt x="2917525" y="133712"/>
                </a:cubicBezTo>
                <a:cubicBezTo>
                  <a:pt x="2924637" y="135655"/>
                  <a:pt x="2931209" y="139111"/>
                  <a:pt x="2937239" y="144080"/>
                </a:cubicBezTo>
                <a:cubicBezTo>
                  <a:pt x="2943269" y="149049"/>
                  <a:pt x="2943269" y="154330"/>
                  <a:pt x="2937239" y="159923"/>
                </a:cubicBezTo>
                <a:cubicBezTo>
                  <a:pt x="2931209" y="165515"/>
                  <a:pt x="2926710" y="173094"/>
                  <a:pt x="2923741" y="182659"/>
                </a:cubicBezTo>
                <a:cubicBezTo>
                  <a:pt x="2920773" y="192224"/>
                  <a:pt x="2921762" y="201524"/>
                  <a:pt x="2926710" y="210558"/>
                </a:cubicBezTo>
                <a:lnTo>
                  <a:pt x="2929342" y="221520"/>
                </a:lnTo>
                <a:lnTo>
                  <a:pt x="2929579" y="220935"/>
                </a:lnTo>
                <a:cubicBezTo>
                  <a:pt x="2931088" y="218973"/>
                  <a:pt x="2933556" y="216414"/>
                  <a:pt x="2936981" y="213257"/>
                </a:cubicBezTo>
                <a:cubicBezTo>
                  <a:pt x="2950683" y="200631"/>
                  <a:pt x="2963991" y="186742"/>
                  <a:pt x="2976904" y="171592"/>
                </a:cubicBezTo>
                <a:cubicBezTo>
                  <a:pt x="2989817" y="156442"/>
                  <a:pt x="2998906" y="144693"/>
                  <a:pt x="3004168" y="136347"/>
                </a:cubicBezTo>
                <a:cubicBezTo>
                  <a:pt x="2999895" y="137251"/>
                  <a:pt x="2993969" y="137469"/>
                  <a:pt x="2986390" y="137003"/>
                </a:cubicBezTo>
                <a:cubicBezTo>
                  <a:pt x="2978811" y="136537"/>
                  <a:pt x="2971103" y="134422"/>
                  <a:pt x="2963267" y="130658"/>
                </a:cubicBezTo>
                <a:cubicBezTo>
                  <a:pt x="2955429" y="126893"/>
                  <a:pt x="2959083" y="123506"/>
                  <a:pt x="2974226" y="120494"/>
                </a:cubicBezTo>
                <a:cubicBezTo>
                  <a:pt x="2989369" y="117483"/>
                  <a:pt x="3003846" y="114443"/>
                  <a:pt x="3017655" y="111374"/>
                </a:cubicBezTo>
                <a:cubicBezTo>
                  <a:pt x="3017655" y="92244"/>
                  <a:pt x="3017222" y="77882"/>
                  <a:pt x="3016354" y="68289"/>
                </a:cubicBezTo>
                <a:cubicBezTo>
                  <a:pt x="3015486" y="58695"/>
                  <a:pt x="3013238" y="49618"/>
                  <a:pt x="3009610" y="41057"/>
                </a:cubicBezTo>
                <a:cubicBezTo>
                  <a:pt x="3005982" y="32495"/>
                  <a:pt x="3007542" y="28692"/>
                  <a:pt x="3014289" y="29645"/>
                </a:cubicBezTo>
                <a:close/>
                <a:moveTo>
                  <a:pt x="5910324" y="26881"/>
                </a:moveTo>
                <a:cubicBezTo>
                  <a:pt x="5921137" y="26881"/>
                  <a:pt x="5930379" y="29186"/>
                  <a:pt x="5938051" y="33797"/>
                </a:cubicBezTo>
                <a:cubicBezTo>
                  <a:pt x="5945723" y="38407"/>
                  <a:pt x="5949261" y="45179"/>
                  <a:pt x="5948667" y="54113"/>
                </a:cubicBezTo>
                <a:cubicBezTo>
                  <a:pt x="5948071" y="63047"/>
                  <a:pt x="5937714" y="63743"/>
                  <a:pt x="5917595" y="56200"/>
                </a:cubicBezTo>
                <a:cubicBezTo>
                  <a:pt x="5907083" y="47581"/>
                  <a:pt x="5900307" y="40540"/>
                  <a:pt x="5897268" y="35077"/>
                </a:cubicBezTo>
                <a:cubicBezTo>
                  <a:pt x="5894227" y="29613"/>
                  <a:pt x="5898579" y="26881"/>
                  <a:pt x="5910324" y="26881"/>
                </a:cubicBezTo>
                <a:close/>
                <a:moveTo>
                  <a:pt x="1204183" y="26290"/>
                </a:moveTo>
                <a:cubicBezTo>
                  <a:pt x="1212350" y="27702"/>
                  <a:pt x="1221452" y="30689"/>
                  <a:pt x="1231490" y="35249"/>
                </a:cubicBezTo>
                <a:cubicBezTo>
                  <a:pt x="1243019" y="40712"/>
                  <a:pt x="1247415" y="47169"/>
                  <a:pt x="1244676" y="54619"/>
                </a:cubicBezTo>
                <a:cubicBezTo>
                  <a:pt x="1241937" y="62069"/>
                  <a:pt x="1240137" y="71594"/>
                  <a:pt x="1239277" y="83195"/>
                </a:cubicBezTo>
                <a:cubicBezTo>
                  <a:pt x="1238416" y="94796"/>
                  <a:pt x="1237986" y="112041"/>
                  <a:pt x="1237986" y="134928"/>
                </a:cubicBezTo>
                <a:cubicBezTo>
                  <a:pt x="1237986" y="156796"/>
                  <a:pt x="1238879" y="177117"/>
                  <a:pt x="1240664" y="195888"/>
                </a:cubicBezTo>
                <a:cubicBezTo>
                  <a:pt x="1242449" y="214659"/>
                  <a:pt x="1242650" y="231921"/>
                  <a:pt x="1241267" y="247674"/>
                </a:cubicBezTo>
                <a:cubicBezTo>
                  <a:pt x="1239883" y="263427"/>
                  <a:pt x="1234907" y="277383"/>
                  <a:pt x="1226338" y="289544"/>
                </a:cubicBezTo>
                <a:cubicBezTo>
                  <a:pt x="1217770" y="301704"/>
                  <a:pt x="1210467" y="303450"/>
                  <a:pt x="1204430" y="294782"/>
                </a:cubicBezTo>
                <a:cubicBezTo>
                  <a:pt x="1198393" y="286113"/>
                  <a:pt x="1192976" y="278943"/>
                  <a:pt x="1188179" y="273271"/>
                </a:cubicBezTo>
                <a:cubicBezTo>
                  <a:pt x="1183382" y="267600"/>
                  <a:pt x="1177861" y="261333"/>
                  <a:pt x="1171616" y="254471"/>
                </a:cubicBezTo>
                <a:cubicBezTo>
                  <a:pt x="1165371" y="247609"/>
                  <a:pt x="1166837" y="245132"/>
                  <a:pt x="1176015" y="247039"/>
                </a:cubicBezTo>
                <a:cubicBezTo>
                  <a:pt x="1185193" y="248947"/>
                  <a:pt x="1192771" y="250520"/>
                  <a:pt x="1198752" y="251761"/>
                </a:cubicBezTo>
                <a:cubicBezTo>
                  <a:pt x="1204731" y="253001"/>
                  <a:pt x="1208241" y="251800"/>
                  <a:pt x="1209281" y="248158"/>
                </a:cubicBezTo>
                <a:cubicBezTo>
                  <a:pt x="1210320" y="244515"/>
                  <a:pt x="1211289" y="237076"/>
                  <a:pt x="1212185" y="225841"/>
                </a:cubicBezTo>
                <a:cubicBezTo>
                  <a:pt x="1213081" y="214605"/>
                  <a:pt x="1213310" y="183842"/>
                  <a:pt x="1212873" y="133551"/>
                </a:cubicBezTo>
                <a:cubicBezTo>
                  <a:pt x="1212436" y="83260"/>
                  <a:pt x="1208836" y="52457"/>
                  <a:pt x="1202075" y="41143"/>
                </a:cubicBezTo>
                <a:cubicBezTo>
                  <a:pt x="1195314" y="29828"/>
                  <a:pt x="1196016" y="24877"/>
                  <a:pt x="1204183" y="26290"/>
                </a:cubicBezTo>
                <a:close/>
                <a:moveTo>
                  <a:pt x="1830452" y="24343"/>
                </a:moveTo>
                <a:cubicBezTo>
                  <a:pt x="1839264" y="26265"/>
                  <a:pt x="1847387" y="29803"/>
                  <a:pt x="1854823" y="34958"/>
                </a:cubicBezTo>
                <a:cubicBezTo>
                  <a:pt x="1862258" y="40114"/>
                  <a:pt x="1864176" y="46090"/>
                  <a:pt x="1860577" y="52887"/>
                </a:cubicBezTo>
                <a:cubicBezTo>
                  <a:pt x="1856977" y="59685"/>
                  <a:pt x="1855178" y="73057"/>
                  <a:pt x="1855178" y="93004"/>
                </a:cubicBezTo>
                <a:cubicBezTo>
                  <a:pt x="1861071" y="91455"/>
                  <a:pt x="1866546" y="89494"/>
                  <a:pt x="1871601" y="87121"/>
                </a:cubicBezTo>
                <a:cubicBezTo>
                  <a:pt x="1876656" y="84748"/>
                  <a:pt x="1883073" y="85031"/>
                  <a:pt x="1890852" y="87971"/>
                </a:cubicBezTo>
                <a:cubicBezTo>
                  <a:pt x="1898632" y="90910"/>
                  <a:pt x="1904307" y="94667"/>
                  <a:pt x="1907878" y="99242"/>
                </a:cubicBezTo>
                <a:cubicBezTo>
                  <a:pt x="1911449" y="103817"/>
                  <a:pt x="1910810" y="108219"/>
                  <a:pt x="1905963" y="112449"/>
                </a:cubicBezTo>
                <a:cubicBezTo>
                  <a:pt x="1901117" y="116680"/>
                  <a:pt x="1896789" y="121545"/>
                  <a:pt x="1892982" y="127044"/>
                </a:cubicBezTo>
                <a:cubicBezTo>
                  <a:pt x="1889175" y="132544"/>
                  <a:pt x="1886927" y="136656"/>
                  <a:pt x="1886238" y="139380"/>
                </a:cubicBezTo>
                <a:cubicBezTo>
                  <a:pt x="1895230" y="147181"/>
                  <a:pt x="1894620" y="152003"/>
                  <a:pt x="1884410" y="153846"/>
                </a:cubicBezTo>
                <a:cubicBezTo>
                  <a:pt x="1874200" y="155689"/>
                  <a:pt x="1864011" y="157700"/>
                  <a:pt x="1853844" y="159880"/>
                </a:cubicBezTo>
                <a:lnTo>
                  <a:pt x="1853844" y="188832"/>
                </a:lnTo>
                <a:cubicBezTo>
                  <a:pt x="1856999" y="188173"/>
                  <a:pt x="1862341" y="185749"/>
                  <a:pt x="1869869" y="181562"/>
                </a:cubicBezTo>
                <a:cubicBezTo>
                  <a:pt x="1867317" y="177604"/>
                  <a:pt x="1865330" y="172427"/>
                  <a:pt x="1863911" y="166032"/>
                </a:cubicBezTo>
                <a:cubicBezTo>
                  <a:pt x="1862491" y="159636"/>
                  <a:pt x="1867055" y="158861"/>
                  <a:pt x="1877602" y="163708"/>
                </a:cubicBezTo>
                <a:cubicBezTo>
                  <a:pt x="1888149" y="168555"/>
                  <a:pt x="1895599" y="174159"/>
                  <a:pt x="1899951" y="180519"/>
                </a:cubicBezTo>
                <a:cubicBezTo>
                  <a:pt x="1904304" y="186879"/>
                  <a:pt x="1905630" y="193705"/>
                  <a:pt x="1903931" y="200997"/>
                </a:cubicBezTo>
                <a:cubicBezTo>
                  <a:pt x="1902231" y="208289"/>
                  <a:pt x="1898413" y="211411"/>
                  <a:pt x="1892477" y="210364"/>
                </a:cubicBezTo>
                <a:cubicBezTo>
                  <a:pt x="1886540" y="209317"/>
                  <a:pt x="1880811" y="203997"/>
                  <a:pt x="1875290" y="194404"/>
                </a:cubicBezTo>
                <a:cubicBezTo>
                  <a:pt x="1836571" y="216344"/>
                  <a:pt x="1814570" y="230150"/>
                  <a:pt x="1809285" y="235822"/>
                </a:cubicBezTo>
                <a:cubicBezTo>
                  <a:pt x="1804001" y="241493"/>
                  <a:pt x="1798412" y="241723"/>
                  <a:pt x="1792518" y="236510"/>
                </a:cubicBezTo>
                <a:cubicBezTo>
                  <a:pt x="1786624" y="231297"/>
                  <a:pt x="1781619" y="225651"/>
                  <a:pt x="1777504" y="219571"/>
                </a:cubicBezTo>
                <a:cubicBezTo>
                  <a:pt x="1773388" y="213490"/>
                  <a:pt x="1776306" y="210450"/>
                  <a:pt x="1786258" y="210450"/>
                </a:cubicBezTo>
                <a:cubicBezTo>
                  <a:pt x="1793744" y="210450"/>
                  <a:pt x="1809468" y="205912"/>
                  <a:pt x="1833431" y="196834"/>
                </a:cubicBezTo>
                <a:lnTo>
                  <a:pt x="1833431" y="163343"/>
                </a:lnTo>
                <a:lnTo>
                  <a:pt x="1827279" y="165515"/>
                </a:lnTo>
                <a:cubicBezTo>
                  <a:pt x="1823263" y="174865"/>
                  <a:pt x="1818377" y="175743"/>
                  <a:pt x="1812619" y="168150"/>
                </a:cubicBezTo>
                <a:cubicBezTo>
                  <a:pt x="1806862" y="160557"/>
                  <a:pt x="1802208" y="151663"/>
                  <a:pt x="1798659" y="141467"/>
                </a:cubicBezTo>
                <a:cubicBezTo>
                  <a:pt x="1795110" y="131271"/>
                  <a:pt x="1791019" y="121993"/>
                  <a:pt x="1786388" y="113632"/>
                </a:cubicBezTo>
                <a:cubicBezTo>
                  <a:pt x="1781756" y="105272"/>
                  <a:pt x="1783710" y="101551"/>
                  <a:pt x="1792249" y="102469"/>
                </a:cubicBezTo>
                <a:cubicBezTo>
                  <a:pt x="1800789" y="103386"/>
                  <a:pt x="1807389" y="103630"/>
                  <a:pt x="1812049" y="103200"/>
                </a:cubicBezTo>
                <a:cubicBezTo>
                  <a:pt x="1816710" y="102770"/>
                  <a:pt x="1823837" y="101458"/>
                  <a:pt x="1833431" y="99263"/>
                </a:cubicBezTo>
                <a:cubicBezTo>
                  <a:pt x="1832527" y="81898"/>
                  <a:pt x="1831857" y="70608"/>
                  <a:pt x="1831419" y="65395"/>
                </a:cubicBezTo>
                <a:cubicBezTo>
                  <a:pt x="1830982" y="60183"/>
                  <a:pt x="1829896" y="54755"/>
                  <a:pt x="1828161" y="49112"/>
                </a:cubicBezTo>
                <a:cubicBezTo>
                  <a:pt x="1826425" y="43469"/>
                  <a:pt x="1824171" y="37450"/>
                  <a:pt x="1821396" y="31054"/>
                </a:cubicBezTo>
                <a:cubicBezTo>
                  <a:pt x="1818621" y="24659"/>
                  <a:pt x="1821639" y="22421"/>
                  <a:pt x="1830452" y="24343"/>
                </a:cubicBezTo>
                <a:close/>
                <a:moveTo>
                  <a:pt x="4063968" y="19054"/>
                </a:moveTo>
                <a:cubicBezTo>
                  <a:pt x="4068170" y="19450"/>
                  <a:pt x="4073334" y="20346"/>
                  <a:pt x="4079461" y="21740"/>
                </a:cubicBezTo>
                <a:cubicBezTo>
                  <a:pt x="4094647" y="28050"/>
                  <a:pt x="4100645" y="35177"/>
                  <a:pt x="4097454" y="43122"/>
                </a:cubicBezTo>
                <a:cubicBezTo>
                  <a:pt x="4094264" y="51066"/>
                  <a:pt x="4091790" y="63366"/>
                  <a:pt x="4090033" y="80023"/>
                </a:cubicBezTo>
                <a:cubicBezTo>
                  <a:pt x="4088277" y="96679"/>
                  <a:pt x="4087398" y="120351"/>
                  <a:pt x="4087398" y="151039"/>
                </a:cubicBezTo>
                <a:cubicBezTo>
                  <a:pt x="4119305" y="146722"/>
                  <a:pt x="4137732" y="142718"/>
                  <a:pt x="4142680" y="139025"/>
                </a:cubicBezTo>
                <a:cubicBezTo>
                  <a:pt x="4147627" y="135333"/>
                  <a:pt x="4154464" y="135401"/>
                  <a:pt x="4163190" y="139230"/>
                </a:cubicBezTo>
                <a:cubicBezTo>
                  <a:pt x="4171916" y="143059"/>
                  <a:pt x="4180137" y="148278"/>
                  <a:pt x="4187851" y="154889"/>
                </a:cubicBezTo>
                <a:cubicBezTo>
                  <a:pt x="4195566" y="161500"/>
                  <a:pt x="4197072" y="167634"/>
                  <a:pt x="4192369" y="173291"/>
                </a:cubicBezTo>
                <a:cubicBezTo>
                  <a:pt x="4187665" y="178948"/>
                  <a:pt x="4182460" y="189022"/>
                  <a:pt x="4176752" y="203513"/>
                </a:cubicBezTo>
                <a:cubicBezTo>
                  <a:pt x="4171045" y="218004"/>
                  <a:pt x="4165108" y="239568"/>
                  <a:pt x="4158942" y="268206"/>
                </a:cubicBezTo>
                <a:cubicBezTo>
                  <a:pt x="4167029" y="281986"/>
                  <a:pt x="4165201" y="288877"/>
                  <a:pt x="4153456" y="288877"/>
                </a:cubicBezTo>
                <a:cubicBezTo>
                  <a:pt x="4145483" y="288877"/>
                  <a:pt x="4133276" y="289321"/>
                  <a:pt x="4116835" y="290211"/>
                </a:cubicBezTo>
                <a:cubicBezTo>
                  <a:pt x="4100394" y="291100"/>
                  <a:pt x="4079716" y="293326"/>
                  <a:pt x="4054799" y="296890"/>
                </a:cubicBezTo>
                <a:cubicBezTo>
                  <a:pt x="4029883" y="300453"/>
                  <a:pt x="4013327" y="302708"/>
                  <a:pt x="4005132" y="303655"/>
                </a:cubicBezTo>
                <a:cubicBezTo>
                  <a:pt x="3996937" y="304601"/>
                  <a:pt x="3988551" y="300324"/>
                  <a:pt x="3979976" y="290824"/>
                </a:cubicBezTo>
                <a:cubicBezTo>
                  <a:pt x="3971400" y="281323"/>
                  <a:pt x="3971805" y="277032"/>
                  <a:pt x="3981191" y="277950"/>
                </a:cubicBezTo>
                <a:cubicBezTo>
                  <a:pt x="3990577" y="278867"/>
                  <a:pt x="4005032" y="278215"/>
                  <a:pt x="4024556" y="275992"/>
                </a:cubicBezTo>
                <a:cubicBezTo>
                  <a:pt x="4044080" y="273770"/>
                  <a:pt x="4080386" y="270478"/>
                  <a:pt x="4133473" y="266119"/>
                </a:cubicBezTo>
                <a:lnTo>
                  <a:pt x="4141217" y="224088"/>
                </a:lnTo>
                <a:cubicBezTo>
                  <a:pt x="4141145" y="225852"/>
                  <a:pt x="4134965" y="227200"/>
                  <a:pt x="4122675" y="228132"/>
                </a:cubicBezTo>
                <a:cubicBezTo>
                  <a:pt x="4109554" y="229007"/>
                  <a:pt x="4095296" y="230577"/>
                  <a:pt x="4079902" y="232843"/>
                </a:cubicBezTo>
                <a:cubicBezTo>
                  <a:pt x="4064508" y="235108"/>
                  <a:pt x="4051383" y="237367"/>
                  <a:pt x="4040527" y="239618"/>
                </a:cubicBezTo>
                <a:cubicBezTo>
                  <a:pt x="4029672" y="241870"/>
                  <a:pt x="4018995" y="238539"/>
                  <a:pt x="4008498" y="229627"/>
                </a:cubicBezTo>
                <a:cubicBezTo>
                  <a:pt x="3998001" y="220714"/>
                  <a:pt x="3999607" y="215978"/>
                  <a:pt x="4013317" y="215419"/>
                </a:cubicBezTo>
                <a:cubicBezTo>
                  <a:pt x="4027026" y="214860"/>
                  <a:pt x="4041724" y="213684"/>
                  <a:pt x="4057413" y="211892"/>
                </a:cubicBezTo>
                <a:cubicBezTo>
                  <a:pt x="4073101" y="210099"/>
                  <a:pt x="4088603" y="207403"/>
                  <a:pt x="4103918" y="203804"/>
                </a:cubicBezTo>
                <a:cubicBezTo>
                  <a:pt x="4121499" y="199229"/>
                  <a:pt x="4133868" y="199824"/>
                  <a:pt x="4141023" y="205589"/>
                </a:cubicBezTo>
                <a:lnTo>
                  <a:pt x="4143843" y="208232"/>
                </a:lnTo>
                <a:lnTo>
                  <a:pt x="4145479" y="196384"/>
                </a:lnTo>
                <a:cubicBezTo>
                  <a:pt x="4147141" y="183878"/>
                  <a:pt x="4147971" y="175991"/>
                  <a:pt x="4147971" y="172721"/>
                </a:cubicBezTo>
                <a:cubicBezTo>
                  <a:pt x="4147971" y="168089"/>
                  <a:pt x="4145562" y="165594"/>
                  <a:pt x="4140744" y="165236"/>
                </a:cubicBezTo>
                <a:cubicBezTo>
                  <a:pt x="4135926" y="164877"/>
                  <a:pt x="4117538" y="167146"/>
                  <a:pt x="4085581" y="172044"/>
                </a:cubicBezTo>
                <a:cubicBezTo>
                  <a:pt x="4053623" y="176941"/>
                  <a:pt x="4029539" y="180766"/>
                  <a:pt x="4013327" y="183519"/>
                </a:cubicBezTo>
                <a:cubicBezTo>
                  <a:pt x="3997116" y="186273"/>
                  <a:pt x="3984235" y="182899"/>
                  <a:pt x="3974684" y="173399"/>
                </a:cubicBezTo>
                <a:cubicBezTo>
                  <a:pt x="3965134" y="163898"/>
                  <a:pt x="3966399" y="159826"/>
                  <a:pt x="3978481" y="161181"/>
                </a:cubicBezTo>
                <a:cubicBezTo>
                  <a:pt x="3990562" y="162536"/>
                  <a:pt x="4018264" y="160245"/>
                  <a:pt x="4061586" y="154308"/>
                </a:cubicBezTo>
                <a:lnTo>
                  <a:pt x="4061586" y="79582"/>
                </a:lnTo>
                <a:cubicBezTo>
                  <a:pt x="4061586" y="56221"/>
                  <a:pt x="4058438" y="39347"/>
                  <a:pt x="4052143" y="28957"/>
                </a:cubicBezTo>
                <a:cubicBezTo>
                  <a:pt x="4047421" y="21165"/>
                  <a:pt x="4051363" y="17864"/>
                  <a:pt x="4063968" y="19054"/>
                </a:cubicBezTo>
                <a:close/>
                <a:moveTo>
                  <a:pt x="6132030" y="18920"/>
                </a:moveTo>
                <a:cubicBezTo>
                  <a:pt x="6133650" y="19026"/>
                  <a:pt x="6135653" y="19564"/>
                  <a:pt x="6138039" y="20536"/>
                </a:cubicBezTo>
                <a:cubicBezTo>
                  <a:pt x="6147583" y="24422"/>
                  <a:pt x="6154810" y="29039"/>
                  <a:pt x="6159722" y="34388"/>
                </a:cubicBezTo>
                <a:cubicBezTo>
                  <a:pt x="6164633" y="39737"/>
                  <a:pt x="6164651" y="44803"/>
                  <a:pt x="6159776" y="49585"/>
                </a:cubicBezTo>
                <a:cubicBezTo>
                  <a:pt x="6154899" y="54368"/>
                  <a:pt x="6148902" y="61660"/>
                  <a:pt x="6141782" y="71461"/>
                </a:cubicBezTo>
                <a:cubicBezTo>
                  <a:pt x="6134663" y="81263"/>
                  <a:pt x="6125545" y="93398"/>
                  <a:pt x="6114432" y="107868"/>
                </a:cubicBezTo>
                <a:cubicBezTo>
                  <a:pt x="6117601" y="107868"/>
                  <a:pt x="6127876" y="107480"/>
                  <a:pt x="6145257" y="106706"/>
                </a:cubicBezTo>
                <a:cubicBezTo>
                  <a:pt x="6154305" y="92050"/>
                  <a:pt x="6158151" y="80478"/>
                  <a:pt x="6156797" y="71988"/>
                </a:cubicBezTo>
                <a:cubicBezTo>
                  <a:pt x="6155441" y="63499"/>
                  <a:pt x="6159259" y="60943"/>
                  <a:pt x="6168251" y="64320"/>
                </a:cubicBezTo>
                <a:cubicBezTo>
                  <a:pt x="6177243" y="67697"/>
                  <a:pt x="6184469" y="71892"/>
                  <a:pt x="6189933" y="76904"/>
                </a:cubicBezTo>
                <a:cubicBezTo>
                  <a:pt x="6195397" y="81915"/>
                  <a:pt x="6195013" y="86809"/>
                  <a:pt x="6188783" y="91584"/>
                </a:cubicBezTo>
                <a:cubicBezTo>
                  <a:pt x="6182551" y="96360"/>
                  <a:pt x="6173936" y="106441"/>
                  <a:pt x="6162938" y="121828"/>
                </a:cubicBezTo>
                <a:cubicBezTo>
                  <a:pt x="6151939" y="137215"/>
                  <a:pt x="6143130" y="148404"/>
                  <a:pt x="6136512" y="155395"/>
                </a:cubicBezTo>
                <a:cubicBezTo>
                  <a:pt x="6129894" y="162386"/>
                  <a:pt x="6130761" y="165218"/>
                  <a:pt x="6139115" y="163891"/>
                </a:cubicBezTo>
                <a:cubicBezTo>
                  <a:pt x="6147468" y="162565"/>
                  <a:pt x="6158040" y="160991"/>
                  <a:pt x="6170832" y="159170"/>
                </a:cubicBezTo>
                <a:cubicBezTo>
                  <a:pt x="6183623" y="157349"/>
                  <a:pt x="6185757" y="159801"/>
                  <a:pt x="6177231" y="166526"/>
                </a:cubicBezTo>
                <a:cubicBezTo>
                  <a:pt x="6168705" y="173252"/>
                  <a:pt x="6158198" y="178845"/>
                  <a:pt x="6145708" y="183304"/>
                </a:cubicBezTo>
                <a:cubicBezTo>
                  <a:pt x="6133217" y="187764"/>
                  <a:pt x="6122685" y="192529"/>
                  <a:pt x="6114109" y="197598"/>
                </a:cubicBezTo>
                <a:cubicBezTo>
                  <a:pt x="6105533" y="202667"/>
                  <a:pt x="6099593" y="200111"/>
                  <a:pt x="6096288" y="189929"/>
                </a:cubicBezTo>
                <a:cubicBezTo>
                  <a:pt x="6092983" y="179748"/>
                  <a:pt x="6095245" y="172072"/>
                  <a:pt x="6103075" y="166903"/>
                </a:cubicBezTo>
                <a:cubicBezTo>
                  <a:pt x="6110905" y="161733"/>
                  <a:pt x="6123187" y="146601"/>
                  <a:pt x="6139922" y="121505"/>
                </a:cubicBezTo>
                <a:cubicBezTo>
                  <a:pt x="6119472" y="125004"/>
                  <a:pt x="6105842" y="128804"/>
                  <a:pt x="6099031" y="132906"/>
                </a:cubicBezTo>
                <a:cubicBezTo>
                  <a:pt x="6092219" y="137007"/>
                  <a:pt x="6087658" y="134372"/>
                  <a:pt x="6085350" y="125001"/>
                </a:cubicBezTo>
                <a:cubicBezTo>
                  <a:pt x="6083041" y="115629"/>
                  <a:pt x="6084496" y="109488"/>
                  <a:pt x="6089717" y="106577"/>
                </a:cubicBezTo>
                <a:cubicBezTo>
                  <a:pt x="6094936" y="103666"/>
                  <a:pt x="6100163" y="98496"/>
                  <a:pt x="6105398" y="91068"/>
                </a:cubicBezTo>
                <a:cubicBezTo>
                  <a:pt x="6110631" y="83640"/>
                  <a:pt x="6116347" y="74039"/>
                  <a:pt x="6122541" y="62266"/>
                </a:cubicBezTo>
                <a:cubicBezTo>
                  <a:pt x="6128737" y="50492"/>
                  <a:pt x="6130481" y="39623"/>
                  <a:pt x="6127779" y="29656"/>
                </a:cubicBezTo>
                <a:cubicBezTo>
                  <a:pt x="6125752" y="22181"/>
                  <a:pt x="6127169" y="18603"/>
                  <a:pt x="6132030" y="18920"/>
                </a:cubicBezTo>
                <a:close/>
                <a:moveTo>
                  <a:pt x="4839630" y="17178"/>
                </a:moveTo>
                <a:cubicBezTo>
                  <a:pt x="4841518" y="17120"/>
                  <a:pt x="4843852" y="17505"/>
                  <a:pt x="4846633" y="18331"/>
                </a:cubicBezTo>
                <a:cubicBezTo>
                  <a:pt x="4857753" y="21636"/>
                  <a:pt x="4866103" y="25483"/>
                  <a:pt x="4871682" y="29871"/>
                </a:cubicBezTo>
                <a:cubicBezTo>
                  <a:pt x="4877260" y="34259"/>
                  <a:pt x="4877916" y="39078"/>
                  <a:pt x="4873649" y="44326"/>
                </a:cubicBezTo>
                <a:cubicBezTo>
                  <a:pt x="4869383" y="49575"/>
                  <a:pt x="4864343" y="58007"/>
                  <a:pt x="4858528" y="69622"/>
                </a:cubicBezTo>
                <a:cubicBezTo>
                  <a:pt x="4852713" y="81238"/>
                  <a:pt x="4844141" y="93083"/>
                  <a:pt x="4832812" y="105157"/>
                </a:cubicBezTo>
                <a:cubicBezTo>
                  <a:pt x="4861163" y="104369"/>
                  <a:pt x="4878690" y="101472"/>
                  <a:pt x="4885394" y="96467"/>
                </a:cubicBezTo>
                <a:cubicBezTo>
                  <a:pt x="4892098" y="91462"/>
                  <a:pt x="4899868" y="90889"/>
                  <a:pt x="4908701" y="94746"/>
                </a:cubicBezTo>
                <a:cubicBezTo>
                  <a:pt x="4917535" y="98604"/>
                  <a:pt x="4924643" y="103426"/>
                  <a:pt x="4930028" y="109212"/>
                </a:cubicBezTo>
                <a:cubicBezTo>
                  <a:pt x="4935413" y="114998"/>
                  <a:pt x="4935818" y="120383"/>
                  <a:pt x="4931244" y="125366"/>
                </a:cubicBezTo>
                <a:cubicBezTo>
                  <a:pt x="4926669" y="130349"/>
                  <a:pt x="4923496" y="142166"/>
                  <a:pt x="4921725" y="160815"/>
                </a:cubicBezTo>
                <a:cubicBezTo>
                  <a:pt x="4919954" y="179465"/>
                  <a:pt x="4918395" y="198222"/>
                  <a:pt x="4917047" y="217086"/>
                </a:cubicBezTo>
                <a:cubicBezTo>
                  <a:pt x="4915699" y="235951"/>
                  <a:pt x="4911720" y="252223"/>
                  <a:pt x="4905109" y="265904"/>
                </a:cubicBezTo>
                <a:cubicBezTo>
                  <a:pt x="4898498" y="279584"/>
                  <a:pt x="4888241" y="289985"/>
                  <a:pt x="4874338" y="297105"/>
                </a:cubicBezTo>
                <a:cubicBezTo>
                  <a:pt x="4860435" y="304225"/>
                  <a:pt x="4852956" y="302436"/>
                  <a:pt x="4851902" y="291738"/>
                </a:cubicBezTo>
                <a:cubicBezTo>
                  <a:pt x="4850848" y="281040"/>
                  <a:pt x="4845127" y="268865"/>
                  <a:pt x="4834738" y="255213"/>
                </a:cubicBezTo>
                <a:cubicBezTo>
                  <a:pt x="4824348" y="241561"/>
                  <a:pt x="4825753" y="237933"/>
                  <a:pt x="4838954" y="244329"/>
                </a:cubicBezTo>
                <a:cubicBezTo>
                  <a:pt x="4852154" y="250725"/>
                  <a:pt x="4861371" y="254324"/>
                  <a:pt x="4866605" y="255127"/>
                </a:cubicBezTo>
                <a:cubicBezTo>
                  <a:pt x="4871840" y="255930"/>
                  <a:pt x="4876711" y="251123"/>
                  <a:pt x="4881221" y="240705"/>
                </a:cubicBezTo>
                <a:cubicBezTo>
                  <a:pt x="4885731" y="230286"/>
                  <a:pt x="4888886" y="214509"/>
                  <a:pt x="4890686" y="193371"/>
                </a:cubicBezTo>
                <a:cubicBezTo>
                  <a:pt x="4892485" y="172234"/>
                  <a:pt x="4893385" y="154552"/>
                  <a:pt x="4893385" y="140327"/>
                </a:cubicBezTo>
                <a:cubicBezTo>
                  <a:pt x="4893385" y="127492"/>
                  <a:pt x="4892148" y="120247"/>
                  <a:pt x="4889675" y="118591"/>
                </a:cubicBezTo>
                <a:cubicBezTo>
                  <a:pt x="4887201" y="116934"/>
                  <a:pt x="4881053" y="117339"/>
                  <a:pt x="4871230" y="119806"/>
                </a:cubicBezTo>
                <a:lnTo>
                  <a:pt x="4843094" y="126861"/>
                </a:lnTo>
                <a:cubicBezTo>
                  <a:pt x="4836269" y="127793"/>
                  <a:pt x="4830203" y="125556"/>
                  <a:pt x="4824897" y="120150"/>
                </a:cubicBezTo>
                <a:cubicBezTo>
                  <a:pt x="4811173" y="135738"/>
                  <a:pt x="4796887" y="147733"/>
                  <a:pt x="4782038" y="156137"/>
                </a:cubicBezTo>
                <a:cubicBezTo>
                  <a:pt x="4778325" y="158238"/>
                  <a:pt x="4775530" y="159516"/>
                  <a:pt x="4773653" y="159972"/>
                </a:cubicBezTo>
                <a:lnTo>
                  <a:pt x="4771990" y="159339"/>
                </a:lnTo>
                <a:lnTo>
                  <a:pt x="4771672" y="164902"/>
                </a:lnTo>
                <a:cubicBezTo>
                  <a:pt x="4771466" y="172234"/>
                  <a:pt x="4771587" y="181297"/>
                  <a:pt x="4772035" y="192091"/>
                </a:cubicBezTo>
                <a:cubicBezTo>
                  <a:pt x="4772931" y="213680"/>
                  <a:pt x="4772221" y="230028"/>
                  <a:pt x="4769906" y="241135"/>
                </a:cubicBezTo>
                <a:cubicBezTo>
                  <a:pt x="4767590" y="252241"/>
                  <a:pt x="4764478" y="261175"/>
                  <a:pt x="4760570" y="267937"/>
                </a:cubicBezTo>
                <a:cubicBezTo>
                  <a:pt x="4756662" y="274698"/>
                  <a:pt x="4752479" y="274798"/>
                  <a:pt x="4748019" y="268238"/>
                </a:cubicBezTo>
                <a:cubicBezTo>
                  <a:pt x="4743559" y="261677"/>
                  <a:pt x="4740146" y="256228"/>
                  <a:pt x="4737780" y="251890"/>
                </a:cubicBezTo>
                <a:cubicBezTo>
                  <a:pt x="4735414" y="247552"/>
                  <a:pt x="4733102" y="245207"/>
                  <a:pt x="4730843" y="244856"/>
                </a:cubicBezTo>
                <a:cubicBezTo>
                  <a:pt x="4728584" y="244505"/>
                  <a:pt x="4717360" y="245978"/>
                  <a:pt x="4697169" y="249276"/>
                </a:cubicBezTo>
                <a:cubicBezTo>
                  <a:pt x="4692465" y="269381"/>
                  <a:pt x="4687098" y="274881"/>
                  <a:pt x="4681068" y="265775"/>
                </a:cubicBezTo>
                <a:cubicBezTo>
                  <a:pt x="4675038" y="256669"/>
                  <a:pt x="4672023" y="244544"/>
                  <a:pt x="4672023" y="229401"/>
                </a:cubicBezTo>
                <a:cubicBezTo>
                  <a:pt x="4672023" y="215132"/>
                  <a:pt x="4671582" y="197404"/>
                  <a:pt x="4670700" y="176217"/>
                </a:cubicBezTo>
                <a:cubicBezTo>
                  <a:pt x="4669818" y="155029"/>
                  <a:pt x="4666670" y="139692"/>
                  <a:pt x="4661257" y="130206"/>
                </a:cubicBezTo>
                <a:cubicBezTo>
                  <a:pt x="4655844" y="120720"/>
                  <a:pt x="4656765" y="115977"/>
                  <a:pt x="4664021" y="115977"/>
                </a:cubicBezTo>
                <a:cubicBezTo>
                  <a:pt x="4668811" y="115977"/>
                  <a:pt x="4674411" y="116414"/>
                  <a:pt x="4680821" y="117289"/>
                </a:cubicBezTo>
                <a:cubicBezTo>
                  <a:pt x="4687704" y="108642"/>
                  <a:pt x="4695383" y="95270"/>
                  <a:pt x="4703858" y="77172"/>
                </a:cubicBezTo>
                <a:cubicBezTo>
                  <a:pt x="4712333" y="59075"/>
                  <a:pt x="4714997" y="44817"/>
                  <a:pt x="4711849" y="34399"/>
                </a:cubicBezTo>
                <a:cubicBezTo>
                  <a:pt x="4708702" y="23981"/>
                  <a:pt x="4716628" y="22895"/>
                  <a:pt x="4735629" y="31140"/>
                </a:cubicBezTo>
                <a:cubicBezTo>
                  <a:pt x="4751834" y="38970"/>
                  <a:pt x="4756841" y="45864"/>
                  <a:pt x="4750654" y="51822"/>
                </a:cubicBezTo>
                <a:cubicBezTo>
                  <a:pt x="4744466" y="57781"/>
                  <a:pt x="4737802" y="66116"/>
                  <a:pt x="4730660" y="76828"/>
                </a:cubicBezTo>
                <a:cubicBezTo>
                  <a:pt x="4723519" y="87540"/>
                  <a:pt x="4712577" y="101027"/>
                  <a:pt x="4697835" y="117289"/>
                </a:cubicBezTo>
                <a:cubicBezTo>
                  <a:pt x="4715187" y="114794"/>
                  <a:pt x="4727247" y="110571"/>
                  <a:pt x="4734016" y="104620"/>
                </a:cubicBezTo>
                <a:cubicBezTo>
                  <a:pt x="4740784" y="98668"/>
                  <a:pt x="4748112" y="97614"/>
                  <a:pt x="4755999" y="101458"/>
                </a:cubicBezTo>
                <a:cubicBezTo>
                  <a:pt x="4763886" y="105301"/>
                  <a:pt x="4770788" y="109302"/>
                  <a:pt x="4776703" y="113460"/>
                </a:cubicBezTo>
                <a:cubicBezTo>
                  <a:pt x="4782618" y="117619"/>
                  <a:pt x="4783955" y="122498"/>
                  <a:pt x="4780714" y="128098"/>
                </a:cubicBezTo>
                <a:cubicBezTo>
                  <a:pt x="4777474" y="133698"/>
                  <a:pt x="4774993" y="140366"/>
                  <a:pt x="4773272" y="148103"/>
                </a:cubicBezTo>
                <a:cubicBezTo>
                  <a:pt x="4772842" y="150037"/>
                  <a:pt x="4772493" y="152404"/>
                  <a:pt x="4772227" y="155204"/>
                </a:cubicBezTo>
                <a:lnTo>
                  <a:pt x="4772206" y="155576"/>
                </a:lnTo>
                <a:lnTo>
                  <a:pt x="4773394" y="152842"/>
                </a:lnTo>
                <a:cubicBezTo>
                  <a:pt x="4775186" y="150009"/>
                  <a:pt x="4777895" y="146353"/>
                  <a:pt x="4781521" y="141875"/>
                </a:cubicBezTo>
                <a:cubicBezTo>
                  <a:pt x="4796026" y="123965"/>
                  <a:pt x="4809298" y="103490"/>
                  <a:pt x="4821337" y="80453"/>
                </a:cubicBezTo>
                <a:cubicBezTo>
                  <a:pt x="4833375" y="57415"/>
                  <a:pt x="4837821" y="40476"/>
                  <a:pt x="4834673" y="29635"/>
                </a:cubicBezTo>
                <a:cubicBezTo>
                  <a:pt x="4832312" y="21504"/>
                  <a:pt x="4833965" y="17352"/>
                  <a:pt x="4839630" y="17178"/>
                </a:cubicBezTo>
                <a:close/>
                <a:moveTo>
                  <a:pt x="2708322" y="14821"/>
                </a:moveTo>
                <a:cubicBezTo>
                  <a:pt x="2710058" y="14732"/>
                  <a:pt x="2712254" y="14984"/>
                  <a:pt x="2714908" y="15578"/>
                </a:cubicBezTo>
                <a:cubicBezTo>
                  <a:pt x="2725527" y="17951"/>
                  <a:pt x="2733651" y="21263"/>
                  <a:pt x="2739280" y="25515"/>
                </a:cubicBezTo>
                <a:cubicBezTo>
                  <a:pt x="2744908" y="29767"/>
                  <a:pt x="2746149" y="35503"/>
                  <a:pt x="2743001" y="42724"/>
                </a:cubicBezTo>
                <a:cubicBezTo>
                  <a:pt x="2739853" y="49944"/>
                  <a:pt x="2738279" y="67156"/>
                  <a:pt x="2738279" y="94359"/>
                </a:cubicBezTo>
                <a:cubicBezTo>
                  <a:pt x="2741205" y="94431"/>
                  <a:pt x="2747335" y="93097"/>
                  <a:pt x="2756671" y="90358"/>
                </a:cubicBezTo>
                <a:cubicBezTo>
                  <a:pt x="2766006" y="87619"/>
                  <a:pt x="2774047" y="90089"/>
                  <a:pt x="2780794" y="97769"/>
                </a:cubicBezTo>
                <a:cubicBezTo>
                  <a:pt x="2787542" y="105448"/>
                  <a:pt x="2786649" y="110198"/>
                  <a:pt x="2778116" y="112019"/>
                </a:cubicBezTo>
                <a:cubicBezTo>
                  <a:pt x="2769584" y="113840"/>
                  <a:pt x="2756305" y="115948"/>
                  <a:pt x="2738279" y="118343"/>
                </a:cubicBezTo>
                <a:lnTo>
                  <a:pt x="2738279" y="159148"/>
                </a:lnTo>
                <a:cubicBezTo>
                  <a:pt x="2745693" y="159220"/>
                  <a:pt x="2757718" y="157660"/>
                  <a:pt x="2774352" y="154470"/>
                </a:cubicBezTo>
                <a:cubicBezTo>
                  <a:pt x="2790987" y="151279"/>
                  <a:pt x="2803305" y="154660"/>
                  <a:pt x="2811307" y="164612"/>
                </a:cubicBezTo>
                <a:cubicBezTo>
                  <a:pt x="2819309" y="174564"/>
                  <a:pt x="2815867" y="179318"/>
                  <a:pt x="2800982" y="178873"/>
                </a:cubicBezTo>
                <a:cubicBezTo>
                  <a:pt x="2786097" y="178429"/>
                  <a:pt x="2765196" y="179024"/>
                  <a:pt x="2738279" y="180659"/>
                </a:cubicBezTo>
                <a:cubicBezTo>
                  <a:pt x="2739183" y="213885"/>
                  <a:pt x="2739634" y="237783"/>
                  <a:pt x="2739634" y="252352"/>
                </a:cubicBezTo>
                <a:cubicBezTo>
                  <a:pt x="2739634" y="267539"/>
                  <a:pt x="2738527" y="284621"/>
                  <a:pt x="2736311" y="303601"/>
                </a:cubicBezTo>
                <a:cubicBezTo>
                  <a:pt x="2734096" y="322580"/>
                  <a:pt x="2728668" y="326821"/>
                  <a:pt x="2720028" y="316324"/>
                </a:cubicBezTo>
                <a:cubicBezTo>
                  <a:pt x="2711388" y="305827"/>
                  <a:pt x="2707971" y="294703"/>
                  <a:pt x="2709778" y="282951"/>
                </a:cubicBezTo>
                <a:cubicBezTo>
                  <a:pt x="2711585" y="271199"/>
                  <a:pt x="2712937" y="257314"/>
                  <a:pt x="2713833" y="241296"/>
                </a:cubicBezTo>
                <a:cubicBezTo>
                  <a:pt x="2714729" y="225278"/>
                  <a:pt x="2715177" y="206048"/>
                  <a:pt x="2715177" y="183605"/>
                </a:cubicBezTo>
                <a:cubicBezTo>
                  <a:pt x="2701196" y="185384"/>
                  <a:pt x="2688562" y="187398"/>
                  <a:pt x="2677276" y="189650"/>
                </a:cubicBezTo>
                <a:cubicBezTo>
                  <a:pt x="2675570" y="217068"/>
                  <a:pt x="2668650" y="240102"/>
                  <a:pt x="2656519" y="258752"/>
                </a:cubicBezTo>
                <a:cubicBezTo>
                  <a:pt x="2644387" y="277401"/>
                  <a:pt x="2629308" y="290458"/>
                  <a:pt x="2611282" y="297922"/>
                </a:cubicBezTo>
                <a:cubicBezTo>
                  <a:pt x="2593257" y="305386"/>
                  <a:pt x="2590844" y="302823"/>
                  <a:pt x="2604044" y="290232"/>
                </a:cubicBezTo>
                <a:cubicBezTo>
                  <a:pt x="2617244" y="277641"/>
                  <a:pt x="2628272" y="262713"/>
                  <a:pt x="2637127" y="245448"/>
                </a:cubicBezTo>
                <a:cubicBezTo>
                  <a:pt x="2645982" y="228182"/>
                  <a:pt x="2651299" y="210716"/>
                  <a:pt x="2653077" y="193048"/>
                </a:cubicBezTo>
                <a:cubicBezTo>
                  <a:pt x="2643655" y="194841"/>
                  <a:pt x="2634653" y="196863"/>
                  <a:pt x="2626071" y="199114"/>
                </a:cubicBezTo>
                <a:cubicBezTo>
                  <a:pt x="2617488" y="201366"/>
                  <a:pt x="2608597" y="198419"/>
                  <a:pt x="2599398" y="190274"/>
                </a:cubicBezTo>
                <a:cubicBezTo>
                  <a:pt x="2590199" y="182128"/>
                  <a:pt x="2591027" y="178056"/>
                  <a:pt x="2601882" y="178056"/>
                </a:cubicBezTo>
                <a:cubicBezTo>
                  <a:pt x="2609726" y="178056"/>
                  <a:pt x="2627243" y="175998"/>
                  <a:pt x="2654432" y="171882"/>
                </a:cubicBezTo>
                <a:lnTo>
                  <a:pt x="2654432" y="129615"/>
                </a:lnTo>
                <a:cubicBezTo>
                  <a:pt x="2651249" y="130504"/>
                  <a:pt x="2646459" y="131400"/>
                  <a:pt x="2640063" y="132303"/>
                </a:cubicBezTo>
                <a:cubicBezTo>
                  <a:pt x="2633667" y="133207"/>
                  <a:pt x="2626816" y="130360"/>
                  <a:pt x="2619510" y="123764"/>
                </a:cubicBezTo>
                <a:cubicBezTo>
                  <a:pt x="2612204" y="117167"/>
                  <a:pt x="2613183" y="113557"/>
                  <a:pt x="2622446" y="112933"/>
                </a:cubicBezTo>
                <a:cubicBezTo>
                  <a:pt x="2631710" y="112309"/>
                  <a:pt x="2642372" y="110858"/>
                  <a:pt x="2654432" y="108577"/>
                </a:cubicBezTo>
                <a:cubicBezTo>
                  <a:pt x="2654432" y="99400"/>
                  <a:pt x="2653998" y="90018"/>
                  <a:pt x="2653131" y="80431"/>
                </a:cubicBezTo>
                <a:cubicBezTo>
                  <a:pt x="2652263" y="70845"/>
                  <a:pt x="2650015" y="61771"/>
                  <a:pt x="2646387" y="53210"/>
                </a:cubicBezTo>
                <a:cubicBezTo>
                  <a:pt x="2642759" y="44649"/>
                  <a:pt x="2645545" y="41551"/>
                  <a:pt x="2654744" y="43917"/>
                </a:cubicBezTo>
                <a:cubicBezTo>
                  <a:pt x="2663943" y="46284"/>
                  <a:pt x="2671167" y="49098"/>
                  <a:pt x="2676416" y="52360"/>
                </a:cubicBezTo>
                <a:cubicBezTo>
                  <a:pt x="2681664" y="55623"/>
                  <a:pt x="2683374" y="59788"/>
                  <a:pt x="2681546" y="64858"/>
                </a:cubicBezTo>
                <a:cubicBezTo>
                  <a:pt x="2679718" y="69927"/>
                  <a:pt x="2678380" y="82908"/>
                  <a:pt x="2677534" y="103802"/>
                </a:cubicBezTo>
                <a:cubicBezTo>
                  <a:pt x="2688089" y="103042"/>
                  <a:pt x="2700185" y="101458"/>
                  <a:pt x="2713822" y="99048"/>
                </a:cubicBezTo>
                <a:cubicBezTo>
                  <a:pt x="2713822" y="82686"/>
                  <a:pt x="2713385" y="68364"/>
                  <a:pt x="2712510" y="56082"/>
                </a:cubicBezTo>
                <a:cubicBezTo>
                  <a:pt x="2711635" y="43799"/>
                  <a:pt x="2709162" y="33385"/>
                  <a:pt x="2705089" y="24838"/>
                </a:cubicBezTo>
                <a:cubicBezTo>
                  <a:pt x="2702035" y="18428"/>
                  <a:pt x="2703112" y="15089"/>
                  <a:pt x="2708322" y="14821"/>
                </a:cubicBezTo>
                <a:close/>
                <a:moveTo>
                  <a:pt x="5557298" y="13470"/>
                </a:moveTo>
                <a:cubicBezTo>
                  <a:pt x="5558983" y="13389"/>
                  <a:pt x="5561098" y="13647"/>
                  <a:pt x="5563643" y="14244"/>
                </a:cubicBezTo>
                <a:cubicBezTo>
                  <a:pt x="5573824" y="16632"/>
                  <a:pt x="5581952" y="19948"/>
                  <a:pt x="5588024" y="24192"/>
                </a:cubicBezTo>
                <a:cubicBezTo>
                  <a:pt x="5594098" y="28437"/>
                  <a:pt x="5595532" y="33571"/>
                  <a:pt x="5592326" y="39594"/>
                </a:cubicBezTo>
                <a:cubicBezTo>
                  <a:pt x="5589121" y="45617"/>
                  <a:pt x="5586849" y="54174"/>
                  <a:pt x="5585508" y="65266"/>
                </a:cubicBezTo>
                <a:cubicBezTo>
                  <a:pt x="5584167" y="76359"/>
                  <a:pt x="5581740" y="87856"/>
                  <a:pt x="5578227" y="99758"/>
                </a:cubicBezTo>
                <a:cubicBezTo>
                  <a:pt x="5593657" y="95600"/>
                  <a:pt x="5603437" y="91860"/>
                  <a:pt x="5607567" y="88541"/>
                </a:cubicBezTo>
                <a:cubicBezTo>
                  <a:pt x="5611697" y="85221"/>
                  <a:pt x="5618380" y="85472"/>
                  <a:pt x="5627615" y="89293"/>
                </a:cubicBezTo>
                <a:cubicBezTo>
                  <a:pt x="5636849" y="93115"/>
                  <a:pt x="5644202" y="97396"/>
                  <a:pt x="5649674" y="102135"/>
                </a:cubicBezTo>
                <a:cubicBezTo>
                  <a:pt x="5655144" y="106875"/>
                  <a:pt x="5655374" y="112883"/>
                  <a:pt x="5650362" y="120161"/>
                </a:cubicBezTo>
                <a:cubicBezTo>
                  <a:pt x="5645350" y="127438"/>
                  <a:pt x="5641736" y="141062"/>
                  <a:pt x="5639521" y="161030"/>
                </a:cubicBezTo>
                <a:cubicBezTo>
                  <a:pt x="5637305" y="180999"/>
                  <a:pt x="5633684" y="202391"/>
                  <a:pt x="5628658" y="225206"/>
                </a:cubicBezTo>
                <a:cubicBezTo>
                  <a:pt x="5623632" y="248022"/>
                  <a:pt x="5617576" y="264628"/>
                  <a:pt x="5610493" y="275024"/>
                </a:cubicBezTo>
                <a:cubicBezTo>
                  <a:pt x="5603408" y="285421"/>
                  <a:pt x="5595033" y="293028"/>
                  <a:pt x="5585368" y="297847"/>
                </a:cubicBezTo>
                <a:cubicBezTo>
                  <a:pt x="5575703" y="302665"/>
                  <a:pt x="5570074" y="300184"/>
                  <a:pt x="5568483" y="290404"/>
                </a:cubicBezTo>
                <a:cubicBezTo>
                  <a:pt x="5566891" y="280624"/>
                  <a:pt x="5561567" y="269575"/>
                  <a:pt x="5552511" y="257257"/>
                </a:cubicBezTo>
                <a:cubicBezTo>
                  <a:pt x="5543455" y="244939"/>
                  <a:pt x="5544628" y="241529"/>
                  <a:pt x="5556028" y="247029"/>
                </a:cubicBezTo>
                <a:cubicBezTo>
                  <a:pt x="5567429" y="252528"/>
                  <a:pt x="5574939" y="255453"/>
                  <a:pt x="5578560" y="255805"/>
                </a:cubicBezTo>
                <a:cubicBezTo>
                  <a:pt x="5582181" y="256156"/>
                  <a:pt x="5585959" y="253729"/>
                  <a:pt x="5589896" y="248524"/>
                </a:cubicBezTo>
                <a:cubicBezTo>
                  <a:pt x="5593832" y="243318"/>
                  <a:pt x="5598020" y="232283"/>
                  <a:pt x="5602458" y="215419"/>
                </a:cubicBezTo>
                <a:cubicBezTo>
                  <a:pt x="5606897" y="198555"/>
                  <a:pt x="5610467" y="178264"/>
                  <a:pt x="5613171" y="154545"/>
                </a:cubicBezTo>
                <a:cubicBezTo>
                  <a:pt x="5615873" y="130826"/>
                  <a:pt x="5615873" y="117590"/>
                  <a:pt x="5613171" y="114837"/>
                </a:cubicBezTo>
                <a:cubicBezTo>
                  <a:pt x="5610467" y="112084"/>
                  <a:pt x="5606205" y="111349"/>
                  <a:pt x="5600382" y="112632"/>
                </a:cubicBezTo>
                <a:cubicBezTo>
                  <a:pt x="5594560" y="113916"/>
                  <a:pt x="5586523" y="116135"/>
                  <a:pt x="5576269" y="119290"/>
                </a:cubicBezTo>
                <a:cubicBezTo>
                  <a:pt x="5570232" y="149476"/>
                  <a:pt x="5561961" y="176898"/>
                  <a:pt x="5551457" y="201556"/>
                </a:cubicBezTo>
                <a:cubicBezTo>
                  <a:pt x="5540953" y="226214"/>
                  <a:pt x="5529033" y="246129"/>
                  <a:pt x="5515696" y="261301"/>
                </a:cubicBezTo>
                <a:cubicBezTo>
                  <a:pt x="5502360" y="276473"/>
                  <a:pt x="5485575" y="288687"/>
                  <a:pt x="5465341" y="297944"/>
                </a:cubicBezTo>
                <a:cubicBezTo>
                  <a:pt x="5445106" y="307200"/>
                  <a:pt x="5443182" y="304386"/>
                  <a:pt x="5459565" y="289501"/>
                </a:cubicBezTo>
                <a:cubicBezTo>
                  <a:pt x="5475949" y="274616"/>
                  <a:pt x="5491275" y="256472"/>
                  <a:pt x="5505543" y="235069"/>
                </a:cubicBezTo>
                <a:cubicBezTo>
                  <a:pt x="5519812" y="213666"/>
                  <a:pt x="5534088" y="176715"/>
                  <a:pt x="5548370" y="124215"/>
                </a:cubicBezTo>
                <a:cubicBezTo>
                  <a:pt x="5541659" y="126897"/>
                  <a:pt x="5535697" y="128467"/>
                  <a:pt x="5530484" y="128926"/>
                </a:cubicBezTo>
                <a:cubicBezTo>
                  <a:pt x="5525272" y="129385"/>
                  <a:pt x="5519529" y="125990"/>
                  <a:pt x="5513255" y="118741"/>
                </a:cubicBezTo>
                <a:cubicBezTo>
                  <a:pt x="5506981" y="111492"/>
                  <a:pt x="5510168" y="107868"/>
                  <a:pt x="5522816" y="107868"/>
                </a:cubicBezTo>
                <a:cubicBezTo>
                  <a:pt x="5532309" y="107868"/>
                  <a:pt x="5541853" y="106763"/>
                  <a:pt x="5551446" y="104555"/>
                </a:cubicBezTo>
                <a:cubicBezTo>
                  <a:pt x="5554802" y="88623"/>
                  <a:pt x="5556928" y="73222"/>
                  <a:pt x="5557824" y="58351"/>
                </a:cubicBezTo>
                <a:cubicBezTo>
                  <a:pt x="5558720" y="43480"/>
                  <a:pt x="5557369" y="31814"/>
                  <a:pt x="5553770" y="23354"/>
                </a:cubicBezTo>
                <a:cubicBezTo>
                  <a:pt x="5551070" y="17008"/>
                  <a:pt x="5552246" y="13714"/>
                  <a:pt x="5557298" y="13470"/>
                </a:cubicBezTo>
                <a:close/>
                <a:moveTo>
                  <a:pt x="1962380" y="9100"/>
                </a:moveTo>
                <a:cubicBezTo>
                  <a:pt x="1965337" y="8952"/>
                  <a:pt x="1970337" y="10533"/>
                  <a:pt x="1977378" y="13846"/>
                </a:cubicBezTo>
                <a:cubicBezTo>
                  <a:pt x="1991302" y="19539"/>
                  <a:pt x="1995583" y="24992"/>
                  <a:pt x="1990219" y="30205"/>
                </a:cubicBezTo>
                <a:cubicBezTo>
                  <a:pt x="1984856" y="35417"/>
                  <a:pt x="1980339" y="38353"/>
                  <a:pt x="1976668" y="39013"/>
                </a:cubicBezTo>
                <a:cubicBezTo>
                  <a:pt x="1989273" y="38210"/>
                  <a:pt x="1997533" y="36884"/>
                  <a:pt x="2001448" y="35034"/>
                </a:cubicBezTo>
                <a:cubicBezTo>
                  <a:pt x="2005363" y="33184"/>
                  <a:pt x="2009525" y="33005"/>
                  <a:pt x="2013934" y="34496"/>
                </a:cubicBezTo>
                <a:cubicBezTo>
                  <a:pt x="2018344" y="35987"/>
                  <a:pt x="2023808" y="39329"/>
                  <a:pt x="2030325" y="44520"/>
                </a:cubicBezTo>
                <a:cubicBezTo>
                  <a:pt x="2036843" y="49711"/>
                  <a:pt x="2036244" y="54490"/>
                  <a:pt x="2028529" y="58856"/>
                </a:cubicBezTo>
                <a:cubicBezTo>
                  <a:pt x="2020814" y="63223"/>
                  <a:pt x="2007578" y="76312"/>
                  <a:pt x="1988821" y="98123"/>
                </a:cubicBezTo>
                <a:cubicBezTo>
                  <a:pt x="2003821" y="105910"/>
                  <a:pt x="2019968" y="113575"/>
                  <a:pt x="2037262" y="121118"/>
                </a:cubicBezTo>
                <a:cubicBezTo>
                  <a:pt x="2054557" y="128661"/>
                  <a:pt x="2071951" y="134501"/>
                  <a:pt x="2089446" y="138638"/>
                </a:cubicBezTo>
                <a:cubicBezTo>
                  <a:pt x="2106941" y="142775"/>
                  <a:pt x="2110046" y="146550"/>
                  <a:pt x="2098760" y="149963"/>
                </a:cubicBezTo>
                <a:cubicBezTo>
                  <a:pt x="2087475" y="153376"/>
                  <a:pt x="2076512" y="156011"/>
                  <a:pt x="2065871" y="157868"/>
                </a:cubicBezTo>
                <a:cubicBezTo>
                  <a:pt x="2055231" y="159725"/>
                  <a:pt x="2043074" y="156295"/>
                  <a:pt x="2029400" y="147576"/>
                </a:cubicBezTo>
                <a:lnTo>
                  <a:pt x="2029339" y="147535"/>
                </a:lnTo>
                <a:lnTo>
                  <a:pt x="2032014" y="153814"/>
                </a:lnTo>
                <a:cubicBezTo>
                  <a:pt x="2032014" y="160769"/>
                  <a:pt x="2017616" y="166046"/>
                  <a:pt x="1988821" y="169645"/>
                </a:cubicBezTo>
                <a:lnTo>
                  <a:pt x="1988821" y="180745"/>
                </a:lnTo>
                <a:cubicBezTo>
                  <a:pt x="1995676" y="179138"/>
                  <a:pt x="2003254" y="177385"/>
                  <a:pt x="2011557" y="175485"/>
                </a:cubicBezTo>
                <a:cubicBezTo>
                  <a:pt x="2019860" y="173585"/>
                  <a:pt x="2026694" y="175865"/>
                  <a:pt x="2032057" y="182326"/>
                </a:cubicBezTo>
                <a:cubicBezTo>
                  <a:pt x="2037420" y="188786"/>
                  <a:pt x="2034326" y="192862"/>
                  <a:pt x="2022775" y="194554"/>
                </a:cubicBezTo>
                <a:cubicBezTo>
                  <a:pt x="2011224" y="196246"/>
                  <a:pt x="1999906" y="197838"/>
                  <a:pt x="1988821" y="199329"/>
                </a:cubicBezTo>
                <a:lnTo>
                  <a:pt x="1988821" y="211784"/>
                </a:lnTo>
                <a:cubicBezTo>
                  <a:pt x="2005298" y="210063"/>
                  <a:pt x="2020682" y="207607"/>
                  <a:pt x="2034972" y="204417"/>
                </a:cubicBezTo>
                <a:cubicBezTo>
                  <a:pt x="2049261" y="201226"/>
                  <a:pt x="2060662" y="204607"/>
                  <a:pt x="2069173" y="214559"/>
                </a:cubicBezTo>
                <a:cubicBezTo>
                  <a:pt x="2077684" y="224511"/>
                  <a:pt x="2073428" y="229261"/>
                  <a:pt x="2056407" y="228809"/>
                </a:cubicBezTo>
                <a:cubicBezTo>
                  <a:pt x="2039385" y="228358"/>
                  <a:pt x="2016856" y="229788"/>
                  <a:pt x="1988821" y="233101"/>
                </a:cubicBezTo>
                <a:cubicBezTo>
                  <a:pt x="1989667" y="266241"/>
                  <a:pt x="1986795" y="291021"/>
                  <a:pt x="1980206" y="307440"/>
                </a:cubicBezTo>
                <a:cubicBezTo>
                  <a:pt x="1973617" y="323860"/>
                  <a:pt x="1969329" y="323817"/>
                  <a:pt x="1967343" y="307311"/>
                </a:cubicBezTo>
                <a:cubicBezTo>
                  <a:pt x="1965357" y="290806"/>
                  <a:pt x="1964364" y="267116"/>
                  <a:pt x="1964364" y="236241"/>
                </a:cubicBezTo>
                <a:cubicBezTo>
                  <a:pt x="1936845" y="240744"/>
                  <a:pt x="1919529" y="243895"/>
                  <a:pt x="1912417" y="245695"/>
                </a:cubicBezTo>
                <a:cubicBezTo>
                  <a:pt x="1905304" y="247495"/>
                  <a:pt x="1896660" y="244852"/>
                  <a:pt x="1886486" y="237768"/>
                </a:cubicBezTo>
                <a:cubicBezTo>
                  <a:pt x="1876312" y="230684"/>
                  <a:pt x="1877846" y="226848"/>
                  <a:pt x="1891089" y="226260"/>
                </a:cubicBezTo>
                <a:cubicBezTo>
                  <a:pt x="1904332" y="225672"/>
                  <a:pt x="1928757" y="222833"/>
                  <a:pt x="1964364" y="217742"/>
                </a:cubicBezTo>
                <a:lnTo>
                  <a:pt x="1964364" y="203847"/>
                </a:lnTo>
                <a:cubicBezTo>
                  <a:pt x="1955100" y="204721"/>
                  <a:pt x="1948005" y="205840"/>
                  <a:pt x="1943080" y="207202"/>
                </a:cubicBezTo>
                <a:cubicBezTo>
                  <a:pt x="1938154" y="208565"/>
                  <a:pt x="1931019" y="206173"/>
                  <a:pt x="1921677" y="200029"/>
                </a:cubicBezTo>
                <a:cubicBezTo>
                  <a:pt x="1912334" y="193884"/>
                  <a:pt x="1913603" y="190496"/>
                  <a:pt x="1925484" y="189865"/>
                </a:cubicBezTo>
                <a:cubicBezTo>
                  <a:pt x="1937365" y="189234"/>
                  <a:pt x="1950325" y="187750"/>
                  <a:pt x="1964364" y="185412"/>
                </a:cubicBezTo>
                <a:lnTo>
                  <a:pt x="1964364" y="174141"/>
                </a:lnTo>
                <a:cubicBezTo>
                  <a:pt x="1952304" y="176851"/>
                  <a:pt x="1944015" y="178880"/>
                  <a:pt x="1939498" y="180228"/>
                </a:cubicBezTo>
                <a:cubicBezTo>
                  <a:pt x="1934981" y="181576"/>
                  <a:pt x="1928772" y="178959"/>
                  <a:pt x="1920870" y="172377"/>
                </a:cubicBezTo>
                <a:cubicBezTo>
                  <a:pt x="1912969" y="165795"/>
                  <a:pt x="1913381" y="162188"/>
                  <a:pt x="1922107" y="161557"/>
                </a:cubicBezTo>
                <a:cubicBezTo>
                  <a:pt x="1930833" y="160926"/>
                  <a:pt x="1944919" y="158983"/>
                  <a:pt x="1964364" y="155728"/>
                </a:cubicBezTo>
                <a:cubicBezTo>
                  <a:pt x="1964364" y="146436"/>
                  <a:pt x="1962306" y="138914"/>
                  <a:pt x="1958191" y="133164"/>
                </a:cubicBezTo>
                <a:lnTo>
                  <a:pt x="1956184" y="128320"/>
                </a:lnTo>
                <a:lnTo>
                  <a:pt x="1938057" y="143983"/>
                </a:lnTo>
                <a:cubicBezTo>
                  <a:pt x="1923473" y="153089"/>
                  <a:pt x="1910036" y="159044"/>
                  <a:pt x="1897746" y="161848"/>
                </a:cubicBezTo>
                <a:cubicBezTo>
                  <a:pt x="1885457" y="164651"/>
                  <a:pt x="1888239" y="159686"/>
                  <a:pt x="1906093" y="146952"/>
                </a:cubicBezTo>
                <a:cubicBezTo>
                  <a:pt x="1923946" y="134218"/>
                  <a:pt x="1942466" y="118623"/>
                  <a:pt x="1961654" y="100167"/>
                </a:cubicBezTo>
                <a:cubicBezTo>
                  <a:pt x="1955272" y="98030"/>
                  <a:pt x="1948281" y="95248"/>
                  <a:pt x="1940681" y="91821"/>
                </a:cubicBezTo>
                <a:cubicBezTo>
                  <a:pt x="1931761" y="98704"/>
                  <a:pt x="1923129" y="103799"/>
                  <a:pt x="1914783" y="107104"/>
                </a:cubicBezTo>
                <a:cubicBezTo>
                  <a:pt x="1906437" y="110409"/>
                  <a:pt x="1906383" y="107126"/>
                  <a:pt x="1914621" y="97252"/>
                </a:cubicBezTo>
                <a:cubicBezTo>
                  <a:pt x="1922860" y="87379"/>
                  <a:pt x="1932984" y="72964"/>
                  <a:pt x="1944994" y="54006"/>
                </a:cubicBezTo>
                <a:cubicBezTo>
                  <a:pt x="1957004" y="35048"/>
                  <a:pt x="1961883" y="21959"/>
                  <a:pt x="1959632" y="14739"/>
                </a:cubicBezTo>
                <a:cubicBezTo>
                  <a:pt x="1958506" y="11129"/>
                  <a:pt x="1959422" y="9249"/>
                  <a:pt x="1962380" y="9100"/>
                </a:cubicBezTo>
                <a:close/>
                <a:moveTo>
                  <a:pt x="3347641" y="8286"/>
                </a:moveTo>
                <a:cubicBezTo>
                  <a:pt x="3353319" y="7174"/>
                  <a:pt x="3362117" y="9454"/>
                  <a:pt x="3374034" y="15126"/>
                </a:cubicBezTo>
                <a:cubicBezTo>
                  <a:pt x="3385951" y="20797"/>
                  <a:pt x="3387661" y="28491"/>
                  <a:pt x="3379164" y="38206"/>
                </a:cubicBezTo>
                <a:cubicBezTo>
                  <a:pt x="3370667" y="47922"/>
                  <a:pt x="3363816" y="56031"/>
                  <a:pt x="3358611" y="62535"/>
                </a:cubicBezTo>
                <a:cubicBezTo>
                  <a:pt x="3353405" y="69038"/>
                  <a:pt x="3346960" y="77395"/>
                  <a:pt x="3339273" y="87605"/>
                </a:cubicBezTo>
                <a:cubicBezTo>
                  <a:pt x="3352911" y="86788"/>
                  <a:pt x="3365079" y="85486"/>
                  <a:pt x="3375776" y="83701"/>
                </a:cubicBezTo>
                <a:cubicBezTo>
                  <a:pt x="3386474" y="81915"/>
                  <a:pt x="3395383" y="79420"/>
                  <a:pt x="3402503" y="76215"/>
                </a:cubicBezTo>
                <a:cubicBezTo>
                  <a:pt x="3409623" y="73010"/>
                  <a:pt x="3417417" y="72838"/>
                  <a:pt x="3425884" y="75699"/>
                </a:cubicBezTo>
                <a:cubicBezTo>
                  <a:pt x="3434353" y="78560"/>
                  <a:pt x="3443405" y="83489"/>
                  <a:pt x="3453041" y="90487"/>
                </a:cubicBezTo>
                <a:cubicBezTo>
                  <a:pt x="3462678" y="97485"/>
                  <a:pt x="3465231" y="104422"/>
                  <a:pt x="3460699" y="111299"/>
                </a:cubicBezTo>
                <a:cubicBezTo>
                  <a:pt x="3456168" y="118175"/>
                  <a:pt x="3453694" y="127571"/>
                  <a:pt x="3453278" y="139488"/>
                </a:cubicBezTo>
                <a:cubicBezTo>
                  <a:pt x="3452862" y="151404"/>
                  <a:pt x="3452654" y="167881"/>
                  <a:pt x="3452654" y="188918"/>
                </a:cubicBezTo>
                <a:lnTo>
                  <a:pt x="3452654" y="232111"/>
                </a:lnTo>
                <a:cubicBezTo>
                  <a:pt x="3452654" y="241920"/>
                  <a:pt x="3452877" y="251492"/>
                  <a:pt x="3453321" y="260827"/>
                </a:cubicBezTo>
                <a:cubicBezTo>
                  <a:pt x="3453766" y="270163"/>
                  <a:pt x="3449937" y="283471"/>
                  <a:pt x="3441834" y="300751"/>
                </a:cubicBezTo>
                <a:cubicBezTo>
                  <a:pt x="3433733" y="318031"/>
                  <a:pt x="3426372" y="320042"/>
                  <a:pt x="3419754" y="306784"/>
                </a:cubicBezTo>
                <a:cubicBezTo>
                  <a:pt x="3413136" y="293527"/>
                  <a:pt x="3407823" y="283854"/>
                  <a:pt x="3403815" y="277767"/>
                </a:cubicBezTo>
                <a:cubicBezTo>
                  <a:pt x="3399807" y="271679"/>
                  <a:pt x="3393250" y="269084"/>
                  <a:pt x="3384144" y="269980"/>
                </a:cubicBezTo>
                <a:cubicBezTo>
                  <a:pt x="3375038" y="270876"/>
                  <a:pt x="3365451" y="271325"/>
                  <a:pt x="3355384" y="271325"/>
                </a:cubicBezTo>
                <a:cubicBezTo>
                  <a:pt x="3345705" y="271325"/>
                  <a:pt x="3331996" y="272135"/>
                  <a:pt x="3314257" y="273755"/>
                </a:cubicBezTo>
                <a:cubicBezTo>
                  <a:pt x="3308420" y="296441"/>
                  <a:pt x="3301881" y="300898"/>
                  <a:pt x="3294639" y="287124"/>
                </a:cubicBezTo>
                <a:cubicBezTo>
                  <a:pt x="3287398" y="273350"/>
                  <a:pt x="3285125" y="259146"/>
                  <a:pt x="3287820" y="244512"/>
                </a:cubicBezTo>
                <a:cubicBezTo>
                  <a:pt x="3290517" y="229878"/>
                  <a:pt x="3291864" y="205044"/>
                  <a:pt x="3291864" y="170011"/>
                </a:cubicBezTo>
                <a:cubicBezTo>
                  <a:pt x="3291864" y="134734"/>
                  <a:pt x="3289842" y="112406"/>
                  <a:pt x="3285799" y="103028"/>
                </a:cubicBezTo>
                <a:cubicBezTo>
                  <a:pt x="3281755" y="93649"/>
                  <a:pt x="3283569" y="89415"/>
                  <a:pt x="3291241" y="90326"/>
                </a:cubicBezTo>
                <a:cubicBezTo>
                  <a:pt x="3298913" y="91237"/>
                  <a:pt x="3308564" y="91312"/>
                  <a:pt x="3320194" y="90552"/>
                </a:cubicBezTo>
                <a:cubicBezTo>
                  <a:pt x="3324811" y="83611"/>
                  <a:pt x="3330468" y="71996"/>
                  <a:pt x="3337165" y="55705"/>
                </a:cubicBezTo>
                <a:cubicBezTo>
                  <a:pt x="3343862" y="39415"/>
                  <a:pt x="3345863" y="27717"/>
                  <a:pt x="3343167" y="20611"/>
                </a:cubicBezTo>
                <a:cubicBezTo>
                  <a:pt x="3340471" y="13505"/>
                  <a:pt x="3341962" y="9397"/>
                  <a:pt x="3347641" y="8286"/>
                </a:cubicBezTo>
                <a:close/>
                <a:moveTo>
                  <a:pt x="2277317" y="7597"/>
                </a:moveTo>
                <a:cubicBezTo>
                  <a:pt x="2280479" y="6877"/>
                  <a:pt x="2285785" y="8282"/>
                  <a:pt x="2293235" y="11813"/>
                </a:cubicBezTo>
                <a:cubicBezTo>
                  <a:pt x="2308135" y="18876"/>
                  <a:pt x="2313243" y="25548"/>
                  <a:pt x="2308561" y="31829"/>
                </a:cubicBezTo>
                <a:cubicBezTo>
                  <a:pt x="2303879" y="38110"/>
                  <a:pt x="2300265" y="44419"/>
                  <a:pt x="2297720" y="50758"/>
                </a:cubicBezTo>
                <a:cubicBezTo>
                  <a:pt x="2295175" y="57096"/>
                  <a:pt x="2291686" y="64876"/>
                  <a:pt x="2287255" y="74096"/>
                </a:cubicBezTo>
                <a:cubicBezTo>
                  <a:pt x="2299143" y="72376"/>
                  <a:pt x="2310680" y="70174"/>
                  <a:pt x="2321865" y="67493"/>
                </a:cubicBezTo>
                <a:cubicBezTo>
                  <a:pt x="2333051" y="64811"/>
                  <a:pt x="2343730" y="61868"/>
                  <a:pt x="2353905" y="58663"/>
                </a:cubicBezTo>
                <a:cubicBezTo>
                  <a:pt x="2364079" y="55458"/>
                  <a:pt x="2373511" y="57874"/>
                  <a:pt x="2382202" y="65912"/>
                </a:cubicBezTo>
                <a:cubicBezTo>
                  <a:pt x="2390892" y="73949"/>
                  <a:pt x="2386253" y="80051"/>
                  <a:pt x="2368284" y="84217"/>
                </a:cubicBezTo>
                <a:cubicBezTo>
                  <a:pt x="2350316" y="88383"/>
                  <a:pt x="2333653" y="91796"/>
                  <a:pt x="2318294" y="94456"/>
                </a:cubicBezTo>
                <a:cubicBezTo>
                  <a:pt x="2302936" y="97116"/>
                  <a:pt x="2289413" y="99278"/>
                  <a:pt x="2277726" y="100941"/>
                </a:cubicBezTo>
                <a:cubicBezTo>
                  <a:pt x="2264820" y="126754"/>
                  <a:pt x="2250444" y="151103"/>
                  <a:pt x="2234598" y="173990"/>
                </a:cubicBezTo>
                <a:cubicBezTo>
                  <a:pt x="2234598" y="204643"/>
                  <a:pt x="2234467" y="228632"/>
                  <a:pt x="2234205" y="245958"/>
                </a:cubicBezTo>
                <a:lnTo>
                  <a:pt x="2233961" y="257995"/>
                </a:lnTo>
                <a:lnTo>
                  <a:pt x="2234684" y="257440"/>
                </a:lnTo>
                <a:cubicBezTo>
                  <a:pt x="2242041" y="256773"/>
                  <a:pt x="2268505" y="253435"/>
                  <a:pt x="2314079" y="247427"/>
                </a:cubicBezTo>
                <a:lnTo>
                  <a:pt x="2314079" y="199803"/>
                </a:lnTo>
                <a:cubicBezTo>
                  <a:pt x="2292970" y="203402"/>
                  <a:pt x="2277568" y="202072"/>
                  <a:pt x="2267874" y="195813"/>
                </a:cubicBezTo>
                <a:cubicBezTo>
                  <a:pt x="2258180" y="189553"/>
                  <a:pt x="2258453" y="185480"/>
                  <a:pt x="2268692" y="183595"/>
                </a:cubicBezTo>
                <a:cubicBezTo>
                  <a:pt x="2278931" y="181709"/>
                  <a:pt x="2294060" y="178773"/>
                  <a:pt x="2314079" y="174786"/>
                </a:cubicBezTo>
                <a:cubicBezTo>
                  <a:pt x="2313204" y="142865"/>
                  <a:pt x="2311185" y="123975"/>
                  <a:pt x="2308023" y="118117"/>
                </a:cubicBezTo>
                <a:cubicBezTo>
                  <a:pt x="2304861" y="112259"/>
                  <a:pt x="2305575" y="108409"/>
                  <a:pt x="2310164" y="106566"/>
                </a:cubicBezTo>
                <a:cubicBezTo>
                  <a:pt x="2314752" y="104724"/>
                  <a:pt x="2322654" y="106086"/>
                  <a:pt x="2333868" y="110653"/>
                </a:cubicBezTo>
                <a:cubicBezTo>
                  <a:pt x="2345082" y="115221"/>
                  <a:pt x="2349320" y="120817"/>
                  <a:pt x="2346581" y="127442"/>
                </a:cubicBezTo>
                <a:cubicBezTo>
                  <a:pt x="2343842" y="134067"/>
                  <a:pt x="2342063" y="147784"/>
                  <a:pt x="2341246" y="168591"/>
                </a:cubicBezTo>
                <a:cubicBezTo>
                  <a:pt x="2351815" y="166971"/>
                  <a:pt x="2361806" y="164540"/>
                  <a:pt x="2371221" y="161299"/>
                </a:cubicBezTo>
                <a:cubicBezTo>
                  <a:pt x="2380635" y="158058"/>
                  <a:pt x="2389013" y="159897"/>
                  <a:pt x="2396355" y="166817"/>
                </a:cubicBezTo>
                <a:cubicBezTo>
                  <a:pt x="2403698" y="173736"/>
                  <a:pt x="2401679" y="179375"/>
                  <a:pt x="2390300" y="183735"/>
                </a:cubicBezTo>
                <a:cubicBezTo>
                  <a:pt x="2378921" y="188094"/>
                  <a:pt x="2362498" y="191923"/>
                  <a:pt x="2341031" y="195221"/>
                </a:cubicBezTo>
                <a:cubicBezTo>
                  <a:pt x="2340271" y="211669"/>
                  <a:pt x="2339891" y="227988"/>
                  <a:pt x="2339891" y="244178"/>
                </a:cubicBezTo>
                <a:cubicBezTo>
                  <a:pt x="2361415" y="241597"/>
                  <a:pt x="2380373" y="239152"/>
                  <a:pt x="2396764" y="236843"/>
                </a:cubicBezTo>
                <a:cubicBezTo>
                  <a:pt x="2413155" y="234535"/>
                  <a:pt x="2425771" y="239030"/>
                  <a:pt x="2434612" y="250330"/>
                </a:cubicBezTo>
                <a:cubicBezTo>
                  <a:pt x="2443452" y="261631"/>
                  <a:pt x="2441290" y="267055"/>
                  <a:pt x="2428126" y="266603"/>
                </a:cubicBezTo>
                <a:cubicBezTo>
                  <a:pt x="2414962" y="266151"/>
                  <a:pt x="2401052" y="265477"/>
                  <a:pt x="2386396" y="264581"/>
                </a:cubicBezTo>
                <a:cubicBezTo>
                  <a:pt x="2371741" y="263685"/>
                  <a:pt x="2350048" y="265262"/>
                  <a:pt x="2321317" y="269313"/>
                </a:cubicBezTo>
                <a:cubicBezTo>
                  <a:pt x="2292586" y="273364"/>
                  <a:pt x="2273718" y="276512"/>
                  <a:pt x="2264712" y="278756"/>
                </a:cubicBezTo>
                <a:cubicBezTo>
                  <a:pt x="2255707" y="281001"/>
                  <a:pt x="2246611" y="278176"/>
                  <a:pt x="2237426" y="270281"/>
                </a:cubicBezTo>
                <a:lnTo>
                  <a:pt x="2233502" y="265550"/>
                </a:lnTo>
                <a:lnTo>
                  <a:pt x="2231780" y="285035"/>
                </a:lnTo>
                <a:cubicBezTo>
                  <a:pt x="2230601" y="292425"/>
                  <a:pt x="2228948" y="299216"/>
                  <a:pt x="2226822" y="305408"/>
                </a:cubicBezTo>
                <a:cubicBezTo>
                  <a:pt x="2222570" y="317790"/>
                  <a:pt x="2217153" y="317504"/>
                  <a:pt x="2210571" y="304547"/>
                </a:cubicBezTo>
                <a:cubicBezTo>
                  <a:pt x="2203989" y="291591"/>
                  <a:pt x="2202272" y="280287"/>
                  <a:pt x="2205419" y="270636"/>
                </a:cubicBezTo>
                <a:cubicBezTo>
                  <a:pt x="2208567" y="260985"/>
                  <a:pt x="2209768" y="237374"/>
                  <a:pt x="2209022" y="199803"/>
                </a:cubicBezTo>
                <a:cubicBezTo>
                  <a:pt x="2201709" y="211734"/>
                  <a:pt x="2191201" y="223410"/>
                  <a:pt x="2177499" y="234832"/>
                </a:cubicBezTo>
                <a:cubicBezTo>
                  <a:pt x="2163797" y="246254"/>
                  <a:pt x="2150966" y="254070"/>
                  <a:pt x="2139006" y="258278"/>
                </a:cubicBezTo>
                <a:cubicBezTo>
                  <a:pt x="2127046" y="262487"/>
                  <a:pt x="2125397" y="259892"/>
                  <a:pt x="2134059" y="250492"/>
                </a:cubicBezTo>
                <a:cubicBezTo>
                  <a:pt x="2142720" y="241092"/>
                  <a:pt x="2153368" y="230075"/>
                  <a:pt x="2166002" y="217441"/>
                </a:cubicBezTo>
                <a:cubicBezTo>
                  <a:pt x="2178635" y="204807"/>
                  <a:pt x="2192452" y="187908"/>
                  <a:pt x="2207452" y="166741"/>
                </a:cubicBezTo>
                <a:cubicBezTo>
                  <a:pt x="2207452" y="162138"/>
                  <a:pt x="2206552" y="155671"/>
                  <a:pt x="2204752" y="147339"/>
                </a:cubicBezTo>
                <a:cubicBezTo>
                  <a:pt x="2202953" y="139007"/>
                  <a:pt x="2209402" y="138893"/>
                  <a:pt x="2224101" y="146995"/>
                </a:cubicBezTo>
                <a:cubicBezTo>
                  <a:pt x="2227629" y="142750"/>
                  <a:pt x="2236477" y="128403"/>
                  <a:pt x="2250645" y="103953"/>
                </a:cubicBezTo>
                <a:cubicBezTo>
                  <a:pt x="2242184" y="106649"/>
                  <a:pt x="2234286" y="108448"/>
                  <a:pt x="2226951" y="109352"/>
                </a:cubicBezTo>
                <a:cubicBezTo>
                  <a:pt x="2219616" y="110255"/>
                  <a:pt x="2211381" y="106936"/>
                  <a:pt x="2202246" y="99393"/>
                </a:cubicBezTo>
                <a:cubicBezTo>
                  <a:pt x="2193112" y="91850"/>
                  <a:pt x="2194937" y="87788"/>
                  <a:pt x="2207721" y="87207"/>
                </a:cubicBezTo>
                <a:cubicBezTo>
                  <a:pt x="2220505" y="86626"/>
                  <a:pt x="2237323" y="84672"/>
                  <a:pt x="2258173" y="81345"/>
                </a:cubicBezTo>
                <a:cubicBezTo>
                  <a:pt x="2271151" y="47818"/>
                  <a:pt x="2276514" y="26082"/>
                  <a:pt x="2274263" y="16137"/>
                </a:cubicBezTo>
                <a:cubicBezTo>
                  <a:pt x="2273137" y="11164"/>
                  <a:pt x="2274155" y="8318"/>
                  <a:pt x="2277317" y="7597"/>
                </a:cubicBezTo>
                <a:close/>
                <a:moveTo>
                  <a:pt x="5827741" y="5920"/>
                </a:moveTo>
                <a:cubicBezTo>
                  <a:pt x="5829303" y="5633"/>
                  <a:pt x="5831373" y="5665"/>
                  <a:pt x="5833952" y="6016"/>
                </a:cubicBezTo>
                <a:cubicBezTo>
                  <a:pt x="5844269" y="7422"/>
                  <a:pt x="5853519" y="9720"/>
                  <a:pt x="5861701" y="12910"/>
                </a:cubicBezTo>
                <a:cubicBezTo>
                  <a:pt x="5869881" y="16101"/>
                  <a:pt x="5872398" y="21145"/>
                  <a:pt x="5869251" y="28043"/>
                </a:cubicBezTo>
                <a:cubicBezTo>
                  <a:pt x="5866103" y="34940"/>
                  <a:pt x="5869133" y="55691"/>
                  <a:pt x="5878339" y="90294"/>
                </a:cubicBezTo>
                <a:cubicBezTo>
                  <a:pt x="5890441" y="86895"/>
                  <a:pt x="5900885" y="84023"/>
                  <a:pt x="5909669" y="81679"/>
                </a:cubicBezTo>
                <a:cubicBezTo>
                  <a:pt x="5918451" y="79334"/>
                  <a:pt x="5925496" y="81754"/>
                  <a:pt x="5930802" y="88939"/>
                </a:cubicBezTo>
                <a:cubicBezTo>
                  <a:pt x="5936108" y="96123"/>
                  <a:pt x="5932555" y="101321"/>
                  <a:pt x="5920144" y="104534"/>
                </a:cubicBezTo>
                <a:cubicBezTo>
                  <a:pt x="5907733" y="107746"/>
                  <a:pt x="5896393" y="110736"/>
                  <a:pt x="5886125" y="113503"/>
                </a:cubicBezTo>
                <a:cubicBezTo>
                  <a:pt x="5891517" y="129708"/>
                  <a:pt x="5896866" y="144833"/>
                  <a:pt x="5902173" y="158879"/>
                </a:cubicBezTo>
                <a:cubicBezTo>
                  <a:pt x="5907478" y="172926"/>
                  <a:pt x="5912009" y="184258"/>
                  <a:pt x="5915767" y="192876"/>
                </a:cubicBezTo>
                <a:cubicBezTo>
                  <a:pt x="5921115" y="181806"/>
                  <a:pt x="5925135" y="171900"/>
                  <a:pt x="5927823" y="163160"/>
                </a:cubicBezTo>
                <a:cubicBezTo>
                  <a:pt x="5930512" y="154420"/>
                  <a:pt x="5930731" y="145715"/>
                  <a:pt x="5928479" y="137046"/>
                </a:cubicBezTo>
                <a:cubicBezTo>
                  <a:pt x="5926227" y="128378"/>
                  <a:pt x="5929407" y="125753"/>
                  <a:pt x="5938019" y="129174"/>
                </a:cubicBezTo>
                <a:cubicBezTo>
                  <a:pt x="5946630" y="132594"/>
                  <a:pt x="5954079" y="137423"/>
                  <a:pt x="5960369" y="143661"/>
                </a:cubicBezTo>
                <a:cubicBezTo>
                  <a:pt x="5966657" y="149899"/>
                  <a:pt x="5967001" y="155803"/>
                  <a:pt x="5961401" y="161375"/>
                </a:cubicBezTo>
                <a:cubicBezTo>
                  <a:pt x="5955801" y="166946"/>
                  <a:pt x="5951485" y="174073"/>
                  <a:pt x="5948451" y="182756"/>
                </a:cubicBezTo>
                <a:cubicBezTo>
                  <a:pt x="5945419" y="191439"/>
                  <a:pt x="5939937" y="203008"/>
                  <a:pt x="5932007" y="217463"/>
                </a:cubicBezTo>
                <a:cubicBezTo>
                  <a:pt x="5951351" y="246028"/>
                  <a:pt x="5965674" y="263470"/>
                  <a:pt x="5974974" y="269787"/>
                </a:cubicBezTo>
                <a:cubicBezTo>
                  <a:pt x="5984273" y="276103"/>
                  <a:pt x="5989763" y="276731"/>
                  <a:pt x="5991440" y="271669"/>
                </a:cubicBezTo>
                <a:cubicBezTo>
                  <a:pt x="5993118" y="266607"/>
                  <a:pt x="5996559" y="257608"/>
                  <a:pt x="6001765" y="244673"/>
                </a:cubicBezTo>
                <a:cubicBezTo>
                  <a:pt x="6006971" y="231738"/>
                  <a:pt x="6009903" y="236693"/>
                  <a:pt x="6010563" y="259537"/>
                </a:cubicBezTo>
                <a:cubicBezTo>
                  <a:pt x="6011222" y="282381"/>
                  <a:pt x="6012693" y="298381"/>
                  <a:pt x="6014973" y="307537"/>
                </a:cubicBezTo>
                <a:cubicBezTo>
                  <a:pt x="6017253" y="316693"/>
                  <a:pt x="6011505" y="319630"/>
                  <a:pt x="5997731" y="316346"/>
                </a:cubicBezTo>
                <a:cubicBezTo>
                  <a:pt x="5983957" y="313062"/>
                  <a:pt x="5969661" y="304468"/>
                  <a:pt x="5954840" y="290565"/>
                </a:cubicBezTo>
                <a:cubicBezTo>
                  <a:pt x="5940019" y="276663"/>
                  <a:pt x="5925869" y="258103"/>
                  <a:pt x="5912389" y="234886"/>
                </a:cubicBezTo>
                <a:cubicBezTo>
                  <a:pt x="5899053" y="251621"/>
                  <a:pt x="5884566" y="262330"/>
                  <a:pt x="5868928" y="267012"/>
                </a:cubicBezTo>
                <a:cubicBezTo>
                  <a:pt x="5853290" y="271694"/>
                  <a:pt x="5851415" y="268614"/>
                  <a:pt x="5863303" y="257773"/>
                </a:cubicBezTo>
                <a:cubicBezTo>
                  <a:pt x="5875191" y="246932"/>
                  <a:pt x="5887689" y="232570"/>
                  <a:pt x="5900796" y="214688"/>
                </a:cubicBezTo>
                <a:cubicBezTo>
                  <a:pt x="5892923" y="200434"/>
                  <a:pt x="5885835" y="185215"/>
                  <a:pt x="5879533" y="169032"/>
                </a:cubicBezTo>
                <a:cubicBezTo>
                  <a:pt x="5873230" y="152849"/>
                  <a:pt x="5867283" y="136111"/>
                  <a:pt x="5861690" y="118816"/>
                </a:cubicBezTo>
                <a:cubicBezTo>
                  <a:pt x="5845528" y="123190"/>
                  <a:pt x="5830549" y="126757"/>
                  <a:pt x="5816755" y="129518"/>
                </a:cubicBezTo>
                <a:cubicBezTo>
                  <a:pt x="5802959" y="132278"/>
                  <a:pt x="5793237" y="133974"/>
                  <a:pt x="5787587" y="134605"/>
                </a:cubicBezTo>
                <a:lnTo>
                  <a:pt x="5787587" y="184789"/>
                </a:lnTo>
                <a:cubicBezTo>
                  <a:pt x="5802744" y="180702"/>
                  <a:pt x="5813245" y="175181"/>
                  <a:pt x="5819089" y="168226"/>
                </a:cubicBezTo>
                <a:cubicBezTo>
                  <a:pt x="5824932" y="161271"/>
                  <a:pt x="5830725" y="159008"/>
                  <a:pt x="5836469" y="161439"/>
                </a:cubicBezTo>
                <a:cubicBezTo>
                  <a:pt x="5842212" y="163870"/>
                  <a:pt x="5848547" y="166924"/>
                  <a:pt x="5855473" y="170602"/>
                </a:cubicBezTo>
                <a:cubicBezTo>
                  <a:pt x="5862399" y="174281"/>
                  <a:pt x="5864483" y="178511"/>
                  <a:pt x="5861722" y="183294"/>
                </a:cubicBezTo>
                <a:cubicBezTo>
                  <a:pt x="5858961" y="188076"/>
                  <a:pt x="5857144" y="193966"/>
                  <a:pt x="5856269" y="200964"/>
                </a:cubicBezTo>
                <a:cubicBezTo>
                  <a:pt x="5855394" y="207962"/>
                  <a:pt x="5854505" y="218750"/>
                  <a:pt x="5853602" y="233327"/>
                </a:cubicBezTo>
                <a:cubicBezTo>
                  <a:pt x="5852699" y="247903"/>
                  <a:pt x="5849379" y="259250"/>
                  <a:pt x="5843643" y="267367"/>
                </a:cubicBezTo>
                <a:cubicBezTo>
                  <a:pt x="5837906" y="275483"/>
                  <a:pt x="5831428" y="281997"/>
                  <a:pt x="5824208" y="286909"/>
                </a:cubicBezTo>
                <a:cubicBezTo>
                  <a:pt x="5816987" y="291820"/>
                  <a:pt x="5812255" y="290343"/>
                  <a:pt x="5810011" y="282478"/>
                </a:cubicBezTo>
                <a:cubicBezTo>
                  <a:pt x="5807767" y="274612"/>
                  <a:pt x="5802091" y="265137"/>
                  <a:pt x="5792986" y="254052"/>
                </a:cubicBezTo>
                <a:cubicBezTo>
                  <a:pt x="5783879" y="242967"/>
                  <a:pt x="5785152" y="239898"/>
                  <a:pt x="5796804" y="244845"/>
                </a:cubicBezTo>
                <a:cubicBezTo>
                  <a:pt x="5808455" y="249793"/>
                  <a:pt x="5815675" y="251617"/>
                  <a:pt x="5818465" y="250320"/>
                </a:cubicBezTo>
                <a:cubicBezTo>
                  <a:pt x="5821253" y="249022"/>
                  <a:pt x="5823752" y="240052"/>
                  <a:pt x="5825961" y="223410"/>
                </a:cubicBezTo>
                <a:cubicBezTo>
                  <a:pt x="5828169" y="206768"/>
                  <a:pt x="5828983" y="196648"/>
                  <a:pt x="5828403" y="193048"/>
                </a:cubicBezTo>
                <a:cubicBezTo>
                  <a:pt x="5827821" y="189449"/>
                  <a:pt x="5826079" y="188499"/>
                  <a:pt x="5823175" y="190198"/>
                </a:cubicBezTo>
                <a:cubicBezTo>
                  <a:pt x="5820271" y="191898"/>
                  <a:pt x="5814636" y="194138"/>
                  <a:pt x="5806269" y="196920"/>
                </a:cubicBezTo>
                <a:cubicBezTo>
                  <a:pt x="5797901" y="199702"/>
                  <a:pt x="5791516" y="201416"/>
                  <a:pt x="5787113" y="202061"/>
                </a:cubicBezTo>
                <a:cubicBezTo>
                  <a:pt x="5784603" y="221335"/>
                  <a:pt x="5778193" y="238701"/>
                  <a:pt x="5767883" y="254159"/>
                </a:cubicBezTo>
                <a:cubicBezTo>
                  <a:pt x="5757573" y="269618"/>
                  <a:pt x="5743853" y="280395"/>
                  <a:pt x="5726723" y="286489"/>
                </a:cubicBezTo>
                <a:cubicBezTo>
                  <a:pt x="5709594" y="292584"/>
                  <a:pt x="5706063" y="291121"/>
                  <a:pt x="5716129" y="282101"/>
                </a:cubicBezTo>
                <a:cubicBezTo>
                  <a:pt x="5726196" y="273081"/>
                  <a:pt x="5735650" y="261050"/>
                  <a:pt x="5744491" y="246007"/>
                </a:cubicBezTo>
                <a:cubicBezTo>
                  <a:pt x="5753332" y="230964"/>
                  <a:pt x="5758422" y="214584"/>
                  <a:pt x="5759763" y="196867"/>
                </a:cubicBezTo>
                <a:cubicBezTo>
                  <a:pt x="5761104" y="179149"/>
                  <a:pt x="5761118" y="164651"/>
                  <a:pt x="5759806" y="153373"/>
                </a:cubicBezTo>
                <a:cubicBezTo>
                  <a:pt x="5758494" y="142094"/>
                  <a:pt x="5755794" y="132816"/>
                  <a:pt x="5751707" y="125538"/>
                </a:cubicBezTo>
                <a:cubicBezTo>
                  <a:pt x="5747620" y="118261"/>
                  <a:pt x="5749205" y="114622"/>
                  <a:pt x="5756462" y="114622"/>
                </a:cubicBezTo>
                <a:cubicBezTo>
                  <a:pt x="5762141" y="114622"/>
                  <a:pt x="5768037" y="115066"/>
                  <a:pt x="5774154" y="115955"/>
                </a:cubicBezTo>
                <a:cubicBezTo>
                  <a:pt x="5780269" y="116845"/>
                  <a:pt x="5790537" y="115748"/>
                  <a:pt x="5804957" y="112664"/>
                </a:cubicBezTo>
                <a:cubicBezTo>
                  <a:pt x="5819375" y="109581"/>
                  <a:pt x="5836027" y="104820"/>
                  <a:pt x="5854913" y="98382"/>
                </a:cubicBezTo>
                <a:cubicBezTo>
                  <a:pt x="5842567" y="53009"/>
                  <a:pt x="5833407" y="25920"/>
                  <a:pt x="5827435" y="17116"/>
                </a:cubicBezTo>
                <a:cubicBezTo>
                  <a:pt x="5822955" y="10512"/>
                  <a:pt x="5823057" y="6780"/>
                  <a:pt x="5827741" y="5920"/>
                </a:cubicBezTo>
                <a:close/>
                <a:moveTo>
                  <a:pt x="133246" y="5285"/>
                </a:moveTo>
                <a:cubicBezTo>
                  <a:pt x="137419" y="5285"/>
                  <a:pt x="145224" y="7382"/>
                  <a:pt x="156660" y="11577"/>
                </a:cubicBezTo>
                <a:cubicBezTo>
                  <a:pt x="168096" y="15771"/>
                  <a:pt x="172144" y="20417"/>
                  <a:pt x="168802" y="25515"/>
                </a:cubicBezTo>
                <a:cubicBezTo>
                  <a:pt x="165461" y="30613"/>
                  <a:pt x="162407" y="36848"/>
                  <a:pt x="159639" y="44219"/>
                </a:cubicBezTo>
                <a:cubicBezTo>
                  <a:pt x="156871" y="51589"/>
                  <a:pt x="153502" y="58401"/>
                  <a:pt x="149529" y="64653"/>
                </a:cubicBezTo>
                <a:cubicBezTo>
                  <a:pt x="164343" y="62904"/>
                  <a:pt x="180533" y="60678"/>
                  <a:pt x="198100" y="57974"/>
                </a:cubicBezTo>
                <a:cubicBezTo>
                  <a:pt x="215666" y="55271"/>
                  <a:pt x="229723" y="53009"/>
                  <a:pt x="240271" y="51188"/>
                </a:cubicBezTo>
                <a:cubicBezTo>
                  <a:pt x="250818" y="49367"/>
                  <a:pt x="261243" y="49413"/>
                  <a:pt x="271547" y="51328"/>
                </a:cubicBezTo>
                <a:cubicBezTo>
                  <a:pt x="281850" y="53242"/>
                  <a:pt x="289508" y="57813"/>
                  <a:pt x="294520" y="65041"/>
                </a:cubicBezTo>
                <a:cubicBezTo>
                  <a:pt x="299532" y="72268"/>
                  <a:pt x="298721" y="76513"/>
                  <a:pt x="292089" y="77775"/>
                </a:cubicBezTo>
                <a:cubicBezTo>
                  <a:pt x="285457" y="79037"/>
                  <a:pt x="274859" y="79216"/>
                  <a:pt x="260297" y="78312"/>
                </a:cubicBezTo>
                <a:cubicBezTo>
                  <a:pt x="245734" y="77409"/>
                  <a:pt x="228931" y="77628"/>
                  <a:pt x="209887" y="78969"/>
                </a:cubicBezTo>
                <a:cubicBezTo>
                  <a:pt x="190843" y="80309"/>
                  <a:pt x="168932" y="82686"/>
                  <a:pt x="144152" y="86099"/>
                </a:cubicBezTo>
                <a:cubicBezTo>
                  <a:pt x="136623" y="102863"/>
                  <a:pt x="128965" y="116551"/>
                  <a:pt x="121179" y="127162"/>
                </a:cubicBezTo>
                <a:cubicBezTo>
                  <a:pt x="123229" y="128682"/>
                  <a:pt x="132052" y="127675"/>
                  <a:pt x="147647" y="124140"/>
                </a:cubicBezTo>
                <a:cubicBezTo>
                  <a:pt x="163242" y="120605"/>
                  <a:pt x="173940" y="117680"/>
                  <a:pt x="179740" y="115364"/>
                </a:cubicBezTo>
                <a:cubicBezTo>
                  <a:pt x="185541" y="113048"/>
                  <a:pt x="191951" y="113084"/>
                  <a:pt x="198971" y="115472"/>
                </a:cubicBezTo>
                <a:cubicBezTo>
                  <a:pt x="205990" y="117859"/>
                  <a:pt x="212325" y="120638"/>
                  <a:pt x="217975" y="123807"/>
                </a:cubicBezTo>
                <a:cubicBezTo>
                  <a:pt x="223625" y="126976"/>
                  <a:pt x="224873" y="133759"/>
                  <a:pt x="221718" y="144156"/>
                </a:cubicBezTo>
                <a:cubicBezTo>
                  <a:pt x="218563" y="154552"/>
                  <a:pt x="217430" y="165716"/>
                  <a:pt x="218319" y="177647"/>
                </a:cubicBezTo>
                <a:cubicBezTo>
                  <a:pt x="219208" y="189578"/>
                  <a:pt x="220101" y="203635"/>
                  <a:pt x="220997" y="219818"/>
                </a:cubicBezTo>
                <a:cubicBezTo>
                  <a:pt x="221894" y="236001"/>
                  <a:pt x="222804" y="250757"/>
                  <a:pt x="223729" y="264086"/>
                </a:cubicBezTo>
                <a:cubicBezTo>
                  <a:pt x="224654" y="277416"/>
                  <a:pt x="223184" y="288673"/>
                  <a:pt x="219319" y="297857"/>
                </a:cubicBezTo>
                <a:cubicBezTo>
                  <a:pt x="215455" y="307042"/>
                  <a:pt x="209636" y="314593"/>
                  <a:pt x="201864" y="320508"/>
                </a:cubicBezTo>
                <a:cubicBezTo>
                  <a:pt x="194092" y="326423"/>
                  <a:pt x="189076" y="325215"/>
                  <a:pt x="186817" y="316883"/>
                </a:cubicBezTo>
                <a:cubicBezTo>
                  <a:pt x="184559" y="308552"/>
                  <a:pt x="178877" y="298625"/>
                  <a:pt x="169771" y="287102"/>
                </a:cubicBezTo>
                <a:cubicBezTo>
                  <a:pt x="160664" y="275580"/>
                  <a:pt x="160804" y="271192"/>
                  <a:pt x="170190" y="273938"/>
                </a:cubicBezTo>
                <a:cubicBezTo>
                  <a:pt x="179576" y="276684"/>
                  <a:pt x="185874" y="278036"/>
                  <a:pt x="189087" y="277993"/>
                </a:cubicBezTo>
                <a:cubicBezTo>
                  <a:pt x="192299" y="277950"/>
                  <a:pt x="193905" y="267603"/>
                  <a:pt x="193905" y="246953"/>
                </a:cubicBezTo>
                <a:cubicBezTo>
                  <a:pt x="193905" y="222876"/>
                  <a:pt x="193037" y="198720"/>
                  <a:pt x="191302" y="174485"/>
                </a:cubicBezTo>
                <a:cubicBezTo>
                  <a:pt x="189567" y="150250"/>
                  <a:pt x="186165" y="137387"/>
                  <a:pt x="181096" y="135896"/>
                </a:cubicBezTo>
                <a:cubicBezTo>
                  <a:pt x="176026" y="134404"/>
                  <a:pt x="157402" y="137007"/>
                  <a:pt x="125223" y="143704"/>
                </a:cubicBezTo>
                <a:lnTo>
                  <a:pt x="125223" y="171280"/>
                </a:lnTo>
                <a:cubicBezTo>
                  <a:pt x="131719" y="171366"/>
                  <a:pt x="141542" y="169588"/>
                  <a:pt x="154692" y="165945"/>
                </a:cubicBezTo>
                <a:cubicBezTo>
                  <a:pt x="167842" y="162303"/>
                  <a:pt x="176342" y="163916"/>
                  <a:pt x="180192" y="170785"/>
                </a:cubicBezTo>
                <a:cubicBezTo>
                  <a:pt x="184043" y="177654"/>
                  <a:pt x="179504" y="182408"/>
                  <a:pt x="166576" y="185047"/>
                </a:cubicBezTo>
                <a:cubicBezTo>
                  <a:pt x="153649" y="187685"/>
                  <a:pt x="139864" y="189005"/>
                  <a:pt x="125223" y="189005"/>
                </a:cubicBezTo>
                <a:cubicBezTo>
                  <a:pt x="125223" y="198068"/>
                  <a:pt x="124326" y="207460"/>
                  <a:pt x="122534" y="217183"/>
                </a:cubicBezTo>
                <a:cubicBezTo>
                  <a:pt x="135225" y="217255"/>
                  <a:pt x="146733" y="215473"/>
                  <a:pt x="157058" y="211838"/>
                </a:cubicBezTo>
                <a:cubicBezTo>
                  <a:pt x="167383" y="208202"/>
                  <a:pt x="175230" y="210045"/>
                  <a:pt x="180601" y="217366"/>
                </a:cubicBezTo>
                <a:cubicBezTo>
                  <a:pt x="185972" y="224687"/>
                  <a:pt x="179823" y="229888"/>
                  <a:pt x="162156" y="232972"/>
                </a:cubicBezTo>
                <a:cubicBezTo>
                  <a:pt x="144489" y="236055"/>
                  <a:pt x="131138" y="235797"/>
                  <a:pt x="122104" y="232197"/>
                </a:cubicBezTo>
                <a:cubicBezTo>
                  <a:pt x="120498" y="255443"/>
                  <a:pt x="116120" y="273852"/>
                  <a:pt x="108972" y="287425"/>
                </a:cubicBezTo>
                <a:cubicBezTo>
                  <a:pt x="101823" y="300998"/>
                  <a:pt x="95520" y="303110"/>
                  <a:pt x="90064" y="293760"/>
                </a:cubicBezTo>
                <a:cubicBezTo>
                  <a:pt x="84608" y="284410"/>
                  <a:pt x="83916" y="275071"/>
                  <a:pt x="87988" y="265743"/>
                </a:cubicBezTo>
                <a:cubicBezTo>
                  <a:pt x="92061" y="256414"/>
                  <a:pt x="95209" y="245975"/>
                  <a:pt x="97432" y="234424"/>
                </a:cubicBezTo>
                <a:cubicBezTo>
                  <a:pt x="99654" y="222873"/>
                  <a:pt x="101439" y="206582"/>
                  <a:pt x="102787" y="185552"/>
                </a:cubicBezTo>
                <a:cubicBezTo>
                  <a:pt x="104136" y="164522"/>
                  <a:pt x="104752" y="151275"/>
                  <a:pt x="104637" y="145812"/>
                </a:cubicBezTo>
                <a:cubicBezTo>
                  <a:pt x="94312" y="164641"/>
                  <a:pt x="82027" y="180942"/>
                  <a:pt x="67779" y="194716"/>
                </a:cubicBezTo>
                <a:cubicBezTo>
                  <a:pt x="53532" y="208489"/>
                  <a:pt x="36346" y="219979"/>
                  <a:pt x="16219" y="229186"/>
                </a:cubicBezTo>
                <a:cubicBezTo>
                  <a:pt x="-3907" y="238392"/>
                  <a:pt x="-5302" y="235309"/>
                  <a:pt x="12036" y="219936"/>
                </a:cubicBezTo>
                <a:cubicBezTo>
                  <a:pt x="29373" y="204564"/>
                  <a:pt x="47413" y="185495"/>
                  <a:pt x="66155" y="162730"/>
                </a:cubicBezTo>
                <a:cubicBezTo>
                  <a:pt x="84898" y="139965"/>
                  <a:pt x="101834" y="114973"/>
                  <a:pt x="116963" y="87755"/>
                </a:cubicBezTo>
                <a:cubicBezTo>
                  <a:pt x="82532" y="92215"/>
                  <a:pt x="60304" y="95582"/>
                  <a:pt x="50281" y="97855"/>
                </a:cubicBezTo>
                <a:cubicBezTo>
                  <a:pt x="40257" y="100127"/>
                  <a:pt x="30642" y="97600"/>
                  <a:pt x="21435" y="90272"/>
                </a:cubicBezTo>
                <a:cubicBezTo>
                  <a:pt x="12229" y="82944"/>
                  <a:pt x="10218" y="78882"/>
                  <a:pt x="15402" y="78087"/>
                </a:cubicBezTo>
                <a:cubicBezTo>
                  <a:pt x="20586" y="77291"/>
                  <a:pt x="30370" y="76667"/>
                  <a:pt x="44753" y="76215"/>
                </a:cubicBezTo>
                <a:cubicBezTo>
                  <a:pt x="59136" y="75763"/>
                  <a:pt x="84819" y="72964"/>
                  <a:pt x="121802" y="67815"/>
                </a:cubicBezTo>
                <a:cubicBezTo>
                  <a:pt x="132070" y="42706"/>
                  <a:pt x="135182" y="26007"/>
                  <a:pt x="131138" y="17718"/>
                </a:cubicBezTo>
                <a:cubicBezTo>
                  <a:pt x="127094" y="9429"/>
                  <a:pt x="127797" y="5285"/>
                  <a:pt x="133246" y="5285"/>
                </a:cubicBezTo>
                <a:close/>
                <a:moveTo>
                  <a:pt x="1548726" y="4226"/>
                </a:moveTo>
                <a:cubicBezTo>
                  <a:pt x="1551532" y="4157"/>
                  <a:pt x="1555088" y="4597"/>
                  <a:pt x="1559393" y="5543"/>
                </a:cubicBezTo>
                <a:cubicBezTo>
                  <a:pt x="1576616" y="9329"/>
                  <a:pt x="1587669" y="15406"/>
                  <a:pt x="1592552" y="23773"/>
                </a:cubicBezTo>
                <a:cubicBezTo>
                  <a:pt x="1597434" y="32141"/>
                  <a:pt x="1596449" y="38823"/>
                  <a:pt x="1589594" y="43821"/>
                </a:cubicBezTo>
                <a:cubicBezTo>
                  <a:pt x="1582739" y="48818"/>
                  <a:pt x="1575307" y="48022"/>
                  <a:pt x="1567299" y="41433"/>
                </a:cubicBezTo>
                <a:cubicBezTo>
                  <a:pt x="1559289" y="34844"/>
                  <a:pt x="1551427" y="27211"/>
                  <a:pt x="1543712" y="18535"/>
                </a:cubicBezTo>
                <a:cubicBezTo>
                  <a:pt x="1538636" y="9200"/>
                  <a:pt x="1540307" y="4430"/>
                  <a:pt x="1548726" y="4226"/>
                </a:cubicBezTo>
                <a:close/>
                <a:moveTo>
                  <a:pt x="6249670" y="1841"/>
                </a:moveTo>
                <a:cubicBezTo>
                  <a:pt x="6253081" y="1068"/>
                  <a:pt x="6259333" y="1850"/>
                  <a:pt x="6268425" y="4188"/>
                </a:cubicBezTo>
                <a:cubicBezTo>
                  <a:pt x="6282751" y="9494"/>
                  <a:pt x="6288991" y="14792"/>
                  <a:pt x="6287149" y="20084"/>
                </a:cubicBezTo>
                <a:cubicBezTo>
                  <a:pt x="6285306" y="25376"/>
                  <a:pt x="6283079" y="35285"/>
                  <a:pt x="6280471" y="49811"/>
                </a:cubicBezTo>
                <a:cubicBezTo>
                  <a:pt x="6288586" y="49008"/>
                  <a:pt x="6296821" y="47234"/>
                  <a:pt x="6305175" y="44487"/>
                </a:cubicBezTo>
                <a:cubicBezTo>
                  <a:pt x="6313527" y="41741"/>
                  <a:pt x="6321171" y="43330"/>
                  <a:pt x="6328105" y="49252"/>
                </a:cubicBezTo>
                <a:cubicBezTo>
                  <a:pt x="6335038" y="55174"/>
                  <a:pt x="6336161" y="59244"/>
                  <a:pt x="6331471" y="61459"/>
                </a:cubicBezTo>
                <a:cubicBezTo>
                  <a:pt x="6326782" y="63675"/>
                  <a:pt x="6309781" y="67292"/>
                  <a:pt x="6280471" y="72311"/>
                </a:cubicBezTo>
                <a:lnTo>
                  <a:pt x="6280471" y="86250"/>
                </a:lnTo>
                <a:cubicBezTo>
                  <a:pt x="6285762" y="85504"/>
                  <a:pt x="6291967" y="83970"/>
                  <a:pt x="6299087" y="81647"/>
                </a:cubicBezTo>
                <a:cubicBezTo>
                  <a:pt x="6306207" y="79323"/>
                  <a:pt x="6312983" y="81274"/>
                  <a:pt x="6319415" y="87497"/>
                </a:cubicBezTo>
                <a:cubicBezTo>
                  <a:pt x="6325846" y="93721"/>
                  <a:pt x="6325449" y="97769"/>
                  <a:pt x="6318221" y="99640"/>
                </a:cubicBezTo>
                <a:cubicBezTo>
                  <a:pt x="6310993" y="101511"/>
                  <a:pt x="6298410" y="104075"/>
                  <a:pt x="6280471" y="107330"/>
                </a:cubicBezTo>
                <a:lnTo>
                  <a:pt x="6280471" y="118644"/>
                </a:lnTo>
                <a:cubicBezTo>
                  <a:pt x="6309509" y="114213"/>
                  <a:pt x="6329194" y="110406"/>
                  <a:pt x="6339527" y="107222"/>
                </a:cubicBezTo>
                <a:cubicBezTo>
                  <a:pt x="6349859" y="104039"/>
                  <a:pt x="6359147" y="104437"/>
                  <a:pt x="6367393" y="108416"/>
                </a:cubicBezTo>
                <a:cubicBezTo>
                  <a:pt x="6375639" y="112396"/>
                  <a:pt x="6380532" y="117146"/>
                  <a:pt x="6382074" y="122667"/>
                </a:cubicBezTo>
                <a:cubicBezTo>
                  <a:pt x="6383615" y="128188"/>
                  <a:pt x="6377165" y="130948"/>
                  <a:pt x="6362725" y="130948"/>
                </a:cubicBezTo>
                <a:cubicBezTo>
                  <a:pt x="6351282" y="130948"/>
                  <a:pt x="6335145" y="132056"/>
                  <a:pt x="6314317" y="134272"/>
                </a:cubicBezTo>
                <a:cubicBezTo>
                  <a:pt x="6293487" y="136487"/>
                  <a:pt x="6271575" y="139624"/>
                  <a:pt x="6248581" y="143682"/>
                </a:cubicBezTo>
                <a:cubicBezTo>
                  <a:pt x="6225587" y="147741"/>
                  <a:pt x="6210605" y="150232"/>
                  <a:pt x="6203635" y="151157"/>
                </a:cubicBezTo>
                <a:cubicBezTo>
                  <a:pt x="6196666" y="152082"/>
                  <a:pt x="6188129" y="148988"/>
                  <a:pt x="6178027" y="141875"/>
                </a:cubicBezTo>
                <a:cubicBezTo>
                  <a:pt x="6167924" y="134763"/>
                  <a:pt x="6172000" y="130927"/>
                  <a:pt x="6190256" y="130367"/>
                </a:cubicBezTo>
                <a:cubicBezTo>
                  <a:pt x="6208511" y="129808"/>
                  <a:pt x="6230874" y="127048"/>
                  <a:pt x="6257347" y="122086"/>
                </a:cubicBezTo>
                <a:lnTo>
                  <a:pt x="6257347" y="110707"/>
                </a:lnTo>
                <a:cubicBezTo>
                  <a:pt x="6252485" y="113403"/>
                  <a:pt x="6247114" y="114751"/>
                  <a:pt x="6241235" y="114751"/>
                </a:cubicBezTo>
                <a:cubicBezTo>
                  <a:pt x="6234925" y="114751"/>
                  <a:pt x="6229061" y="112309"/>
                  <a:pt x="6223640" y="107427"/>
                </a:cubicBezTo>
                <a:cubicBezTo>
                  <a:pt x="6218219" y="102544"/>
                  <a:pt x="6219435" y="99163"/>
                  <a:pt x="6227285" y="97285"/>
                </a:cubicBezTo>
                <a:cubicBezTo>
                  <a:pt x="6235137" y="95406"/>
                  <a:pt x="6245157" y="93327"/>
                  <a:pt x="6257347" y="91047"/>
                </a:cubicBezTo>
                <a:lnTo>
                  <a:pt x="6257347" y="76957"/>
                </a:lnTo>
                <a:lnTo>
                  <a:pt x="6241709" y="79668"/>
                </a:lnTo>
                <a:cubicBezTo>
                  <a:pt x="6236058" y="79668"/>
                  <a:pt x="6229605" y="76699"/>
                  <a:pt x="6222349" y="70762"/>
                </a:cubicBezTo>
                <a:cubicBezTo>
                  <a:pt x="6215093" y="64825"/>
                  <a:pt x="6215548" y="61226"/>
                  <a:pt x="6223715" y="59964"/>
                </a:cubicBezTo>
                <a:cubicBezTo>
                  <a:pt x="6231881" y="58702"/>
                  <a:pt x="6243091" y="56881"/>
                  <a:pt x="6257347" y="54501"/>
                </a:cubicBezTo>
                <a:cubicBezTo>
                  <a:pt x="6257347" y="50786"/>
                  <a:pt x="6256917" y="44186"/>
                  <a:pt x="6256056" y="34700"/>
                </a:cubicBezTo>
                <a:cubicBezTo>
                  <a:pt x="6255195" y="25214"/>
                  <a:pt x="6252496" y="16589"/>
                  <a:pt x="6247957" y="8823"/>
                </a:cubicBezTo>
                <a:cubicBezTo>
                  <a:pt x="6245687" y="4941"/>
                  <a:pt x="6246259" y="2613"/>
                  <a:pt x="6249670" y="1841"/>
                </a:cubicBezTo>
                <a:close/>
                <a:moveTo>
                  <a:pt x="5172393" y="37"/>
                </a:moveTo>
                <a:cubicBezTo>
                  <a:pt x="5174035" y="-96"/>
                  <a:pt x="5176119" y="133"/>
                  <a:pt x="5178644" y="725"/>
                </a:cubicBezTo>
                <a:cubicBezTo>
                  <a:pt x="5188747" y="3091"/>
                  <a:pt x="5197545" y="6715"/>
                  <a:pt x="5205037" y="11598"/>
                </a:cubicBezTo>
                <a:cubicBezTo>
                  <a:pt x="5212530" y="16481"/>
                  <a:pt x="5213929" y="21324"/>
                  <a:pt x="5209232" y="26128"/>
                </a:cubicBezTo>
                <a:cubicBezTo>
                  <a:pt x="5204536" y="30932"/>
                  <a:pt x="5198789" y="41078"/>
                  <a:pt x="5191992" y="56566"/>
                </a:cubicBezTo>
                <a:cubicBezTo>
                  <a:pt x="5208512" y="55734"/>
                  <a:pt x="5222042" y="54174"/>
                  <a:pt x="5232582" y="51887"/>
                </a:cubicBezTo>
                <a:cubicBezTo>
                  <a:pt x="5243122" y="49600"/>
                  <a:pt x="5252264" y="51518"/>
                  <a:pt x="5260007" y="57641"/>
                </a:cubicBezTo>
                <a:cubicBezTo>
                  <a:pt x="5267751" y="63764"/>
                  <a:pt x="5268873" y="68740"/>
                  <a:pt x="5263373" y="72569"/>
                </a:cubicBezTo>
                <a:cubicBezTo>
                  <a:pt x="5257874" y="76398"/>
                  <a:pt x="5247101" y="78312"/>
                  <a:pt x="5231054" y="78312"/>
                </a:cubicBezTo>
                <a:cubicBezTo>
                  <a:pt x="5216915" y="78312"/>
                  <a:pt x="5201607" y="79144"/>
                  <a:pt x="5185130" y="80808"/>
                </a:cubicBezTo>
                <a:cubicBezTo>
                  <a:pt x="5179380" y="92308"/>
                  <a:pt x="5171636" y="102418"/>
                  <a:pt x="5161899" y="111137"/>
                </a:cubicBezTo>
                <a:cubicBezTo>
                  <a:pt x="5152162" y="119856"/>
                  <a:pt x="5148666" y="119110"/>
                  <a:pt x="5151412" y="108900"/>
                </a:cubicBezTo>
                <a:cubicBezTo>
                  <a:pt x="5154158" y="98690"/>
                  <a:pt x="5157282" y="89842"/>
                  <a:pt x="5160780" y="82356"/>
                </a:cubicBezTo>
                <a:cubicBezTo>
                  <a:pt x="5145322" y="84120"/>
                  <a:pt x="5132330" y="85733"/>
                  <a:pt x="5121803" y="87196"/>
                </a:cubicBezTo>
                <a:cubicBezTo>
                  <a:pt x="5122707" y="93047"/>
                  <a:pt x="5123159" y="99959"/>
                  <a:pt x="5123159" y="107932"/>
                </a:cubicBezTo>
                <a:cubicBezTo>
                  <a:pt x="5123159" y="117884"/>
                  <a:pt x="5120534" y="121989"/>
                  <a:pt x="5115286" y="120247"/>
                </a:cubicBezTo>
                <a:cubicBezTo>
                  <a:pt x="5110037" y="118504"/>
                  <a:pt x="5104875" y="108126"/>
                  <a:pt x="5099798" y="89111"/>
                </a:cubicBezTo>
                <a:cubicBezTo>
                  <a:pt x="5083278" y="91807"/>
                  <a:pt x="5071598" y="93832"/>
                  <a:pt x="5064758" y="95187"/>
                </a:cubicBezTo>
                <a:cubicBezTo>
                  <a:pt x="5057918" y="96542"/>
                  <a:pt x="5049715" y="92466"/>
                  <a:pt x="5040150" y="82959"/>
                </a:cubicBezTo>
                <a:cubicBezTo>
                  <a:pt x="5030586" y="73451"/>
                  <a:pt x="5032281" y="69379"/>
                  <a:pt x="5045237" y="70741"/>
                </a:cubicBezTo>
                <a:cubicBezTo>
                  <a:pt x="5058194" y="72103"/>
                  <a:pt x="5075112" y="71228"/>
                  <a:pt x="5095991" y="68117"/>
                </a:cubicBezTo>
                <a:cubicBezTo>
                  <a:pt x="5090054" y="51224"/>
                  <a:pt x="5083845" y="38870"/>
                  <a:pt x="5077363" y="31054"/>
                </a:cubicBezTo>
                <a:cubicBezTo>
                  <a:pt x="5070882" y="23239"/>
                  <a:pt x="5072007" y="18786"/>
                  <a:pt x="5080740" y="17696"/>
                </a:cubicBezTo>
                <a:cubicBezTo>
                  <a:pt x="5089473" y="16607"/>
                  <a:pt x="5098275" y="17356"/>
                  <a:pt x="5107144" y="19944"/>
                </a:cubicBezTo>
                <a:cubicBezTo>
                  <a:pt x="5116014" y="22533"/>
                  <a:pt x="5119774" y="26659"/>
                  <a:pt x="5118426" y="32323"/>
                </a:cubicBezTo>
                <a:cubicBezTo>
                  <a:pt x="5117079" y="37988"/>
                  <a:pt x="5117186" y="48764"/>
                  <a:pt x="5118749" y="64653"/>
                </a:cubicBezTo>
                <a:lnTo>
                  <a:pt x="5165426" y="60975"/>
                </a:lnTo>
                <a:cubicBezTo>
                  <a:pt x="5172224" y="36898"/>
                  <a:pt x="5173600" y="20245"/>
                  <a:pt x="5169556" y="11017"/>
                </a:cubicBezTo>
                <a:cubicBezTo>
                  <a:pt x="5166523" y="4096"/>
                  <a:pt x="5167469" y="436"/>
                  <a:pt x="5172393" y="3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1441175" y="1988842"/>
            <a:ext cx="9369012" cy="2250040"/>
          </a:xfrm>
          <a:prstGeom prst="rect">
            <a:avLst/>
          </a:prstGeom>
          <a:noFill/>
          <a:ln w="19050">
            <a:solidFill>
              <a:srgbClr val="D62443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第一只蜜蜂采了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4032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朵花的花粉；第二只蜜蜂采了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3852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朵花的花粉；第三只蜜蜂采了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3528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朵花的花粉；第四只蜜蜂采了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4302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朵花的花粉；第五只蜜蜂采了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3258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朵花的花粉；第六只蜜蜂因身体原因只采了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986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朵花的花粉。</a:t>
            </a:r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1867704" y="4629859"/>
            <a:ext cx="88817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62443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你能把它们各自采的花的朵数按照从大到小的顺序排列出来吗？</a:t>
            </a:r>
          </a:p>
        </p:txBody>
      </p:sp>
      <p:sp>
        <p:nvSpPr>
          <p:cNvPr id="13" name="矩形 12"/>
          <p:cNvSpPr/>
          <p:nvPr/>
        </p:nvSpPr>
        <p:spPr>
          <a:xfrm>
            <a:off x="2470820" y="5210036"/>
            <a:ext cx="1473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62443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4302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62443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348265" y="5199936"/>
            <a:ext cx="1823666" cy="533320"/>
            <a:chOff x="2531836" y="3944420"/>
            <a:chExt cx="1248076" cy="533320"/>
          </a:xfrm>
        </p:grpSpPr>
        <p:sp>
          <p:nvSpPr>
            <p:cNvPr id="14" name="TextBox 25"/>
            <p:cNvSpPr txBox="1">
              <a:spLocks noChangeArrowheads="1"/>
            </p:cNvSpPr>
            <p:nvPr/>
          </p:nvSpPr>
          <p:spPr bwMode="auto">
            <a:xfrm>
              <a:off x="2531836" y="3954520"/>
              <a:ext cx="3600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D62443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&gt;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62443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771800" y="3944420"/>
              <a:ext cx="100811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D62443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4032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62443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576341" y="5199936"/>
            <a:ext cx="1823666" cy="533320"/>
            <a:chOff x="2531836" y="3944420"/>
            <a:chExt cx="1248076" cy="533320"/>
          </a:xfrm>
        </p:grpSpPr>
        <p:sp>
          <p:nvSpPr>
            <p:cNvPr id="18" name="TextBox 25"/>
            <p:cNvSpPr txBox="1">
              <a:spLocks noChangeArrowheads="1"/>
            </p:cNvSpPr>
            <p:nvPr/>
          </p:nvSpPr>
          <p:spPr bwMode="auto">
            <a:xfrm>
              <a:off x="2531836" y="3954520"/>
              <a:ext cx="3600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D62443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&gt;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62443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771800" y="3944420"/>
              <a:ext cx="100811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D62443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3852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62443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804417" y="5199936"/>
            <a:ext cx="1823666" cy="533320"/>
            <a:chOff x="2531836" y="3944420"/>
            <a:chExt cx="1248076" cy="533320"/>
          </a:xfrm>
        </p:grpSpPr>
        <p:sp>
          <p:nvSpPr>
            <p:cNvPr id="24" name="TextBox 25"/>
            <p:cNvSpPr txBox="1">
              <a:spLocks noChangeArrowheads="1"/>
            </p:cNvSpPr>
            <p:nvPr/>
          </p:nvSpPr>
          <p:spPr bwMode="auto">
            <a:xfrm>
              <a:off x="2531836" y="3954520"/>
              <a:ext cx="3600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D62443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&gt;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62443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771800" y="3944420"/>
              <a:ext cx="100811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D62443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3528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62443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032493" y="5199936"/>
            <a:ext cx="1823666" cy="533320"/>
            <a:chOff x="2531836" y="3944420"/>
            <a:chExt cx="1248076" cy="533320"/>
          </a:xfrm>
        </p:grpSpPr>
        <p:sp>
          <p:nvSpPr>
            <p:cNvPr id="27" name="TextBox 25"/>
            <p:cNvSpPr txBox="1">
              <a:spLocks noChangeArrowheads="1"/>
            </p:cNvSpPr>
            <p:nvPr/>
          </p:nvSpPr>
          <p:spPr bwMode="auto">
            <a:xfrm>
              <a:off x="2531836" y="3954520"/>
              <a:ext cx="3600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D62443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&gt;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62443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771800" y="3944420"/>
              <a:ext cx="100811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D62443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3258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62443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260569" y="5194028"/>
            <a:ext cx="1823666" cy="533320"/>
            <a:chOff x="2531836" y="3944420"/>
            <a:chExt cx="1248076" cy="533320"/>
          </a:xfrm>
        </p:grpSpPr>
        <p:sp>
          <p:nvSpPr>
            <p:cNvPr id="30" name="TextBox 25"/>
            <p:cNvSpPr txBox="1">
              <a:spLocks noChangeArrowheads="1"/>
            </p:cNvSpPr>
            <p:nvPr/>
          </p:nvSpPr>
          <p:spPr bwMode="auto">
            <a:xfrm>
              <a:off x="2531836" y="3954520"/>
              <a:ext cx="3600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D62443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&gt;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62443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771800" y="3944420"/>
              <a:ext cx="100811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D62443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986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62443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sp>
        <p:nvSpPr>
          <p:cNvPr id="34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35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2677402" y="1604376"/>
            <a:ext cx="825107" cy="310843"/>
          </a:xfrm>
          <a:custGeom>
            <a:avLst/>
            <a:gdLst/>
            <a:ahLst/>
            <a:cxnLst/>
            <a:rect l="l" t="t" r="r" b="b"/>
            <a:pathLst>
              <a:path w="825107" h="310843">
                <a:moveTo>
                  <a:pt x="211375" y="235567"/>
                </a:moveTo>
                <a:cubicBezTo>
                  <a:pt x="214743" y="235341"/>
                  <a:pt x="220746" y="237107"/>
                  <a:pt x="229382" y="240864"/>
                </a:cubicBezTo>
                <a:cubicBezTo>
                  <a:pt x="246655" y="248378"/>
                  <a:pt x="258156" y="255982"/>
                  <a:pt x="263885" y="263676"/>
                </a:cubicBezTo>
                <a:cubicBezTo>
                  <a:pt x="269614" y="271369"/>
                  <a:pt x="271037" y="281135"/>
                  <a:pt x="268154" y="292973"/>
                </a:cubicBezTo>
                <a:cubicBezTo>
                  <a:pt x="265272" y="304811"/>
                  <a:pt x="259210" y="306115"/>
                  <a:pt x="249967" y="296888"/>
                </a:cubicBezTo>
                <a:cubicBezTo>
                  <a:pt x="240725" y="287660"/>
                  <a:pt x="232110" y="278055"/>
                  <a:pt x="224123" y="268075"/>
                </a:cubicBezTo>
                <a:cubicBezTo>
                  <a:pt x="217957" y="259255"/>
                  <a:pt x="212973" y="250637"/>
                  <a:pt x="209173" y="242219"/>
                </a:cubicBezTo>
                <a:cubicBezTo>
                  <a:pt x="207273" y="238010"/>
                  <a:pt x="208007" y="235793"/>
                  <a:pt x="211375" y="235567"/>
                </a:cubicBezTo>
                <a:close/>
                <a:moveTo>
                  <a:pt x="779491" y="218171"/>
                </a:moveTo>
                <a:cubicBezTo>
                  <a:pt x="776119" y="218361"/>
                  <a:pt x="772840" y="219640"/>
                  <a:pt x="769653" y="222010"/>
                </a:cubicBezTo>
                <a:cubicBezTo>
                  <a:pt x="763278" y="226750"/>
                  <a:pt x="760091" y="233066"/>
                  <a:pt x="760091" y="240961"/>
                </a:cubicBezTo>
                <a:cubicBezTo>
                  <a:pt x="760091" y="248855"/>
                  <a:pt x="763640" y="254781"/>
                  <a:pt x="770739" y="258739"/>
                </a:cubicBezTo>
                <a:cubicBezTo>
                  <a:pt x="777837" y="262697"/>
                  <a:pt x="784785" y="262496"/>
                  <a:pt x="791582" y="258137"/>
                </a:cubicBezTo>
                <a:cubicBezTo>
                  <a:pt x="798380" y="253763"/>
                  <a:pt x="801574" y="247453"/>
                  <a:pt x="801165" y="239208"/>
                </a:cubicBezTo>
                <a:cubicBezTo>
                  <a:pt x="800756" y="230962"/>
                  <a:pt x="796996" y="224850"/>
                  <a:pt x="789883" y="220870"/>
                </a:cubicBezTo>
                <a:cubicBezTo>
                  <a:pt x="786327" y="218880"/>
                  <a:pt x="782863" y="217981"/>
                  <a:pt x="779491" y="218171"/>
                </a:cubicBezTo>
                <a:close/>
                <a:moveTo>
                  <a:pt x="781973" y="195251"/>
                </a:moveTo>
                <a:cubicBezTo>
                  <a:pt x="787494" y="195373"/>
                  <a:pt x="793138" y="196646"/>
                  <a:pt x="798907" y="199069"/>
                </a:cubicBezTo>
                <a:cubicBezTo>
                  <a:pt x="810443" y="203916"/>
                  <a:pt x="818105" y="211596"/>
                  <a:pt x="821890" y="222107"/>
                </a:cubicBezTo>
                <a:cubicBezTo>
                  <a:pt x="825676" y="232618"/>
                  <a:pt x="826121" y="243015"/>
                  <a:pt x="823224" y="253297"/>
                </a:cubicBezTo>
                <a:cubicBezTo>
                  <a:pt x="820327" y="263579"/>
                  <a:pt x="814907" y="271448"/>
                  <a:pt x="806962" y="276904"/>
                </a:cubicBezTo>
                <a:cubicBezTo>
                  <a:pt x="799018" y="282361"/>
                  <a:pt x="789578" y="285089"/>
                  <a:pt x="778644" y="285089"/>
                </a:cubicBezTo>
                <a:cubicBezTo>
                  <a:pt x="767709" y="285089"/>
                  <a:pt x="757808" y="280651"/>
                  <a:pt x="748938" y="271774"/>
                </a:cubicBezTo>
                <a:cubicBezTo>
                  <a:pt x="740069" y="262898"/>
                  <a:pt x="735634" y="253354"/>
                  <a:pt x="735634" y="243144"/>
                </a:cubicBezTo>
                <a:cubicBezTo>
                  <a:pt x="735634" y="232934"/>
                  <a:pt x="738022" y="224003"/>
                  <a:pt x="742797" y="216353"/>
                </a:cubicBezTo>
                <a:cubicBezTo>
                  <a:pt x="747572" y="208702"/>
                  <a:pt x="755233" y="202697"/>
                  <a:pt x="765781" y="198338"/>
                </a:cubicBezTo>
                <a:cubicBezTo>
                  <a:pt x="771054" y="196158"/>
                  <a:pt x="776452" y="195129"/>
                  <a:pt x="781973" y="195251"/>
                </a:cubicBezTo>
                <a:close/>
                <a:moveTo>
                  <a:pt x="550629" y="172138"/>
                </a:moveTo>
                <a:cubicBezTo>
                  <a:pt x="555587" y="171576"/>
                  <a:pt x="559744" y="171658"/>
                  <a:pt x="563100" y="172386"/>
                </a:cubicBezTo>
                <a:cubicBezTo>
                  <a:pt x="569811" y="173841"/>
                  <a:pt x="575278" y="176910"/>
                  <a:pt x="579501" y="181592"/>
                </a:cubicBezTo>
                <a:cubicBezTo>
                  <a:pt x="583725" y="186274"/>
                  <a:pt x="580555" y="190290"/>
                  <a:pt x="569994" y="193638"/>
                </a:cubicBezTo>
                <a:cubicBezTo>
                  <a:pt x="559432" y="196987"/>
                  <a:pt x="542213" y="200131"/>
                  <a:pt x="518337" y="203070"/>
                </a:cubicBezTo>
                <a:cubicBezTo>
                  <a:pt x="527343" y="209997"/>
                  <a:pt x="530694" y="215489"/>
                  <a:pt x="528393" y="219547"/>
                </a:cubicBezTo>
                <a:cubicBezTo>
                  <a:pt x="526091" y="223606"/>
                  <a:pt x="524094" y="235501"/>
                  <a:pt x="522402" y="255233"/>
                </a:cubicBezTo>
                <a:cubicBezTo>
                  <a:pt x="554998" y="253512"/>
                  <a:pt x="576142" y="251730"/>
                  <a:pt x="585836" y="249888"/>
                </a:cubicBezTo>
                <a:cubicBezTo>
                  <a:pt x="595530" y="248045"/>
                  <a:pt x="605041" y="247840"/>
                  <a:pt x="614370" y="249274"/>
                </a:cubicBezTo>
                <a:cubicBezTo>
                  <a:pt x="623698" y="250709"/>
                  <a:pt x="631847" y="254795"/>
                  <a:pt x="638816" y="261535"/>
                </a:cubicBezTo>
                <a:cubicBezTo>
                  <a:pt x="645785" y="268275"/>
                  <a:pt x="646226" y="273212"/>
                  <a:pt x="640139" y="276345"/>
                </a:cubicBezTo>
                <a:cubicBezTo>
                  <a:pt x="634052" y="279479"/>
                  <a:pt x="619184" y="279920"/>
                  <a:pt x="595537" y="277668"/>
                </a:cubicBezTo>
                <a:cubicBezTo>
                  <a:pt x="571890" y="275417"/>
                  <a:pt x="551151" y="275191"/>
                  <a:pt x="533319" y="276991"/>
                </a:cubicBezTo>
                <a:cubicBezTo>
                  <a:pt x="515487" y="278790"/>
                  <a:pt x="497017" y="280801"/>
                  <a:pt x="477908" y="283024"/>
                </a:cubicBezTo>
                <a:cubicBezTo>
                  <a:pt x="458800" y="285247"/>
                  <a:pt x="443036" y="287272"/>
                  <a:pt x="430618" y="289101"/>
                </a:cubicBezTo>
                <a:cubicBezTo>
                  <a:pt x="418199" y="290929"/>
                  <a:pt x="406741" y="287315"/>
                  <a:pt x="396244" y="278260"/>
                </a:cubicBezTo>
                <a:cubicBezTo>
                  <a:pt x="385747" y="269204"/>
                  <a:pt x="386314" y="265135"/>
                  <a:pt x="397944" y="266053"/>
                </a:cubicBezTo>
                <a:cubicBezTo>
                  <a:pt x="409573" y="266970"/>
                  <a:pt x="424125" y="266533"/>
                  <a:pt x="441599" y="264740"/>
                </a:cubicBezTo>
                <a:cubicBezTo>
                  <a:pt x="459072" y="262948"/>
                  <a:pt x="477854" y="260847"/>
                  <a:pt x="497945" y="258438"/>
                </a:cubicBezTo>
                <a:lnTo>
                  <a:pt x="497945" y="224258"/>
                </a:lnTo>
                <a:cubicBezTo>
                  <a:pt x="497945" y="216314"/>
                  <a:pt x="496475" y="210491"/>
                  <a:pt x="493535" y="206792"/>
                </a:cubicBezTo>
                <a:cubicBezTo>
                  <a:pt x="477948" y="208598"/>
                  <a:pt x="466235" y="206795"/>
                  <a:pt x="458398" y="201382"/>
                </a:cubicBezTo>
                <a:cubicBezTo>
                  <a:pt x="450561" y="195968"/>
                  <a:pt x="452365" y="192362"/>
                  <a:pt x="463808" y="190562"/>
                </a:cubicBezTo>
                <a:cubicBezTo>
                  <a:pt x="475252" y="188762"/>
                  <a:pt x="486423" y="186773"/>
                  <a:pt x="497321" y="184593"/>
                </a:cubicBezTo>
                <a:cubicBezTo>
                  <a:pt x="508220" y="182413"/>
                  <a:pt x="520230" y="179470"/>
                  <a:pt x="533351" y="175763"/>
                </a:cubicBezTo>
                <a:cubicBezTo>
                  <a:pt x="539912" y="173909"/>
                  <a:pt x="545671" y="172701"/>
                  <a:pt x="550629" y="172138"/>
                </a:cubicBezTo>
                <a:close/>
                <a:moveTo>
                  <a:pt x="208237" y="104886"/>
                </a:moveTo>
                <a:cubicBezTo>
                  <a:pt x="199296" y="106227"/>
                  <a:pt x="184716" y="109321"/>
                  <a:pt x="164496" y="114168"/>
                </a:cubicBezTo>
                <a:lnTo>
                  <a:pt x="164496" y="127010"/>
                </a:lnTo>
                <a:cubicBezTo>
                  <a:pt x="174348" y="126207"/>
                  <a:pt x="182730" y="124429"/>
                  <a:pt x="189642" y="121675"/>
                </a:cubicBezTo>
                <a:cubicBezTo>
                  <a:pt x="196554" y="118922"/>
                  <a:pt x="202863" y="119668"/>
                  <a:pt x="208571" y="123912"/>
                </a:cubicBezTo>
                <a:cubicBezTo>
                  <a:pt x="214278" y="128157"/>
                  <a:pt x="214669" y="132212"/>
                  <a:pt x="209743" y="136076"/>
                </a:cubicBezTo>
                <a:cubicBezTo>
                  <a:pt x="204817" y="139941"/>
                  <a:pt x="197629" y="142573"/>
                  <a:pt x="188179" y="143971"/>
                </a:cubicBezTo>
                <a:cubicBezTo>
                  <a:pt x="178729" y="145369"/>
                  <a:pt x="170835" y="145616"/>
                  <a:pt x="164496" y="144713"/>
                </a:cubicBezTo>
                <a:lnTo>
                  <a:pt x="164496" y="155339"/>
                </a:lnTo>
                <a:cubicBezTo>
                  <a:pt x="170777" y="155454"/>
                  <a:pt x="178542" y="153909"/>
                  <a:pt x="187792" y="150703"/>
                </a:cubicBezTo>
                <a:cubicBezTo>
                  <a:pt x="197041" y="147498"/>
                  <a:pt x="204470" y="148405"/>
                  <a:pt x="210077" y="153425"/>
                </a:cubicBezTo>
                <a:cubicBezTo>
                  <a:pt x="215684" y="158444"/>
                  <a:pt x="215010" y="162516"/>
                  <a:pt x="208055" y="165642"/>
                </a:cubicBezTo>
                <a:cubicBezTo>
                  <a:pt x="201100" y="168769"/>
                  <a:pt x="193621" y="171009"/>
                  <a:pt x="185619" y="172364"/>
                </a:cubicBezTo>
                <a:cubicBezTo>
                  <a:pt x="177617" y="173720"/>
                  <a:pt x="170576" y="173049"/>
                  <a:pt x="164496" y="170353"/>
                </a:cubicBezTo>
                <a:lnTo>
                  <a:pt x="164496" y="185045"/>
                </a:lnTo>
                <a:cubicBezTo>
                  <a:pt x="172641" y="185131"/>
                  <a:pt x="181324" y="183578"/>
                  <a:pt x="190545" y="180388"/>
                </a:cubicBezTo>
                <a:cubicBezTo>
                  <a:pt x="199766" y="177197"/>
                  <a:pt x="207176" y="178097"/>
                  <a:pt x="212776" y="183087"/>
                </a:cubicBezTo>
                <a:cubicBezTo>
                  <a:pt x="218376" y="188078"/>
                  <a:pt x="217974" y="192143"/>
                  <a:pt x="211572" y="195284"/>
                </a:cubicBezTo>
                <a:cubicBezTo>
                  <a:pt x="205169" y="198424"/>
                  <a:pt x="197041" y="200453"/>
                  <a:pt x="187190" y="201371"/>
                </a:cubicBezTo>
                <a:cubicBezTo>
                  <a:pt x="177338" y="202289"/>
                  <a:pt x="169659" y="202296"/>
                  <a:pt x="164152" y="201393"/>
                </a:cubicBezTo>
                <a:cubicBezTo>
                  <a:pt x="163449" y="212262"/>
                  <a:pt x="163112" y="217160"/>
                  <a:pt x="163141" y="216084"/>
                </a:cubicBezTo>
                <a:cubicBezTo>
                  <a:pt x="187849" y="213431"/>
                  <a:pt x="207617" y="210943"/>
                  <a:pt x="222445" y="208620"/>
                </a:cubicBezTo>
                <a:cubicBezTo>
                  <a:pt x="223291" y="179452"/>
                  <a:pt x="223714" y="156773"/>
                  <a:pt x="223714" y="140583"/>
                </a:cubicBezTo>
                <a:cubicBezTo>
                  <a:pt x="223714" y="124809"/>
                  <a:pt x="223370" y="114580"/>
                  <a:pt x="222682" y="109898"/>
                </a:cubicBezTo>
                <a:cubicBezTo>
                  <a:pt x="221993" y="105216"/>
                  <a:pt x="217179" y="103546"/>
                  <a:pt x="208237" y="104886"/>
                </a:cubicBezTo>
                <a:close/>
                <a:moveTo>
                  <a:pt x="525945" y="101736"/>
                </a:moveTo>
                <a:cubicBezTo>
                  <a:pt x="528429" y="101777"/>
                  <a:pt x="531546" y="102146"/>
                  <a:pt x="535298" y="102843"/>
                </a:cubicBezTo>
                <a:cubicBezTo>
                  <a:pt x="550305" y="105632"/>
                  <a:pt x="564053" y="110630"/>
                  <a:pt x="576544" y="117836"/>
                </a:cubicBezTo>
                <a:cubicBezTo>
                  <a:pt x="589034" y="125042"/>
                  <a:pt x="595279" y="135320"/>
                  <a:pt x="595279" y="148671"/>
                </a:cubicBezTo>
                <a:cubicBezTo>
                  <a:pt x="595279" y="164029"/>
                  <a:pt x="588521" y="167725"/>
                  <a:pt x="575006" y="159759"/>
                </a:cubicBezTo>
                <a:cubicBezTo>
                  <a:pt x="561490" y="151793"/>
                  <a:pt x="550129" y="143659"/>
                  <a:pt x="540923" y="135356"/>
                </a:cubicBezTo>
                <a:cubicBezTo>
                  <a:pt x="532749" y="126322"/>
                  <a:pt x="526016" y="117947"/>
                  <a:pt x="520724" y="110232"/>
                </a:cubicBezTo>
                <a:cubicBezTo>
                  <a:pt x="516756" y="104446"/>
                  <a:pt x="518496" y="101614"/>
                  <a:pt x="525945" y="101736"/>
                </a:cubicBezTo>
                <a:close/>
                <a:moveTo>
                  <a:pt x="461982" y="100749"/>
                </a:moveTo>
                <a:cubicBezTo>
                  <a:pt x="463588" y="100652"/>
                  <a:pt x="465463" y="100970"/>
                  <a:pt x="467605" y="101703"/>
                </a:cubicBezTo>
                <a:cubicBezTo>
                  <a:pt x="476173" y="104636"/>
                  <a:pt x="483397" y="109156"/>
                  <a:pt x="489276" y="115265"/>
                </a:cubicBezTo>
                <a:cubicBezTo>
                  <a:pt x="495156" y="121374"/>
                  <a:pt x="495572" y="125888"/>
                  <a:pt x="490524" y="128806"/>
                </a:cubicBezTo>
                <a:cubicBezTo>
                  <a:pt x="485476" y="131724"/>
                  <a:pt x="477553" y="139260"/>
                  <a:pt x="466755" y="151413"/>
                </a:cubicBezTo>
                <a:cubicBezTo>
                  <a:pt x="455957" y="163567"/>
                  <a:pt x="441807" y="173587"/>
                  <a:pt x="424304" y="181474"/>
                </a:cubicBezTo>
                <a:cubicBezTo>
                  <a:pt x="406802" y="189361"/>
                  <a:pt x="404013" y="186751"/>
                  <a:pt x="415937" y="173644"/>
                </a:cubicBezTo>
                <a:cubicBezTo>
                  <a:pt x="427861" y="160537"/>
                  <a:pt x="437533" y="148552"/>
                  <a:pt x="444954" y="137690"/>
                </a:cubicBezTo>
                <a:cubicBezTo>
                  <a:pt x="452375" y="126827"/>
                  <a:pt x="455641" y="118542"/>
                  <a:pt x="454752" y="112835"/>
                </a:cubicBezTo>
                <a:cubicBezTo>
                  <a:pt x="454752" y="105069"/>
                  <a:pt x="457162" y="101041"/>
                  <a:pt x="461982" y="100749"/>
                </a:cubicBezTo>
                <a:close/>
                <a:moveTo>
                  <a:pt x="592352" y="46141"/>
                </a:moveTo>
                <a:cubicBezTo>
                  <a:pt x="599204" y="45247"/>
                  <a:pt x="607035" y="47642"/>
                  <a:pt x="615843" y="53326"/>
                </a:cubicBezTo>
                <a:cubicBezTo>
                  <a:pt x="627588" y="60905"/>
                  <a:pt x="638346" y="70111"/>
                  <a:pt x="648119" y="80946"/>
                </a:cubicBezTo>
                <a:cubicBezTo>
                  <a:pt x="657892" y="91780"/>
                  <a:pt x="655089" y="97458"/>
                  <a:pt x="639709" y="97982"/>
                </a:cubicBezTo>
                <a:cubicBezTo>
                  <a:pt x="624329" y="98505"/>
                  <a:pt x="609229" y="102373"/>
                  <a:pt x="594408" y="109586"/>
                </a:cubicBezTo>
                <a:cubicBezTo>
                  <a:pt x="579587" y="116800"/>
                  <a:pt x="574927" y="115272"/>
                  <a:pt x="580426" y="105005"/>
                </a:cubicBezTo>
                <a:cubicBezTo>
                  <a:pt x="585926" y="94737"/>
                  <a:pt x="590199" y="86893"/>
                  <a:pt x="593246" y="81473"/>
                </a:cubicBezTo>
                <a:cubicBezTo>
                  <a:pt x="596294" y="76052"/>
                  <a:pt x="596989" y="72865"/>
                  <a:pt x="595333" y="71911"/>
                </a:cubicBezTo>
                <a:cubicBezTo>
                  <a:pt x="593677" y="70958"/>
                  <a:pt x="583728" y="71818"/>
                  <a:pt x="565487" y="74492"/>
                </a:cubicBezTo>
                <a:cubicBezTo>
                  <a:pt x="547247" y="77167"/>
                  <a:pt x="520832" y="80315"/>
                  <a:pt x="486243" y="83935"/>
                </a:cubicBezTo>
                <a:cubicBezTo>
                  <a:pt x="451655" y="87556"/>
                  <a:pt x="433127" y="88915"/>
                  <a:pt x="430661" y="88012"/>
                </a:cubicBezTo>
                <a:cubicBezTo>
                  <a:pt x="427664" y="98193"/>
                  <a:pt x="420992" y="109515"/>
                  <a:pt x="410645" y="121976"/>
                </a:cubicBezTo>
                <a:cubicBezTo>
                  <a:pt x="400299" y="134438"/>
                  <a:pt x="393140" y="134510"/>
                  <a:pt x="389167" y="122192"/>
                </a:cubicBezTo>
                <a:cubicBezTo>
                  <a:pt x="385195" y="109873"/>
                  <a:pt x="386170" y="100696"/>
                  <a:pt x="392093" y="94658"/>
                </a:cubicBezTo>
                <a:cubicBezTo>
                  <a:pt x="398015" y="88621"/>
                  <a:pt x="402532" y="81376"/>
                  <a:pt x="405644" y="72922"/>
                </a:cubicBezTo>
                <a:cubicBezTo>
                  <a:pt x="408756" y="64469"/>
                  <a:pt x="412682" y="57646"/>
                  <a:pt x="417421" y="52455"/>
                </a:cubicBezTo>
                <a:cubicBezTo>
                  <a:pt x="422161" y="47264"/>
                  <a:pt x="426796" y="53667"/>
                  <a:pt x="431328" y="71664"/>
                </a:cubicBezTo>
                <a:cubicBezTo>
                  <a:pt x="462575" y="69943"/>
                  <a:pt x="494070" y="66620"/>
                  <a:pt x="525812" y="61694"/>
                </a:cubicBezTo>
                <a:cubicBezTo>
                  <a:pt x="557554" y="56768"/>
                  <a:pt x="577558" y="52247"/>
                  <a:pt x="585825" y="48132"/>
                </a:cubicBezTo>
                <a:cubicBezTo>
                  <a:pt x="587892" y="47103"/>
                  <a:pt x="590068" y="46439"/>
                  <a:pt x="592352" y="46141"/>
                </a:cubicBezTo>
                <a:close/>
                <a:moveTo>
                  <a:pt x="49038" y="18791"/>
                </a:moveTo>
                <a:cubicBezTo>
                  <a:pt x="50638" y="18551"/>
                  <a:pt x="52693" y="18666"/>
                  <a:pt x="55202" y="19136"/>
                </a:cubicBezTo>
                <a:cubicBezTo>
                  <a:pt x="65240" y="21014"/>
                  <a:pt x="73816" y="24065"/>
                  <a:pt x="80929" y="28288"/>
                </a:cubicBezTo>
                <a:cubicBezTo>
                  <a:pt x="88041" y="32511"/>
                  <a:pt x="90024" y="38043"/>
                  <a:pt x="86876" y="44883"/>
                </a:cubicBezTo>
                <a:cubicBezTo>
                  <a:pt x="83729" y="51724"/>
                  <a:pt x="82155" y="74596"/>
                  <a:pt x="82155" y="113501"/>
                </a:cubicBezTo>
                <a:cubicBezTo>
                  <a:pt x="83847" y="113630"/>
                  <a:pt x="88762" y="112315"/>
                  <a:pt x="96900" y="109554"/>
                </a:cubicBezTo>
                <a:cubicBezTo>
                  <a:pt x="105038" y="106794"/>
                  <a:pt x="111588" y="108500"/>
                  <a:pt x="116550" y="114674"/>
                </a:cubicBezTo>
                <a:cubicBezTo>
                  <a:pt x="121511" y="120847"/>
                  <a:pt x="119665" y="125350"/>
                  <a:pt x="111011" y="128182"/>
                </a:cubicBezTo>
                <a:cubicBezTo>
                  <a:pt x="102356" y="131014"/>
                  <a:pt x="92673" y="133578"/>
                  <a:pt x="81961" y="135872"/>
                </a:cubicBezTo>
                <a:cubicBezTo>
                  <a:pt x="81187" y="155905"/>
                  <a:pt x="80800" y="173193"/>
                  <a:pt x="80800" y="187733"/>
                </a:cubicBezTo>
                <a:cubicBezTo>
                  <a:pt x="92645" y="181438"/>
                  <a:pt x="104156" y="175817"/>
                  <a:pt x="115334" y="170869"/>
                </a:cubicBezTo>
                <a:cubicBezTo>
                  <a:pt x="126513" y="165922"/>
                  <a:pt x="131058" y="166868"/>
                  <a:pt x="128972" y="173709"/>
                </a:cubicBezTo>
                <a:cubicBezTo>
                  <a:pt x="126885" y="180549"/>
                  <a:pt x="112015" y="192129"/>
                  <a:pt x="84360" y="208448"/>
                </a:cubicBezTo>
                <a:cubicBezTo>
                  <a:pt x="56704" y="224767"/>
                  <a:pt x="39991" y="235770"/>
                  <a:pt x="34219" y="241455"/>
                </a:cubicBezTo>
                <a:cubicBezTo>
                  <a:pt x="28447" y="247141"/>
                  <a:pt x="20571" y="245094"/>
                  <a:pt x="10590" y="235314"/>
                </a:cubicBezTo>
                <a:cubicBezTo>
                  <a:pt x="609" y="225534"/>
                  <a:pt x="-2316" y="219909"/>
                  <a:pt x="1814" y="218439"/>
                </a:cubicBezTo>
                <a:cubicBezTo>
                  <a:pt x="5944" y="216970"/>
                  <a:pt x="9762" y="216020"/>
                  <a:pt x="13268" y="215589"/>
                </a:cubicBezTo>
                <a:cubicBezTo>
                  <a:pt x="16774" y="215159"/>
                  <a:pt x="23485" y="212786"/>
                  <a:pt x="33402" y="208469"/>
                </a:cubicBezTo>
                <a:cubicBezTo>
                  <a:pt x="43318" y="204153"/>
                  <a:pt x="50965" y="200073"/>
                  <a:pt x="56342" y="196230"/>
                </a:cubicBezTo>
                <a:lnTo>
                  <a:pt x="56342" y="142003"/>
                </a:lnTo>
                <a:cubicBezTo>
                  <a:pt x="54349" y="142863"/>
                  <a:pt x="50563" y="143978"/>
                  <a:pt x="44985" y="145347"/>
                </a:cubicBezTo>
                <a:cubicBezTo>
                  <a:pt x="39407" y="146717"/>
                  <a:pt x="33778" y="147158"/>
                  <a:pt x="28099" y="146670"/>
                </a:cubicBezTo>
                <a:cubicBezTo>
                  <a:pt x="22421" y="146183"/>
                  <a:pt x="16935" y="142877"/>
                  <a:pt x="11644" y="136754"/>
                </a:cubicBezTo>
                <a:cubicBezTo>
                  <a:pt x="6352" y="130631"/>
                  <a:pt x="8059" y="127268"/>
                  <a:pt x="16763" y="126666"/>
                </a:cubicBezTo>
                <a:cubicBezTo>
                  <a:pt x="25468" y="126063"/>
                  <a:pt x="38661" y="123747"/>
                  <a:pt x="56342" y="119718"/>
                </a:cubicBezTo>
                <a:cubicBezTo>
                  <a:pt x="56342" y="109465"/>
                  <a:pt x="55901" y="94404"/>
                  <a:pt x="55019" y="74535"/>
                </a:cubicBezTo>
                <a:cubicBezTo>
                  <a:pt x="54138" y="54667"/>
                  <a:pt x="51438" y="39997"/>
                  <a:pt x="46921" y="30525"/>
                </a:cubicBezTo>
                <a:cubicBezTo>
                  <a:pt x="43533" y="23422"/>
                  <a:pt x="44239" y="19510"/>
                  <a:pt x="49038" y="18791"/>
                </a:cubicBezTo>
                <a:close/>
                <a:moveTo>
                  <a:pt x="494009" y="4939"/>
                </a:moveTo>
                <a:cubicBezTo>
                  <a:pt x="504893" y="6344"/>
                  <a:pt x="514594" y="9320"/>
                  <a:pt x="523112" y="13866"/>
                </a:cubicBezTo>
                <a:cubicBezTo>
                  <a:pt x="531630" y="18411"/>
                  <a:pt x="535054" y="26506"/>
                  <a:pt x="533383" y="38151"/>
                </a:cubicBezTo>
                <a:cubicBezTo>
                  <a:pt x="531713" y="49795"/>
                  <a:pt x="525614" y="52530"/>
                  <a:pt x="515089" y="46357"/>
                </a:cubicBezTo>
                <a:cubicBezTo>
                  <a:pt x="504563" y="40183"/>
                  <a:pt x="495385" y="32192"/>
                  <a:pt x="487556" y="22384"/>
                </a:cubicBezTo>
                <a:cubicBezTo>
                  <a:pt x="480973" y="9348"/>
                  <a:pt x="483124" y="3533"/>
                  <a:pt x="494009" y="4939"/>
                </a:cubicBezTo>
                <a:close/>
                <a:moveTo>
                  <a:pt x="188674" y="207"/>
                </a:moveTo>
                <a:cubicBezTo>
                  <a:pt x="194998" y="1167"/>
                  <a:pt x="202673" y="3770"/>
                  <a:pt x="211701" y="8015"/>
                </a:cubicBezTo>
                <a:cubicBezTo>
                  <a:pt x="220728" y="12259"/>
                  <a:pt x="223574" y="16870"/>
                  <a:pt x="220240" y="21846"/>
                </a:cubicBezTo>
                <a:cubicBezTo>
                  <a:pt x="216906" y="26822"/>
                  <a:pt x="212271" y="35326"/>
                  <a:pt x="206334" y="47357"/>
                </a:cubicBezTo>
                <a:cubicBezTo>
                  <a:pt x="215956" y="45751"/>
                  <a:pt x="224822" y="43550"/>
                  <a:pt x="232931" y="40753"/>
                </a:cubicBezTo>
                <a:cubicBezTo>
                  <a:pt x="241041" y="37957"/>
                  <a:pt x="248085" y="39542"/>
                  <a:pt x="254065" y="45507"/>
                </a:cubicBezTo>
                <a:cubicBezTo>
                  <a:pt x="260045" y="51473"/>
                  <a:pt x="260296" y="55750"/>
                  <a:pt x="254818" y="58338"/>
                </a:cubicBezTo>
                <a:cubicBezTo>
                  <a:pt x="249340" y="60927"/>
                  <a:pt x="241962" y="63153"/>
                  <a:pt x="232684" y="65017"/>
                </a:cubicBezTo>
                <a:lnTo>
                  <a:pt x="201236" y="71277"/>
                </a:lnTo>
                <a:cubicBezTo>
                  <a:pt x="198009" y="80168"/>
                  <a:pt x="195213" y="86592"/>
                  <a:pt x="192847" y="90550"/>
                </a:cubicBezTo>
                <a:cubicBezTo>
                  <a:pt x="204749" y="88141"/>
                  <a:pt x="212733" y="85291"/>
                  <a:pt x="216799" y="82000"/>
                </a:cubicBezTo>
                <a:cubicBezTo>
                  <a:pt x="220864" y="78708"/>
                  <a:pt x="227120" y="78766"/>
                  <a:pt x="235566" y="82172"/>
                </a:cubicBezTo>
                <a:cubicBezTo>
                  <a:pt x="244013" y="85577"/>
                  <a:pt x="250925" y="90152"/>
                  <a:pt x="256302" y="95895"/>
                </a:cubicBezTo>
                <a:cubicBezTo>
                  <a:pt x="261680" y="101638"/>
                  <a:pt x="262322" y="106984"/>
                  <a:pt x="258227" y="111931"/>
                </a:cubicBezTo>
                <a:cubicBezTo>
                  <a:pt x="254133" y="116878"/>
                  <a:pt x="251649" y="126737"/>
                  <a:pt x="250774" y="141508"/>
                </a:cubicBezTo>
                <a:cubicBezTo>
                  <a:pt x="249899" y="156278"/>
                  <a:pt x="249032" y="177538"/>
                  <a:pt x="248171" y="205286"/>
                </a:cubicBezTo>
                <a:cubicBezTo>
                  <a:pt x="261895" y="202662"/>
                  <a:pt x="273249" y="200658"/>
                  <a:pt x="282233" y="199274"/>
                </a:cubicBezTo>
                <a:cubicBezTo>
                  <a:pt x="291217" y="197890"/>
                  <a:pt x="299484" y="201550"/>
                  <a:pt x="307034" y="210255"/>
                </a:cubicBezTo>
                <a:cubicBezTo>
                  <a:pt x="314584" y="218959"/>
                  <a:pt x="314351" y="223935"/>
                  <a:pt x="306335" y="225183"/>
                </a:cubicBezTo>
                <a:cubicBezTo>
                  <a:pt x="298319" y="226431"/>
                  <a:pt x="287772" y="226828"/>
                  <a:pt x="274694" y="226377"/>
                </a:cubicBezTo>
                <a:cubicBezTo>
                  <a:pt x="261615" y="225925"/>
                  <a:pt x="244421" y="226814"/>
                  <a:pt x="223112" y="229044"/>
                </a:cubicBezTo>
                <a:cubicBezTo>
                  <a:pt x="201802" y="231274"/>
                  <a:pt x="181905" y="233737"/>
                  <a:pt x="163421" y="236433"/>
                </a:cubicBezTo>
                <a:lnTo>
                  <a:pt x="161959" y="236662"/>
                </a:lnTo>
                <a:lnTo>
                  <a:pt x="162377" y="236799"/>
                </a:lnTo>
                <a:cubicBezTo>
                  <a:pt x="170229" y="240713"/>
                  <a:pt x="176528" y="245037"/>
                  <a:pt x="181274" y="249769"/>
                </a:cubicBezTo>
                <a:cubicBezTo>
                  <a:pt x="186279" y="254975"/>
                  <a:pt x="185612" y="259761"/>
                  <a:pt x="179274" y="264127"/>
                </a:cubicBezTo>
                <a:cubicBezTo>
                  <a:pt x="172935" y="268494"/>
                  <a:pt x="164066" y="275463"/>
                  <a:pt x="152666" y="285035"/>
                </a:cubicBezTo>
                <a:cubicBezTo>
                  <a:pt x="141265" y="294607"/>
                  <a:pt x="127538" y="302183"/>
                  <a:pt x="111484" y="307761"/>
                </a:cubicBezTo>
                <a:cubicBezTo>
                  <a:pt x="95430" y="313339"/>
                  <a:pt x="92713" y="311346"/>
                  <a:pt x="103332" y="301781"/>
                </a:cubicBezTo>
                <a:cubicBezTo>
                  <a:pt x="113951" y="292216"/>
                  <a:pt x="123415" y="282404"/>
                  <a:pt x="131725" y="272344"/>
                </a:cubicBezTo>
                <a:cubicBezTo>
                  <a:pt x="140035" y="262285"/>
                  <a:pt x="145259" y="252867"/>
                  <a:pt x="147396" y="244090"/>
                </a:cubicBezTo>
                <a:cubicBezTo>
                  <a:pt x="147930" y="241896"/>
                  <a:pt x="148642" y="240099"/>
                  <a:pt x="149534" y="238698"/>
                </a:cubicBezTo>
                <a:lnTo>
                  <a:pt x="149648" y="238591"/>
                </a:lnTo>
                <a:lnTo>
                  <a:pt x="139706" y="240149"/>
                </a:lnTo>
                <a:cubicBezTo>
                  <a:pt x="133138" y="241278"/>
                  <a:pt x="127907" y="242298"/>
                  <a:pt x="124014" y="243209"/>
                </a:cubicBezTo>
                <a:cubicBezTo>
                  <a:pt x="116227" y="245030"/>
                  <a:pt x="107727" y="242094"/>
                  <a:pt x="98513" y="234400"/>
                </a:cubicBezTo>
                <a:cubicBezTo>
                  <a:pt x="89300" y="226707"/>
                  <a:pt x="91920" y="222860"/>
                  <a:pt x="106375" y="222860"/>
                </a:cubicBezTo>
                <a:cubicBezTo>
                  <a:pt x="117962" y="222860"/>
                  <a:pt x="129671" y="222121"/>
                  <a:pt x="141502" y="220644"/>
                </a:cubicBezTo>
                <a:cubicBezTo>
                  <a:pt x="142319" y="205960"/>
                  <a:pt x="142728" y="185124"/>
                  <a:pt x="142728" y="158135"/>
                </a:cubicBezTo>
                <a:cubicBezTo>
                  <a:pt x="142728" y="132108"/>
                  <a:pt x="140480" y="115014"/>
                  <a:pt x="135984" y="106855"/>
                </a:cubicBezTo>
                <a:cubicBezTo>
                  <a:pt x="131489" y="98695"/>
                  <a:pt x="133052" y="95318"/>
                  <a:pt x="140674" y="96723"/>
                </a:cubicBezTo>
                <a:cubicBezTo>
                  <a:pt x="148295" y="98129"/>
                  <a:pt x="152827" y="98803"/>
                  <a:pt x="154268" y="98745"/>
                </a:cubicBezTo>
                <a:cubicBezTo>
                  <a:pt x="155709" y="98688"/>
                  <a:pt x="161513" y="97985"/>
                  <a:pt x="171681" y="96637"/>
                </a:cubicBezTo>
                <a:cubicBezTo>
                  <a:pt x="173115" y="92393"/>
                  <a:pt x="175165" y="85022"/>
                  <a:pt x="177833" y="74525"/>
                </a:cubicBezTo>
                <a:cubicBezTo>
                  <a:pt x="169487" y="76317"/>
                  <a:pt x="163016" y="77665"/>
                  <a:pt x="158420" y="78569"/>
                </a:cubicBezTo>
                <a:cubicBezTo>
                  <a:pt x="153823" y="79472"/>
                  <a:pt x="147360" y="77016"/>
                  <a:pt x="139028" y="71201"/>
                </a:cubicBezTo>
                <a:cubicBezTo>
                  <a:pt x="130696" y="65386"/>
                  <a:pt x="131478" y="61310"/>
                  <a:pt x="141373" y="58973"/>
                </a:cubicBezTo>
                <a:cubicBezTo>
                  <a:pt x="151267" y="56635"/>
                  <a:pt x="164496" y="54334"/>
                  <a:pt x="181059" y="52068"/>
                </a:cubicBezTo>
                <a:cubicBezTo>
                  <a:pt x="182508" y="46977"/>
                  <a:pt x="183680" y="39689"/>
                  <a:pt x="184576" y="30203"/>
                </a:cubicBezTo>
                <a:cubicBezTo>
                  <a:pt x="185472" y="20717"/>
                  <a:pt x="184798" y="13106"/>
                  <a:pt x="182554" y="7369"/>
                </a:cubicBezTo>
                <a:cubicBezTo>
                  <a:pt x="180310" y="1633"/>
                  <a:pt x="182350" y="-754"/>
                  <a:pt x="188674" y="2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2850704" y="4278547"/>
            <a:ext cx="68456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）（     ）最贵，（     ）最便宜。</a:t>
            </a:r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2850704" y="4707143"/>
            <a:ext cx="68456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）（     ）比沙发贵得多，（     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比沙发便宜一些。</a:t>
            </a:r>
          </a:p>
        </p:txBody>
      </p:sp>
      <p:sp>
        <p:nvSpPr>
          <p:cNvPr id="12" name="矩形 11"/>
          <p:cNvSpPr/>
          <p:nvPr/>
        </p:nvSpPr>
        <p:spPr>
          <a:xfrm>
            <a:off x="4156354" y="4386268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空调</a:t>
            </a:r>
          </a:p>
        </p:txBody>
      </p:sp>
      <p:sp>
        <p:nvSpPr>
          <p:cNvPr id="13" name="矩形 12"/>
          <p:cNvSpPr/>
          <p:nvPr/>
        </p:nvSpPr>
        <p:spPr>
          <a:xfrm>
            <a:off x="6360092" y="4356644"/>
            <a:ext cx="10081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冰箱</a:t>
            </a:r>
          </a:p>
        </p:txBody>
      </p:sp>
      <p:sp>
        <p:nvSpPr>
          <p:cNvPr id="14" name="矩形 13"/>
          <p:cNvSpPr/>
          <p:nvPr/>
        </p:nvSpPr>
        <p:spPr>
          <a:xfrm>
            <a:off x="4156354" y="4789539"/>
            <a:ext cx="10081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空调</a:t>
            </a:r>
          </a:p>
        </p:txBody>
      </p:sp>
      <p:sp>
        <p:nvSpPr>
          <p:cNvPr id="15" name="矩形 14"/>
          <p:cNvSpPr/>
          <p:nvPr/>
        </p:nvSpPr>
        <p:spPr>
          <a:xfrm>
            <a:off x="7703264" y="4816432"/>
            <a:ext cx="10081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冰箱</a:t>
            </a:r>
          </a:p>
        </p:txBody>
      </p:sp>
      <p:sp>
        <p:nvSpPr>
          <p:cNvPr id="17" name="矩形 16"/>
          <p:cNvSpPr/>
          <p:nvPr/>
        </p:nvSpPr>
        <p:spPr>
          <a:xfrm>
            <a:off x="4787980" y="1537628"/>
            <a:ext cx="10081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3899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616072" y="1527528"/>
            <a:ext cx="1248076" cy="954107"/>
            <a:chOff x="2531836" y="3944420"/>
            <a:chExt cx="1248076" cy="954107"/>
          </a:xfrm>
        </p:grpSpPr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2531836" y="3954520"/>
              <a:ext cx="3600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&gt;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771800" y="3944420"/>
              <a:ext cx="100811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2999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20132" y="1527528"/>
            <a:ext cx="1248076" cy="954107"/>
            <a:chOff x="2531836" y="3944420"/>
            <a:chExt cx="1248076" cy="954107"/>
          </a:xfrm>
        </p:grpSpPr>
        <p:sp>
          <p:nvSpPr>
            <p:cNvPr id="24" name="TextBox 25"/>
            <p:cNvSpPr txBox="1">
              <a:spLocks noChangeArrowheads="1"/>
            </p:cNvSpPr>
            <p:nvPr/>
          </p:nvSpPr>
          <p:spPr bwMode="auto">
            <a:xfrm>
              <a:off x="2531836" y="3954520"/>
              <a:ext cx="3600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&gt;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771800" y="3944420"/>
              <a:ext cx="100811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2800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304873" y="2060848"/>
            <a:ext cx="5743457" cy="2076038"/>
            <a:chOff x="1519909" y="1059582"/>
            <a:chExt cx="5743457" cy="207603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9909" y="1059582"/>
              <a:ext cx="5743457" cy="1862743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7208541" y="1201076"/>
              <a:ext cx="54825" cy="17212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589449" y="2857260"/>
              <a:ext cx="5673917" cy="65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026266" y="2427734"/>
              <a:ext cx="1045479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冰箱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2800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元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5872455" y="2427734"/>
              <a:ext cx="1045479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沙发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2999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元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1907704" y="2325782"/>
              <a:ext cx="1296144" cy="5965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010042" y="2427734"/>
              <a:ext cx="1045479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空调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3899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元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sp>
        <p:nvSpPr>
          <p:cNvPr id="2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29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Microsoft Office PowerPoint</Application>
  <PresentationFormat>宽屏</PresentationFormat>
  <Paragraphs>134</Paragraphs>
  <Slides>12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思源黑体 CN Light</vt:lpstr>
      <vt:lpstr>Calibri</vt:lpstr>
      <vt:lpstr>思源黑体 CN Regular</vt:lpstr>
      <vt:lpstr>思源黑体 CN Bold</vt:lpstr>
      <vt:lpstr>Arial</vt:lpstr>
      <vt:lpstr>宋体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46</cp:revision>
  <dcterms:created xsi:type="dcterms:W3CDTF">2020-06-05T01:58:00Z</dcterms:created>
  <dcterms:modified xsi:type="dcterms:W3CDTF">2023-01-16T22:48:11Z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68EB573C35334BDD87F582B72607EF07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