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64" r:id="rId3"/>
    <p:sldId id="263" r:id="rId4"/>
    <p:sldId id="261" r:id="rId5"/>
    <p:sldId id="328" r:id="rId6"/>
    <p:sldId id="331" r:id="rId7"/>
    <p:sldId id="330" r:id="rId8"/>
    <p:sldId id="329" r:id="rId9"/>
    <p:sldId id="295" r:id="rId10"/>
    <p:sldId id="352" r:id="rId11"/>
    <p:sldId id="354" r:id="rId12"/>
    <p:sldId id="356" r:id="rId13"/>
    <p:sldId id="323" r:id="rId14"/>
    <p:sldId id="357" r:id="rId15"/>
    <p:sldId id="335" r:id="rId16"/>
    <p:sldId id="293" r:id="rId17"/>
    <p:sldId id="333" r:id="rId18"/>
    <p:sldId id="334" r:id="rId19"/>
    <p:sldId id="336" r:id="rId20"/>
    <p:sldId id="337" r:id="rId21"/>
    <p:sldId id="339" r:id="rId22"/>
    <p:sldId id="341" r:id="rId23"/>
    <p:sldId id="288" r:id="rId24"/>
    <p:sldId id="258" r:id="rId25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836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BE3A963A-53D4-42D4-A83C-FD47964B16F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DC513ADC-69AF-4015-B650-13B7542E571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9218" name="文本占位符 2"/>
          <p:cNvSpPr>
            <a:spLocks noGrp="1" noChangeArrowheads="1"/>
          </p:cNvSpPr>
          <p:nvPr>
            <p:ph type="body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7410" name="文本占位符 2"/>
          <p:cNvSpPr>
            <a:spLocks noGrp="1" noChangeArrowheads="1"/>
          </p:cNvSpPr>
          <p:nvPr>
            <p:ph type="body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3235" y="154029"/>
            <a:ext cx="1744168" cy="874671"/>
          </a:xfrm>
          <a:custGeom>
            <a:avLst/>
            <a:gdLst>
              <a:gd name="connsiteX0" fmla="*/ 3286680 w 6358156"/>
              <a:gd name="connsiteY0" fmla="*/ 4338824 h 4713183"/>
              <a:gd name="connsiteX1" fmla="*/ 3382889 w 6358156"/>
              <a:gd name="connsiteY1" fmla="*/ 4346359 h 4713183"/>
              <a:gd name="connsiteX2" fmla="*/ 3712030 w 6358156"/>
              <a:gd name="connsiteY2" fmla="*/ 4470928 h 4713183"/>
              <a:gd name="connsiteX3" fmla="*/ 3796323 w 6358156"/>
              <a:gd name="connsiteY3" fmla="*/ 4523166 h 4713183"/>
              <a:gd name="connsiteX4" fmla="*/ 3832448 w 6358156"/>
              <a:gd name="connsiteY4" fmla="*/ 4571387 h 4713183"/>
              <a:gd name="connsiteX5" fmla="*/ 3776253 w 6358156"/>
              <a:gd name="connsiteY5" fmla="*/ 4579424 h 4713183"/>
              <a:gd name="connsiteX6" fmla="*/ 3419014 w 6358156"/>
              <a:gd name="connsiteY6" fmla="*/ 4491020 h 4713183"/>
              <a:gd name="connsiteX7" fmla="*/ 3073817 w 6358156"/>
              <a:gd name="connsiteY7" fmla="*/ 4515130 h 4713183"/>
              <a:gd name="connsiteX8" fmla="*/ 2865093 w 6358156"/>
              <a:gd name="connsiteY8" fmla="*/ 4487001 h 4713183"/>
              <a:gd name="connsiteX9" fmla="*/ 2873121 w 6358156"/>
              <a:gd name="connsiteY9" fmla="*/ 4438781 h 4713183"/>
              <a:gd name="connsiteX10" fmla="*/ 2881149 w 6358156"/>
              <a:gd name="connsiteY10" fmla="*/ 4430744 h 4713183"/>
              <a:gd name="connsiteX11" fmla="*/ 3005580 w 6358156"/>
              <a:gd name="connsiteY11" fmla="*/ 4370469 h 4713183"/>
              <a:gd name="connsiteX12" fmla="*/ 3286680 w 6358156"/>
              <a:gd name="connsiteY12" fmla="*/ 4338824 h 4713183"/>
              <a:gd name="connsiteX13" fmla="*/ 764959 w 6358156"/>
              <a:gd name="connsiteY13" fmla="*/ 3572298 h 4713183"/>
              <a:gd name="connsiteX14" fmla="*/ 1085874 w 6358156"/>
              <a:gd name="connsiteY14" fmla="*/ 3664594 h 4713183"/>
              <a:gd name="connsiteX15" fmla="*/ 1190171 w 6358156"/>
              <a:gd name="connsiteY15" fmla="*/ 3712748 h 4713183"/>
              <a:gd name="connsiteX16" fmla="*/ 1254353 w 6358156"/>
              <a:gd name="connsiteY16" fmla="*/ 3760902 h 4713183"/>
              <a:gd name="connsiteX17" fmla="*/ 1226273 w 6358156"/>
              <a:gd name="connsiteY17" fmla="*/ 3780966 h 4713183"/>
              <a:gd name="connsiteX18" fmla="*/ 917394 w 6358156"/>
              <a:gd name="connsiteY18" fmla="*/ 3728799 h 4713183"/>
              <a:gd name="connsiteX19" fmla="*/ 716822 w 6358156"/>
              <a:gd name="connsiteY19" fmla="*/ 3813069 h 4713183"/>
              <a:gd name="connsiteX20" fmla="*/ 560376 w 6358156"/>
              <a:gd name="connsiteY20" fmla="*/ 3813069 h 4713183"/>
              <a:gd name="connsiteX21" fmla="*/ 520262 w 6358156"/>
              <a:gd name="connsiteY21" fmla="*/ 3756889 h 4713183"/>
              <a:gd name="connsiteX22" fmla="*/ 520262 w 6358156"/>
              <a:gd name="connsiteY22" fmla="*/ 3748863 h 4713183"/>
              <a:gd name="connsiteX23" fmla="*/ 544331 w 6358156"/>
              <a:gd name="connsiteY23" fmla="*/ 3656568 h 4713183"/>
              <a:gd name="connsiteX24" fmla="*/ 764959 w 6358156"/>
              <a:gd name="connsiteY24" fmla="*/ 3572298 h 4713183"/>
              <a:gd name="connsiteX25" fmla="*/ 6122732 w 6358156"/>
              <a:gd name="connsiteY25" fmla="*/ 2175575 h 4713183"/>
              <a:gd name="connsiteX26" fmla="*/ 6148399 w 6358156"/>
              <a:gd name="connsiteY26" fmla="*/ 2176139 h 4713183"/>
              <a:gd name="connsiteX27" fmla="*/ 6164425 w 6358156"/>
              <a:gd name="connsiteY27" fmla="*/ 2232345 h 4713183"/>
              <a:gd name="connsiteX28" fmla="*/ 5988137 w 6358156"/>
              <a:gd name="connsiteY28" fmla="*/ 2581621 h 4713183"/>
              <a:gd name="connsiteX29" fmla="*/ 6040222 w 6358156"/>
              <a:gd name="connsiteY29" fmla="*/ 2922868 h 4713183"/>
              <a:gd name="connsiteX30" fmla="*/ 5988137 w 6358156"/>
              <a:gd name="connsiteY30" fmla="*/ 3127616 h 4713183"/>
              <a:gd name="connsiteX31" fmla="*/ 5891980 w 6358156"/>
              <a:gd name="connsiteY31" fmla="*/ 3123602 h 4713183"/>
              <a:gd name="connsiteX32" fmla="*/ 5879960 w 6358156"/>
              <a:gd name="connsiteY32" fmla="*/ 3115572 h 4713183"/>
              <a:gd name="connsiteX33" fmla="*/ 5755757 w 6358156"/>
              <a:gd name="connsiteY33" fmla="*/ 2995132 h 4713183"/>
              <a:gd name="connsiteX34" fmla="*/ 5711685 w 6358156"/>
              <a:gd name="connsiteY34" fmla="*/ 2625782 h 4713183"/>
              <a:gd name="connsiteX35" fmla="*/ 5948071 w 6358156"/>
              <a:gd name="connsiteY35" fmla="*/ 2296580 h 4713183"/>
              <a:gd name="connsiteX36" fmla="*/ 6056248 w 6358156"/>
              <a:gd name="connsiteY36" fmla="*/ 2212271 h 4713183"/>
              <a:gd name="connsiteX37" fmla="*/ 6122732 w 6358156"/>
              <a:gd name="connsiteY37" fmla="*/ 2175575 h 4713183"/>
              <a:gd name="connsiteX38" fmla="*/ 1266938 w 6358156"/>
              <a:gd name="connsiteY38" fmla="*/ 171789 h 4713183"/>
              <a:gd name="connsiteX39" fmla="*/ 1326147 w 6358156"/>
              <a:gd name="connsiteY39" fmla="*/ 194358 h 4713183"/>
              <a:gd name="connsiteX40" fmla="*/ 1338177 w 6358156"/>
              <a:gd name="connsiteY40" fmla="*/ 202382 h 4713183"/>
              <a:gd name="connsiteX41" fmla="*/ 1418375 w 6358156"/>
              <a:gd name="connsiteY41" fmla="*/ 330772 h 4713183"/>
              <a:gd name="connsiteX42" fmla="*/ 1390306 w 6358156"/>
              <a:gd name="connsiteY42" fmla="*/ 655759 h 4713183"/>
              <a:gd name="connsiteX43" fmla="*/ 1125652 w 6358156"/>
              <a:gd name="connsiteY43" fmla="*/ 892478 h 4713183"/>
              <a:gd name="connsiteX44" fmla="*/ 1021394 w 6358156"/>
              <a:gd name="connsiteY44" fmla="*/ 944637 h 4713183"/>
              <a:gd name="connsiteX45" fmla="*/ 933176 w 6358156"/>
              <a:gd name="connsiteY45" fmla="*/ 960686 h 4713183"/>
              <a:gd name="connsiteX46" fmla="*/ 929166 w 6358156"/>
              <a:gd name="connsiteY46" fmla="*/ 908527 h 4713183"/>
              <a:gd name="connsiteX47" fmla="*/ 1145701 w 6358156"/>
              <a:gd name="connsiteY47" fmla="*/ 639711 h 4713183"/>
              <a:gd name="connsiteX48" fmla="*/ 1161741 w 6358156"/>
              <a:gd name="connsiteY48" fmla="*/ 338796 h 4713183"/>
              <a:gd name="connsiteX49" fmla="*/ 1245949 w 6358156"/>
              <a:gd name="connsiteY49" fmla="*/ 174297 h 4713183"/>
              <a:gd name="connsiteX50" fmla="*/ 1266938 w 6358156"/>
              <a:gd name="connsiteY50" fmla="*/ 171789 h 4713183"/>
              <a:gd name="connsiteX51" fmla="*/ 2060202 w 6358156"/>
              <a:gd name="connsiteY51" fmla="*/ 2301 h 4713183"/>
              <a:gd name="connsiteX52" fmla="*/ 2655825 w 6358156"/>
              <a:gd name="connsiteY52" fmla="*/ 271361 h 4713183"/>
              <a:gd name="connsiteX53" fmla="*/ 3057299 w 6358156"/>
              <a:gd name="connsiteY53" fmla="*/ 359606 h 4713183"/>
              <a:gd name="connsiteX54" fmla="*/ 3466802 w 6358156"/>
              <a:gd name="connsiteY54" fmla="*/ 143004 h 4713183"/>
              <a:gd name="connsiteX55" fmla="*/ 3972658 w 6358156"/>
              <a:gd name="connsiteY55" fmla="*/ 215205 h 4713183"/>
              <a:gd name="connsiteX56" fmla="*/ 4121204 w 6358156"/>
              <a:gd name="connsiteY56" fmla="*/ 363617 h 4713183"/>
              <a:gd name="connsiteX57" fmla="*/ 4635090 w 6358156"/>
              <a:gd name="connsiteY57" fmla="*/ 367628 h 4713183"/>
              <a:gd name="connsiteX58" fmla="*/ 4803708 w 6358156"/>
              <a:gd name="connsiteY58" fmla="*/ 175093 h 4713183"/>
              <a:gd name="connsiteX59" fmla="*/ 5911776 w 6358156"/>
              <a:gd name="connsiteY59" fmla="*/ 343561 h 4713183"/>
              <a:gd name="connsiteX60" fmla="*/ 6357412 w 6358156"/>
              <a:gd name="connsiteY60" fmla="*/ 1274147 h 4713183"/>
              <a:gd name="connsiteX61" fmla="*/ 6317264 w 6358156"/>
              <a:gd name="connsiteY61" fmla="*/ 1599050 h 4713183"/>
              <a:gd name="connsiteX62" fmla="*/ 6305220 w 6358156"/>
              <a:gd name="connsiteY62" fmla="*/ 1647183 h 4713183"/>
              <a:gd name="connsiteX63" fmla="*/ 6301205 w 6358156"/>
              <a:gd name="connsiteY63" fmla="*/ 1655206 h 4713183"/>
              <a:gd name="connsiteX64" fmla="*/ 6285146 w 6358156"/>
              <a:gd name="connsiteY64" fmla="*/ 1691306 h 4713183"/>
              <a:gd name="connsiteX65" fmla="*/ 6281132 w 6358156"/>
              <a:gd name="connsiteY65" fmla="*/ 1703339 h 4713183"/>
              <a:gd name="connsiteX66" fmla="*/ 6269087 w 6358156"/>
              <a:gd name="connsiteY66" fmla="*/ 1735429 h 4713183"/>
              <a:gd name="connsiteX67" fmla="*/ 6261058 w 6358156"/>
              <a:gd name="connsiteY67" fmla="*/ 1751473 h 4713183"/>
              <a:gd name="connsiteX68" fmla="*/ 6244998 w 6358156"/>
              <a:gd name="connsiteY68" fmla="*/ 1779551 h 4713183"/>
              <a:gd name="connsiteX69" fmla="*/ 6236969 w 6358156"/>
              <a:gd name="connsiteY69" fmla="*/ 1795596 h 4713183"/>
              <a:gd name="connsiteX70" fmla="*/ 6224925 w 6358156"/>
              <a:gd name="connsiteY70" fmla="*/ 1823674 h 4713183"/>
              <a:gd name="connsiteX71" fmla="*/ 6212881 w 6358156"/>
              <a:gd name="connsiteY71" fmla="*/ 1839718 h 4713183"/>
              <a:gd name="connsiteX72" fmla="*/ 6196822 w 6358156"/>
              <a:gd name="connsiteY72" fmla="*/ 1863785 h 4713183"/>
              <a:gd name="connsiteX73" fmla="*/ 6188792 w 6358156"/>
              <a:gd name="connsiteY73" fmla="*/ 1879830 h 4713183"/>
              <a:gd name="connsiteX74" fmla="*/ 6168718 w 6358156"/>
              <a:gd name="connsiteY74" fmla="*/ 1907908 h 4713183"/>
              <a:gd name="connsiteX75" fmla="*/ 6156674 w 6358156"/>
              <a:gd name="connsiteY75" fmla="*/ 1919941 h 4713183"/>
              <a:gd name="connsiteX76" fmla="*/ 6128572 w 6358156"/>
              <a:gd name="connsiteY76" fmla="*/ 1956042 h 4713183"/>
              <a:gd name="connsiteX77" fmla="*/ 6048276 w 6358156"/>
              <a:gd name="connsiteY77" fmla="*/ 2036264 h 4713183"/>
              <a:gd name="connsiteX78" fmla="*/ 6020174 w 6358156"/>
              <a:gd name="connsiteY78" fmla="*/ 2060331 h 4713183"/>
              <a:gd name="connsiteX79" fmla="*/ 5988056 w 6358156"/>
              <a:gd name="connsiteY79" fmla="*/ 2084398 h 4713183"/>
              <a:gd name="connsiteX80" fmla="*/ 5831481 w 6358156"/>
              <a:gd name="connsiteY80" fmla="*/ 2212755 h 4713183"/>
              <a:gd name="connsiteX81" fmla="*/ 5771260 w 6358156"/>
              <a:gd name="connsiteY81" fmla="*/ 2264900 h 4713183"/>
              <a:gd name="connsiteX82" fmla="*/ 5598626 w 6358156"/>
              <a:gd name="connsiteY82" fmla="*/ 2517602 h 4713183"/>
              <a:gd name="connsiteX83" fmla="*/ 5586582 w 6358156"/>
              <a:gd name="connsiteY83" fmla="*/ 2561724 h 4713183"/>
              <a:gd name="connsiteX84" fmla="*/ 5582568 w 6358156"/>
              <a:gd name="connsiteY84" fmla="*/ 2581780 h 4713183"/>
              <a:gd name="connsiteX85" fmla="*/ 5578552 w 6358156"/>
              <a:gd name="connsiteY85" fmla="*/ 2621891 h 4713183"/>
              <a:gd name="connsiteX86" fmla="*/ 5574538 w 6358156"/>
              <a:gd name="connsiteY86" fmla="*/ 2645958 h 4713183"/>
              <a:gd name="connsiteX87" fmla="*/ 5574538 w 6358156"/>
              <a:gd name="connsiteY87" fmla="*/ 2666014 h 4713183"/>
              <a:gd name="connsiteX88" fmla="*/ 5574538 w 6358156"/>
              <a:gd name="connsiteY88" fmla="*/ 2686070 h 4713183"/>
              <a:gd name="connsiteX89" fmla="*/ 5578552 w 6358156"/>
              <a:gd name="connsiteY89" fmla="*/ 2706126 h 4713183"/>
              <a:gd name="connsiteX90" fmla="*/ 5582568 w 6358156"/>
              <a:gd name="connsiteY90" fmla="*/ 2750248 h 4713183"/>
              <a:gd name="connsiteX91" fmla="*/ 5586582 w 6358156"/>
              <a:gd name="connsiteY91" fmla="*/ 2770304 h 4713183"/>
              <a:gd name="connsiteX92" fmla="*/ 5594612 w 6358156"/>
              <a:gd name="connsiteY92" fmla="*/ 2810415 h 4713183"/>
              <a:gd name="connsiteX93" fmla="*/ 5602641 w 6358156"/>
              <a:gd name="connsiteY93" fmla="*/ 2830471 h 4713183"/>
              <a:gd name="connsiteX94" fmla="*/ 5678921 w 6358156"/>
              <a:gd name="connsiteY94" fmla="*/ 3018995 h 4713183"/>
              <a:gd name="connsiteX95" fmla="*/ 5723083 w 6358156"/>
              <a:gd name="connsiteY95" fmla="*/ 3099218 h 4713183"/>
              <a:gd name="connsiteX96" fmla="*/ 5803378 w 6358156"/>
              <a:gd name="connsiteY96" fmla="*/ 3247630 h 4713183"/>
              <a:gd name="connsiteX97" fmla="*/ 5827466 w 6358156"/>
              <a:gd name="connsiteY97" fmla="*/ 3287741 h 4713183"/>
              <a:gd name="connsiteX98" fmla="*/ 5851554 w 6358156"/>
              <a:gd name="connsiteY98" fmla="*/ 3331864 h 4713183"/>
              <a:gd name="connsiteX99" fmla="*/ 5875643 w 6358156"/>
              <a:gd name="connsiteY99" fmla="*/ 3371976 h 4713183"/>
              <a:gd name="connsiteX100" fmla="*/ 5899732 w 6358156"/>
              <a:gd name="connsiteY100" fmla="*/ 3416098 h 4713183"/>
              <a:gd name="connsiteX101" fmla="*/ 5980026 w 6358156"/>
              <a:gd name="connsiteY101" fmla="*/ 3608633 h 4713183"/>
              <a:gd name="connsiteX102" fmla="*/ 6024188 w 6358156"/>
              <a:gd name="connsiteY102" fmla="*/ 3981670 h 4713183"/>
              <a:gd name="connsiteX103" fmla="*/ 6012144 w 6358156"/>
              <a:gd name="connsiteY103" fmla="*/ 4053870 h 4713183"/>
              <a:gd name="connsiteX104" fmla="*/ 5980026 w 6358156"/>
              <a:gd name="connsiteY104" fmla="*/ 4154149 h 4713183"/>
              <a:gd name="connsiteX105" fmla="*/ 5935864 w 6358156"/>
              <a:gd name="connsiteY105" fmla="*/ 4246405 h 4713183"/>
              <a:gd name="connsiteX106" fmla="*/ 5919805 w 6358156"/>
              <a:gd name="connsiteY106" fmla="*/ 4274483 h 4713183"/>
              <a:gd name="connsiteX107" fmla="*/ 5879658 w 6358156"/>
              <a:gd name="connsiteY107" fmla="*/ 4330639 h 4713183"/>
              <a:gd name="connsiteX108" fmla="*/ 5855570 w 6358156"/>
              <a:gd name="connsiteY108" fmla="*/ 4354706 h 4713183"/>
              <a:gd name="connsiteX109" fmla="*/ 4683266 w 6358156"/>
              <a:gd name="connsiteY109" fmla="*/ 4703676 h 4713183"/>
              <a:gd name="connsiteX110" fmla="*/ 4570854 w 6358156"/>
              <a:gd name="connsiteY110" fmla="*/ 4691642 h 4713183"/>
              <a:gd name="connsiteX111" fmla="*/ 4502604 w 6358156"/>
              <a:gd name="connsiteY111" fmla="*/ 4675598 h 4713183"/>
              <a:gd name="connsiteX112" fmla="*/ 4466471 w 6358156"/>
              <a:gd name="connsiteY112" fmla="*/ 4667575 h 4713183"/>
              <a:gd name="connsiteX113" fmla="*/ 4398220 w 6358156"/>
              <a:gd name="connsiteY113" fmla="*/ 4651531 h 4713183"/>
              <a:gd name="connsiteX114" fmla="*/ 4366102 w 6358156"/>
              <a:gd name="connsiteY114" fmla="*/ 4639497 h 4713183"/>
              <a:gd name="connsiteX115" fmla="*/ 4237631 w 6358156"/>
              <a:gd name="connsiteY115" fmla="*/ 4595375 h 4713183"/>
              <a:gd name="connsiteX116" fmla="*/ 4153322 w 6358156"/>
              <a:gd name="connsiteY116" fmla="*/ 4563286 h 4713183"/>
              <a:gd name="connsiteX117" fmla="*/ 3848202 w 6358156"/>
              <a:gd name="connsiteY117" fmla="*/ 4434929 h 4713183"/>
              <a:gd name="connsiteX118" fmla="*/ 2940871 w 6358156"/>
              <a:gd name="connsiteY118" fmla="*/ 4302561 h 4713183"/>
              <a:gd name="connsiteX119" fmla="*/ 2824444 w 6358156"/>
              <a:gd name="connsiteY119" fmla="*/ 4346684 h 4713183"/>
              <a:gd name="connsiteX120" fmla="*/ 2768238 w 6358156"/>
              <a:gd name="connsiteY120" fmla="*/ 4370751 h 4713183"/>
              <a:gd name="connsiteX121" fmla="*/ 2583560 w 6358156"/>
              <a:gd name="connsiteY121" fmla="*/ 4458996 h 4713183"/>
              <a:gd name="connsiteX122" fmla="*/ 2479177 w 6358156"/>
              <a:gd name="connsiteY122" fmla="*/ 4499107 h 4713183"/>
              <a:gd name="connsiteX123" fmla="*/ 1583891 w 6358156"/>
              <a:gd name="connsiteY123" fmla="*/ 4218327 h 4713183"/>
              <a:gd name="connsiteX124" fmla="*/ 1551773 w 6358156"/>
              <a:gd name="connsiteY124" fmla="*/ 4174205 h 4713183"/>
              <a:gd name="connsiteX125" fmla="*/ 1527685 w 6358156"/>
              <a:gd name="connsiteY125" fmla="*/ 4134093 h 4713183"/>
              <a:gd name="connsiteX126" fmla="*/ 1491552 w 6358156"/>
              <a:gd name="connsiteY126" fmla="*/ 4069915 h 4713183"/>
              <a:gd name="connsiteX127" fmla="*/ 1475493 w 6358156"/>
              <a:gd name="connsiteY127" fmla="*/ 4029803 h 4713183"/>
              <a:gd name="connsiteX128" fmla="*/ 1467464 w 6358156"/>
              <a:gd name="connsiteY128" fmla="*/ 4013759 h 4713183"/>
              <a:gd name="connsiteX129" fmla="*/ 1122196 w 6358156"/>
              <a:gd name="connsiteY129" fmla="*/ 3536432 h 4713183"/>
              <a:gd name="connsiteX130" fmla="*/ 1041902 w 6358156"/>
              <a:gd name="connsiteY130" fmla="*/ 3512366 h 4713183"/>
              <a:gd name="connsiteX131" fmla="*/ 1001754 w 6358156"/>
              <a:gd name="connsiteY131" fmla="*/ 3504343 h 4713183"/>
              <a:gd name="connsiteX132" fmla="*/ 993725 w 6358156"/>
              <a:gd name="connsiteY132" fmla="*/ 3500332 h 4713183"/>
              <a:gd name="connsiteX133" fmla="*/ 792988 w 6358156"/>
              <a:gd name="connsiteY133" fmla="*/ 3484288 h 4713183"/>
              <a:gd name="connsiteX134" fmla="*/ 764884 w 6358156"/>
              <a:gd name="connsiteY134" fmla="*/ 3484288 h 4713183"/>
              <a:gd name="connsiteX135" fmla="*/ 712693 w 6358156"/>
              <a:gd name="connsiteY135" fmla="*/ 3480276 h 4713183"/>
              <a:gd name="connsiteX136" fmla="*/ 584221 w 6358156"/>
              <a:gd name="connsiteY136" fmla="*/ 3472254 h 4713183"/>
              <a:gd name="connsiteX137" fmla="*/ 387499 w 6358156"/>
              <a:gd name="connsiteY137" fmla="*/ 3424120 h 4713183"/>
              <a:gd name="connsiteX138" fmla="*/ 363411 w 6358156"/>
              <a:gd name="connsiteY138" fmla="*/ 3412087 h 4713183"/>
              <a:gd name="connsiteX139" fmla="*/ 315234 w 6358156"/>
              <a:gd name="connsiteY139" fmla="*/ 3384009 h 4713183"/>
              <a:gd name="connsiteX140" fmla="*/ 238954 w 6358156"/>
              <a:gd name="connsiteY140" fmla="*/ 3323842 h 4713183"/>
              <a:gd name="connsiteX141" fmla="*/ 202821 w 6358156"/>
              <a:gd name="connsiteY141" fmla="*/ 3287741 h 4713183"/>
              <a:gd name="connsiteX142" fmla="*/ 182748 w 6358156"/>
              <a:gd name="connsiteY142" fmla="*/ 3271697 h 4713183"/>
              <a:gd name="connsiteX143" fmla="*/ 150630 w 6358156"/>
              <a:gd name="connsiteY143" fmla="*/ 3231585 h 4713183"/>
              <a:gd name="connsiteX144" fmla="*/ 122527 w 6358156"/>
              <a:gd name="connsiteY144" fmla="*/ 3191474 h 4713183"/>
              <a:gd name="connsiteX145" fmla="*/ 90409 w 6358156"/>
              <a:gd name="connsiteY145" fmla="*/ 3143340 h 4713183"/>
              <a:gd name="connsiteX146" fmla="*/ 78365 w 6358156"/>
              <a:gd name="connsiteY146" fmla="*/ 3115262 h 4713183"/>
              <a:gd name="connsiteX147" fmla="*/ 58291 w 6358156"/>
              <a:gd name="connsiteY147" fmla="*/ 3075151 h 4713183"/>
              <a:gd name="connsiteX148" fmla="*/ 10114 w 6358156"/>
              <a:gd name="connsiteY148" fmla="*/ 2698103 h 4713183"/>
              <a:gd name="connsiteX149" fmla="*/ 22158 w 6358156"/>
              <a:gd name="connsiteY149" fmla="*/ 2657992 h 4713183"/>
              <a:gd name="connsiteX150" fmla="*/ 22158 w 6358156"/>
              <a:gd name="connsiteY150" fmla="*/ 2645958 h 4713183"/>
              <a:gd name="connsiteX151" fmla="*/ 34203 w 6358156"/>
              <a:gd name="connsiteY151" fmla="*/ 2617880 h 4713183"/>
              <a:gd name="connsiteX152" fmla="*/ 38217 w 6358156"/>
              <a:gd name="connsiteY152" fmla="*/ 2605847 h 4713183"/>
              <a:gd name="connsiteX153" fmla="*/ 46247 w 6358156"/>
              <a:gd name="connsiteY153" fmla="*/ 2577769 h 4713183"/>
              <a:gd name="connsiteX154" fmla="*/ 54276 w 6358156"/>
              <a:gd name="connsiteY154" fmla="*/ 2565735 h 4713183"/>
              <a:gd name="connsiteX155" fmla="*/ 66320 w 6358156"/>
              <a:gd name="connsiteY155" fmla="*/ 2537657 h 4713183"/>
              <a:gd name="connsiteX156" fmla="*/ 70335 w 6358156"/>
              <a:gd name="connsiteY156" fmla="*/ 2525624 h 4713183"/>
              <a:gd name="connsiteX157" fmla="*/ 90409 w 6358156"/>
              <a:gd name="connsiteY157" fmla="*/ 2489524 h 4713183"/>
              <a:gd name="connsiteX158" fmla="*/ 94424 w 6358156"/>
              <a:gd name="connsiteY158" fmla="*/ 2481501 h 4713183"/>
              <a:gd name="connsiteX159" fmla="*/ 110483 w 6358156"/>
              <a:gd name="connsiteY159" fmla="*/ 2457435 h 4713183"/>
              <a:gd name="connsiteX160" fmla="*/ 122527 w 6358156"/>
              <a:gd name="connsiteY160" fmla="*/ 2441390 h 4713183"/>
              <a:gd name="connsiteX161" fmla="*/ 134571 w 6358156"/>
              <a:gd name="connsiteY161" fmla="*/ 2421334 h 4713183"/>
              <a:gd name="connsiteX162" fmla="*/ 146615 w 6358156"/>
              <a:gd name="connsiteY162" fmla="*/ 2409301 h 4713183"/>
              <a:gd name="connsiteX163" fmla="*/ 162674 w 6358156"/>
              <a:gd name="connsiteY163" fmla="*/ 2389245 h 4713183"/>
              <a:gd name="connsiteX164" fmla="*/ 174718 w 6358156"/>
              <a:gd name="connsiteY164" fmla="*/ 2377212 h 4713183"/>
              <a:gd name="connsiteX165" fmla="*/ 194792 w 6358156"/>
              <a:gd name="connsiteY165" fmla="*/ 2353145 h 4713183"/>
              <a:gd name="connsiteX166" fmla="*/ 210851 w 6358156"/>
              <a:gd name="connsiteY166" fmla="*/ 2337100 h 4713183"/>
              <a:gd name="connsiteX167" fmla="*/ 230925 w 6358156"/>
              <a:gd name="connsiteY167" fmla="*/ 2317044 h 4713183"/>
              <a:gd name="connsiteX168" fmla="*/ 242969 w 6358156"/>
              <a:gd name="connsiteY168" fmla="*/ 2305011 h 4713183"/>
              <a:gd name="connsiteX169" fmla="*/ 259028 w 6358156"/>
              <a:gd name="connsiteY169" fmla="*/ 2292978 h 4713183"/>
              <a:gd name="connsiteX170" fmla="*/ 275087 w 6358156"/>
              <a:gd name="connsiteY170" fmla="*/ 2280944 h 4713183"/>
              <a:gd name="connsiteX171" fmla="*/ 295160 w 6358156"/>
              <a:gd name="connsiteY171" fmla="*/ 2264900 h 4713183"/>
              <a:gd name="connsiteX172" fmla="*/ 311219 w 6358156"/>
              <a:gd name="connsiteY172" fmla="*/ 2252866 h 4713183"/>
              <a:gd name="connsiteX173" fmla="*/ 327278 w 6358156"/>
              <a:gd name="connsiteY173" fmla="*/ 2240833 h 4713183"/>
              <a:gd name="connsiteX174" fmla="*/ 463779 w 6358156"/>
              <a:gd name="connsiteY174" fmla="*/ 2172643 h 4713183"/>
              <a:gd name="connsiteX175" fmla="*/ 644442 w 6358156"/>
              <a:gd name="connsiteY175" fmla="*/ 2108465 h 4713183"/>
              <a:gd name="connsiteX176" fmla="*/ 648457 w 6358156"/>
              <a:gd name="connsiteY176" fmla="*/ 1574983 h 4713183"/>
              <a:gd name="connsiteX177" fmla="*/ 712693 w 6358156"/>
              <a:gd name="connsiteY177" fmla="*/ 1266125 h 4713183"/>
              <a:gd name="connsiteX178" fmla="*/ 1539729 w 6358156"/>
              <a:gd name="connsiteY178" fmla="*/ 692531 h 4713183"/>
              <a:gd name="connsiteX179" fmla="*/ 1848863 w 6358156"/>
              <a:gd name="connsiteY179" fmla="*/ 34703 h 4713183"/>
              <a:gd name="connsiteX180" fmla="*/ 2060202 w 6358156"/>
              <a:gd name="connsiteY180" fmla="*/ 2301 h 4713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</a:cxnLst>
            <a:rect l="l" t="t" r="r" b="b"/>
            <a:pathLst>
              <a:path w="6358156" h="4713183">
                <a:moveTo>
                  <a:pt x="3286680" y="4338824"/>
                </a:moveTo>
                <a:cubicBezTo>
                  <a:pt x="3319419" y="4339829"/>
                  <a:pt x="3351781" y="4342340"/>
                  <a:pt x="3382889" y="4346359"/>
                </a:cubicBezTo>
                <a:cubicBezTo>
                  <a:pt x="3515348" y="4370469"/>
                  <a:pt x="3619710" y="4418689"/>
                  <a:pt x="3712030" y="4470928"/>
                </a:cubicBezTo>
                <a:cubicBezTo>
                  <a:pt x="3740128" y="4487001"/>
                  <a:pt x="3772239" y="4507093"/>
                  <a:pt x="3796323" y="4523166"/>
                </a:cubicBezTo>
                <a:cubicBezTo>
                  <a:pt x="3816392" y="4539240"/>
                  <a:pt x="3840476" y="4555313"/>
                  <a:pt x="3832448" y="4571387"/>
                </a:cubicBezTo>
                <a:cubicBezTo>
                  <a:pt x="3824420" y="4587460"/>
                  <a:pt x="3800337" y="4587460"/>
                  <a:pt x="3776253" y="4579424"/>
                </a:cubicBezTo>
                <a:cubicBezTo>
                  <a:pt x="3655836" y="4547277"/>
                  <a:pt x="3559501" y="4499056"/>
                  <a:pt x="3419014" y="4491020"/>
                </a:cubicBezTo>
                <a:cubicBezTo>
                  <a:pt x="3302610" y="4482983"/>
                  <a:pt x="3186207" y="4495038"/>
                  <a:pt x="3073817" y="4515130"/>
                </a:cubicBezTo>
                <a:cubicBezTo>
                  <a:pt x="3005580" y="4527185"/>
                  <a:pt x="2901218" y="4527185"/>
                  <a:pt x="2865093" y="4487001"/>
                </a:cubicBezTo>
                <a:cubicBezTo>
                  <a:pt x="2853051" y="4470928"/>
                  <a:pt x="2857065" y="4454854"/>
                  <a:pt x="2873121" y="4438781"/>
                </a:cubicBezTo>
                <a:cubicBezTo>
                  <a:pt x="2873121" y="4434763"/>
                  <a:pt x="2877135" y="4434763"/>
                  <a:pt x="2881149" y="4430744"/>
                </a:cubicBezTo>
                <a:cubicBezTo>
                  <a:pt x="2909246" y="4406634"/>
                  <a:pt x="2953399" y="4386542"/>
                  <a:pt x="3005580" y="4370469"/>
                </a:cubicBezTo>
                <a:cubicBezTo>
                  <a:pt x="3086862" y="4346358"/>
                  <a:pt x="3188465" y="4335810"/>
                  <a:pt x="3286680" y="4338824"/>
                </a:cubicBezTo>
                <a:close/>
                <a:moveTo>
                  <a:pt x="764959" y="3572298"/>
                </a:moveTo>
                <a:cubicBezTo>
                  <a:pt x="873268" y="3576311"/>
                  <a:pt x="985588" y="3616439"/>
                  <a:pt x="1085874" y="3664594"/>
                </a:cubicBezTo>
                <a:cubicBezTo>
                  <a:pt x="1121976" y="3680645"/>
                  <a:pt x="1158079" y="3696696"/>
                  <a:pt x="1190171" y="3712748"/>
                </a:cubicBezTo>
                <a:cubicBezTo>
                  <a:pt x="1214239" y="3724786"/>
                  <a:pt x="1246331" y="3740838"/>
                  <a:pt x="1254353" y="3760902"/>
                </a:cubicBezTo>
                <a:cubicBezTo>
                  <a:pt x="1262376" y="3780966"/>
                  <a:pt x="1250342" y="3784979"/>
                  <a:pt x="1226273" y="3780966"/>
                </a:cubicBezTo>
                <a:cubicBezTo>
                  <a:pt x="1121976" y="3760902"/>
                  <a:pt x="1017679" y="3720773"/>
                  <a:pt x="917394" y="3728799"/>
                </a:cubicBezTo>
                <a:cubicBezTo>
                  <a:pt x="837165" y="3740838"/>
                  <a:pt x="772982" y="3776953"/>
                  <a:pt x="716822" y="3813069"/>
                </a:cubicBezTo>
                <a:cubicBezTo>
                  <a:pt x="684731" y="3837146"/>
                  <a:pt x="616536" y="3857210"/>
                  <a:pt x="560376" y="3813069"/>
                </a:cubicBezTo>
                <a:cubicBezTo>
                  <a:pt x="540319" y="3797018"/>
                  <a:pt x="524274" y="3776953"/>
                  <a:pt x="520262" y="3756889"/>
                </a:cubicBezTo>
                <a:cubicBezTo>
                  <a:pt x="520262" y="3752876"/>
                  <a:pt x="520262" y="3748863"/>
                  <a:pt x="520262" y="3748863"/>
                </a:cubicBezTo>
                <a:cubicBezTo>
                  <a:pt x="516251" y="3712748"/>
                  <a:pt x="524274" y="3680645"/>
                  <a:pt x="544331" y="3656568"/>
                </a:cubicBezTo>
                <a:cubicBezTo>
                  <a:pt x="588456" y="3600388"/>
                  <a:pt x="672696" y="3568285"/>
                  <a:pt x="764959" y="3572298"/>
                </a:cubicBezTo>
                <a:close/>
                <a:moveTo>
                  <a:pt x="6122732" y="2175575"/>
                </a:moveTo>
                <a:cubicBezTo>
                  <a:pt x="6130870" y="2174132"/>
                  <a:pt x="6139384" y="2174132"/>
                  <a:pt x="6148399" y="2176139"/>
                </a:cubicBezTo>
                <a:cubicBezTo>
                  <a:pt x="6176444" y="2184169"/>
                  <a:pt x="6180451" y="2208257"/>
                  <a:pt x="6164425" y="2232345"/>
                </a:cubicBezTo>
                <a:cubicBezTo>
                  <a:pt x="6100320" y="2348770"/>
                  <a:pt x="6008169" y="2445122"/>
                  <a:pt x="5988137" y="2581621"/>
                </a:cubicBezTo>
                <a:cubicBezTo>
                  <a:pt x="5976117" y="2698047"/>
                  <a:pt x="6004163" y="2814472"/>
                  <a:pt x="6040222" y="2922868"/>
                </a:cubicBezTo>
                <a:cubicBezTo>
                  <a:pt x="6064261" y="2991117"/>
                  <a:pt x="6068268" y="3095499"/>
                  <a:pt x="5988137" y="3127616"/>
                </a:cubicBezTo>
                <a:cubicBezTo>
                  <a:pt x="5960091" y="3139660"/>
                  <a:pt x="5924032" y="3135646"/>
                  <a:pt x="5891980" y="3123602"/>
                </a:cubicBezTo>
                <a:cubicBezTo>
                  <a:pt x="5887973" y="3119587"/>
                  <a:pt x="5883966" y="3119587"/>
                  <a:pt x="5879960" y="3115572"/>
                </a:cubicBezTo>
                <a:cubicBezTo>
                  <a:pt x="5827875" y="3087469"/>
                  <a:pt x="5787809" y="3043308"/>
                  <a:pt x="5755757" y="2995132"/>
                </a:cubicBezTo>
                <a:cubicBezTo>
                  <a:pt x="5691652" y="2886736"/>
                  <a:pt x="5675626" y="2742208"/>
                  <a:pt x="5711685" y="2625782"/>
                </a:cubicBezTo>
                <a:cubicBezTo>
                  <a:pt x="5751750" y="2493298"/>
                  <a:pt x="5847908" y="2388917"/>
                  <a:pt x="5948071" y="2296580"/>
                </a:cubicBezTo>
                <a:cubicBezTo>
                  <a:pt x="5984130" y="2268477"/>
                  <a:pt x="6020189" y="2240374"/>
                  <a:pt x="6056248" y="2212271"/>
                </a:cubicBezTo>
                <a:cubicBezTo>
                  <a:pt x="6077283" y="2197216"/>
                  <a:pt x="6098317" y="2179903"/>
                  <a:pt x="6122732" y="2175575"/>
                </a:cubicBezTo>
                <a:close/>
                <a:moveTo>
                  <a:pt x="1266938" y="171789"/>
                </a:moveTo>
                <a:cubicBezTo>
                  <a:pt x="1287802" y="172541"/>
                  <a:pt x="1308103" y="182321"/>
                  <a:pt x="1326147" y="194358"/>
                </a:cubicBezTo>
                <a:cubicBezTo>
                  <a:pt x="1330157" y="198370"/>
                  <a:pt x="1334167" y="198370"/>
                  <a:pt x="1338177" y="202382"/>
                </a:cubicBezTo>
                <a:cubicBezTo>
                  <a:pt x="1374266" y="238492"/>
                  <a:pt x="1402335" y="282626"/>
                  <a:pt x="1418375" y="330772"/>
                </a:cubicBezTo>
                <a:cubicBezTo>
                  <a:pt x="1454464" y="435089"/>
                  <a:pt x="1442434" y="559467"/>
                  <a:pt x="1390306" y="655759"/>
                </a:cubicBezTo>
                <a:cubicBezTo>
                  <a:pt x="1334167" y="760076"/>
                  <a:pt x="1229909" y="832296"/>
                  <a:pt x="1125652" y="892478"/>
                </a:cubicBezTo>
                <a:cubicBezTo>
                  <a:pt x="1093572" y="912539"/>
                  <a:pt x="1057483" y="928588"/>
                  <a:pt x="1021394" y="944637"/>
                </a:cubicBezTo>
                <a:cubicBezTo>
                  <a:pt x="993324" y="956673"/>
                  <a:pt x="965255" y="972722"/>
                  <a:pt x="933176" y="960686"/>
                </a:cubicBezTo>
                <a:cubicBezTo>
                  <a:pt x="913126" y="948649"/>
                  <a:pt x="913126" y="928588"/>
                  <a:pt x="929166" y="908527"/>
                </a:cubicBezTo>
                <a:cubicBezTo>
                  <a:pt x="1005354" y="820259"/>
                  <a:pt x="1105602" y="756064"/>
                  <a:pt x="1145701" y="639711"/>
                </a:cubicBezTo>
                <a:cubicBezTo>
                  <a:pt x="1177780" y="543418"/>
                  <a:pt x="1173770" y="439101"/>
                  <a:pt x="1161741" y="338796"/>
                </a:cubicBezTo>
                <a:cubicBezTo>
                  <a:pt x="1157731" y="274601"/>
                  <a:pt x="1169761" y="186333"/>
                  <a:pt x="1245949" y="174297"/>
                </a:cubicBezTo>
                <a:cubicBezTo>
                  <a:pt x="1252966" y="172291"/>
                  <a:pt x="1259984" y="171538"/>
                  <a:pt x="1266938" y="171789"/>
                </a:cubicBezTo>
                <a:close/>
                <a:moveTo>
                  <a:pt x="2060202" y="2301"/>
                </a:moveTo>
                <a:cubicBezTo>
                  <a:pt x="2271164" y="23171"/>
                  <a:pt x="2478174" y="181110"/>
                  <a:pt x="2655825" y="271361"/>
                </a:cubicBezTo>
                <a:cubicBezTo>
                  <a:pt x="2780282" y="335539"/>
                  <a:pt x="2916783" y="379662"/>
                  <a:pt x="3057299" y="359606"/>
                </a:cubicBezTo>
                <a:cubicBezTo>
                  <a:pt x="3221903" y="331528"/>
                  <a:pt x="3318256" y="207182"/>
                  <a:pt x="3466802" y="143004"/>
                </a:cubicBezTo>
                <a:cubicBezTo>
                  <a:pt x="3631406" y="74815"/>
                  <a:pt x="3836157" y="94870"/>
                  <a:pt x="3972658" y="215205"/>
                </a:cubicBezTo>
                <a:cubicBezTo>
                  <a:pt x="4024850" y="263338"/>
                  <a:pt x="4064997" y="319495"/>
                  <a:pt x="4121204" y="363617"/>
                </a:cubicBezTo>
                <a:cubicBezTo>
                  <a:pt x="4261720" y="483951"/>
                  <a:pt x="4494574" y="487963"/>
                  <a:pt x="4635090" y="367628"/>
                </a:cubicBezTo>
                <a:cubicBezTo>
                  <a:pt x="4699326" y="315483"/>
                  <a:pt x="4743488" y="239272"/>
                  <a:pt x="4803708" y="175093"/>
                </a:cubicBezTo>
                <a:cubicBezTo>
                  <a:pt x="5108828" y="-133765"/>
                  <a:pt x="5642788" y="94870"/>
                  <a:pt x="5911776" y="343561"/>
                </a:cubicBezTo>
                <a:cubicBezTo>
                  <a:pt x="6168718" y="580219"/>
                  <a:pt x="6341352" y="925177"/>
                  <a:pt x="6357412" y="1274147"/>
                </a:cubicBezTo>
                <a:cubicBezTo>
                  <a:pt x="6361426" y="1382448"/>
                  <a:pt x="6349382" y="1494760"/>
                  <a:pt x="6317264" y="1599050"/>
                </a:cubicBezTo>
                <a:cubicBezTo>
                  <a:pt x="6313249" y="1615094"/>
                  <a:pt x="6309234" y="1631139"/>
                  <a:pt x="6305220" y="1647183"/>
                </a:cubicBezTo>
                <a:cubicBezTo>
                  <a:pt x="6301205" y="1647183"/>
                  <a:pt x="6301205" y="1651195"/>
                  <a:pt x="6301205" y="1655206"/>
                </a:cubicBezTo>
                <a:cubicBezTo>
                  <a:pt x="6297190" y="1667239"/>
                  <a:pt x="6293176" y="1679273"/>
                  <a:pt x="6285146" y="1691306"/>
                </a:cubicBezTo>
                <a:cubicBezTo>
                  <a:pt x="6285146" y="1695317"/>
                  <a:pt x="6285146" y="1699328"/>
                  <a:pt x="6281132" y="1703339"/>
                </a:cubicBezTo>
                <a:cubicBezTo>
                  <a:pt x="6277116" y="1715373"/>
                  <a:pt x="6273102" y="1727406"/>
                  <a:pt x="6269087" y="1735429"/>
                </a:cubicBezTo>
                <a:cubicBezTo>
                  <a:pt x="6265072" y="1739440"/>
                  <a:pt x="6265072" y="1747462"/>
                  <a:pt x="6261058" y="1751473"/>
                </a:cubicBezTo>
                <a:cubicBezTo>
                  <a:pt x="6257043" y="1759495"/>
                  <a:pt x="6253028" y="1771529"/>
                  <a:pt x="6244998" y="1779551"/>
                </a:cubicBezTo>
                <a:cubicBezTo>
                  <a:pt x="6244998" y="1783562"/>
                  <a:pt x="6240984" y="1791585"/>
                  <a:pt x="6236969" y="1795596"/>
                </a:cubicBezTo>
                <a:cubicBezTo>
                  <a:pt x="6232954" y="1803618"/>
                  <a:pt x="6228940" y="1815651"/>
                  <a:pt x="6224925" y="1823674"/>
                </a:cubicBezTo>
                <a:cubicBezTo>
                  <a:pt x="6220910" y="1827685"/>
                  <a:pt x="6216896" y="1831696"/>
                  <a:pt x="6212881" y="1839718"/>
                </a:cubicBezTo>
                <a:cubicBezTo>
                  <a:pt x="6208866" y="1847741"/>
                  <a:pt x="6200836" y="1855763"/>
                  <a:pt x="6196822" y="1863785"/>
                </a:cubicBezTo>
                <a:cubicBezTo>
                  <a:pt x="6192807" y="1867796"/>
                  <a:pt x="6188792" y="1875819"/>
                  <a:pt x="6188792" y="1879830"/>
                </a:cubicBezTo>
                <a:cubicBezTo>
                  <a:pt x="6180763" y="1887852"/>
                  <a:pt x="6172734" y="1895874"/>
                  <a:pt x="6168718" y="1907908"/>
                </a:cubicBezTo>
                <a:cubicBezTo>
                  <a:pt x="6164704" y="1911919"/>
                  <a:pt x="6160689" y="1915930"/>
                  <a:pt x="6156674" y="1919941"/>
                </a:cubicBezTo>
                <a:cubicBezTo>
                  <a:pt x="6148645" y="1931975"/>
                  <a:pt x="6136601" y="1944008"/>
                  <a:pt x="6128572" y="1956042"/>
                </a:cubicBezTo>
                <a:cubicBezTo>
                  <a:pt x="6100468" y="1984119"/>
                  <a:pt x="6076380" y="2008186"/>
                  <a:pt x="6048276" y="2036264"/>
                </a:cubicBezTo>
                <a:cubicBezTo>
                  <a:pt x="6040247" y="2044287"/>
                  <a:pt x="6028203" y="2052309"/>
                  <a:pt x="6020174" y="2060331"/>
                </a:cubicBezTo>
                <a:cubicBezTo>
                  <a:pt x="6008130" y="2068354"/>
                  <a:pt x="6000100" y="2076376"/>
                  <a:pt x="5988056" y="2084398"/>
                </a:cubicBezTo>
                <a:cubicBezTo>
                  <a:pt x="5935864" y="2128521"/>
                  <a:pt x="5883672" y="2168632"/>
                  <a:pt x="5831481" y="2212755"/>
                </a:cubicBezTo>
                <a:cubicBezTo>
                  <a:pt x="5811407" y="2228799"/>
                  <a:pt x="5791334" y="2248855"/>
                  <a:pt x="5771260" y="2264900"/>
                </a:cubicBezTo>
                <a:cubicBezTo>
                  <a:pt x="5682936" y="2349134"/>
                  <a:pt x="5626730" y="2437379"/>
                  <a:pt x="5598626" y="2517602"/>
                </a:cubicBezTo>
                <a:cubicBezTo>
                  <a:pt x="5594612" y="2533646"/>
                  <a:pt x="5590597" y="2545680"/>
                  <a:pt x="5586582" y="2561724"/>
                </a:cubicBezTo>
                <a:cubicBezTo>
                  <a:pt x="5586582" y="2569747"/>
                  <a:pt x="5582568" y="2573758"/>
                  <a:pt x="5582568" y="2581780"/>
                </a:cubicBezTo>
                <a:cubicBezTo>
                  <a:pt x="5578552" y="2597825"/>
                  <a:pt x="5578552" y="2609858"/>
                  <a:pt x="5578552" y="2621891"/>
                </a:cubicBezTo>
                <a:cubicBezTo>
                  <a:pt x="5578552" y="2629914"/>
                  <a:pt x="5574538" y="2637936"/>
                  <a:pt x="5574538" y="2645958"/>
                </a:cubicBezTo>
                <a:cubicBezTo>
                  <a:pt x="5574538" y="2649969"/>
                  <a:pt x="5574538" y="2657992"/>
                  <a:pt x="5574538" y="2666014"/>
                </a:cubicBezTo>
                <a:cubicBezTo>
                  <a:pt x="5574538" y="2674036"/>
                  <a:pt x="5574538" y="2678048"/>
                  <a:pt x="5574538" y="2686070"/>
                </a:cubicBezTo>
                <a:cubicBezTo>
                  <a:pt x="5574538" y="2694092"/>
                  <a:pt x="5578552" y="2698103"/>
                  <a:pt x="5578552" y="2706126"/>
                </a:cubicBezTo>
                <a:cubicBezTo>
                  <a:pt x="5578552" y="2722170"/>
                  <a:pt x="5578552" y="2734204"/>
                  <a:pt x="5582568" y="2750248"/>
                </a:cubicBezTo>
                <a:cubicBezTo>
                  <a:pt x="5582568" y="2754259"/>
                  <a:pt x="5586582" y="2762282"/>
                  <a:pt x="5586582" y="2770304"/>
                </a:cubicBezTo>
                <a:cubicBezTo>
                  <a:pt x="5590597" y="2782337"/>
                  <a:pt x="5590597" y="2798382"/>
                  <a:pt x="5594612" y="2810415"/>
                </a:cubicBezTo>
                <a:cubicBezTo>
                  <a:pt x="5598626" y="2818438"/>
                  <a:pt x="5598626" y="2826460"/>
                  <a:pt x="5602641" y="2830471"/>
                </a:cubicBezTo>
                <a:cubicBezTo>
                  <a:pt x="5618700" y="2894649"/>
                  <a:pt x="5646803" y="2954816"/>
                  <a:pt x="5678921" y="3018995"/>
                </a:cubicBezTo>
                <a:cubicBezTo>
                  <a:pt x="5690965" y="3047073"/>
                  <a:pt x="5707024" y="3075151"/>
                  <a:pt x="5723083" y="3099218"/>
                </a:cubicBezTo>
                <a:cubicBezTo>
                  <a:pt x="5747172" y="3151363"/>
                  <a:pt x="5775274" y="3199496"/>
                  <a:pt x="5803378" y="3247630"/>
                </a:cubicBezTo>
                <a:cubicBezTo>
                  <a:pt x="5811407" y="3259663"/>
                  <a:pt x="5819436" y="3275708"/>
                  <a:pt x="5827466" y="3287741"/>
                </a:cubicBezTo>
                <a:cubicBezTo>
                  <a:pt x="5835496" y="3303786"/>
                  <a:pt x="5843525" y="3315819"/>
                  <a:pt x="5851554" y="3331864"/>
                </a:cubicBezTo>
                <a:cubicBezTo>
                  <a:pt x="5859584" y="3343898"/>
                  <a:pt x="5867614" y="3359942"/>
                  <a:pt x="5875643" y="3371976"/>
                </a:cubicBezTo>
                <a:cubicBezTo>
                  <a:pt x="5883672" y="3388020"/>
                  <a:pt x="5891702" y="3400054"/>
                  <a:pt x="5899732" y="3416098"/>
                </a:cubicBezTo>
                <a:cubicBezTo>
                  <a:pt x="5931850" y="3480276"/>
                  <a:pt x="5959952" y="3544455"/>
                  <a:pt x="5980026" y="3608633"/>
                </a:cubicBezTo>
                <a:cubicBezTo>
                  <a:pt x="6020174" y="3745012"/>
                  <a:pt x="6036232" y="3873369"/>
                  <a:pt x="6024188" y="3981670"/>
                </a:cubicBezTo>
                <a:cubicBezTo>
                  <a:pt x="6020174" y="4005736"/>
                  <a:pt x="6016158" y="4029803"/>
                  <a:pt x="6012144" y="4053870"/>
                </a:cubicBezTo>
                <a:cubicBezTo>
                  <a:pt x="6004114" y="4089971"/>
                  <a:pt x="5992070" y="4122060"/>
                  <a:pt x="5980026" y="4154149"/>
                </a:cubicBezTo>
                <a:cubicBezTo>
                  <a:pt x="5967982" y="4186238"/>
                  <a:pt x="5951923" y="4218327"/>
                  <a:pt x="5935864" y="4246405"/>
                </a:cubicBezTo>
                <a:cubicBezTo>
                  <a:pt x="5931850" y="4254427"/>
                  <a:pt x="5923820" y="4266461"/>
                  <a:pt x="5919805" y="4274483"/>
                </a:cubicBezTo>
                <a:cubicBezTo>
                  <a:pt x="5907761" y="4294539"/>
                  <a:pt x="5891702" y="4310583"/>
                  <a:pt x="5879658" y="4330639"/>
                </a:cubicBezTo>
                <a:cubicBezTo>
                  <a:pt x="5871628" y="4338661"/>
                  <a:pt x="5863599" y="4346684"/>
                  <a:pt x="5855570" y="4354706"/>
                </a:cubicBezTo>
                <a:cubicBezTo>
                  <a:pt x="5602641" y="4639497"/>
                  <a:pt x="5108828" y="4747798"/>
                  <a:pt x="4683266" y="4703676"/>
                </a:cubicBezTo>
                <a:cubicBezTo>
                  <a:pt x="4647134" y="4699665"/>
                  <a:pt x="4606986" y="4695653"/>
                  <a:pt x="4570854" y="4691642"/>
                </a:cubicBezTo>
                <a:cubicBezTo>
                  <a:pt x="4546766" y="4687631"/>
                  <a:pt x="4522677" y="4679609"/>
                  <a:pt x="4502604" y="4675598"/>
                </a:cubicBezTo>
                <a:cubicBezTo>
                  <a:pt x="4490559" y="4675598"/>
                  <a:pt x="4478515" y="4671587"/>
                  <a:pt x="4466471" y="4667575"/>
                </a:cubicBezTo>
                <a:cubicBezTo>
                  <a:pt x="4442382" y="4663564"/>
                  <a:pt x="4422308" y="4659553"/>
                  <a:pt x="4398220" y="4651531"/>
                </a:cubicBezTo>
                <a:cubicBezTo>
                  <a:pt x="4386176" y="4647520"/>
                  <a:pt x="4378146" y="4643508"/>
                  <a:pt x="4366102" y="4639497"/>
                </a:cubicBezTo>
                <a:cubicBezTo>
                  <a:pt x="4321940" y="4627464"/>
                  <a:pt x="4281793" y="4611419"/>
                  <a:pt x="4237631" y="4595375"/>
                </a:cubicBezTo>
                <a:cubicBezTo>
                  <a:pt x="4209528" y="4587352"/>
                  <a:pt x="4181424" y="4575319"/>
                  <a:pt x="4153322" y="4563286"/>
                </a:cubicBezTo>
                <a:cubicBezTo>
                  <a:pt x="4052953" y="4523174"/>
                  <a:pt x="3948570" y="4479052"/>
                  <a:pt x="3848202" y="4434929"/>
                </a:cubicBezTo>
                <a:cubicBezTo>
                  <a:pt x="3555126" y="4318606"/>
                  <a:pt x="3250006" y="4222338"/>
                  <a:pt x="2940871" y="4302561"/>
                </a:cubicBezTo>
                <a:cubicBezTo>
                  <a:pt x="2900724" y="4314595"/>
                  <a:pt x="2860577" y="4330639"/>
                  <a:pt x="2824444" y="4346684"/>
                </a:cubicBezTo>
                <a:cubicBezTo>
                  <a:pt x="2804370" y="4354706"/>
                  <a:pt x="2784297" y="4362728"/>
                  <a:pt x="2768238" y="4370751"/>
                </a:cubicBezTo>
                <a:cubicBezTo>
                  <a:pt x="2704002" y="4402840"/>
                  <a:pt x="2647796" y="4434929"/>
                  <a:pt x="2583560" y="4458996"/>
                </a:cubicBezTo>
                <a:cubicBezTo>
                  <a:pt x="2551442" y="4475040"/>
                  <a:pt x="2515310" y="4491085"/>
                  <a:pt x="2479177" y="4499107"/>
                </a:cubicBezTo>
                <a:cubicBezTo>
                  <a:pt x="2137924" y="4607408"/>
                  <a:pt x="1788642" y="4479052"/>
                  <a:pt x="1583891" y="4218327"/>
                </a:cubicBezTo>
                <a:cubicBezTo>
                  <a:pt x="1571847" y="4202283"/>
                  <a:pt x="1563817" y="4190249"/>
                  <a:pt x="1551773" y="4174205"/>
                </a:cubicBezTo>
                <a:cubicBezTo>
                  <a:pt x="1543744" y="4162171"/>
                  <a:pt x="1535714" y="4146127"/>
                  <a:pt x="1527685" y="4134093"/>
                </a:cubicBezTo>
                <a:cubicBezTo>
                  <a:pt x="1515640" y="4114037"/>
                  <a:pt x="1503596" y="4089971"/>
                  <a:pt x="1491552" y="4069915"/>
                </a:cubicBezTo>
                <a:cubicBezTo>
                  <a:pt x="1487537" y="4057881"/>
                  <a:pt x="1479508" y="4041837"/>
                  <a:pt x="1475493" y="4029803"/>
                </a:cubicBezTo>
                <a:cubicBezTo>
                  <a:pt x="1471478" y="4025792"/>
                  <a:pt x="1471478" y="4021781"/>
                  <a:pt x="1467464" y="4013759"/>
                </a:cubicBezTo>
                <a:cubicBezTo>
                  <a:pt x="1391184" y="3825235"/>
                  <a:pt x="1326948" y="3620666"/>
                  <a:pt x="1122196" y="3536432"/>
                </a:cubicBezTo>
                <a:cubicBezTo>
                  <a:pt x="1094093" y="3528410"/>
                  <a:pt x="1070005" y="3516377"/>
                  <a:pt x="1041902" y="3512366"/>
                </a:cubicBezTo>
                <a:cubicBezTo>
                  <a:pt x="1029857" y="3508354"/>
                  <a:pt x="1013799" y="3504343"/>
                  <a:pt x="1001754" y="3504343"/>
                </a:cubicBezTo>
                <a:cubicBezTo>
                  <a:pt x="997740" y="3500332"/>
                  <a:pt x="993725" y="3500332"/>
                  <a:pt x="993725" y="3500332"/>
                </a:cubicBezTo>
                <a:cubicBezTo>
                  <a:pt x="925474" y="3488299"/>
                  <a:pt x="857223" y="3488299"/>
                  <a:pt x="792988" y="3484288"/>
                </a:cubicBezTo>
                <a:cubicBezTo>
                  <a:pt x="780943" y="3484288"/>
                  <a:pt x="772914" y="3484288"/>
                  <a:pt x="764884" y="3484288"/>
                </a:cubicBezTo>
                <a:cubicBezTo>
                  <a:pt x="748826" y="3484288"/>
                  <a:pt x="732767" y="3484288"/>
                  <a:pt x="712693" y="3480276"/>
                </a:cubicBezTo>
                <a:cubicBezTo>
                  <a:pt x="672546" y="3480276"/>
                  <a:pt x="628383" y="3480276"/>
                  <a:pt x="584221" y="3472254"/>
                </a:cubicBezTo>
                <a:cubicBezTo>
                  <a:pt x="519986" y="3464232"/>
                  <a:pt x="451735" y="3452198"/>
                  <a:pt x="387499" y="3424120"/>
                </a:cubicBezTo>
                <a:cubicBezTo>
                  <a:pt x="379470" y="3420109"/>
                  <a:pt x="371440" y="3416098"/>
                  <a:pt x="363411" y="3412087"/>
                </a:cubicBezTo>
                <a:cubicBezTo>
                  <a:pt x="347352" y="3404065"/>
                  <a:pt x="331293" y="3392031"/>
                  <a:pt x="315234" y="3384009"/>
                </a:cubicBezTo>
                <a:cubicBezTo>
                  <a:pt x="287131" y="3363953"/>
                  <a:pt x="263043" y="3343898"/>
                  <a:pt x="238954" y="3323842"/>
                </a:cubicBezTo>
                <a:cubicBezTo>
                  <a:pt x="222895" y="3311808"/>
                  <a:pt x="210851" y="3299775"/>
                  <a:pt x="202821" y="3287741"/>
                </a:cubicBezTo>
                <a:cubicBezTo>
                  <a:pt x="194792" y="3283730"/>
                  <a:pt x="190777" y="3275708"/>
                  <a:pt x="182748" y="3271697"/>
                </a:cubicBezTo>
                <a:cubicBezTo>
                  <a:pt x="174718" y="3259663"/>
                  <a:pt x="162674" y="3243619"/>
                  <a:pt x="150630" y="3231585"/>
                </a:cubicBezTo>
                <a:cubicBezTo>
                  <a:pt x="142600" y="3219552"/>
                  <a:pt x="130556" y="3207519"/>
                  <a:pt x="122527" y="3191474"/>
                </a:cubicBezTo>
                <a:cubicBezTo>
                  <a:pt x="110483" y="3175429"/>
                  <a:pt x="102453" y="3159385"/>
                  <a:pt x="90409" y="3143340"/>
                </a:cubicBezTo>
                <a:cubicBezTo>
                  <a:pt x="86394" y="3135318"/>
                  <a:pt x="82379" y="3123285"/>
                  <a:pt x="78365" y="3115262"/>
                </a:cubicBezTo>
                <a:cubicBezTo>
                  <a:pt x="70335" y="3103229"/>
                  <a:pt x="62306" y="3087184"/>
                  <a:pt x="58291" y="3075151"/>
                </a:cubicBezTo>
                <a:cubicBezTo>
                  <a:pt x="6099" y="2958828"/>
                  <a:pt x="-13974" y="2826460"/>
                  <a:pt x="10114" y="2698103"/>
                </a:cubicBezTo>
                <a:cubicBezTo>
                  <a:pt x="14129" y="2686070"/>
                  <a:pt x="18144" y="2670025"/>
                  <a:pt x="22158" y="2657992"/>
                </a:cubicBezTo>
                <a:cubicBezTo>
                  <a:pt x="22158" y="2653981"/>
                  <a:pt x="22158" y="2649969"/>
                  <a:pt x="22158" y="2645958"/>
                </a:cubicBezTo>
                <a:cubicBezTo>
                  <a:pt x="26173" y="2637936"/>
                  <a:pt x="30188" y="2625903"/>
                  <a:pt x="34203" y="2617880"/>
                </a:cubicBezTo>
                <a:cubicBezTo>
                  <a:pt x="34203" y="2613869"/>
                  <a:pt x="34203" y="2609858"/>
                  <a:pt x="38217" y="2605847"/>
                </a:cubicBezTo>
                <a:cubicBezTo>
                  <a:pt x="42232" y="2593813"/>
                  <a:pt x="42232" y="2585791"/>
                  <a:pt x="46247" y="2577769"/>
                </a:cubicBezTo>
                <a:cubicBezTo>
                  <a:pt x="50262" y="2573758"/>
                  <a:pt x="50262" y="2569747"/>
                  <a:pt x="54276" y="2565735"/>
                </a:cubicBezTo>
                <a:cubicBezTo>
                  <a:pt x="58291" y="2553702"/>
                  <a:pt x="62306" y="2545680"/>
                  <a:pt x="66320" y="2537657"/>
                </a:cubicBezTo>
                <a:cubicBezTo>
                  <a:pt x="66320" y="2533646"/>
                  <a:pt x="70335" y="2529635"/>
                  <a:pt x="70335" y="2525624"/>
                </a:cubicBezTo>
                <a:cubicBezTo>
                  <a:pt x="74350" y="2513591"/>
                  <a:pt x="82379" y="2501557"/>
                  <a:pt x="90409" y="2489524"/>
                </a:cubicBezTo>
                <a:cubicBezTo>
                  <a:pt x="90409" y="2485513"/>
                  <a:pt x="94424" y="2485513"/>
                  <a:pt x="94424" y="2481501"/>
                </a:cubicBezTo>
                <a:cubicBezTo>
                  <a:pt x="102453" y="2473479"/>
                  <a:pt x="106468" y="2465457"/>
                  <a:pt x="110483" y="2457435"/>
                </a:cubicBezTo>
                <a:cubicBezTo>
                  <a:pt x="114497" y="2449412"/>
                  <a:pt x="118512" y="2445401"/>
                  <a:pt x="122527" y="2441390"/>
                </a:cubicBezTo>
                <a:cubicBezTo>
                  <a:pt x="126542" y="2433368"/>
                  <a:pt x="130556" y="2429357"/>
                  <a:pt x="134571" y="2421334"/>
                </a:cubicBezTo>
                <a:cubicBezTo>
                  <a:pt x="138586" y="2417323"/>
                  <a:pt x="142600" y="2413312"/>
                  <a:pt x="146615" y="2409301"/>
                </a:cubicBezTo>
                <a:cubicBezTo>
                  <a:pt x="150630" y="2401279"/>
                  <a:pt x="154645" y="2397267"/>
                  <a:pt x="162674" y="2389245"/>
                </a:cubicBezTo>
                <a:cubicBezTo>
                  <a:pt x="166689" y="2385234"/>
                  <a:pt x="170704" y="2381223"/>
                  <a:pt x="174718" y="2377212"/>
                </a:cubicBezTo>
                <a:cubicBezTo>
                  <a:pt x="178733" y="2369189"/>
                  <a:pt x="186763" y="2361167"/>
                  <a:pt x="194792" y="2353145"/>
                </a:cubicBezTo>
                <a:cubicBezTo>
                  <a:pt x="198807" y="2349134"/>
                  <a:pt x="202821" y="2341111"/>
                  <a:pt x="210851" y="2337100"/>
                </a:cubicBezTo>
                <a:cubicBezTo>
                  <a:pt x="214866" y="2329078"/>
                  <a:pt x="222895" y="2325067"/>
                  <a:pt x="230925" y="2317044"/>
                </a:cubicBezTo>
                <a:cubicBezTo>
                  <a:pt x="234939" y="2313033"/>
                  <a:pt x="238954" y="2309022"/>
                  <a:pt x="242969" y="2305011"/>
                </a:cubicBezTo>
                <a:cubicBezTo>
                  <a:pt x="250998" y="2301000"/>
                  <a:pt x="255013" y="2296989"/>
                  <a:pt x="259028" y="2292978"/>
                </a:cubicBezTo>
                <a:cubicBezTo>
                  <a:pt x="267057" y="2288966"/>
                  <a:pt x="271072" y="2284955"/>
                  <a:pt x="275087" y="2280944"/>
                </a:cubicBezTo>
                <a:cubicBezTo>
                  <a:pt x="283116" y="2272922"/>
                  <a:pt x="287131" y="2268911"/>
                  <a:pt x="295160" y="2264900"/>
                </a:cubicBezTo>
                <a:cubicBezTo>
                  <a:pt x="299175" y="2260888"/>
                  <a:pt x="303190" y="2256877"/>
                  <a:pt x="311219" y="2252866"/>
                </a:cubicBezTo>
                <a:cubicBezTo>
                  <a:pt x="315234" y="2248855"/>
                  <a:pt x="323264" y="2244844"/>
                  <a:pt x="327278" y="2240833"/>
                </a:cubicBezTo>
                <a:cubicBezTo>
                  <a:pt x="371440" y="2216766"/>
                  <a:pt x="415602" y="2192699"/>
                  <a:pt x="463779" y="2172643"/>
                </a:cubicBezTo>
                <a:cubicBezTo>
                  <a:pt x="524000" y="2152588"/>
                  <a:pt x="588236" y="2136543"/>
                  <a:pt x="644442" y="2108465"/>
                </a:cubicBezTo>
                <a:cubicBezTo>
                  <a:pt x="873282" y="1980108"/>
                  <a:pt x="672546" y="1755484"/>
                  <a:pt x="648457" y="1574983"/>
                </a:cubicBezTo>
                <a:cubicBezTo>
                  <a:pt x="636413" y="1466682"/>
                  <a:pt x="652472" y="1354370"/>
                  <a:pt x="712693" y="1266125"/>
                </a:cubicBezTo>
                <a:cubicBezTo>
                  <a:pt x="909415" y="961278"/>
                  <a:pt x="1395198" y="1053534"/>
                  <a:pt x="1539729" y="692531"/>
                </a:cubicBezTo>
                <a:cubicBezTo>
                  <a:pt x="1632068" y="455873"/>
                  <a:pt x="1567832" y="155037"/>
                  <a:pt x="1848863" y="34703"/>
                </a:cubicBezTo>
                <a:cubicBezTo>
                  <a:pt x="1919121" y="3617"/>
                  <a:pt x="1989881" y="-4656"/>
                  <a:pt x="2060202" y="2301"/>
                </a:cubicBezTo>
                <a:close/>
              </a:path>
            </a:pathLst>
          </a:custGeom>
          <a:solidFill>
            <a:schemeClr val="accent2"/>
          </a:solidFill>
          <a:ln w="25400">
            <a:gradFill flip="none" rotWithShape="1">
              <a:gsLst>
                <a:gs pos="0">
                  <a:srgbClr val="F5AD14">
                    <a:lumMod val="100000"/>
                  </a:srgbClr>
                </a:gs>
                <a:gs pos="100000">
                  <a:srgbClr val="F01D06"/>
                </a:gs>
              </a:gsLst>
              <a:lin ang="2700000" scaled="1"/>
            </a:gradFill>
          </a:ln>
          <a:effectLst/>
        </p:spPr>
      </p:pic>
      <p:sp>
        <p:nvSpPr>
          <p:cNvPr id="12" name="文本占位符 11"/>
          <p:cNvSpPr>
            <a:spLocks noGrp="1"/>
          </p:cNvSpPr>
          <p:nvPr>
            <p:ph type="body" sz="quarter" idx="10" hasCustomPrompt="1"/>
          </p:nvPr>
        </p:nvSpPr>
        <p:spPr>
          <a:xfrm>
            <a:off x="254000" y="391698"/>
            <a:ext cx="1041400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zh-CN" altLang="en-US" sz="2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</a:defRPr>
            </a:lvl1pPr>
          </a:lstStyle>
          <a:p>
            <a:pPr marL="0" lvl="0"/>
            <a:r>
              <a:rPr lang="zh-CN" altLang="en-US"/>
              <a:t>单击</a:t>
            </a:r>
          </a:p>
        </p:txBody>
      </p:sp>
      <p:sp>
        <p:nvSpPr>
          <p:cNvPr id="13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1170632" y="391698"/>
            <a:ext cx="3985567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zh-CN" altLang="en-US" sz="2400" b="1" smtClean="0">
                <a:gradFill>
                  <a:gsLst>
                    <a:gs pos="0">
                      <a:srgbClr val="F5AD14"/>
                    </a:gs>
                    <a:gs pos="100000">
                      <a:srgbClr val="F01D06"/>
                    </a:gs>
                  </a:gsLst>
                  <a:lin ang="2700000" scaled="1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</a:defRPr>
            </a:lvl1pPr>
          </a:lstStyle>
          <a:p>
            <a:pPr marL="0"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1308" y="794362"/>
            <a:ext cx="7132776" cy="5220996"/>
          </a:xfrm>
          <a:custGeom>
            <a:avLst/>
            <a:gdLst>
              <a:gd name="connsiteX0" fmla="*/ 3286680 w 6358156"/>
              <a:gd name="connsiteY0" fmla="*/ 4338824 h 4713183"/>
              <a:gd name="connsiteX1" fmla="*/ 3382889 w 6358156"/>
              <a:gd name="connsiteY1" fmla="*/ 4346359 h 4713183"/>
              <a:gd name="connsiteX2" fmla="*/ 3712030 w 6358156"/>
              <a:gd name="connsiteY2" fmla="*/ 4470928 h 4713183"/>
              <a:gd name="connsiteX3" fmla="*/ 3796323 w 6358156"/>
              <a:gd name="connsiteY3" fmla="*/ 4523166 h 4713183"/>
              <a:gd name="connsiteX4" fmla="*/ 3832448 w 6358156"/>
              <a:gd name="connsiteY4" fmla="*/ 4571387 h 4713183"/>
              <a:gd name="connsiteX5" fmla="*/ 3776253 w 6358156"/>
              <a:gd name="connsiteY5" fmla="*/ 4579424 h 4713183"/>
              <a:gd name="connsiteX6" fmla="*/ 3419014 w 6358156"/>
              <a:gd name="connsiteY6" fmla="*/ 4491020 h 4713183"/>
              <a:gd name="connsiteX7" fmla="*/ 3073817 w 6358156"/>
              <a:gd name="connsiteY7" fmla="*/ 4515130 h 4713183"/>
              <a:gd name="connsiteX8" fmla="*/ 2865093 w 6358156"/>
              <a:gd name="connsiteY8" fmla="*/ 4487001 h 4713183"/>
              <a:gd name="connsiteX9" fmla="*/ 2873121 w 6358156"/>
              <a:gd name="connsiteY9" fmla="*/ 4438781 h 4713183"/>
              <a:gd name="connsiteX10" fmla="*/ 2881149 w 6358156"/>
              <a:gd name="connsiteY10" fmla="*/ 4430744 h 4713183"/>
              <a:gd name="connsiteX11" fmla="*/ 3005580 w 6358156"/>
              <a:gd name="connsiteY11" fmla="*/ 4370469 h 4713183"/>
              <a:gd name="connsiteX12" fmla="*/ 3286680 w 6358156"/>
              <a:gd name="connsiteY12" fmla="*/ 4338824 h 4713183"/>
              <a:gd name="connsiteX13" fmla="*/ 764959 w 6358156"/>
              <a:gd name="connsiteY13" fmla="*/ 3572298 h 4713183"/>
              <a:gd name="connsiteX14" fmla="*/ 1085874 w 6358156"/>
              <a:gd name="connsiteY14" fmla="*/ 3664594 h 4713183"/>
              <a:gd name="connsiteX15" fmla="*/ 1190171 w 6358156"/>
              <a:gd name="connsiteY15" fmla="*/ 3712748 h 4713183"/>
              <a:gd name="connsiteX16" fmla="*/ 1254353 w 6358156"/>
              <a:gd name="connsiteY16" fmla="*/ 3760902 h 4713183"/>
              <a:gd name="connsiteX17" fmla="*/ 1226273 w 6358156"/>
              <a:gd name="connsiteY17" fmla="*/ 3780966 h 4713183"/>
              <a:gd name="connsiteX18" fmla="*/ 917394 w 6358156"/>
              <a:gd name="connsiteY18" fmla="*/ 3728799 h 4713183"/>
              <a:gd name="connsiteX19" fmla="*/ 716822 w 6358156"/>
              <a:gd name="connsiteY19" fmla="*/ 3813069 h 4713183"/>
              <a:gd name="connsiteX20" fmla="*/ 560376 w 6358156"/>
              <a:gd name="connsiteY20" fmla="*/ 3813069 h 4713183"/>
              <a:gd name="connsiteX21" fmla="*/ 520262 w 6358156"/>
              <a:gd name="connsiteY21" fmla="*/ 3756889 h 4713183"/>
              <a:gd name="connsiteX22" fmla="*/ 520262 w 6358156"/>
              <a:gd name="connsiteY22" fmla="*/ 3748863 h 4713183"/>
              <a:gd name="connsiteX23" fmla="*/ 544331 w 6358156"/>
              <a:gd name="connsiteY23" fmla="*/ 3656568 h 4713183"/>
              <a:gd name="connsiteX24" fmla="*/ 764959 w 6358156"/>
              <a:gd name="connsiteY24" fmla="*/ 3572298 h 4713183"/>
              <a:gd name="connsiteX25" fmla="*/ 6122732 w 6358156"/>
              <a:gd name="connsiteY25" fmla="*/ 2175575 h 4713183"/>
              <a:gd name="connsiteX26" fmla="*/ 6148399 w 6358156"/>
              <a:gd name="connsiteY26" fmla="*/ 2176139 h 4713183"/>
              <a:gd name="connsiteX27" fmla="*/ 6164425 w 6358156"/>
              <a:gd name="connsiteY27" fmla="*/ 2232345 h 4713183"/>
              <a:gd name="connsiteX28" fmla="*/ 5988137 w 6358156"/>
              <a:gd name="connsiteY28" fmla="*/ 2581621 h 4713183"/>
              <a:gd name="connsiteX29" fmla="*/ 6040222 w 6358156"/>
              <a:gd name="connsiteY29" fmla="*/ 2922868 h 4713183"/>
              <a:gd name="connsiteX30" fmla="*/ 5988137 w 6358156"/>
              <a:gd name="connsiteY30" fmla="*/ 3127616 h 4713183"/>
              <a:gd name="connsiteX31" fmla="*/ 5891980 w 6358156"/>
              <a:gd name="connsiteY31" fmla="*/ 3123602 h 4713183"/>
              <a:gd name="connsiteX32" fmla="*/ 5879960 w 6358156"/>
              <a:gd name="connsiteY32" fmla="*/ 3115572 h 4713183"/>
              <a:gd name="connsiteX33" fmla="*/ 5755757 w 6358156"/>
              <a:gd name="connsiteY33" fmla="*/ 2995132 h 4713183"/>
              <a:gd name="connsiteX34" fmla="*/ 5711685 w 6358156"/>
              <a:gd name="connsiteY34" fmla="*/ 2625782 h 4713183"/>
              <a:gd name="connsiteX35" fmla="*/ 5948071 w 6358156"/>
              <a:gd name="connsiteY35" fmla="*/ 2296580 h 4713183"/>
              <a:gd name="connsiteX36" fmla="*/ 6056248 w 6358156"/>
              <a:gd name="connsiteY36" fmla="*/ 2212271 h 4713183"/>
              <a:gd name="connsiteX37" fmla="*/ 6122732 w 6358156"/>
              <a:gd name="connsiteY37" fmla="*/ 2175575 h 4713183"/>
              <a:gd name="connsiteX38" fmla="*/ 1266938 w 6358156"/>
              <a:gd name="connsiteY38" fmla="*/ 171789 h 4713183"/>
              <a:gd name="connsiteX39" fmla="*/ 1326147 w 6358156"/>
              <a:gd name="connsiteY39" fmla="*/ 194358 h 4713183"/>
              <a:gd name="connsiteX40" fmla="*/ 1338177 w 6358156"/>
              <a:gd name="connsiteY40" fmla="*/ 202382 h 4713183"/>
              <a:gd name="connsiteX41" fmla="*/ 1418375 w 6358156"/>
              <a:gd name="connsiteY41" fmla="*/ 330772 h 4713183"/>
              <a:gd name="connsiteX42" fmla="*/ 1390306 w 6358156"/>
              <a:gd name="connsiteY42" fmla="*/ 655759 h 4713183"/>
              <a:gd name="connsiteX43" fmla="*/ 1125652 w 6358156"/>
              <a:gd name="connsiteY43" fmla="*/ 892478 h 4713183"/>
              <a:gd name="connsiteX44" fmla="*/ 1021394 w 6358156"/>
              <a:gd name="connsiteY44" fmla="*/ 944637 h 4713183"/>
              <a:gd name="connsiteX45" fmla="*/ 933176 w 6358156"/>
              <a:gd name="connsiteY45" fmla="*/ 960686 h 4713183"/>
              <a:gd name="connsiteX46" fmla="*/ 929166 w 6358156"/>
              <a:gd name="connsiteY46" fmla="*/ 908527 h 4713183"/>
              <a:gd name="connsiteX47" fmla="*/ 1145701 w 6358156"/>
              <a:gd name="connsiteY47" fmla="*/ 639711 h 4713183"/>
              <a:gd name="connsiteX48" fmla="*/ 1161741 w 6358156"/>
              <a:gd name="connsiteY48" fmla="*/ 338796 h 4713183"/>
              <a:gd name="connsiteX49" fmla="*/ 1245949 w 6358156"/>
              <a:gd name="connsiteY49" fmla="*/ 174297 h 4713183"/>
              <a:gd name="connsiteX50" fmla="*/ 1266938 w 6358156"/>
              <a:gd name="connsiteY50" fmla="*/ 171789 h 4713183"/>
              <a:gd name="connsiteX51" fmla="*/ 2060202 w 6358156"/>
              <a:gd name="connsiteY51" fmla="*/ 2301 h 4713183"/>
              <a:gd name="connsiteX52" fmla="*/ 2655825 w 6358156"/>
              <a:gd name="connsiteY52" fmla="*/ 271361 h 4713183"/>
              <a:gd name="connsiteX53" fmla="*/ 3057299 w 6358156"/>
              <a:gd name="connsiteY53" fmla="*/ 359606 h 4713183"/>
              <a:gd name="connsiteX54" fmla="*/ 3466802 w 6358156"/>
              <a:gd name="connsiteY54" fmla="*/ 143004 h 4713183"/>
              <a:gd name="connsiteX55" fmla="*/ 3972658 w 6358156"/>
              <a:gd name="connsiteY55" fmla="*/ 215205 h 4713183"/>
              <a:gd name="connsiteX56" fmla="*/ 4121204 w 6358156"/>
              <a:gd name="connsiteY56" fmla="*/ 363617 h 4713183"/>
              <a:gd name="connsiteX57" fmla="*/ 4635090 w 6358156"/>
              <a:gd name="connsiteY57" fmla="*/ 367628 h 4713183"/>
              <a:gd name="connsiteX58" fmla="*/ 4803708 w 6358156"/>
              <a:gd name="connsiteY58" fmla="*/ 175093 h 4713183"/>
              <a:gd name="connsiteX59" fmla="*/ 5911776 w 6358156"/>
              <a:gd name="connsiteY59" fmla="*/ 343561 h 4713183"/>
              <a:gd name="connsiteX60" fmla="*/ 6357412 w 6358156"/>
              <a:gd name="connsiteY60" fmla="*/ 1274147 h 4713183"/>
              <a:gd name="connsiteX61" fmla="*/ 6317264 w 6358156"/>
              <a:gd name="connsiteY61" fmla="*/ 1599050 h 4713183"/>
              <a:gd name="connsiteX62" fmla="*/ 6305220 w 6358156"/>
              <a:gd name="connsiteY62" fmla="*/ 1647183 h 4713183"/>
              <a:gd name="connsiteX63" fmla="*/ 6301205 w 6358156"/>
              <a:gd name="connsiteY63" fmla="*/ 1655206 h 4713183"/>
              <a:gd name="connsiteX64" fmla="*/ 6285146 w 6358156"/>
              <a:gd name="connsiteY64" fmla="*/ 1691306 h 4713183"/>
              <a:gd name="connsiteX65" fmla="*/ 6281132 w 6358156"/>
              <a:gd name="connsiteY65" fmla="*/ 1703339 h 4713183"/>
              <a:gd name="connsiteX66" fmla="*/ 6269087 w 6358156"/>
              <a:gd name="connsiteY66" fmla="*/ 1735429 h 4713183"/>
              <a:gd name="connsiteX67" fmla="*/ 6261058 w 6358156"/>
              <a:gd name="connsiteY67" fmla="*/ 1751473 h 4713183"/>
              <a:gd name="connsiteX68" fmla="*/ 6244998 w 6358156"/>
              <a:gd name="connsiteY68" fmla="*/ 1779551 h 4713183"/>
              <a:gd name="connsiteX69" fmla="*/ 6236969 w 6358156"/>
              <a:gd name="connsiteY69" fmla="*/ 1795596 h 4713183"/>
              <a:gd name="connsiteX70" fmla="*/ 6224925 w 6358156"/>
              <a:gd name="connsiteY70" fmla="*/ 1823674 h 4713183"/>
              <a:gd name="connsiteX71" fmla="*/ 6212881 w 6358156"/>
              <a:gd name="connsiteY71" fmla="*/ 1839718 h 4713183"/>
              <a:gd name="connsiteX72" fmla="*/ 6196822 w 6358156"/>
              <a:gd name="connsiteY72" fmla="*/ 1863785 h 4713183"/>
              <a:gd name="connsiteX73" fmla="*/ 6188792 w 6358156"/>
              <a:gd name="connsiteY73" fmla="*/ 1879830 h 4713183"/>
              <a:gd name="connsiteX74" fmla="*/ 6168718 w 6358156"/>
              <a:gd name="connsiteY74" fmla="*/ 1907908 h 4713183"/>
              <a:gd name="connsiteX75" fmla="*/ 6156674 w 6358156"/>
              <a:gd name="connsiteY75" fmla="*/ 1919941 h 4713183"/>
              <a:gd name="connsiteX76" fmla="*/ 6128572 w 6358156"/>
              <a:gd name="connsiteY76" fmla="*/ 1956042 h 4713183"/>
              <a:gd name="connsiteX77" fmla="*/ 6048276 w 6358156"/>
              <a:gd name="connsiteY77" fmla="*/ 2036264 h 4713183"/>
              <a:gd name="connsiteX78" fmla="*/ 6020174 w 6358156"/>
              <a:gd name="connsiteY78" fmla="*/ 2060331 h 4713183"/>
              <a:gd name="connsiteX79" fmla="*/ 5988056 w 6358156"/>
              <a:gd name="connsiteY79" fmla="*/ 2084398 h 4713183"/>
              <a:gd name="connsiteX80" fmla="*/ 5831481 w 6358156"/>
              <a:gd name="connsiteY80" fmla="*/ 2212755 h 4713183"/>
              <a:gd name="connsiteX81" fmla="*/ 5771260 w 6358156"/>
              <a:gd name="connsiteY81" fmla="*/ 2264900 h 4713183"/>
              <a:gd name="connsiteX82" fmla="*/ 5598626 w 6358156"/>
              <a:gd name="connsiteY82" fmla="*/ 2517602 h 4713183"/>
              <a:gd name="connsiteX83" fmla="*/ 5586582 w 6358156"/>
              <a:gd name="connsiteY83" fmla="*/ 2561724 h 4713183"/>
              <a:gd name="connsiteX84" fmla="*/ 5582568 w 6358156"/>
              <a:gd name="connsiteY84" fmla="*/ 2581780 h 4713183"/>
              <a:gd name="connsiteX85" fmla="*/ 5578552 w 6358156"/>
              <a:gd name="connsiteY85" fmla="*/ 2621891 h 4713183"/>
              <a:gd name="connsiteX86" fmla="*/ 5574538 w 6358156"/>
              <a:gd name="connsiteY86" fmla="*/ 2645958 h 4713183"/>
              <a:gd name="connsiteX87" fmla="*/ 5574538 w 6358156"/>
              <a:gd name="connsiteY87" fmla="*/ 2666014 h 4713183"/>
              <a:gd name="connsiteX88" fmla="*/ 5574538 w 6358156"/>
              <a:gd name="connsiteY88" fmla="*/ 2686070 h 4713183"/>
              <a:gd name="connsiteX89" fmla="*/ 5578552 w 6358156"/>
              <a:gd name="connsiteY89" fmla="*/ 2706126 h 4713183"/>
              <a:gd name="connsiteX90" fmla="*/ 5582568 w 6358156"/>
              <a:gd name="connsiteY90" fmla="*/ 2750248 h 4713183"/>
              <a:gd name="connsiteX91" fmla="*/ 5586582 w 6358156"/>
              <a:gd name="connsiteY91" fmla="*/ 2770304 h 4713183"/>
              <a:gd name="connsiteX92" fmla="*/ 5594612 w 6358156"/>
              <a:gd name="connsiteY92" fmla="*/ 2810415 h 4713183"/>
              <a:gd name="connsiteX93" fmla="*/ 5602641 w 6358156"/>
              <a:gd name="connsiteY93" fmla="*/ 2830471 h 4713183"/>
              <a:gd name="connsiteX94" fmla="*/ 5678921 w 6358156"/>
              <a:gd name="connsiteY94" fmla="*/ 3018995 h 4713183"/>
              <a:gd name="connsiteX95" fmla="*/ 5723083 w 6358156"/>
              <a:gd name="connsiteY95" fmla="*/ 3099218 h 4713183"/>
              <a:gd name="connsiteX96" fmla="*/ 5803378 w 6358156"/>
              <a:gd name="connsiteY96" fmla="*/ 3247630 h 4713183"/>
              <a:gd name="connsiteX97" fmla="*/ 5827466 w 6358156"/>
              <a:gd name="connsiteY97" fmla="*/ 3287741 h 4713183"/>
              <a:gd name="connsiteX98" fmla="*/ 5851554 w 6358156"/>
              <a:gd name="connsiteY98" fmla="*/ 3331864 h 4713183"/>
              <a:gd name="connsiteX99" fmla="*/ 5875643 w 6358156"/>
              <a:gd name="connsiteY99" fmla="*/ 3371976 h 4713183"/>
              <a:gd name="connsiteX100" fmla="*/ 5899732 w 6358156"/>
              <a:gd name="connsiteY100" fmla="*/ 3416098 h 4713183"/>
              <a:gd name="connsiteX101" fmla="*/ 5980026 w 6358156"/>
              <a:gd name="connsiteY101" fmla="*/ 3608633 h 4713183"/>
              <a:gd name="connsiteX102" fmla="*/ 6024188 w 6358156"/>
              <a:gd name="connsiteY102" fmla="*/ 3981670 h 4713183"/>
              <a:gd name="connsiteX103" fmla="*/ 6012144 w 6358156"/>
              <a:gd name="connsiteY103" fmla="*/ 4053870 h 4713183"/>
              <a:gd name="connsiteX104" fmla="*/ 5980026 w 6358156"/>
              <a:gd name="connsiteY104" fmla="*/ 4154149 h 4713183"/>
              <a:gd name="connsiteX105" fmla="*/ 5935864 w 6358156"/>
              <a:gd name="connsiteY105" fmla="*/ 4246405 h 4713183"/>
              <a:gd name="connsiteX106" fmla="*/ 5919805 w 6358156"/>
              <a:gd name="connsiteY106" fmla="*/ 4274483 h 4713183"/>
              <a:gd name="connsiteX107" fmla="*/ 5879658 w 6358156"/>
              <a:gd name="connsiteY107" fmla="*/ 4330639 h 4713183"/>
              <a:gd name="connsiteX108" fmla="*/ 5855570 w 6358156"/>
              <a:gd name="connsiteY108" fmla="*/ 4354706 h 4713183"/>
              <a:gd name="connsiteX109" fmla="*/ 4683266 w 6358156"/>
              <a:gd name="connsiteY109" fmla="*/ 4703676 h 4713183"/>
              <a:gd name="connsiteX110" fmla="*/ 4570854 w 6358156"/>
              <a:gd name="connsiteY110" fmla="*/ 4691642 h 4713183"/>
              <a:gd name="connsiteX111" fmla="*/ 4502604 w 6358156"/>
              <a:gd name="connsiteY111" fmla="*/ 4675598 h 4713183"/>
              <a:gd name="connsiteX112" fmla="*/ 4466471 w 6358156"/>
              <a:gd name="connsiteY112" fmla="*/ 4667575 h 4713183"/>
              <a:gd name="connsiteX113" fmla="*/ 4398220 w 6358156"/>
              <a:gd name="connsiteY113" fmla="*/ 4651531 h 4713183"/>
              <a:gd name="connsiteX114" fmla="*/ 4366102 w 6358156"/>
              <a:gd name="connsiteY114" fmla="*/ 4639497 h 4713183"/>
              <a:gd name="connsiteX115" fmla="*/ 4237631 w 6358156"/>
              <a:gd name="connsiteY115" fmla="*/ 4595375 h 4713183"/>
              <a:gd name="connsiteX116" fmla="*/ 4153322 w 6358156"/>
              <a:gd name="connsiteY116" fmla="*/ 4563286 h 4713183"/>
              <a:gd name="connsiteX117" fmla="*/ 3848202 w 6358156"/>
              <a:gd name="connsiteY117" fmla="*/ 4434929 h 4713183"/>
              <a:gd name="connsiteX118" fmla="*/ 2940871 w 6358156"/>
              <a:gd name="connsiteY118" fmla="*/ 4302561 h 4713183"/>
              <a:gd name="connsiteX119" fmla="*/ 2824444 w 6358156"/>
              <a:gd name="connsiteY119" fmla="*/ 4346684 h 4713183"/>
              <a:gd name="connsiteX120" fmla="*/ 2768238 w 6358156"/>
              <a:gd name="connsiteY120" fmla="*/ 4370751 h 4713183"/>
              <a:gd name="connsiteX121" fmla="*/ 2583560 w 6358156"/>
              <a:gd name="connsiteY121" fmla="*/ 4458996 h 4713183"/>
              <a:gd name="connsiteX122" fmla="*/ 2479177 w 6358156"/>
              <a:gd name="connsiteY122" fmla="*/ 4499107 h 4713183"/>
              <a:gd name="connsiteX123" fmla="*/ 1583891 w 6358156"/>
              <a:gd name="connsiteY123" fmla="*/ 4218327 h 4713183"/>
              <a:gd name="connsiteX124" fmla="*/ 1551773 w 6358156"/>
              <a:gd name="connsiteY124" fmla="*/ 4174205 h 4713183"/>
              <a:gd name="connsiteX125" fmla="*/ 1527685 w 6358156"/>
              <a:gd name="connsiteY125" fmla="*/ 4134093 h 4713183"/>
              <a:gd name="connsiteX126" fmla="*/ 1491552 w 6358156"/>
              <a:gd name="connsiteY126" fmla="*/ 4069915 h 4713183"/>
              <a:gd name="connsiteX127" fmla="*/ 1475493 w 6358156"/>
              <a:gd name="connsiteY127" fmla="*/ 4029803 h 4713183"/>
              <a:gd name="connsiteX128" fmla="*/ 1467464 w 6358156"/>
              <a:gd name="connsiteY128" fmla="*/ 4013759 h 4713183"/>
              <a:gd name="connsiteX129" fmla="*/ 1122196 w 6358156"/>
              <a:gd name="connsiteY129" fmla="*/ 3536432 h 4713183"/>
              <a:gd name="connsiteX130" fmla="*/ 1041902 w 6358156"/>
              <a:gd name="connsiteY130" fmla="*/ 3512366 h 4713183"/>
              <a:gd name="connsiteX131" fmla="*/ 1001754 w 6358156"/>
              <a:gd name="connsiteY131" fmla="*/ 3504343 h 4713183"/>
              <a:gd name="connsiteX132" fmla="*/ 993725 w 6358156"/>
              <a:gd name="connsiteY132" fmla="*/ 3500332 h 4713183"/>
              <a:gd name="connsiteX133" fmla="*/ 792988 w 6358156"/>
              <a:gd name="connsiteY133" fmla="*/ 3484288 h 4713183"/>
              <a:gd name="connsiteX134" fmla="*/ 764884 w 6358156"/>
              <a:gd name="connsiteY134" fmla="*/ 3484288 h 4713183"/>
              <a:gd name="connsiteX135" fmla="*/ 712693 w 6358156"/>
              <a:gd name="connsiteY135" fmla="*/ 3480276 h 4713183"/>
              <a:gd name="connsiteX136" fmla="*/ 584221 w 6358156"/>
              <a:gd name="connsiteY136" fmla="*/ 3472254 h 4713183"/>
              <a:gd name="connsiteX137" fmla="*/ 387499 w 6358156"/>
              <a:gd name="connsiteY137" fmla="*/ 3424120 h 4713183"/>
              <a:gd name="connsiteX138" fmla="*/ 363411 w 6358156"/>
              <a:gd name="connsiteY138" fmla="*/ 3412087 h 4713183"/>
              <a:gd name="connsiteX139" fmla="*/ 315234 w 6358156"/>
              <a:gd name="connsiteY139" fmla="*/ 3384009 h 4713183"/>
              <a:gd name="connsiteX140" fmla="*/ 238954 w 6358156"/>
              <a:gd name="connsiteY140" fmla="*/ 3323842 h 4713183"/>
              <a:gd name="connsiteX141" fmla="*/ 202821 w 6358156"/>
              <a:gd name="connsiteY141" fmla="*/ 3287741 h 4713183"/>
              <a:gd name="connsiteX142" fmla="*/ 182748 w 6358156"/>
              <a:gd name="connsiteY142" fmla="*/ 3271697 h 4713183"/>
              <a:gd name="connsiteX143" fmla="*/ 150630 w 6358156"/>
              <a:gd name="connsiteY143" fmla="*/ 3231585 h 4713183"/>
              <a:gd name="connsiteX144" fmla="*/ 122527 w 6358156"/>
              <a:gd name="connsiteY144" fmla="*/ 3191474 h 4713183"/>
              <a:gd name="connsiteX145" fmla="*/ 90409 w 6358156"/>
              <a:gd name="connsiteY145" fmla="*/ 3143340 h 4713183"/>
              <a:gd name="connsiteX146" fmla="*/ 78365 w 6358156"/>
              <a:gd name="connsiteY146" fmla="*/ 3115262 h 4713183"/>
              <a:gd name="connsiteX147" fmla="*/ 58291 w 6358156"/>
              <a:gd name="connsiteY147" fmla="*/ 3075151 h 4713183"/>
              <a:gd name="connsiteX148" fmla="*/ 10114 w 6358156"/>
              <a:gd name="connsiteY148" fmla="*/ 2698103 h 4713183"/>
              <a:gd name="connsiteX149" fmla="*/ 22158 w 6358156"/>
              <a:gd name="connsiteY149" fmla="*/ 2657992 h 4713183"/>
              <a:gd name="connsiteX150" fmla="*/ 22158 w 6358156"/>
              <a:gd name="connsiteY150" fmla="*/ 2645958 h 4713183"/>
              <a:gd name="connsiteX151" fmla="*/ 34203 w 6358156"/>
              <a:gd name="connsiteY151" fmla="*/ 2617880 h 4713183"/>
              <a:gd name="connsiteX152" fmla="*/ 38217 w 6358156"/>
              <a:gd name="connsiteY152" fmla="*/ 2605847 h 4713183"/>
              <a:gd name="connsiteX153" fmla="*/ 46247 w 6358156"/>
              <a:gd name="connsiteY153" fmla="*/ 2577769 h 4713183"/>
              <a:gd name="connsiteX154" fmla="*/ 54276 w 6358156"/>
              <a:gd name="connsiteY154" fmla="*/ 2565735 h 4713183"/>
              <a:gd name="connsiteX155" fmla="*/ 66320 w 6358156"/>
              <a:gd name="connsiteY155" fmla="*/ 2537657 h 4713183"/>
              <a:gd name="connsiteX156" fmla="*/ 70335 w 6358156"/>
              <a:gd name="connsiteY156" fmla="*/ 2525624 h 4713183"/>
              <a:gd name="connsiteX157" fmla="*/ 90409 w 6358156"/>
              <a:gd name="connsiteY157" fmla="*/ 2489524 h 4713183"/>
              <a:gd name="connsiteX158" fmla="*/ 94424 w 6358156"/>
              <a:gd name="connsiteY158" fmla="*/ 2481501 h 4713183"/>
              <a:gd name="connsiteX159" fmla="*/ 110483 w 6358156"/>
              <a:gd name="connsiteY159" fmla="*/ 2457435 h 4713183"/>
              <a:gd name="connsiteX160" fmla="*/ 122527 w 6358156"/>
              <a:gd name="connsiteY160" fmla="*/ 2441390 h 4713183"/>
              <a:gd name="connsiteX161" fmla="*/ 134571 w 6358156"/>
              <a:gd name="connsiteY161" fmla="*/ 2421334 h 4713183"/>
              <a:gd name="connsiteX162" fmla="*/ 146615 w 6358156"/>
              <a:gd name="connsiteY162" fmla="*/ 2409301 h 4713183"/>
              <a:gd name="connsiteX163" fmla="*/ 162674 w 6358156"/>
              <a:gd name="connsiteY163" fmla="*/ 2389245 h 4713183"/>
              <a:gd name="connsiteX164" fmla="*/ 174718 w 6358156"/>
              <a:gd name="connsiteY164" fmla="*/ 2377212 h 4713183"/>
              <a:gd name="connsiteX165" fmla="*/ 194792 w 6358156"/>
              <a:gd name="connsiteY165" fmla="*/ 2353145 h 4713183"/>
              <a:gd name="connsiteX166" fmla="*/ 210851 w 6358156"/>
              <a:gd name="connsiteY166" fmla="*/ 2337100 h 4713183"/>
              <a:gd name="connsiteX167" fmla="*/ 230925 w 6358156"/>
              <a:gd name="connsiteY167" fmla="*/ 2317044 h 4713183"/>
              <a:gd name="connsiteX168" fmla="*/ 242969 w 6358156"/>
              <a:gd name="connsiteY168" fmla="*/ 2305011 h 4713183"/>
              <a:gd name="connsiteX169" fmla="*/ 259028 w 6358156"/>
              <a:gd name="connsiteY169" fmla="*/ 2292978 h 4713183"/>
              <a:gd name="connsiteX170" fmla="*/ 275087 w 6358156"/>
              <a:gd name="connsiteY170" fmla="*/ 2280944 h 4713183"/>
              <a:gd name="connsiteX171" fmla="*/ 295160 w 6358156"/>
              <a:gd name="connsiteY171" fmla="*/ 2264900 h 4713183"/>
              <a:gd name="connsiteX172" fmla="*/ 311219 w 6358156"/>
              <a:gd name="connsiteY172" fmla="*/ 2252866 h 4713183"/>
              <a:gd name="connsiteX173" fmla="*/ 327278 w 6358156"/>
              <a:gd name="connsiteY173" fmla="*/ 2240833 h 4713183"/>
              <a:gd name="connsiteX174" fmla="*/ 463779 w 6358156"/>
              <a:gd name="connsiteY174" fmla="*/ 2172643 h 4713183"/>
              <a:gd name="connsiteX175" fmla="*/ 644442 w 6358156"/>
              <a:gd name="connsiteY175" fmla="*/ 2108465 h 4713183"/>
              <a:gd name="connsiteX176" fmla="*/ 648457 w 6358156"/>
              <a:gd name="connsiteY176" fmla="*/ 1574983 h 4713183"/>
              <a:gd name="connsiteX177" fmla="*/ 712693 w 6358156"/>
              <a:gd name="connsiteY177" fmla="*/ 1266125 h 4713183"/>
              <a:gd name="connsiteX178" fmla="*/ 1539729 w 6358156"/>
              <a:gd name="connsiteY178" fmla="*/ 692531 h 4713183"/>
              <a:gd name="connsiteX179" fmla="*/ 1848863 w 6358156"/>
              <a:gd name="connsiteY179" fmla="*/ 34703 h 4713183"/>
              <a:gd name="connsiteX180" fmla="*/ 2060202 w 6358156"/>
              <a:gd name="connsiteY180" fmla="*/ 2301 h 4713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</a:cxnLst>
            <a:rect l="l" t="t" r="r" b="b"/>
            <a:pathLst>
              <a:path w="6358156" h="4713183">
                <a:moveTo>
                  <a:pt x="3286680" y="4338824"/>
                </a:moveTo>
                <a:cubicBezTo>
                  <a:pt x="3319419" y="4339829"/>
                  <a:pt x="3351781" y="4342340"/>
                  <a:pt x="3382889" y="4346359"/>
                </a:cubicBezTo>
                <a:cubicBezTo>
                  <a:pt x="3515348" y="4370469"/>
                  <a:pt x="3619710" y="4418689"/>
                  <a:pt x="3712030" y="4470928"/>
                </a:cubicBezTo>
                <a:cubicBezTo>
                  <a:pt x="3740128" y="4487001"/>
                  <a:pt x="3772239" y="4507093"/>
                  <a:pt x="3796323" y="4523166"/>
                </a:cubicBezTo>
                <a:cubicBezTo>
                  <a:pt x="3816392" y="4539240"/>
                  <a:pt x="3840476" y="4555313"/>
                  <a:pt x="3832448" y="4571387"/>
                </a:cubicBezTo>
                <a:cubicBezTo>
                  <a:pt x="3824420" y="4587460"/>
                  <a:pt x="3800337" y="4587460"/>
                  <a:pt x="3776253" y="4579424"/>
                </a:cubicBezTo>
                <a:cubicBezTo>
                  <a:pt x="3655836" y="4547277"/>
                  <a:pt x="3559501" y="4499056"/>
                  <a:pt x="3419014" y="4491020"/>
                </a:cubicBezTo>
                <a:cubicBezTo>
                  <a:pt x="3302610" y="4482983"/>
                  <a:pt x="3186207" y="4495038"/>
                  <a:pt x="3073817" y="4515130"/>
                </a:cubicBezTo>
                <a:cubicBezTo>
                  <a:pt x="3005580" y="4527185"/>
                  <a:pt x="2901218" y="4527185"/>
                  <a:pt x="2865093" y="4487001"/>
                </a:cubicBezTo>
                <a:cubicBezTo>
                  <a:pt x="2853051" y="4470928"/>
                  <a:pt x="2857065" y="4454854"/>
                  <a:pt x="2873121" y="4438781"/>
                </a:cubicBezTo>
                <a:cubicBezTo>
                  <a:pt x="2873121" y="4434763"/>
                  <a:pt x="2877135" y="4434763"/>
                  <a:pt x="2881149" y="4430744"/>
                </a:cubicBezTo>
                <a:cubicBezTo>
                  <a:pt x="2909246" y="4406634"/>
                  <a:pt x="2953399" y="4386542"/>
                  <a:pt x="3005580" y="4370469"/>
                </a:cubicBezTo>
                <a:cubicBezTo>
                  <a:pt x="3086862" y="4346358"/>
                  <a:pt x="3188465" y="4335810"/>
                  <a:pt x="3286680" y="4338824"/>
                </a:cubicBezTo>
                <a:close/>
                <a:moveTo>
                  <a:pt x="764959" y="3572298"/>
                </a:moveTo>
                <a:cubicBezTo>
                  <a:pt x="873268" y="3576311"/>
                  <a:pt x="985588" y="3616439"/>
                  <a:pt x="1085874" y="3664594"/>
                </a:cubicBezTo>
                <a:cubicBezTo>
                  <a:pt x="1121976" y="3680645"/>
                  <a:pt x="1158079" y="3696696"/>
                  <a:pt x="1190171" y="3712748"/>
                </a:cubicBezTo>
                <a:cubicBezTo>
                  <a:pt x="1214239" y="3724786"/>
                  <a:pt x="1246331" y="3740838"/>
                  <a:pt x="1254353" y="3760902"/>
                </a:cubicBezTo>
                <a:cubicBezTo>
                  <a:pt x="1262376" y="3780966"/>
                  <a:pt x="1250342" y="3784979"/>
                  <a:pt x="1226273" y="3780966"/>
                </a:cubicBezTo>
                <a:cubicBezTo>
                  <a:pt x="1121976" y="3760902"/>
                  <a:pt x="1017679" y="3720773"/>
                  <a:pt x="917394" y="3728799"/>
                </a:cubicBezTo>
                <a:cubicBezTo>
                  <a:pt x="837165" y="3740838"/>
                  <a:pt x="772982" y="3776953"/>
                  <a:pt x="716822" y="3813069"/>
                </a:cubicBezTo>
                <a:cubicBezTo>
                  <a:pt x="684731" y="3837146"/>
                  <a:pt x="616536" y="3857210"/>
                  <a:pt x="560376" y="3813069"/>
                </a:cubicBezTo>
                <a:cubicBezTo>
                  <a:pt x="540319" y="3797018"/>
                  <a:pt x="524274" y="3776953"/>
                  <a:pt x="520262" y="3756889"/>
                </a:cubicBezTo>
                <a:cubicBezTo>
                  <a:pt x="520262" y="3752876"/>
                  <a:pt x="520262" y="3748863"/>
                  <a:pt x="520262" y="3748863"/>
                </a:cubicBezTo>
                <a:cubicBezTo>
                  <a:pt x="516251" y="3712748"/>
                  <a:pt x="524274" y="3680645"/>
                  <a:pt x="544331" y="3656568"/>
                </a:cubicBezTo>
                <a:cubicBezTo>
                  <a:pt x="588456" y="3600388"/>
                  <a:pt x="672696" y="3568285"/>
                  <a:pt x="764959" y="3572298"/>
                </a:cubicBezTo>
                <a:close/>
                <a:moveTo>
                  <a:pt x="6122732" y="2175575"/>
                </a:moveTo>
                <a:cubicBezTo>
                  <a:pt x="6130870" y="2174132"/>
                  <a:pt x="6139384" y="2174132"/>
                  <a:pt x="6148399" y="2176139"/>
                </a:cubicBezTo>
                <a:cubicBezTo>
                  <a:pt x="6176444" y="2184169"/>
                  <a:pt x="6180451" y="2208257"/>
                  <a:pt x="6164425" y="2232345"/>
                </a:cubicBezTo>
                <a:cubicBezTo>
                  <a:pt x="6100320" y="2348770"/>
                  <a:pt x="6008169" y="2445122"/>
                  <a:pt x="5988137" y="2581621"/>
                </a:cubicBezTo>
                <a:cubicBezTo>
                  <a:pt x="5976117" y="2698047"/>
                  <a:pt x="6004163" y="2814472"/>
                  <a:pt x="6040222" y="2922868"/>
                </a:cubicBezTo>
                <a:cubicBezTo>
                  <a:pt x="6064261" y="2991117"/>
                  <a:pt x="6068268" y="3095499"/>
                  <a:pt x="5988137" y="3127616"/>
                </a:cubicBezTo>
                <a:cubicBezTo>
                  <a:pt x="5960091" y="3139660"/>
                  <a:pt x="5924032" y="3135646"/>
                  <a:pt x="5891980" y="3123602"/>
                </a:cubicBezTo>
                <a:cubicBezTo>
                  <a:pt x="5887973" y="3119587"/>
                  <a:pt x="5883966" y="3119587"/>
                  <a:pt x="5879960" y="3115572"/>
                </a:cubicBezTo>
                <a:cubicBezTo>
                  <a:pt x="5827875" y="3087469"/>
                  <a:pt x="5787809" y="3043308"/>
                  <a:pt x="5755757" y="2995132"/>
                </a:cubicBezTo>
                <a:cubicBezTo>
                  <a:pt x="5691652" y="2886736"/>
                  <a:pt x="5675626" y="2742208"/>
                  <a:pt x="5711685" y="2625782"/>
                </a:cubicBezTo>
                <a:cubicBezTo>
                  <a:pt x="5751750" y="2493298"/>
                  <a:pt x="5847908" y="2388917"/>
                  <a:pt x="5948071" y="2296580"/>
                </a:cubicBezTo>
                <a:cubicBezTo>
                  <a:pt x="5984130" y="2268477"/>
                  <a:pt x="6020189" y="2240374"/>
                  <a:pt x="6056248" y="2212271"/>
                </a:cubicBezTo>
                <a:cubicBezTo>
                  <a:pt x="6077283" y="2197216"/>
                  <a:pt x="6098317" y="2179903"/>
                  <a:pt x="6122732" y="2175575"/>
                </a:cubicBezTo>
                <a:close/>
                <a:moveTo>
                  <a:pt x="1266938" y="171789"/>
                </a:moveTo>
                <a:cubicBezTo>
                  <a:pt x="1287802" y="172541"/>
                  <a:pt x="1308103" y="182321"/>
                  <a:pt x="1326147" y="194358"/>
                </a:cubicBezTo>
                <a:cubicBezTo>
                  <a:pt x="1330157" y="198370"/>
                  <a:pt x="1334167" y="198370"/>
                  <a:pt x="1338177" y="202382"/>
                </a:cubicBezTo>
                <a:cubicBezTo>
                  <a:pt x="1374266" y="238492"/>
                  <a:pt x="1402335" y="282626"/>
                  <a:pt x="1418375" y="330772"/>
                </a:cubicBezTo>
                <a:cubicBezTo>
                  <a:pt x="1454464" y="435089"/>
                  <a:pt x="1442434" y="559467"/>
                  <a:pt x="1390306" y="655759"/>
                </a:cubicBezTo>
                <a:cubicBezTo>
                  <a:pt x="1334167" y="760076"/>
                  <a:pt x="1229909" y="832296"/>
                  <a:pt x="1125652" y="892478"/>
                </a:cubicBezTo>
                <a:cubicBezTo>
                  <a:pt x="1093572" y="912539"/>
                  <a:pt x="1057483" y="928588"/>
                  <a:pt x="1021394" y="944637"/>
                </a:cubicBezTo>
                <a:cubicBezTo>
                  <a:pt x="993324" y="956673"/>
                  <a:pt x="965255" y="972722"/>
                  <a:pt x="933176" y="960686"/>
                </a:cubicBezTo>
                <a:cubicBezTo>
                  <a:pt x="913126" y="948649"/>
                  <a:pt x="913126" y="928588"/>
                  <a:pt x="929166" y="908527"/>
                </a:cubicBezTo>
                <a:cubicBezTo>
                  <a:pt x="1005354" y="820259"/>
                  <a:pt x="1105602" y="756064"/>
                  <a:pt x="1145701" y="639711"/>
                </a:cubicBezTo>
                <a:cubicBezTo>
                  <a:pt x="1177780" y="543418"/>
                  <a:pt x="1173770" y="439101"/>
                  <a:pt x="1161741" y="338796"/>
                </a:cubicBezTo>
                <a:cubicBezTo>
                  <a:pt x="1157731" y="274601"/>
                  <a:pt x="1169761" y="186333"/>
                  <a:pt x="1245949" y="174297"/>
                </a:cubicBezTo>
                <a:cubicBezTo>
                  <a:pt x="1252966" y="172291"/>
                  <a:pt x="1259984" y="171538"/>
                  <a:pt x="1266938" y="171789"/>
                </a:cubicBezTo>
                <a:close/>
                <a:moveTo>
                  <a:pt x="2060202" y="2301"/>
                </a:moveTo>
                <a:cubicBezTo>
                  <a:pt x="2271164" y="23171"/>
                  <a:pt x="2478174" y="181110"/>
                  <a:pt x="2655825" y="271361"/>
                </a:cubicBezTo>
                <a:cubicBezTo>
                  <a:pt x="2780282" y="335539"/>
                  <a:pt x="2916783" y="379662"/>
                  <a:pt x="3057299" y="359606"/>
                </a:cubicBezTo>
                <a:cubicBezTo>
                  <a:pt x="3221903" y="331528"/>
                  <a:pt x="3318256" y="207182"/>
                  <a:pt x="3466802" y="143004"/>
                </a:cubicBezTo>
                <a:cubicBezTo>
                  <a:pt x="3631406" y="74815"/>
                  <a:pt x="3836157" y="94870"/>
                  <a:pt x="3972658" y="215205"/>
                </a:cubicBezTo>
                <a:cubicBezTo>
                  <a:pt x="4024850" y="263338"/>
                  <a:pt x="4064997" y="319495"/>
                  <a:pt x="4121204" y="363617"/>
                </a:cubicBezTo>
                <a:cubicBezTo>
                  <a:pt x="4261720" y="483951"/>
                  <a:pt x="4494574" y="487963"/>
                  <a:pt x="4635090" y="367628"/>
                </a:cubicBezTo>
                <a:cubicBezTo>
                  <a:pt x="4699326" y="315483"/>
                  <a:pt x="4743488" y="239272"/>
                  <a:pt x="4803708" y="175093"/>
                </a:cubicBezTo>
                <a:cubicBezTo>
                  <a:pt x="5108828" y="-133765"/>
                  <a:pt x="5642788" y="94870"/>
                  <a:pt x="5911776" y="343561"/>
                </a:cubicBezTo>
                <a:cubicBezTo>
                  <a:pt x="6168718" y="580219"/>
                  <a:pt x="6341352" y="925177"/>
                  <a:pt x="6357412" y="1274147"/>
                </a:cubicBezTo>
                <a:cubicBezTo>
                  <a:pt x="6361426" y="1382448"/>
                  <a:pt x="6349382" y="1494760"/>
                  <a:pt x="6317264" y="1599050"/>
                </a:cubicBezTo>
                <a:cubicBezTo>
                  <a:pt x="6313249" y="1615094"/>
                  <a:pt x="6309234" y="1631139"/>
                  <a:pt x="6305220" y="1647183"/>
                </a:cubicBezTo>
                <a:cubicBezTo>
                  <a:pt x="6301205" y="1647183"/>
                  <a:pt x="6301205" y="1651195"/>
                  <a:pt x="6301205" y="1655206"/>
                </a:cubicBezTo>
                <a:cubicBezTo>
                  <a:pt x="6297190" y="1667239"/>
                  <a:pt x="6293176" y="1679273"/>
                  <a:pt x="6285146" y="1691306"/>
                </a:cubicBezTo>
                <a:cubicBezTo>
                  <a:pt x="6285146" y="1695317"/>
                  <a:pt x="6285146" y="1699328"/>
                  <a:pt x="6281132" y="1703339"/>
                </a:cubicBezTo>
                <a:cubicBezTo>
                  <a:pt x="6277116" y="1715373"/>
                  <a:pt x="6273102" y="1727406"/>
                  <a:pt x="6269087" y="1735429"/>
                </a:cubicBezTo>
                <a:cubicBezTo>
                  <a:pt x="6265072" y="1739440"/>
                  <a:pt x="6265072" y="1747462"/>
                  <a:pt x="6261058" y="1751473"/>
                </a:cubicBezTo>
                <a:cubicBezTo>
                  <a:pt x="6257043" y="1759495"/>
                  <a:pt x="6253028" y="1771529"/>
                  <a:pt x="6244998" y="1779551"/>
                </a:cubicBezTo>
                <a:cubicBezTo>
                  <a:pt x="6244998" y="1783562"/>
                  <a:pt x="6240984" y="1791585"/>
                  <a:pt x="6236969" y="1795596"/>
                </a:cubicBezTo>
                <a:cubicBezTo>
                  <a:pt x="6232954" y="1803618"/>
                  <a:pt x="6228940" y="1815651"/>
                  <a:pt x="6224925" y="1823674"/>
                </a:cubicBezTo>
                <a:cubicBezTo>
                  <a:pt x="6220910" y="1827685"/>
                  <a:pt x="6216896" y="1831696"/>
                  <a:pt x="6212881" y="1839718"/>
                </a:cubicBezTo>
                <a:cubicBezTo>
                  <a:pt x="6208866" y="1847741"/>
                  <a:pt x="6200836" y="1855763"/>
                  <a:pt x="6196822" y="1863785"/>
                </a:cubicBezTo>
                <a:cubicBezTo>
                  <a:pt x="6192807" y="1867796"/>
                  <a:pt x="6188792" y="1875819"/>
                  <a:pt x="6188792" y="1879830"/>
                </a:cubicBezTo>
                <a:cubicBezTo>
                  <a:pt x="6180763" y="1887852"/>
                  <a:pt x="6172734" y="1895874"/>
                  <a:pt x="6168718" y="1907908"/>
                </a:cubicBezTo>
                <a:cubicBezTo>
                  <a:pt x="6164704" y="1911919"/>
                  <a:pt x="6160689" y="1915930"/>
                  <a:pt x="6156674" y="1919941"/>
                </a:cubicBezTo>
                <a:cubicBezTo>
                  <a:pt x="6148645" y="1931975"/>
                  <a:pt x="6136601" y="1944008"/>
                  <a:pt x="6128572" y="1956042"/>
                </a:cubicBezTo>
                <a:cubicBezTo>
                  <a:pt x="6100468" y="1984119"/>
                  <a:pt x="6076380" y="2008186"/>
                  <a:pt x="6048276" y="2036264"/>
                </a:cubicBezTo>
                <a:cubicBezTo>
                  <a:pt x="6040247" y="2044287"/>
                  <a:pt x="6028203" y="2052309"/>
                  <a:pt x="6020174" y="2060331"/>
                </a:cubicBezTo>
                <a:cubicBezTo>
                  <a:pt x="6008130" y="2068354"/>
                  <a:pt x="6000100" y="2076376"/>
                  <a:pt x="5988056" y="2084398"/>
                </a:cubicBezTo>
                <a:cubicBezTo>
                  <a:pt x="5935864" y="2128521"/>
                  <a:pt x="5883672" y="2168632"/>
                  <a:pt x="5831481" y="2212755"/>
                </a:cubicBezTo>
                <a:cubicBezTo>
                  <a:pt x="5811407" y="2228799"/>
                  <a:pt x="5791334" y="2248855"/>
                  <a:pt x="5771260" y="2264900"/>
                </a:cubicBezTo>
                <a:cubicBezTo>
                  <a:pt x="5682936" y="2349134"/>
                  <a:pt x="5626730" y="2437379"/>
                  <a:pt x="5598626" y="2517602"/>
                </a:cubicBezTo>
                <a:cubicBezTo>
                  <a:pt x="5594612" y="2533646"/>
                  <a:pt x="5590597" y="2545680"/>
                  <a:pt x="5586582" y="2561724"/>
                </a:cubicBezTo>
                <a:cubicBezTo>
                  <a:pt x="5586582" y="2569747"/>
                  <a:pt x="5582568" y="2573758"/>
                  <a:pt x="5582568" y="2581780"/>
                </a:cubicBezTo>
                <a:cubicBezTo>
                  <a:pt x="5578552" y="2597825"/>
                  <a:pt x="5578552" y="2609858"/>
                  <a:pt x="5578552" y="2621891"/>
                </a:cubicBezTo>
                <a:cubicBezTo>
                  <a:pt x="5578552" y="2629914"/>
                  <a:pt x="5574538" y="2637936"/>
                  <a:pt x="5574538" y="2645958"/>
                </a:cubicBezTo>
                <a:cubicBezTo>
                  <a:pt x="5574538" y="2649969"/>
                  <a:pt x="5574538" y="2657992"/>
                  <a:pt x="5574538" y="2666014"/>
                </a:cubicBezTo>
                <a:cubicBezTo>
                  <a:pt x="5574538" y="2674036"/>
                  <a:pt x="5574538" y="2678048"/>
                  <a:pt x="5574538" y="2686070"/>
                </a:cubicBezTo>
                <a:cubicBezTo>
                  <a:pt x="5574538" y="2694092"/>
                  <a:pt x="5578552" y="2698103"/>
                  <a:pt x="5578552" y="2706126"/>
                </a:cubicBezTo>
                <a:cubicBezTo>
                  <a:pt x="5578552" y="2722170"/>
                  <a:pt x="5578552" y="2734204"/>
                  <a:pt x="5582568" y="2750248"/>
                </a:cubicBezTo>
                <a:cubicBezTo>
                  <a:pt x="5582568" y="2754259"/>
                  <a:pt x="5586582" y="2762282"/>
                  <a:pt x="5586582" y="2770304"/>
                </a:cubicBezTo>
                <a:cubicBezTo>
                  <a:pt x="5590597" y="2782337"/>
                  <a:pt x="5590597" y="2798382"/>
                  <a:pt x="5594612" y="2810415"/>
                </a:cubicBezTo>
                <a:cubicBezTo>
                  <a:pt x="5598626" y="2818438"/>
                  <a:pt x="5598626" y="2826460"/>
                  <a:pt x="5602641" y="2830471"/>
                </a:cubicBezTo>
                <a:cubicBezTo>
                  <a:pt x="5618700" y="2894649"/>
                  <a:pt x="5646803" y="2954816"/>
                  <a:pt x="5678921" y="3018995"/>
                </a:cubicBezTo>
                <a:cubicBezTo>
                  <a:pt x="5690965" y="3047073"/>
                  <a:pt x="5707024" y="3075151"/>
                  <a:pt x="5723083" y="3099218"/>
                </a:cubicBezTo>
                <a:cubicBezTo>
                  <a:pt x="5747172" y="3151363"/>
                  <a:pt x="5775274" y="3199496"/>
                  <a:pt x="5803378" y="3247630"/>
                </a:cubicBezTo>
                <a:cubicBezTo>
                  <a:pt x="5811407" y="3259663"/>
                  <a:pt x="5819436" y="3275708"/>
                  <a:pt x="5827466" y="3287741"/>
                </a:cubicBezTo>
                <a:cubicBezTo>
                  <a:pt x="5835496" y="3303786"/>
                  <a:pt x="5843525" y="3315819"/>
                  <a:pt x="5851554" y="3331864"/>
                </a:cubicBezTo>
                <a:cubicBezTo>
                  <a:pt x="5859584" y="3343898"/>
                  <a:pt x="5867614" y="3359942"/>
                  <a:pt x="5875643" y="3371976"/>
                </a:cubicBezTo>
                <a:cubicBezTo>
                  <a:pt x="5883672" y="3388020"/>
                  <a:pt x="5891702" y="3400054"/>
                  <a:pt x="5899732" y="3416098"/>
                </a:cubicBezTo>
                <a:cubicBezTo>
                  <a:pt x="5931850" y="3480276"/>
                  <a:pt x="5959952" y="3544455"/>
                  <a:pt x="5980026" y="3608633"/>
                </a:cubicBezTo>
                <a:cubicBezTo>
                  <a:pt x="6020174" y="3745012"/>
                  <a:pt x="6036232" y="3873369"/>
                  <a:pt x="6024188" y="3981670"/>
                </a:cubicBezTo>
                <a:cubicBezTo>
                  <a:pt x="6020174" y="4005736"/>
                  <a:pt x="6016158" y="4029803"/>
                  <a:pt x="6012144" y="4053870"/>
                </a:cubicBezTo>
                <a:cubicBezTo>
                  <a:pt x="6004114" y="4089971"/>
                  <a:pt x="5992070" y="4122060"/>
                  <a:pt x="5980026" y="4154149"/>
                </a:cubicBezTo>
                <a:cubicBezTo>
                  <a:pt x="5967982" y="4186238"/>
                  <a:pt x="5951923" y="4218327"/>
                  <a:pt x="5935864" y="4246405"/>
                </a:cubicBezTo>
                <a:cubicBezTo>
                  <a:pt x="5931850" y="4254427"/>
                  <a:pt x="5923820" y="4266461"/>
                  <a:pt x="5919805" y="4274483"/>
                </a:cubicBezTo>
                <a:cubicBezTo>
                  <a:pt x="5907761" y="4294539"/>
                  <a:pt x="5891702" y="4310583"/>
                  <a:pt x="5879658" y="4330639"/>
                </a:cubicBezTo>
                <a:cubicBezTo>
                  <a:pt x="5871628" y="4338661"/>
                  <a:pt x="5863599" y="4346684"/>
                  <a:pt x="5855570" y="4354706"/>
                </a:cubicBezTo>
                <a:cubicBezTo>
                  <a:pt x="5602641" y="4639497"/>
                  <a:pt x="5108828" y="4747798"/>
                  <a:pt x="4683266" y="4703676"/>
                </a:cubicBezTo>
                <a:cubicBezTo>
                  <a:pt x="4647134" y="4699665"/>
                  <a:pt x="4606986" y="4695653"/>
                  <a:pt x="4570854" y="4691642"/>
                </a:cubicBezTo>
                <a:cubicBezTo>
                  <a:pt x="4546766" y="4687631"/>
                  <a:pt x="4522677" y="4679609"/>
                  <a:pt x="4502604" y="4675598"/>
                </a:cubicBezTo>
                <a:cubicBezTo>
                  <a:pt x="4490559" y="4675598"/>
                  <a:pt x="4478515" y="4671587"/>
                  <a:pt x="4466471" y="4667575"/>
                </a:cubicBezTo>
                <a:cubicBezTo>
                  <a:pt x="4442382" y="4663564"/>
                  <a:pt x="4422308" y="4659553"/>
                  <a:pt x="4398220" y="4651531"/>
                </a:cubicBezTo>
                <a:cubicBezTo>
                  <a:pt x="4386176" y="4647520"/>
                  <a:pt x="4378146" y="4643508"/>
                  <a:pt x="4366102" y="4639497"/>
                </a:cubicBezTo>
                <a:cubicBezTo>
                  <a:pt x="4321940" y="4627464"/>
                  <a:pt x="4281793" y="4611419"/>
                  <a:pt x="4237631" y="4595375"/>
                </a:cubicBezTo>
                <a:cubicBezTo>
                  <a:pt x="4209528" y="4587352"/>
                  <a:pt x="4181424" y="4575319"/>
                  <a:pt x="4153322" y="4563286"/>
                </a:cubicBezTo>
                <a:cubicBezTo>
                  <a:pt x="4052953" y="4523174"/>
                  <a:pt x="3948570" y="4479052"/>
                  <a:pt x="3848202" y="4434929"/>
                </a:cubicBezTo>
                <a:cubicBezTo>
                  <a:pt x="3555126" y="4318606"/>
                  <a:pt x="3250006" y="4222338"/>
                  <a:pt x="2940871" y="4302561"/>
                </a:cubicBezTo>
                <a:cubicBezTo>
                  <a:pt x="2900724" y="4314595"/>
                  <a:pt x="2860577" y="4330639"/>
                  <a:pt x="2824444" y="4346684"/>
                </a:cubicBezTo>
                <a:cubicBezTo>
                  <a:pt x="2804370" y="4354706"/>
                  <a:pt x="2784297" y="4362728"/>
                  <a:pt x="2768238" y="4370751"/>
                </a:cubicBezTo>
                <a:cubicBezTo>
                  <a:pt x="2704002" y="4402840"/>
                  <a:pt x="2647796" y="4434929"/>
                  <a:pt x="2583560" y="4458996"/>
                </a:cubicBezTo>
                <a:cubicBezTo>
                  <a:pt x="2551442" y="4475040"/>
                  <a:pt x="2515310" y="4491085"/>
                  <a:pt x="2479177" y="4499107"/>
                </a:cubicBezTo>
                <a:cubicBezTo>
                  <a:pt x="2137924" y="4607408"/>
                  <a:pt x="1788642" y="4479052"/>
                  <a:pt x="1583891" y="4218327"/>
                </a:cubicBezTo>
                <a:cubicBezTo>
                  <a:pt x="1571847" y="4202283"/>
                  <a:pt x="1563817" y="4190249"/>
                  <a:pt x="1551773" y="4174205"/>
                </a:cubicBezTo>
                <a:cubicBezTo>
                  <a:pt x="1543744" y="4162171"/>
                  <a:pt x="1535714" y="4146127"/>
                  <a:pt x="1527685" y="4134093"/>
                </a:cubicBezTo>
                <a:cubicBezTo>
                  <a:pt x="1515640" y="4114037"/>
                  <a:pt x="1503596" y="4089971"/>
                  <a:pt x="1491552" y="4069915"/>
                </a:cubicBezTo>
                <a:cubicBezTo>
                  <a:pt x="1487537" y="4057881"/>
                  <a:pt x="1479508" y="4041837"/>
                  <a:pt x="1475493" y="4029803"/>
                </a:cubicBezTo>
                <a:cubicBezTo>
                  <a:pt x="1471478" y="4025792"/>
                  <a:pt x="1471478" y="4021781"/>
                  <a:pt x="1467464" y="4013759"/>
                </a:cubicBezTo>
                <a:cubicBezTo>
                  <a:pt x="1391184" y="3825235"/>
                  <a:pt x="1326948" y="3620666"/>
                  <a:pt x="1122196" y="3536432"/>
                </a:cubicBezTo>
                <a:cubicBezTo>
                  <a:pt x="1094093" y="3528410"/>
                  <a:pt x="1070005" y="3516377"/>
                  <a:pt x="1041902" y="3512366"/>
                </a:cubicBezTo>
                <a:cubicBezTo>
                  <a:pt x="1029857" y="3508354"/>
                  <a:pt x="1013799" y="3504343"/>
                  <a:pt x="1001754" y="3504343"/>
                </a:cubicBezTo>
                <a:cubicBezTo>
                  <a:pt x="997740" y="3500332"/>
                  <a:pt x="993725" y="3500332"/>
                  <a:pt x="993725" y="3500332"/>
                </a:cubicBezTo>
                <a:cubicBezTo>
                  <a:pt x="925474" y="3488299"/>
                  <a:pt x="857223" y="3488299"/>
                  <a:pt x="792988" y="3484288"/>
                </a:cubicBezTo>
                <a:cubicBezTo>
                  <a:pt x="780943" y="3484288"/>
                  <a:pt x="772914" y="3484288"/>
                  <a:pt x="764884" y="3484288"/>
                </a:cubicBezTo>
                <a:cubicBezTo>
                  <a:pt x="748826" y="3484288"/>
                  <a:pt x="732767" y="3484288"/>
                  <a:pt x="712693" y="3480276"/>
                </a:cubicBezTo>
                <a:cubicBezTo>
                  <a:pt x="672546" y="3480276"/>
                  <a:pt x="628383" y="3480276"/>
                  <a:pt x="584221" y="3472254"/>
                </a:cubicBezTo>
                <a:cubicBezTo>
                  <a:pt x="519986" y="3464232"/>
                  <a:pt x="451735" y="3452198"/>
                  <a:pt x="387499" y="3424120"/>
                </a:cubicBezTo>
                <a:cubicBezTo>
                  <a:pt x="379470" y="3420109"/>
                  <a:pt x="371440" y="3416098"/>
                  <a:pt x="363411" y="3412087"/>
                </a:cubicBezTo>
                <a:cubicBezTo>
                  <a:pt x="347352" y="3404065"/>
                  <a:pt x="331293" y="3392031"/>
                  <a:pt x="315234" y="3384009"/>
                </a:cubicBezTo>
                <a:cubicBezTo>
                  <a:pt x="287131" y="3363953"/>
                  <a:pt x="263043" y="3343898"/>
                  <a:pt x="238954" y="3323842"/>
                </a:cubicBezTo>
                <a:cubicBezTo>
                  <a:pt x="222895" y="3311808"/>
                  <a:pt x="210851" y="3299775"/>
                  <a:pt x="202821" y="3287741"/>
                </a:cubicBezTo>
                <a:cubicBezTo>
                  <a:pt x="194792" y="3283730"/>
                  <a:pt x="190777" y="3275708"/>
                  <a:pt x="182748" y="3271697"/>
                </a:cubicBezTo>
                <a:cubicBezTo>
                  <a:pt x="174718" y="3259663"/>
                  <a:pt x="162674" y="3243619"/>
                  <a:pt x="150630" y="3231585"/>
                </a:cubicBezTo>
                <a:cubicBezTo>
                  <a:pt x="142600" y="3219552"/>
                  <a:pt x="130556" y="3207519"/>
                  <a:pt x="122527" y="3191474"/>
                </a:cubicBezTo>
                <a:cubicBezTo>
                  <a:pt x="110483" y="3175429"/>
                  <a:pt x="102453" y="3159385"/>
                  <a:pt x="90409" y="3143340"/>
                </a:cubicBezTo>
                <a:cubicBezTo>
                  <a:pt x="86394" y="3135318"/>
                  <a:pt x="82379" y="3123285"/>
                  <a:pt x="78365" y="3115262"/>
                </a:cubicBezTo>
                <a:cubicBezTo>
                  <a:pt x="70335" y="3103229"/>
                  <a:pt x="62306" y="3087184"/>
                  <a:pt x="58291" y="3075151"/>
                </a:cubicBezTo>
                <a:cubicBezTo>
                  <a:pt x="6099" y="2958828"/>
                  <a:pt x="-13974" y="2826460"/>
                  <a:pt x="10114" y="2698103"/>
                </a:cubicBezTo>
                <a:cubicBezTo>
                  <a:pt x="14129" y="2686070"/>
                  <a:pt x="18144" y="2670025"/>
                  <a:pt x="22158" y="2657992"/>
                </a:cubicBezTo>
                <a:cubicBezTo>
                  <a:pt x="22158" y="2653981"/>
                  <a:pt x="22158" y="2649969"/>
                  <a:pt x="22158" y="2645958"/>
                </a:cubicBezTo>
                <a:cubicBezTo>
                  <a:pt x="26173" y="2637936"/>
                  <a:pt x="30188" y="2625903"/>
                  <a:pt x="34203" y="2617880"/>
                </a:cubicBezTo>
                <a:cubicBezTo>
                  <a:pt x="34203" y="2613869"/>
                  <a:pt x="34203" y="2609858"/>
                  <a:pt x="38217" y="2605847"/>
                </a:cubicBezTo>
                <a:cubicBezTo>
                  <a:pt x="42232" y="2593813"/>
                  <a:pt x="42232" y="2585791"/>
                  <a:pt x="46247" y="2577769"/>
                </a:cubicBezTo>
                <a:cubicBezTo>
                  <a:pt x="50262" y="2573758"/>
                  <a:pt x="50262" y="2569747"/>
                  <a:pt x="54276" y="2565735"/>
                </a:cubicBezTo>
                <a:cubicBezTo>
                  <a:pt x="58291" y="2553702"/>
                  <a:pt x="62306" y="2545680"/>
                  <a:pt x="66320" y="2537657"/>
                </a:cubicBezTo>
                <a:cubicBezTo>
                  <a:pt x="66320" y="2533646"/>
                  <a:pt x="70335" y="2529635"/>
                  <a:pt x="70335" y="2525624"/>
                </a:cubicBezTo>
                <a:cubicBezTo>
                  <a:pt x="74350" y="2513591"/>
                  <a:pt x="82379" y="2501557"/>
                  <a:pt x="90409" y="2489524"/>
                </a:cubicBezTo>
                <a:cubicBezTo>
                  <a:pt x="90409" y="2485513"/>
                  <a:pt x="94424" y="2485513"/>
                  <a:pt x="94424" y="2481501"/>
                </a:cubicBezTo>
                <a:cubicBezTo>
                  <a:pt x="102453" y="2473479"/>
                  <a:pt x="106468" y="2465457"/>
                  <a:pt x="110483" y="2457435"/>
                </a:cubicBezTo>
                <a:cubicBezTo>
                  <a:pt x="114497" y="2449412"/>
                  <a:pt x="118512" y="2445401"/>
                  <a:pt x="122527" y="2441390"/>
                </a:cubicBezTo>
                <a:cubicBezTo>
                  <a:pt x="126542" y="2433368"/>
                  <a:pt x="130556" y="2429357"/>
                  <a:pt x="134571" y="2421334"/>
                </a:cubicBezTo>
                <a:cubicBezTo>
                  <a:pt x="138586" y="2417323"/>
                  <a:pt x="142600" y="2413312"/>
                  <a:pt x="146615" y="2409301"/>
                </a:cubicBezTo>
                <a:cubicBezTo>
                  <a:pt x="150630" y="2401279"/>
                  <a:pt x="154645" y="2397267"/>
                  <a:pt x="162674" y="2389245"/>
                </a:cubicBezTo>
                <a:cubicBezTo>
                  <a:pt x="166689" y="2385234"/>
                  <a:pt x="170704" y="2381223"/>
                  <a:pt x="174718" y="2377212"/>
                </a:cubicBezTo>
                <a:cubicBezTo>
                  <a:pt x="178733" y="2369189"/>
                  <a:pt x="186763" y="2361167"/>
                  <a:pt x="194792" y="2353145"/>
                </a:cubicBezTo>
                <a:cubicBezTo>
                  <a:pt x="198807" y="2349134"/>
                  <a:pt x="202821" y="2341111"/>
                  <a:pt x="210851" y="2337100"/>
                </a:cubicBezTo>
                <a:cubicBezTo>
                  <a:pt x="214866" y="2329078"/>
                  <a:pt x="222895" y="2325067"/>
                  <a:pt x="230925" y="2317044"/>
                </a:cubicBezTo>
                <a:cubicBezTo>
                  <a:pt x="234939" y="2313033"/>
                  <a:pt x="238954" y="2309022"/>
                  <a:pt x="242969" y="2305011"/>
                </a:cubicBezTo>
                <a:cubicBezTo>
                  <a:pt x="250998" y="2301000"/>
                  <a:pt x="255013" y="2296989"/>
                  <a:pt x="259028" y="2292978"/>
                </a:cubicBezTo>
                <a:cubicBezTo>
                  <a:pt x="267057" y="2288966"/>
                  <a:pt x="271072" y="2284955"/>
                  <a:pt x="275087" y="2280944"/>
                </a:cubicBezTo>
                <a:cubicBezTo>
                  <a:pt x="283116" y="2272922"/>
                  <a:pt x="287131" y="2268911"/>
                  <a:pt x="295160" y="2264900"/>
                </a:cubicBezTo>
                <a:cubicBezTo>
                  <a:pt x="299175" y="2260888"/>
                  <a:pt x="303190" y="2256877"/>
                  <a:pt x="311219" y="2252866"/>
                </a:cubicBezTo>
                <a:cubicBezTo>
                  <a:pt x="315234" y="2248855"/>
                  <a:pt x="323264" y="2244844"/>
                  <a:pt x="327278" y="2240833"/>
                </a:cubicBezTo>
                <a:cubicBezTo>
                  <a:pt x="371440" y="2216766"/>
                  <a:pt x="415602" y="2192699"/>
                  <a:pt x="463779" y="2172643"/>
                </a:cubicBezTo>
                <a:cubicBezTo>
                  <a:pt x="524000" y="2152588"/>
                  <a:pt x="588236" y="2136543"/>
                  <a:pt x="644442" y="2108465"/>
                </a:cubicBezTo>
                <a:cubicBezTo>
                  <a:pt x="873282" y="1980108"/>
                  <a:pt x="672546" y="1755484"/>
                  <a:pt x="648457" y="1574983"/>
                </a:cubicBezTo>
                <a:cubicBezTo>
                  <a:pt x="636413" y="1466682"/>
                  <a:pt x="652472" y="1354370"/>
                  <a:pt x="712693" y="1266125"/>
                </a:cubicBezTo>
                <a:cubicBezTo>
                  <a:pt x="909415" y="961278"/>
                  <a:pt x="1395198" y="1053534"/>
                  <a:pt x="1539729" y="692531"/>
                </a:cubicBezTo>
                <a:cubicBezTo>
                  <a:pt x="1632068" y="455873"/>
                  <a:pt x="1567832" y="155037"/>
                  <a:pt x="1848863" y="34703"/>
                </a:cubicBezTo>
                <a:cubicBezTo>
                  <a:pt x="1919121" y="3617"/>
                  <a:pt x="1989881" y="-4656"/>
                  <a:pt x="2060202" y="2301"/>
                </a:cubicBezTo>
                <a:close/>
              </a:path>
            </a:pathLst>
          </a:custGeom>
          <a:ln w="25400">
            <a:gradFill flip="none" rotWithShape="1">
              <a:gsLst>
                <a:gs pos="0">
                  <a:srgbClr val="F5AD14">
                    <a:lumMod val="100000"/>
                  </a:srgbClr>
                </a:gs>
                <a:gs pos="100000">
                  <a:srgbClr val="F01D06"/>
                </a:gs>
              </a:gsLst>
              <a:lin ang="2700000" scaled="1"/>
            </a:gradFill>
          </a:ln>
          <a:effectLst/>
        </p:spPr>
      </p:pic>
      <p:grpSp>
        <p:nvGrpSpPr>
          <p:cNvPr id="34" name="组合 33"/>
          <p:cNvGrpSpPr/>
          <p:nvPr/>
        </p:nvGrpSpPr>
        <p:grpSpPr>
          <a:xfrm>
            <a:off x="6148354" y="3404860"/>
            <a:ext cx="5680584" cy="1931987"/>
            <a:chOff x="6148354" y="3404860"/>
            <a:chExt cx="5680584" cy="1931987"/>
          </a:xfrm>
        </p:grpSpPr>
        <p:sp>
          <p:nvSpPr>
            <p:cNvPr id="9" name="矩形 8"/>
            <p:cNvSpPr/>
            <p:nvPr/>
          </p:nvSpPr>
          <p:spPr>
            <a:xfrm>
              <a:off x="6680440" y="3404860"/>
              <a:ext cx="3092245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4000">
                  <a:solidFill>
                    <a:schemeClr val="bg2">
                      <a:lumMod val="50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二年级下册</a:t>
              </a:r>
              <a:endParaRPr lang="en-US" altLang="zh-CN" sz="4000">
                <a:solidFill>
                  <a:schemeClr val="bg2">
                    <a:lumMod val="50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9294143" y="3404860"/>
              <a:ext cx="2534795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sz="4000" b="1">
                  <a:gradFill>
                    <a:gsLst>
                      <a:gs pos="0">
                        <a:srgbClr val="F5AD14"/>
                      </a:gs>
                      <a:gs pos="100000">
                        <a:srgbClr val="F01D06"/>
                      </a:gs>
                    </a:gsLst>
                    <a:lin ang="2700000" scaled="1"/>
                  </a:gra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Arial" panose="020B0604020202020204" pitchFamily="34" charset="0"/>
                </a:rPr>
                <a:t>数学课件</a:t>
              </a:r>
              <a:endParaRPr lang="en-US" altLang="zh-CN" sz="4000" b="1">
                <a:gradFill>
                  <a:gsLst>
                    <a:gs pos="0">
                      <a:srgbClr val="F5AD14"/>
                    </a:gs>
                    <a:gs pos="100000">
                      <a:srgbClr val="F01D06"/>
                    </a:gs>
                  </a:gsLst>
                  <a:lin ang="2700000" scaled="1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 flipH="1">
              <a:off x="6148354" y="4166456"/>
              <a:ext cx="5570333" cy="0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组合 12"/>
            <p:cNvGrpSpPr/>
            <p:nvPr/>
          </p:nvGrpSpPr>
          <p:grpSpPr>
            <a:xfrm flipH="1">
              <a:off x="8772615" y="5037663"/>
              <a:ext cx="2946071" cy="299184"/>
              <a:chOff x="1488329" y="5285993"/>
              <a:chExt cx="2424543" cy="246221"/>
            </a:xfrm>
          </p:grpSpPr>
          <p:sp>
            <p:nvSpPr>
              <p:cNvPr id="14" name="矩形: 圆角 13"/>
              <p:cNvSpPr/>
              <p:nvPr/>
            </p:nvSpPr>
            <p:spPr>
              <a:xfrm>
                <a:off x="2712607" y="5285993"/>
                <a:ext cx="1200265" cy="246221"/>
              </a:xfrm>
              <a:prstGeom prst="roundRect">
                <a:avLst>
                  <a:gd name="adj" fmla="val 50000"/>
                </a:avLst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200">
                    <a:solidFill>
                      <a:sysClr val="windowText" lastClr="000000"/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  <a:cs typeface="+mn-ea"/>
                    <a:sym typeface="+mn-lt"/>
                  </a:rPr>
                  <a:t>授课时间：</a:t>
                </a:r>
                <a:r>
                  <a:rPr lang="en-US" altLang="zh-CN" sz="1200">
                    <a:solidFill>
                      <a:sysClr val="windowText" lastClr="000000"/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  <a:cs typeface="+mn-ea"/>
                    <a:sym typeface="+mn-lt"/>
                  </a:rPr>
                  <a:t>20XX</a:t>
                </a:r>
                <a:endParaRPr lang="zh-CN" altLang="en-US" sz="1200">
                  <a:solidFill>
                    <a:sysClr val="windowText" lastClr="000000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5" name="矩形: 圆角 14"/>
              <p:cNvSpPr/>
              <p:nvPr/>
            </p:nvSpPr>
            <p:spPr>
              <a:xfrm>
                <a:off x="1488329" y="5285993"/>
                <a:ext cx="930411" cy="246221"/>
              </a:xfrm>
              <a:prstGeom prst="roundRect">
                <a:avLst>
                  <a:gd name="adj" fmla="val 50000"/>
                </a:avLst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200" smtClean="0">
                    <a:solidFill>
                      <a:sysClr val="windowText" lastClr="000000"/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  <a:cs typeface="+mn-ea"/>
                    <a:sym typeface="+mn-lt"/>
                  </a:rPr>
                  <a:t>PPT818</a:t>
                </a:r>
                <a:endParaRPr lang="zh-CN" altLang="en-US" sz="1200">
                  <a:solidFill>
                    <a:sysClr val="windowText" lastClr="000000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16" name="矩形 15"/>
            <p:cNvSpPr/>
            <p:nvPr/>
          </p:nvSpPr>
          <p:spPr>
            <a:xfrm>
              <a:off x="6718540" y="4190424"/>
              <a:ext cx="5098937" cy="2991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>
                <a:lnSpc>
                  <a:spcPct val="150000"/>
                </a:lnSpc>
              </a:pPr>
              <a:r>
                <a:rPr lang="en-US" altLang="zh-CN" sz="10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SECOND GRADE MATHEMATICS COURSEWARE VOLUME II</a:t>
              </a:r>
            </a:p>
          </p:txBody>
        </p:sp>
      </p:grpSp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>
                <a:noFill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BY YUSHEN</a:t>
            </a:r>
            <a:endParaRPr lang="zh-CN" altLang="en-US">
              <a:noFill/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7918473" y="1746186"/>
            <a:ext cx="3949776" cy="1497769"/>
            <a:chOff x="8967221" y="1312281"/>
            <a:chExt cx="3012130" cy="1142210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67221" y="1312281"/>
              <a:ext cx="3012130" cy="1142210"/>
            </a:xfrm>
            <a:custGeom>
              <a:avLst/>
              <a:gdLst>
                <a:gd name="connsiteX0" fmla="*/ 3286680 w 6358156"/>
                <a:gd name="connsiteY0" fmla="*/ 4338824 h 4713183"/>
                <a:gd name="connsiteX1" fmla="*/ 3382889 w 6358156"/>
                <a:gd name="connsiteY1" fmla="*/ 4346359 h 4713183"/>
                <a:gd name="connsiteX2" fmla="*/ 3712030 w 6358156"/>
                <a:gd name="connsiteY2" fmla="*/ 4470928 h 4713183"/>
                <a:gd name="connsiteX3" fmla="*/ 3796323 w 6358156"/>
                <a:gd name="connsiteY3" fmla="*/ 4523166 h 4713183"/>
                <a:gd name="connsiteX4" fmla="*/ 3832448 w 6358156"/>
                <a:gd name="connsiteY4" fmla="*/ 4571387 h 4713183"/>
                <a:gd name="connsiteX5" fmla="*/ 3776253 w 6358156"/>
                <a:gd name="connsiteY5" fmla="*/ 4579424 h 4713183"/>
                <a:gd name="connsiteX6" fmla="*/ 3419014 w 6358156"/>
                <a:gd name="connsiteY6" fmla="*/ 4491020 h 4713183"/>
                <a:gd name="connsiteX7" fmla="*/ 3073817 w 6358156"/>
                <a:gd name="connsiteY7" fmla="*/ 4515130 h 4713183"/>
                <a:gd name="connsiteX8" fmla="*/ 2865093 w 6358156"/>
                <a:gd name="connsiteY8" fmla="*/ 4487001 h 4713183"/>
                <a:gd name="connsiteX9" fmla="*/ 2873121 w 6358156"/>
                <a:gd name="connsiteY9" fmla="*/ 4438781 h 4713183"/>
                <a:gd name="connsiteX10" fmla="*/ 2881149 w 6358156"/>
                <a:gd name="connsiteY10" fmla="*/ 4430744 h 4713183"/>
                <a:gd name="connsiteX11" fmla="*/ 3005580 w 6358156"/>
                <a:gd name="connsiteY11" fmla="*/ 4370469 h 4713183"/>
                <a:gd name="connsiteX12" fmla="*/ 3286680 w 6358156"/>
                <a:gd name="connsiteY12" fmla="*/ 4338824 h 4713183"/>
                <a:gd name="connsiteX13" fmla="*/ 764959 w 6358156"/>
                <a:gd name="connsiteY13" fmla="*/ 3572298 h 4713183"/>
                <a:gd name="connsiteX14" fmla="*/ 1085874 w 6358156"/>
                <a:gd name="connsiteY14" fmla="*/ 3664594 h 4713183"/>
                <a:gd name="connsiteX15" fmla="*/ 1190171 w 6358156"/>
                <a:gd name="connsiteY15" fmla="*/ 3712748 h 4713183"/>
                <a:gd name="connsiteX16" fmla="*/ 1254353 w 6358156"/>
                <a:gd name="connsiteY16" fmla="*/ 3760902 h 4713183"/>
                <a:gd name="connsiteX17" fmla="*/ 1226273 w 6358156"/>
                <a:gd name="connsiteY17" fmla="*/ 3780966 h 4713183"/>
                <a:gd name="connsiteX18" fmla="*/ 917394 w 6358156"/>
                <a:gd name="connsiteY18" fmla="*/ 3728799 h 4713183"/>
                <a:gd name="connsiteX19" fmla="*/ 716822 w 6358156"/>
                <a:gd name="connsiteY19" fmla="*/ 3813069 h 4713183"/>
                <a:gd name="connsiteX20" fmla="*/ 560376 w 6358156"/>
                <a:gd name="connsiteY20" fmla="*/ 3813069 h 4713183"/>
                <a:gd name="connsiteX21" fmla="*/ 520262 w 6358156"/>
                <a:gd name="connsiteY21" fmla="*/ 3756889 h 4713183"/>
                <a:gd name="connsiteX22" fmla="*/ 520262 w 6358156"/>
                <a:gd name="connsiteY22" fmla="*/ 3748863 h 4713183"/>
                <a:gd name="connsiteX23" fmla="*/ 544331 w 6358156"/>
                <a:gd name="connsiteY23" fmla="*/ 3656568 h 4713183"/>
                <a:gd name="connsiteX24" fmla="*/ 764959 w 6358156"/>
                <a:gd name="connsiteY24" fmla="*/ 3572298 h 4713183"/>
                <a:gd name="connsiteX25" fmla="*/ 6122732 w 6358156"/>
                <a:gd name="connsiteY25" fmla="*/ 2175575 h 4713183"/>
                <a:gd name="connsiteX26" fmla="*/ 6148399 w 6358156"/>
                <a:gd name="connsiteY26" fmla="*/ 2176139 h 4713183"/>
                <a:gd name="connsiteX27" fmla="*/ 6164425 w 6358156"/>
                <a:gd name="connsiteY27" fmla="*/ 2232345 h 4713183"/>
                <a:gd name="connsiteX28" fmla="*/ 5988137 w 6358156"/>
                <a:gd name="connsiteY28" fmla="*/ 2581621 h 4713183"/>
                <a:gd name="connsiteX29" fmla="*/ 6040222 w 6358156"/>
                <a:gd name="connsiteY29" fmla="*/ 2922868 h 4713183"/>
                <a:gd name="connsiteX30" fmla="*/ 5988137 w 6358156"/>
                <a:gd name="connsiteY30" fmla="*/ 3127616 h 4713183"/>
                <a:gd name="connsiteX31" fmla="*/ 5891980 w 6358156"/>
                <a:gd name="connsiteY31" fmla="*/ 3123602 h 4713183"/>
                <a:gd name="connsiteX32" fmla="*/ 5879960 w 6358156"/>
                <a:gd name="connsiteY32" fmla="*/ 3115572 h 4713183"/>
                <a:gd name="connsiteX33" fmla="*/ 5755757 w 6358156"/>
                <a:gd name="connsiteY33" fmla="*/ 2995132 h 4713183"/>
                <a:gd name="connsiteX34" fmla="*/ 5711685 w 6358156"/>
                <a:gd name="connsiteY34" fmla="*/ 2625782 h 4713183"/>
                <a:gd name="connsiteX35" fmla="*/ 5948071 w 6358156"/>
                <a:gd name="connsiteY35" fmla="*/ 2296580 h 4713183"/>
                <a:gd name="connsiteX36" fmla="*/ 6056248 w 6358156"/>
                <a:gd name="connsiteY36" fmla="*/ 2212271 h 4713183"/>
                <a:gd name="connsiteX37" fmla="*/ 6122732 w 6358156"/>
                <a:gd name="connsiteY37" fmla="*/ 2175575 h 4713183"/>
                <a:gd name="connsiteX38" fmla="*/ 1266938 w 6358156"/>
                <a:gd name="connsiteY38" fmla="*/ 171789 h 4713183"/>
                <a:gd name="connsiteX39" fmla="*/ 1326147 w 6358156"/>
                <a:gd name="connsiteY39" fmla="*/ 194358 h 4713183"/>
                <a:gd name="connsiteX40" fmla="*/ 1338177 w 6358156"/>
                <a:gd name="connsiteY40" fmla="*/ 202382 h 4713183"/>
                <a:gd name="connsiteX41" fmla="*/ 1418375 w 6358156"/>
                <a:gd name="connsiteY41" fmla="*/ 330772 h 4713183"/>
                <a:gd name="connsiteX42" fmla="*/ 1390306 w 6358156"/>
                <a:gd name="connsiteY42" fmla="*/ 655759 h 4713183"/>
                <a:gd name="connsiteX43" fmla="*/ 1125652 w 6358156"/>
                <a:gd name="connsiteY43" fmla="*/ 892478 h 4713183"/>
                <a:gd name="connsiteX44" fmla="*/ 1021394 w 6358156"/>
                <a:gd name="connsiteY44" fmla="*/ 944637 h 4713183"/>
                <a:gd name="connsiteX45" fmla="*/ 933176 w 6358156"/>
                <a:gd name="connsiteY45" fmla="*/ 960686 h 4713183"/>
                <a:gd name="connsiteX46" fmla="*/ 929166 w 6358156"/>
                <a:gd name="connsiteY46" fmla="*/ 908527 h 4713183"/>
                <a:gd name="connsiteX47" fmla="*/ 1145701 w 6358156"/>
                <a:gd name="connsiteY47" fmla="*/ 639711 h 4713183"/>
                <a:gd name="connsiteX48" fmla="*/ 1161741 w 6358156"/>
                <a:gd name="connsiteY48" fmla="*/ 338796 h 4713183"/>
                <a:gd name="connsiteX49" fmla="*/ 1245949 w 6358156"/>
                <a:gd name="connsiteY49" fmla="*/ 174297 h 4713183"/>
                <a:gd name="connsiteX50" fmla="*/ 1266938 w 6358156"/>
                <a:gd name="connsiteY50" fmla="*/ 171789 h 4713183"/>
                <a:gd name="connsiteX51" fmla="*/ 2060202 w 6358156"/>
                <a:gd name="connsiteY51" fmla="*/ 2301 h 4713183"/>
                <a:gd name="connsiteX52" fmla="*/ 2655825 w 6358156"/>
                <a:gd name="connsiteY52" fmla="*/ 271361 h 4713183"/>
                <a:gd name="connsiteX53" fmla="*/ 3057299 w 6358156"/>
                <a:gd name="connsiteY53" fmla="*/ 359606 h 4713183"/>
                <a:gd name="connsiteX54" fmla="*/ 3466802 w 6358156"/>
                <a:gd name="connsiteY54" fmla="*/ 143004 h 4713183"/>
                <a:gd name="connsiteX55" fmla="*/ 3972658 w 6358156"/>
                <a:gd name="connsiteY55" fmla="*/ 215205 h 4713183"/>
                <a:gd name="connsiteX56" fmla="*/ 4121204 w 6358156"/>
                <a:gd name="connsiteY56" fmla="*/ 363617 h 4713183"/>
                <a:gd name="connsiteX57" fmla="*/ 4635090 w 6358156"/>
                <a:gd name="connsiteY57" fmla="*/ 367628 h 4713183"/>
                <a:gd name="connsiteX58" fmla="*/ 4803708 w 6358156"/>
                <a:gd name="connsiteY58" fmla="*/ 175093 h 4713183"/>
                <a:gd name="connsiteX59" fmla="*/ 5911776 w 6358156"/>
                <a:gd name="connsiteY59" fmla="*/ 343561 h 4713183"/>
                <a:gd name="connsiteX60" fmla="*/ 6357412 w 6358156"/>
                <a:gd name="connsiteY60" fmla="*/ 1274147 h 4713183"/>
                <a:gd name="connsiteX61" fmla="*/ 6317264 w 6358156"/>
                <a:gd name="connsiteY61" fmla="*/ 1599050 h 4713183"/>
                <a:gd name="connsiteX62" fmla="*/ 6305220 w 6358156"/>
                <a:gd name="connsiteY62" fmla="*/ 1647183 h 4713183"/>
                <a:gd name="connsiteX63" fmla="*/ 6301205 w 6358156"/>
                <a:gd name="connsiteY63" fmla="*/ 1655206 h 4713183"/>
                <a:gd name="connsiteX64" fmla="*/ 6285146 w 6358156"/>
                <a:gd name="connsiteY64" fmla="*/ 1691306 h 4713183"/>
                <a:gd name="connsiteX65" fmla="*/ 6281132 w 6358156"/>
                <a:gd name="connsiteY65" fmla="*/ 1703339 h 4713183"/>
                <a:gd name="connsiteX66" fmla="*/ 6269087 w 6358156"/>
                <a:gd name="connsiteY66" fmla="*/ 1735429 h 4713183"/>
                <a:gd name="connsiteX67" fmla="*/ 6261058 w 6358156"/>
                <a:gd name="connsiteY67" fmla="*/ 1751473 h 4713183"/>
                <a:gd name="connsiteX68" fmla="*/ 6244998 w 6358156"/>
                <a:gd name="connsiteY68" fmla="*/ 1779551 h 4713183"/>
                <a:gd name="connsiteX69" fmla="*/ 6236969 w 6358156"/>
                <a:gd name="connsiteY69" fmla="*/ 1795596 h 4713183"/>
                <a:gd name="connsiteX70" fmla="*/ 6224925 w 6358156"/>
                <a:gd name="connsiteY70" fmla="*/ 1823674 h 4713183"/>
                <a:gd name="connsiteX71" fmla="*/ 6212881 w 6358156"/>
                <a:gd name="connsiteY71" fmla="*/ 1839718 h 4713183"/>
                <a:gd name="connsiteX72" fmla="*/ 6196822 w 6358156"/>
                <a:gd name="connsiteY72" fmla="*/ 1863785 h 4713183"/>
                <a:gd name="connsiteX73" fmla="*/ 6188792 w 6358156"/>
                <a:gd name="connsiteY73" fmla="*/ 1879830 h 4713183"/>
                <a:gd name="connsiteX74" fmla="*/ 6168718 w 6358156"/>
                <a:gd name="connsiteY74" fmla="*/ 1907908 h 4713183"/>
                <a:gd name="connsiteX75" fmla="*/ 6156674 w 6358156"/>
                <a:gd name="connsiteY75" fmla="*/ 1919941 h 4713183"/>
                <a:gd name="connsiteX76" fmla="*/ 6128572 w 6358156"/>
                <a:gd name="connsiteY76" fmla="*/ 1956042 h 4713183"/>
                <a:gd name="connsiteX77" fmla="*/ 6048276 w 6358156"/>
                <a:gd name="connsiteY77" fmla="*/ 2036264 h 4713183"/>
                <a:gd name="connsiteX78" fmla="*/ 6020174 w 6358156"/>
                <a:gd name="connsiteY78" fmla="*/ 2060331 h 4713183"/>
                <a:gd name="connsiteX79" fmla="*/ 5988056 w 6358156"/>
                <a:gd name="connsiteY79" fmla="*/ 2084398 h 4713183"/>
                <a:gd name="connsiteX80" fmla="*/ 5831481 w 6358156"/>
                <a:gd name="connsiteY80" fmla="*/ 2212755 h 4713183"/>
                <a:gd name="connsiteX81" fmla="*/ 5771260 w 6358156"/>
                <a:gd name="connsiteY81" fmla="*/ 2264900 h 4713183"/>
                <a:gd name="connsiteX82" fmla="*/ 5598626 w 6358156"/>
                <a:gd name="connsiteY82" fmla="*/ 2517602 h 4713183"/>
                <a:gd name="connsiteX83" fmla="*/ 5586582 w 6358156"/>
                <a:gd name="connsiteY83" fmla="*/ 2561724 h 4713183"/>
                <a:gd name="connsiteX84" fmla="*/ 5582568 w 6358156"/>
                <a:gd name="connsiteY84" fmla="*/ 2581780 h 4713183"/>
                <a:gd name="connsiteX85" fmla="*/ 5578552 w 6358156"/>
                <a:gd name="connsiteY85" fmla="*/ 2621891 h 4713183"/>
                <a:gd name="connsiteX86" fmla="*/ 5574538 w 6358156"/>
                <a:gd name="connsiteY86" fmla="*/ 2645958 h 4713183"/>
                <a:gd name="connsiteX87" fmla="*/ 5574538 w 6358156"/>
                <a:gd name="connsiteY87" fmla="*/ 2666014 h 4713183"/>
                <a:gd name="connsiteX88" fmla="*/ 5574538 w 6358156"/>
                <a:gd name="connsiteY88" fmla="*/ 2686070 h 4713183"/>
                <a:gd name="connsiteX89" fmla="*/ 5578552 w 6358156"/>
                <a:gd name="connsiteY89" fmla="*/ 2706126 h 4713183"/>
                <a:gd name="connsiteX90" fmla="*/ 5582568 w 6358156"/>
                <a:gd name="connsiteY90" fmla="*/ 2750248 h 4713183"/>
                <a:gd name="connsiteX91" fmla="*/ 5586582 w 6358156"/>
                <a:gd name="connsiteY91" fmla="*/ 2770304 h 4713183"/>
                <a:gd name="connsiteX92" fmla="*/ 5594612 w 6358156"/>
                <a:gd name="connsiteY92" fmla="*/ 2810415 h 4713183"/>
                <a:gd name="connsiteX93" fmla="*/ 5602641 w 6358156"/>
                <a:gd name="connsiteY93" fmla="*/ 2830471 h 4713183"/>
                <a:gd name="connsiteX94" fmla="*/ 5678921 w 6358156"/>
                <a:gd name="connsiteY94" fmla="*/ 3018995 h 4713183"/>
                <a:gd name="connsiteX95" fmla="*/ 5723083 w 6358156"/>
                <a:gd name="connsiteY95" fmla="*/ 3099218 h 4713183"/>
                <a:gd name="connsiteX96" fmla="*/ 5803378 w 6358156"/>
                <a:gd name="connsiteY96" fmla="*/ 3247630 h 4713183"/>
                <a:gd name="connsiteX97" fmla="*/ 5827466 w 6358156"/>
                <a:gd name="connsiteY97" fmla="*/ 3287741 h 4713183"/>
                <a:gd name="connsiteX98" fmla="*/ 5851554 w 6358156"/>
                <a:gd name="connsiteY98" fmla="*/ 3331864 h 4713183"/>
                <a:gd name="connsiteX99" fmla="*/ 5875643 w 6358156"/>
                <a:gd name="connsiteY99" fmla="*/ 3371976 h 4713183"/>
                <a:gd name="connsiteX100" fmla="*/ 5899732 w 6358156"/>
                <a:gd name="connsiteY100" fmla="*/ 3416098 h 4713183"/>
                <a:gd name="connsiteX101" fmla="*/ 5980026 w 6358156"/>
                <a:gd name="connsiteY101" fmla="*/ 3608633 h 4713183"/>
                <a:gd name="connsiteX102" fmla="*/ 6024188 w 6358156"/>
                <a:gd name="connsiteY102" fmla="*/ 3981670 h 4713183"/>
                <a:gd name="connsiteX103" fmla="*/ 6012144 w 6358156"/>
                <a:gd name="connsiteY103" fmla="*/ 4053870 h 4713183"/>
                <a:gd name="connsiteX104" fmla="*/ 5980026 w 6358156"/>
                <a:gd name="connsiteY104" fmla="*/ 4154149 h 4713183"/>
                <a:gd name="connsiteX105" fmla="*/ 5935864 w 6358156"/>
                <a:gd name="connsiteY105" fmla="*/ 4246405 h 4713183"/>
                <a:gd name="connsiteX106" fmla="*/ 5919805 w 6358156"/>
                <a:gd name="connsiteY106" fmla="*/ 4274483 h 4713183"/>
                <a:gd name="connsiteX107" fmla="*/ 5879658 w 6358156"/>
                <a:gd name="connsiteY107" fmla="*/ 4330639 h 4713183"/>
                <a:gd name="connsiteX108" fmla="*/ 5855570 w 6358156"/>
                <a:gd name="connsiteY108" fmla="*/ 4354706 h 4713183"/>
                <a:gd name="connsiteX109" fmla="*/ 4683266 w 6358156"/>
                <a:gd name="connsiteY109" fmla="*/ 4703676 h 4713183"/>
                <a:gd name="connsiteX110" fmla="*/ 4570854 w 6358156"/>
                <a:gd name="connsiteY110" fmla="*/ 4691642 h 4713183"/>
                <a:gd name="connsiteX111" fmla="*/ 4502604 w 6358156"/>
                <a:gd name="connsiteY111" fmla="*/ 4675598 h 4713183"/>
                <a:gd name="connsiteX112" fmla="*/ 4466471 w 6358156"/>
                <a:gd name="connsiteY112" fmla="*/ 4667575 h 4713183"/>
                <a:gd name="connsiteX113" fmla="*/ 4398220 w 6358156"/>
                <a:gd name="connsiteY113" fmla="*/ 4651531 h 4713183"/>
                <a:gd name="connsiteX114" fmla="*/ 4366102 w 6358156"/>
                <a:gd name="connsiteY114" fmla="*/ 4639497 h 4713183"/>
                <a:gd name="connsiteX115" fmla="*/ 4237631 w 6358156"/>
                <a:gd name="connsiteY115" fmla="*/ 4595375 h 4713183"/>
                <a:gd name="connsiteX116" fmla="*/ 4153322 w 6358156"/>
                <a:gd name="connsiteY116" fmla="*/ 4563286 h 4713183"/>
                <a:gd name="connsiteX117" fmla="*/ 3848202 w 6358156"/>
                <a:gd name="connsiteY117" fmla="*/ 4434929 h 4713183"/>
                <a:gd name="connsiteX118" fmla="*/ 2940871 w 6358156"/>
                <a:gd name="connsiteY118" fmla="*/ 4302561 h 4713183"/>
                <a:gd name="connsiteX119" fmla="*/ 2824444 w 6358156"/>
                <a:gd name="connsiteY119" fmla="*/ 4346684 h 4713183"/>
                <a:gd name="connsiteX120" fmla="*/ 2768238 w 6358156"/>
                <a:gd name="connsiteY120" fmla="*/ 4370751 h 4713183"/>
                <a:gd name="connsiteX121" fmla="*/ 2583560 w 6358156"/>
                <a:gd name="connsiteY121" fmla="*/ 4458996 h 4713183"/>
                <a:gd name="connsiteX122" fmla="*/ 2479177 w 6358156"/>
                <a:gd name="connsiteY122" fmla="*/ 4499107 h 4713183"/>
                <a:gd name="connsiteX123" fmla="*/ 1583891 w 6358156"/>
                <a:gd name="connsiteY123" fmla="*/ 4218327 h 4713183"/>
                <a:gd name="connsiteX124" fmla="*/ 1551773 w 6358156"/>
                <a:gd name="connsiteY124" fmla="*/ 4174205 h 4713183"/>
                <a:gd name="connsiteX125" fmla="*/ 1527685 w 6358156"/>
                <a:gd name="connsiteY125" fmla="*/ 4134093 h 4713183"/>
                <a:gd name="connsiteX126" fmla="*/ 1491552 w 6358156"/>
                <a:gd name="connsiteY126" fmla="*/ 4069915 h 4713183"/>
                <a:gd name="connsiteX127" fmla="*/ 1475493 w 6358156"/>
                <a:gd name="connsiteY127" fmla="*/ 4029803 h 4713183"/>
                <a:gd name="connsiteX128" fmla="*/ 1467464 w 6358156"/>
                <a:gd name="connsiteY128" fmla="*/ 4013759 h 4713183"/>
                <a:gd name="connsiteX129" fmla="*/ 1122196 w 6358156"/>
                <a:gd name="connsiteY129" fmla="*/ 3536432 h 4713183"/>
                <a:gd name="connsiteX130" fmla="*/ 1041902 w 6358156"/>
                <a:gd name="connsiteY130" fmla="*/ 3512366 h 4713183"/>
                <a:gd name="connsiteX131" fmla="*/ 1001754 w 6358156"/>
                <a:gd name="connsiteY131" fmla="*/ 3504343 h 4713183"/>
                <a:gd name="connsiteX132" fmla="*/ 993725 w 6358156"/>
                <a:gd name="connsiteY132" fmla="*/ 3500332 h 4713183"/>
                <a:gd name="connsiteX133" fmla="*/ 792988 w 6358156"/>
                <a:gd name="connsiteY133" fmla="*/ 3484288 h 4713183"/>
                <a:gd name="connsiteX134" fmla="*/ 764884 w 6358156"/>
                <a:gd name="connsiteY134" fmla="*/ 3484288 h 4713183"/>
                <a:gd name="connsiteX135" fmla="*/ 712693 w 6358156"/>
                <a:gd name="connsiteY135" fmla="*/ 3480276 h 4713183"/>
                <a:gd name="connsiteX136" fmla="*/ 584221 w 6358156"/>
                <a:gd name="connsiteY136" fmla="*/ 3472254 h 4713183"/>
                <a:gd name="connsiteX137" fmla="*/ 387499 w 6358156"/>
                <a:gd name="connsiteY137" fmla="*/ 3424120 h 4713183"/>
                <a:gd name="connsiteX138" fmla="*/ 363411 w 6358156"/>
                <a:gd name="connsiteY138" fmla="*/ 3412087 h 4713183"/>
                <a:gd name="connsiteX139" fmla="*/ 315234 w 6358156"/>
                <a:gd name="connsiteY139" fmla="*/ 3384009 h 4713183"/>
                <a:gd name="connsiteX140" fmla="*/ 238954 w 6358156"/>
                <a:gd name="connsiteY140" fmla="*/ 3323842 h 4713183"/>
                <a:gd name="connsiteX141" fmla="*/ 202821 w 6358156"/>
                <a:gd name="connsiteY141" fmla="*/ 3287741 h 4713183"/>
                <a:gd name="connsiteX142" fmla="*/ 182748 w 6358156"/>
                <a:gd name="connsiteY142" fmla="*/ 3271697 h 4713183"/>
                <a:gd name="connsiteX143" fmla="*/ 150630 w 6358156"/>
                <a:gd name="connsiteY143" fmla="*/ 3231585 h 4713183"/>
                <a:gd name="connsiteX144" fmla="*/ 122527 w 6358156"/>
                <a:gd name="connsiteY144" fmla="*/ 3191474 h 4713183"/>
                <a:gd name="connsiteX145" fmla="*/ 90409 w 6358156"/>
                <a:gd name="connsiteY145" fmla="*/ 3143340 h 4713183"/>
                <a:gd name="connsiteX146" fmla="*/ 78365 w 6358156"/>
                <a:gd name="connsiteY146" fmla="*/ 3115262 h 4713183"/>
                <a:gd name="connsiteX147" fmla="*/ 58291 w 6358156"/>
                <a:gd name="connsiteY147" fmla="*/ 3075151 h 4713183"/>
                <a:gd name="connsiteX148" fmla="*/ 10114 w 6358156"/>
                <a:gd name="connsiteY148" fmla="*/ 2698103 h 4713183"/>
                <a:gd name="connsiteX149" fmla="*/ 22158 w 6358156"/>
                <a:gd name="connsiteY149" fmla="*/ 2657992 h 4713183"/>
                <a:gd name="connsiteX150" fmla="*/ 22158 w 6358156"/>
                <a:gd name="connsiteY150" fmla="*/ 2645958 h 4713183"/>
                <a:gd name="connsiteX151" fmla="*/ 34203 w 6358156"/>
                <a:gd name="connsiteY151" fmla="*/ 2617880 h 4713183"/>
                <a:gd name="connsiteX152" fmla="*/ 38217 w 6358156"/>
                <a:gd name="connsiteY152" fmla="*/ 2605847 h 4713183"/>
                <a:gd name="connsiteX153" fmla="*/ 46247 w 6358156"/>
                <a:gd name="connsiteY153" fmla="*/ 2577769 h 4713183"/>
                <a:gd name="connsiteX154" fmla="*/ 54276 w 6358156"/>
                <a:gd name="connsiteY154" fmla="*/ 2565735 h 4713183"/>
                <a:gd name="connsiteX155" fmla="*/ 66320 w 6358156"/>
                <a:gd name="connsiteY155" fmla="*/ 2537657 h 4713183"/>
                <a:gd name="connsiteX156" fmla="*/ 70335 w 6358156"/>
                <a:gd name="connsiteY156" fmla="*/ 2525624 h 4713183"/>
                <a:gd name="connsiteX157" fmla="*/ 90409 w 6358156"/>
                <a:gd name="connsiteY157" fmla="*/ 2489524 h 4713183"/>
                <a:gd name="connsiteX158" fmla="*/ 94424 w 6358156"/>
                <a:gd name="connsiteY158" fmla="*/ 2481501 h 4713183"/>
                <a:gd name="connsiteX159" fmla="*/ 110483 w 6358156"/>
                <a:gd name="connsiteY159" fmla="*/ 2457435 h 4713183"/>
                <a:gd name="connsiteX160" fmla="*/ 122527 w 6358156"/>
                <a:gd name="connsiteY160" fmla="*/ 2441390 h 4713183"/>
                <a:gd name="connsiteX161" fmla="*/ 134571 w 6358156"/>
                <a:gd name="connsiteY161" fmla="*/ 2421334 h 4713183"/>
                <a:gd name="connsiteX162" fmla="*/ 146615 w 6358156"/>
                <a:gd name="connsiteY162" fmla="*/ 2409301 h 4713183"/>
                <a:gd name="connsiteX163" fmla="*/ 162674 w 6358156"/>
                <a:gd name="connsiteY163" fmla="*/ 2389245 h 4713183"/>
                <a:gd name="connsiteX164" fmla="*/ 174718 w 6358156"/>
                <a:gd name="connsiteY164" fmla="*/ 2377212 h 4713183"/>
                <a:gd name="connsiteX165" fmla="*/ 194792 w 6358156"/>
                <a:gd name="connsiteY165" fmla="*/ 2353145 h 4713183"/>
                <a:gd name="connsiteX166" fmla="*/ 210851 w 6358156"/>
                <a:gd name="connsiteY166" fmla="*/ 2337100 h 4713183"/>
                <a:gd name="connsiteX167" fmla="*/ 230925 w 6358156"/>
                <a:gd name="connsiteY167" fmla="*/ 2317044 h 4713183"/>
                <a:gd name="connsiteX168" fmla="*/ 242969 w 6358156"/>
                <a:gd name="connsiteY168" fmla="*/ 2305011 h 4713183"/>
                <a:gd name="connsiteX169" fmla="*/ 259028 w 6358156"/>
                <a:gd name="connsiteY169" fmla="*/ 2292978 h 4713183"/>
                <a:gd name="connsiteX170" fmla="*/ 275087 w 6358156"/>
                <a:gd name="connsiteY170" fmla="*/ 2280944 h 4713183"/>
                <a:gd name="connsiteX171" fmla="*/ 295160 w 6358156"/>
                <a:gd name="connsiteY171" fmla="*/ 2264900 h 4713183"/>
                <a:gd name="connsiteX172" fmla="*/ 311219 w 6358156"/>
                <a:gd name="connsiteY172" fmla="*/ 2252866 h 4713183"/>
                <a:gd name="connsiteX173" fmla="*/ 327278 w 6358156"/>
                <a:gd name="connsiteY173" fmla="*/ 2240833 h 4713183"/>
                <a:gd name="connsiteX174" fmla="*/ 463779 w 6358156"/>
                <a:gd name="connsiteY174" fmla="*/ 2172643 h 4713183"/>
                <a:gd name="connsiteX175" fmla="*/ 644442 w 6358156"/>
                <a:gd name="connsiteY175" fmla="*/ 2108465 h 4713183"/>
                <a:gd name="connsiteX176" fmla="*/ 648457 w 6358156"/>
                <a:gd name="connsiteY176" fmla="*/ 1574983 h 4713183"/>
                <a:gd name="connsiteX177" fmla="*/ 712693 w 6358156"/>
                <a:gd name="connsiteY177" fmla="*/ 1266125 h 4713183"/>
                <a:gd name="connsiteX178" fmla="*/ 1539729 w 6358156"/>
                <a:gd name="connsiteY178" fmla="*/ 692531 h 4713183"/>
                <a:gd name="connsiteX179" fmla="*/ 1848863 w 6358156"/>
                <a:gd name="connsiteY179" fmla="*/ 34703 h 4713183"/>
                <a:gd name="connsiteX180" fmla="*/ 2060202 w 6358156"/>
                <a:gd name="connsiteY180" fmla="*/ 2301 h 4713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6358156" h="4713183">
                  <a:moveTo>
                    <a:pt x="3286680" y="4338824"/>
                  </a:moveTo>
                  <a:cubicBezTo>
                    <a:pt x="3319419" y="4339829"/>
                    <a:pt x="3351781" y="4342340"/>
                    <a:pt x="3382889" y="4346359"/>
                  </a:cubicBezTo>
                  <a:cubicBezTo>
                    <a:pt x="3515348" y="4370469"/>
                    <a:pt x="3619710" y="4418689"/>
                    <a:pt x="3712030" y="4470928"/>
                  </a:cubicBezTo>
                  <a:cubicBezTo>
                    <a:pt x="3740128" y="4487001"/>
                    <a:pt x="3772239" y="4507093"/>
                    <a:pt x="3796323" y="4523166"/>
                  </a:cubicBezTo>
                  <a:cubicBezTo>
                    <a:pt x="3816392" y="4539240"/>
                    <a:pt x="3840476" y="4555313"/>
                    <a:pt x="3832448" y="4571387"/>
                  </a:cubicBezTo>
                  <a:cubicBezTo>
                    <a:pt x="3824420" y="4587460"/>
                    <a:pt x="3800337" y="4587460"/>
                    <a:pt x="3776253" y="4579424"/>
                  </a:cubicBezTo>
                  <a:cubicBezTo>
                    <a:pt x="3655836" y="4547277"/>
                    <a:pt x="3559501" y="4499056"/>
                    <a:pt x="3419014" y="4491020"/>
                  </a:cubicBezTo>
                  <a:cubicBezTo>
                    <a:pt x="3302610" y="4482983"/>
                    <a:pt x="3186207" y="4495038"/>
                    <a:pt x="3073817" y="4515130"/>
                  </a:cubicBezTo>
                  <a:cubicBezTo>
                    <a:pt x="3005580" y="4527185"/>
                    <a:pt x="2901218" y="4527185"/>
                    <a:pt x="2865093" y="4487001"/>
                  </a:cubicBezTo>
                  <a:cubicBezTo>
                    <a:pt x="2853051" y="4470928"/>
                    <a:pt x="2857065" y="4454854"/>
                    <a:pt x="2873121" y="4438781"/>
                  </a:cubicBezTo>
                  <a:cubicBezTo>
                    <a:pt x="2873121" y="4434763"/>
                    <a:pt x="2877135" y="4434763"/>
                    <a:pt x="2881149" y="4430744"/>
                  </a:cubicBezTo>
                  <a:cubicBezTo>
                    <a:pt x="2909246" y="4406634"/>
                    <a:pt x="2953399" y="4386542"/>
                    <a:pt x="3005580" y="4370469"/>
                  </a:cubicBezTo>
                  <a:cubicBezTo>
                    <a:pt x="3086862" y="4346358"/>
                    <a:pt x="3188465" y="4335810"/>
                    <a:pt x="3286680" y="4338824"/>
                  </a:cubicBezTo>
                  <a:close/>
                  <a:moveTo>
                    <a:pt x="764959" y="3572298"/>
                  </a:moveTo>
                  <a:cubicBezTo>
                    <a:pt x="873268" y="3576311"/>
                    <a:pt x="985588" y="3616439"/>
                    <a:pt x="1085874" y="3664594"/>
                  </a:cubicBezTo>
                  <a:cubicBezTo>
                    <a:pt x="1121976" y="3680645"/>
                    <a:pt x="1158079" y="3696696"/>
                    <a:pt x="1190171" y="3712748"/>
                  </a:cubicBezTo>
                  <a:cubicBezTo>
                    <a:pt x="1214239" y="3724786"/>
                    <a:pt x="1246331" y="3740838"/>
                    <a:pt x="1254353" y="3760902"/>
                  </a:cubicBezTo>
                  <a:cubicBezTo>
                    <a:pt x="1262376" y="3780966"/>
                    <a:pt x="1250342" y="3784979"/>
                    <a:pt x="1226273" y="3780966"/>
                  </a:cubicBezTo>
                  <a:cubicBezTo>
                    <a:pt x="1121976" y="3760902"/>
                    <a:pt x="1017679" y="3720773"/>
                    <a:pt x="917394" y="3728799"/>
                  </a:cubicBezTo>
                  <a:cubicBezTo>
                    <a:pt x="837165" y="3740838"/>
                    <a:pt x="772982" y="3776953"/>
                    <a:pt x="716822" y="3813069"/>
                  </a:cubicBezTo>
                  <a:cubicBezTo>
                    <a:pt x="684731" y="3837146"/>
                    <a:pt x="616536" y="3857210"/>
                    <a:pt x="560376" y="3813069"/>
                  </a:cubicBezTo>
                  <a:cubicBezTo>
                    <a:pt x="540319" y="3797018"/>
                    <a:pt x="524274" y="3776953"/>
                    <a:pt x="520262" y="3756889"/>
                  </a:cubicBezTo>
                  <a:cubicBezTo>
                    <a:pt x="520262" y="3752876"/>
                    <a:pt x="520262" y="3748863"/>
                    <a:pt x="520262" y="3748863"/>
                  </a:cubicBezTo>
                  <a:cubicBezTo>
                    <a:pt x="516251" y="3712748"/>
                    <a:pt x="524274" y="3680645"/>
                    <a:pt x="544331" y="3656568"/>
                  </a:cubicBezTo>
                  <a:cubicBezTo>
                    <a:pt x="588456" y="3600388"/>
                    <a:pt x="672696" y="3568285"/>
                    <a:pt x="764959" y="3572298"/>
                  </a:cubicBezTo>
                  <a:close/>
                  <a:moveTo>
                    <a:pt x="6122732" y="2175575"/>
                  </a:moveTo>
                  <a:cubicBezTo>
                    <a:pt x="6130870" y="2174132"/>
                    <a:pt x="6139384" y="2174132"/>
                    <a:pt x="6148399" y="2176139"/>
                  </a:cubicBezTo>
                  <a:cubicBezTo>
                    <a:pt x="6176444" y="2184169"/>
                    <a:pt x="6180451" y="2208257"/>
                    <a:pt x="6164425" y="2232345"/>
                  </a:cubicBezTo>
                  <a:cubicBezTo>
                    <a:pt x="6100320" y="2348770"/>
                    <a:pt x="6008169" y="2445122"/>
                    <a:pt x="5988137" y="2581621"/>
                  </a:cubicBezTo>
                  <a:cubicBezTo>
                    <a:pt x="5976117" y="2698047"/>
                    <a:pt x="6004163" y="2814472"/>
                    <a:pt x="6040222" y="2922868"/>
                  </a:cubicBezTo>
                  <a:cubicBezTo>
                    <a:pt x="6064261" y="2991117"/>
                    <a:pt x="6068268" y="3095499"/>
                    <a:pt x="5988137" y="3127616"/>
                  </a:cubicBezTo>
                  <a:cubicBezTo>
                    <a:pt x="5960091" y="3139660"/>
                    <a:pt x="5924032" y="3135646"/>
                    <a:pt x="5891980" y="3123602"/>
                  </a:cubicBezTo>
                  <a:cubicBezTo>
                    <a:pt x="5887973" y="3119587"/>
                    <a:pt x="5883966" y="3119587"/>
                    <a:pt x="5879960" y="3115572"/>
                  </a:cubicBezTo>
                  <a:cubicBezTo>
                    <a:pt x="5827875" y="3087469"/>
                    <a:pt x="5787809" y="3043308"/>
                    <a:pt x="5755757" y="2995132"/>
                  </a:cubicBezTo>
                  <a:cubicBezTo>
                    <a:pt x="5691652" y="2886736"/>
                    <a:pt x="5675626" y="2742208"/>
                    <a:pt x="5711685" y="2625782"/>
                  </a:cubicBezTo>
                  <a:cubicBezTo>
                    <a:pt x="5751750" y="2493298"/>
                    <a:pt x="5847908" y="2388917"/>
                    <a:pt x="5948071" y="2296580"/>
                  </a:cubicBezTo>
                  <a:cubicBezTo>
                    <a:pt x="5984130" y="2268477"/>
                    <a:pt x="6020189" y="2240374"/>
                    <a:pt x="6056248" y="2212271"/>
                  </a:cubicBezTo>
                  <a:cubicBezTo>
                    <a:pt x="6077283" y="2197216"/>
                    <a:pt x="6098317" y="2179903"/>
                    <a:pt x="6122732" y="2175575"/>
                  </a:cubicBezTo>
                  <a:close/>
                  <a:moveTo>
                    <a:pt x="1266938" y="171789"/>
                  </a:moveTo>
                  <a:cubicBezTo>
                    <a:pt x="1287802" y="172541"/>
                    <a:pt x="1308103" y="182321"/>
                    <a:pt x="1326147" y="194358"/>
                  </a:cubicBezTo>
                  <a:cubicBezTo>
                    <a:pt x="1330157" y="198370"/>
                    <a:pt x="1334167" y="198370"/>
                    <a:pt x="1338177" y="202382"/>
                  </a:cubicBezTo>
                  <a:cubicBezTo>
                    <a:pt x="1374266" y="238492"/>
                    <a:pt x="1402335" y="282626"/>
                    <a:pt x="1418375" y="330772"/>
                  </a:cubicBezTo>
                  <a:cubicBezTo>
                    <a:pt x="1454464" y="435089"/>
                    <a:pt x="1442434" y="559467"/>
                    <a:pt x="1390306" y="655759"/>
                  </a:cubicBezTo>
                  <a:cubicBezTo>
                    <a:pt x="1334167" y="760076"/>
                    <a:pt x="1229909" y="832296"/>
                    <a:pt x="1125652" y="892478"/>
                  </a:cubicBezTo>
                  <a:cubicBezTo>
                    <a:pt x="1093572" y="912539"/>
                    <a:pt x="1057483" y="928588"/>
                    <a:pt x="1021394" y="944637"/>
                  </a:cubicBezTo>
                  <a:cubicBezTo>
                    <a:pt x="993324" y="956673"/>
                    <a:pt x="965255" y="972722"/>
                    <a:pt x="933176" y="960686"/>
                  </a:cubicBezTo>
                  <a:cubicBezTo>
                    <a:pt x="913126" y="948649"/>
                    <a:pt x="913126" y="928588"/>
                    <a:pt x="929166" y="908527"/>
                  </a:cubicBezTo>
                  <a:cubicBezTo>
                    <a:pt x="1005354" y="820259"/>
                    <a:pt x="1105602" y="756064"/>
                    <a:pt x="1145701" y="639711"/>
                  </a:cubicBezTo>
                  <a:cubicBezTo>
                    <a:pt x="1177780" y="543418"/>
                    <a:pt x="1173770" y="439101"/>
                    <a:pt x="1161741" y="338796"/>
                  </a:cubicBezTo>
                  <a:cubicBezTo>
                    <a:pt x="1157731" y="274601"/>
                    <a:pt x="1169761" y="186333"/>
                    <a:pt x="1245949" y="174297"/>
                  </a:cubicBezTo>
                  <a:cubicBezTo>
                    <a:pt x="1252966" y="172291"/>
                    <a:pt x="1259984" y="171538"/>
                    <a:pt x="1266938" y="171789"/>
                  </a:cubicBezTo>
                  <a:close/>
                  <a:moveTo>
                    <a:pt x="2060202" y="2301"/>
                  </a:moveTo>
                  <a:cubicBezTo>
                    <a:pt x="2271164" y="23171"/>
                    <a:pt x="2478174" y="181110"/>
                    <a:pt x="2655825" y="271361"/>
                  </a:cubicBezTo>
                  <a:cubicBezTo>
                    <a:pt x="2780282" y="335539"/>
                    <a:pt x="2916783" y="379662"/>
                    <a:pt x="3057299" y="359606"/>
                  </a:cubicBezTo>
                  <a:cubicBezTo>
                    <a:pt x="3221903" y="331528"/>
                    <a:pt x="3318256" y="207182"/>
                    <a:pt x="3466802" y="143004"/>
                  </a:cubicBezTo>
                  <a:cubicBezTo>
                    <a:pt x="3631406" y="74815"/>
                    <a:pt x="3836157" y="94870"/>
                    <a:pt x="3972658" y="215205"/>
                  </a:cubicBezTo>
                  <a:cubicBezTo>
                    <a:pt x="4024850" y="263338"/>
                    <a:pt x="4064997" y="319495"/>
                    <a:pt x="4121204" y="363617"/>
                  </a:cubicBezTo>
                  <a:cubicBezTo>
                    <a:pt x="4261720" y="483951"/>
                    <a:pt x="4494574" y="487963"/>
                    <a:pt x="4635090" y="367628"/>
                  </a:cubicBezTo>
                  <a:cubicBezTo>
                    <a:pt x="4699326" y="315483"/>
                    <a:pt x="4743488" y="239272"/>
                    <a:pt x="4803708" y="175093"/>
                  </a:cubicBezTo>
                  <a:cubicBezTo>
                    <a:pt x="5108828" y="-133765"/>
                    <a:pt x="5642788" y="94870"/>
                    <a:pt x="5911776" y="343561"/>
                  </a:cubicBezTo>
                  <a:cubicBezTo>
                    <a:pt x="6168718" y="580219"/>
                    <a:pt x="6341352" y="925177"/>
                    <a:pt x="6357412" y="1274147"/>
                  </a:cubicBezTo>
                  <a:cubicBezTo>
                    <a:pt x="6361426" y="1382448"/>
                    <a:pt x="6349382" y="1494760"/>
                    <a:pt x="6317264" y="1599050"/>
                  </a:cubicBezTo>
                  <a:cubicBezTo>
                    <a:pt x="6313249" y="1615094"/>
                    <a:pt x="6309234" y="1631139"/>
                    <a:pt x="6305220" y="1647183"/>
                  </a:cubicBezTo>
                  <a:cubicBezTo>
                    <a:pt x="6301205" y="1647183"/>
                    <a:pt x="6301205" y="1651195"/>
                    <a:pt x="6301205" y="1655206"/>
                  </a:cubicBezTo>
                  <a:cubicBezTo>
                    <a:pt x="6297190" y="1667239"/>
                    <a:pt x="6293176" y="1679273"/>
                    <a:pt x="6285146" y="1691306"/>
                  </a:cubicBezTo>
                  <a:cubicBezTo>
                    <a:pt x="6285146" y="1695317"/>
                    <a:pt x="6285146" y="1699328"/>
                    <a:pt x="6281132" y="1703339"/>
                  </a:cubicBezTo>
                  <a:cubicBezTo>
                    <a:pt x="6277116" y="1715373"/>
                    <a:pt x="6273102" y="1727406"/>
                    <a:pt x="6269087" y="1735429"/>
                  </a:cubicBezTo>
                  <a:cubicBezTo>
                    <a:pt x="6265072" y="1739440"/>
                    <a:pt x="6265072" y="1747462"/>
                    <a:pt x="6261058" y="1751473"/>
                  </a:cubicBezTo>
                  <a:cubicBezTo>
                    <a:pt x="6257043" y="1759495"/>
                    <a:pt x="6253028" y="1771529"/>
                    <a:pt x="6244998" y="1779551"/>
                  </a:cubicBezTo>
                  <a:cubicBezTo>
                    <a:pt x="6244998" y="1783562"/>
                    <a:pt x="6240984" y="1791585"/>
                    <a:pt x="6236969" y="1795596"/>
                  </a:cubicBezTo>
                  <a:cubicBezTo>
                    <a:pt x="6232954" y="1803618"/>
                    <a:pt x="6228940" y="1815651"/>
                    <a:pt x="6224925" y="1823674"/>
                  </a:cubicBezTo>
                  <a:cubicBezTo>
                    <a:pt x="6220910" y="1827685"/>
                    <a:pt x="6216896" y="1831696"/>
                    <a:pt x="6212881" y="1839718"/>
                  </a:cubicBezTo>
                  <a:cubicBezTo>
                    <a:pt x="6208866" y="1847741"/>
                    <a:pt x="6200836" y="1855763"/>
                    <a:pt x="6196822" y="1863785"/>
                  </a:cubicBezTo>
                  <a:cubicBezTo>
                    <a:pt x="6192807" y="1867796"/>
                    <a:pt x="6188792" y="1875819"/>
                    <a:pt x="6188792" y="1879830"/>
                  </a:cubicBezTo>
                  <a:cubicBezTo>
                    <a:pt x="6180763" y="1887852"/>
                    <a:pt x="6172734" y="1895874"/>
                    <a:pt x="6168718" y="1907908"/>
                  </a:cubicBezTo>
                  <a:cubicBezTo>
                    <a:pt x="6164704" y="1911919"/>
                    <a:pt x="6160689" y="1915930"/>
                    <a:pt x="6156674" y="1919941"/>
                  </a:cubicBezTo>
                  <a:cubicBezTo>
                    <a:pt x="6148645" y="1931975"/>
                    <a:pt x="6136601" y="1944008"/>
                    <a:pt x="6128572" y="1956042"/>
                  </a:cubicBezTo>
                  <a:cubicBezTo>
                    <a:pt x="6100468" y="1984119"/>
                    <a:pt x="6076380" y="2008186"/>
                    <a:pt x="6048276" y="2036264"/>
                  </a:cubicBezTo>
                  <a:cubicBezTo>
                    <a:pt x="6040247" y="2044287"/>
                    <a:pt x="6028203" y="2052309"/>
                    <a:pt x="6020174" y="2060331"/>
                  </a:cubicBezTo>
                  <a:cubicBezTo>
                    <a:pt x="6008130" y="2068354"/>
                    <a:pt x="6000100" y="2076376"/>
                    <a:pt x="5988056" y="2084398"/>
                  </a:cubicBezTo>
                  <a:cubicBezTo>
                    <a:pt x="5935864" y="2128521"/>
                    <a:pt x="5883672" y="2168632"/>
                    <a:pt x="5831481" y="2212755"/>
                  </a:cubicBezTo>
                  <a:cubicBezTo>
                    <a:pt x="5811407" y="2228799"/>
                    <a:pt x="5791334" y="2248855"/>
                    <a:pt x="5771260" y="2264900"/>
                  </a:cubicBezTo>
                  <a:cubicBezTo>
                    <a:pt x="5682936" y="2349134"/>
                    <a:pt x="5626730" y="2437379"/>
                    <a:pt x="5598626" y="2517602"/>
                  </a:cubicBezTo>
                  <a:cubicBezTo>
                    <a:pt x="5594612" y="2533646"/>
                    <a:pt x="5590597" y="2545680"/>
                    <a:pt x="5586582" y="2561724"/>
                  </a:cubicBezTo>
                  <a:cubicBezTo>
                    <a:pt x="5586582" y="2569747"/>
                    <a:pt x="5582568" y="2573758"/>
                    <a:pt x="5582568" y="2581780"/>
                  </a:cubicBezTo>
                  <a:cubicBezTo>
                    <a:pt x="5578552" y="2597825"/>
                    <a:pt x="5578552" y="2609858"/>
                    <a:pt x="5578552" y="2621891"/>
                  </a:cubicBezTo>
                  <a:cubicBezTo>
                    <a:pt x="5578552" y="2629914"/>
                    <a:pt x="5574538" y="2637936"/>
                    <a:pt x="5574538" y="2645958"/>
                  </a:cubicBezTo>
                  <a:cubicBezTo>
                    <a:pt x="5574538" y="2649969"/>
                    <a:pt x="5574538" y="2657992"/>
                    <a:pt x="5574538" y="2666014"/>
                  </a:cubicBezTo>
                  <a:cubicBezTo>
                    <a:pt x="5574538" y="2674036"/>
                    <a:pt x="5574538" y="2678048"/>
                    <a:pt x="5574538" y="2686070"/>
                  </a:cubicBezTo>
                  <a:cubicBezTo>
                    <a:pt x="5574538" y="2694092"/>
                    <a:pt x="5578552" y="2698103"/>
                    <a:pt x="5578552" y="2706126"/>
                  </a:cubicBezTo>
                  <a:cubicBezTo>
                    <a:pt x="5578552" y="2722170"/>
                    <a:pt x="5578552" y="2734204"/>
                    <a:pt x="5582568" y="2750248"/>
                  </a:cubicBezTo>
                  <a:cubicBezTo>
                    <a:pt x="5582568" y="2754259"/>
                    <a:pt x="5586582" y="2762282"/>
                    <a:pt x="5586582" y="2770304"/>
                  </a:cubicBezTo>
                  <a:cubicBezTo>
                    <a:pt x="5590597" y="2782337"/>
                    <a:pt x="5590597" y="2798382"/>
                    <a:pt x="5594612" y="2810415"/>
                  </a:cubicBezTo>
                  <a:cubicBezTo>
                    <a:pt x="5598626" y="2818438"/>
                    <a:pt x="5598626" y="2826460"/>
                    <a:pt x="5602641" y="2830471"/>
                  </a:cubicBezTo>
                  <a:cubicBezTo>
                    <a:pt x="5618700" y="2894649"/>
                    <a:pt x="5646803" y="2954816"/>
                    <a:pt x="5678921" y="3018995"/>
                  </a:cubicBezTo>
                  <a:cubicBezTo>
                    <a:pt x="5690965" y="3047073"/>
                    <a:pt x="5707024" y="3075151"/>
                    <a:pt x="5723083" y="3099218"/>
                  </a:cubicBezTo>
                  <a:cubicBezTo>
                    <a:pt x="5747172" y="3151363"/>
                    <a:pt x="5775274" y="3199496"/>
                    <a:pt x="5803378" y="3247630"/>
                  </a:cubicBezTo>
                  <a:cubicBezTo>
                    <a:pt x="5811407" y="3259663"/>
                    <a:pt x="5819436" y="3275708"/>
                    <a:pt x="5827466" y="3287741"/>
                  </a:cubicBezTo>
                  <a:cubicBezTo>
                    <a:pt x="5835496" y="3303786"/>
                    <a:pt x="5843525" y="3315819"/>
                    <a:pt x="5851554" y="3331864"/>
                  </a:cubicBezTo>
                  <a:cubicBezTo>
                    <a:pt x="5859584" y="3343898"/>
                    <a:pt x="5867614" y="3359942"/>
                    <a:pt x="5875643" y="3371976"/>
                  </a:cubicBezTo>
                  <a:cubicBezTo>
                    <a:pt x="5883672" y="3388020"/>
                    <a:pt x="5891702" y="3400054"/>
                    <a:pt x="5899732" y="3416098"/>
                  </a:cubicBezTo>
                  <a:cubicBezTo>
                    <a:pt x="5931850" y="3480276"/>
                    <a:pt x="5959952" y="3544455"/>
                    <a:pt x="5980026" y="3608633"/>
                  </a:cubicBezTo>
                  <a:cubicBezTo>
                    <a:pt x="6020174" y="3745012"/>
                    <a:pt x="6036232" y="3873369"/>
                    <a:pt x="6024188" y="3981670"/>
                  </a:cubicBezTo>
                  <a:cubicBezTo>
                    <a:pt x="6020174" y="4005736"/>
                    <a:pt x="6016158" y="4029803"/>
                    <a:pt x="6012144" y="4053870"/>
                  </a:cubicBezTo>
                  <a:cubicBezTo>
                    <a:pt x="6004114" y="4089971"/>
                    <a:pt x="5992070" y="4122060"/>
                    <a:pt x="5980026" y="4154149"/>
                  </a:cubicBezTo>
                  <a:cubicBezTo>
                    <a:pt x="5967982" y="4186238"/>
                    <a:pt x="5951923" y="4218327"/>
                    <a:pt x="5935864" y="4246405"/>
                  </a:cubicBezTo>
                  <a:cubicBezTo>
                    <a:pt x="5931850" y="4254427"/>
                    <a:pt x="5923820" y="4266461"/>
                    <a:pt x="5919805" y="4274483"/>
                  </a:cubicBezTo>
                  <a:cubicBezTo>
                    <a:pt x="5907761" y="4294539"/>
                    <a:pt x="5891702" y="4310583"/>
                    <a:pt x="5879658" y="4330639"/>
                  </a:cubicBezTo>
                  <a:cubicBezTo>
                    <a:pt x="5871628" y="4338661"/>
                    <a:pt x="5863599" y="4346684"/>
                    <a:pt x="5855570" y="4354706"/>
                  </a:cubicBezTo>
                  <a:cubicBezTo>
                    <a:pt x="5602641" y="4639497"/>
                    <a:pt x="5108828" y="4747798"/>
                    <a:pt x="4683266" y="4703676"/>
                  </a:cubicBezTo>
                  <a:cubicBezTo>
                    <a:pt x="4647134" y="4699665"/>
                    <a:pt x="4606986" y="4695653"/>
                    <a:pt x="4570854" y="4691642"/>
                  </a:cubicBezTo>
                  <a:cubicBezTo>
                    <a:pt x="4546766" y="4687631"/>
                    <a:pt x="4522677" y="4679609"/>
                    <a:pt x="4502604" y="4675598"/>
                  </a:cubicBezTo>
                  <a:cubicBezTo>
                    <a:pt x="4490559" y="4675598"/>
                    <a:pt x="4478515" y="4671587"/>
                    <a:pt x="4466471" y="4667575"/>
                  </a:cubicBezTo>
                  <a:cubicBezTo>
                    <a:pt x="4442382" y="4663564"/>
                    <a:pt x="4422308" y="4659553"/>
                    <a:pt x="4398220" y="4651531"/>
                  </a:cubicBezTo>
                  <a:cubicBezTo>
                    <a:pt x="4386176" y="4647520"/>
                    <a:pt x="4378146" y="4643508"/>
                    <a:pt x="4366102" y="4639497"/>
                  </a:cubicBezTo>
                  <a:cubicBezTo>
                    <a:pt x="4321940" y="4627464"/>
                    <a:pt x="4281793" y="4611419"/>
                    <a:pt x="4237631" y="4595375"/>
                  </a:cubicBezTo>
                  <a:cubicBezTo>
                    <a:pt x="4209528" y="4587352"/>
                    <a:pt x="4181424" y="4575319"/>
                    <a:pt x="4153322" y="4563286"/>
                  </a:cubicBezTo>
                  <a:cubicBezTo>
                    <a:pt x="4052953" y="4523174"/>
                    <a:pt x="3948570" y="4479052"/>
                    <a:pt x="3848202" y="4434929"/>
                  </a:cubicBezTo>
                  <a:cubicBezTo>
                    <a:pt x="3555126" y="4318606"/>
                    <a:pt x="3250006" y="4222338"/>
                    <a:pt x="2940871" y="4302561"/>
                  </a:cubicBezTo>
                  <a:cubicBezTo>
                    <a:pt x="2900724" y="4314595"/>
                    <a:pt x="2860577" y="4330639"/>
                    <a:pt x="2824444" y="4346684"/>
                  </a:cubicBezTo>
                  <a:cubicBezTo>
                    <a:pt x="2804370" y="4354706"/>
                    <a:pt x="2784297" y="4362728"/>
                    <a:pt x="2768238" y="4370751"/>
                  </a:cubicBezTo>
                  <a:cubicBezTo>
                    <a:pt x="2704002" y="4402840"/>
                    <a:pt x="2647796" y="4434929"/>
                    <a:pt x="2583560" y="4458996"/>
                  </a:cubicBezTo>
                  <a:cubicBezTo>
                    <a:pt x="2551442" y="4475040"/>
                    <a:pt x="2515310" y="4491085"/>
                    <a:pt x="2479177" y="4499107"/>
                  </a:cubicBezTo>
                  <a:cubicBezTo>
                    <a:pt x="2137924" y="4607408"/>
                    <a:pt x="1788642" y="4479052"/>
                    <a:pt x="1583891" y="4218327"/>
                  </a:cubicBezTo>
                  <a:cubicBezTo>
                    <a:pt x="1571847" y="4202283"/>
                    <a:pt x="1563817" y="4190249"/>
                    <a:pt x="1551773" y="4174205"/>
                  </a:cubicBezTo>
                  <a:cubicBezTo>
                    <a:pt x="1543744" y="4162171"/>
                    <a:pt x="1535714" y="4146127"/>
                    <a:pt x="1527685" y="4134093"/>
                  </a:cubicBezTo>
                  <a:cubicBezTo>
                    <a:pt x="1515640" y="4114037"/>
                    <a:pt x="1503596" y="4089971"/>
                    <a:pt x="1491552" y="4069915"/>
                  </a:cubicBezTo>
                  <a:cubicBezTo>
                    <a:pt x="1487537" y="4057881"/>
                    <a:pt x="1479508" y="4041837"/>
                    <a:pt x="1475493" y="4029803"/>
                  </a:cubicBezTo>
                  <a:cubicBezTo>
                    <a:pt x="1471478" y="4025792"/>
                    <a:pt x="1471478" y="4021781"/>
                    <a:pt x="1467464" y="4013759"/>
                  </a:cubicBezTo>
                  <a:cubicBezTo>
                    <a:pt x="1391184" y="3825235"/>
                    <a:pt x="1326948" y="3620666"/>
                    <a:pt x="1122196" y="3536432"/>
                  </a:cubicBezTo>
                  <a:cubicBezTo>
                    <a:pt x="1094093" y="3528410"/>
                    <a:pt x="1070005" y="3516377"/>
                    <a:pt x="1041902" y="3512366"/>
                  </a:cubicBezTo>
                  <a:cubicBezTo>
                    <a:pt x="1029857" y="3508354"/>
                    <a:pt x="1013799" y="3504343"/>
                    <a:pt x="1001754" y="3504343"/>
                  </a:cubicBezTo>
                  <a:cubicBezTo>
                    <a:pt x="997740" y="3500332"/>
                    <a:pt x="993725" y="3500332"/>
                    <a:pt x="993725" y="3500332"/>
                  </a:cubicBezTo>
                  <a:cubicBezTo>
                    <a:pt x="925474" y="3488299"/>
                    <a:pt x="857223" y="3488299"/>
                    <a:pt x="792988" y="3484288"/>
                  </a:cubicBezTo>
                  <a:cubicBezTo>
                    <a:pt x="780943" y="3484288"/>
                    <a:pt x="772914" y="3484288"/>
                    <a:pt x="764884" y="3484288"/>
                  </a:cubicBezTo>
                  <a:cubicBezTo>
                    <a:pt x="748826" y="3484288"/>
                    <a:pt x="732767" y="3484288"/>
                    <a:pt x="712693" y="3480276"/>
                  </a:cubicBezTo>
                  <a:cubicBezTo>
                    <a:pt x="672546" y="3480276"/>
                    <a:pt x="628383" y="3480276"/>
                    <a:pt x="584221" y="3472254"/>
                  </a:cubicBezTo>
                  <a:cubicBezTo>
                    <a:pt x="519986" y="3464232"/>
                    <a:pt x="451735" y="3452198"/>
                    <a:pt x="387499" y="3424120"/>
                  </a:cubicBezTo>
                  <a:cubicBezTo>
                    <a:pt x="379470" y="3420109"/>
                    <a:pt x="371440" y="3416098"/>
                    <a:pt x="363411" y="3412087"/>
                  </a:cubicBezTo>
                  <a:cubicBezTo>
                    <a:pt x="347352" y="3404065"/>
                    <a:pt x="331293" y="3392031"/>
                    <a:pt x="315234" y="3384009"/>
                  </a:cubicBezTo>
                  <a:cubicBezTo>
                    <a:pt x="287131" y="3363953"/>
                    <a:pt x="263043" y="3343898"/>
                    <a:pt x="238954" y="3323842"/>
                  </a:cubicBezTo>
                  <a:cubicBezTo>
                    <a:pt x="222895" y="3311808"/>
                    <a:pt x="210851" y="3299775"/>
                    <a:pt x="202821" y="3287741"/>
                  </a:cubicBezTo>
                  <a:cubicBezTo>
                    <a:pt x="194792" y="3283730"/>
                    <a:pt x="190777" y="3275708"/>
                    <a:pt x="182748" y="3271697"/>
                  </a:cubicBezTo>
                  <a:cubicBezTo>
                    <a:pt x="174718" y="3259663"/>
                    <a:pt x="162674" y="3243619"/>
                    <a:pt x="150630" y="3231585"/>
                  </a:cubicBezTo>
                  <a:cubicBezTo>
                    <a:pt x="142600" y="3219552"/>
                    <a:pt x="130556" y="3207519"/>
                    <a:pt x="122527" y="3191474"/>
                  </a:cubicBezTo>
                  <a:cubicBezTo>
                    <a:pt x="110483" y="3175429"/>
                    <a:pt x="102453" y="3159385"/>
                    <a:pt x="90409" y="3143340"/>
                  </a:cubicBezTo>
                  <a:cubicBezTo>
                    <a:pt x="86394" y="3135318"/>
                    <a:pt x="82379" y="3123285"/>
                    <a:pt x="78365" y="3115262"/>
                  </a:cubicBezTo>
                  <a:cubicBezTo>
                    <a:pt x="70335" y="3103229"/>
                    <a:pt x="62306" y="3087184"/>
                    <a:pt x="58291" y="3075151"/>
                  </a:cubicBezTo>
                  <a:cubicBezTo>
                    <a:pt x="6099" y="2958828"/>
                    <a:pt x="-13974" y="2826460"/>
                    <a:pt x="10114" y="2698103"/>
                  </a:cubicBezTo>
                  <a:cubicBezTo>
                    <a:pt x="14129" y="2686070"/>
                    <a:pt x="18144" y="2670025"/>
                    <a:pt x="22158" y="2657992"/>
                  </a:cubicBezTo>
                  <a:cubicBezTo>
                    <a:pt x="22158" y="2653981"/>
                    <a:pt x="22158" y="2649969"/>
                    <a:pt x="22158" y="2645958"/>
                  </a:cubicBezTo>
                  <a:cubicBezTo>
                    <a:pt x="26173" y="2637936"/>
                    <a:pt x="30188" y="2625903"/>
                    <a:pt x="34203" y="2617880"/>
                  </a:cubicBezTo>
                  <a:cubicBezTo>
                    <a:pt x="34203" y="2613869"/>
                    <a:pt x="34203" y="2609858"/>
                    <a:pt x="38217" y="2605847"/>
                  </a:cubicBezTo>
                  <a:cubicBezTo>
                    <a:pt x="42232" y="2593813"/>
                    <a:pt x="42232" y="2585791"/>
                    <a:pt x="46247" y="2577769"/>
                  </a:cubicBezTo>
                  <a:cubicBezTo>
                    <a:pt x="50262" y="2573758"/>
                    <a:pt x="50262" y="2569747"/>
                    <a:pt x="54276" y="2565735"/>
                  </a:cubicBezTo>
                  <a:cubicBezTo>
                    <a:pt x="58291" y="2553702"/>
                    <a:pt x="62306" y="2545680"/>
                    <a:pt x="66320" y="2537657"/>
                  </a:cubicBezTo>
                  <a:cubicBezTo>
                    <a:pt x="66320" y="2533646"/>
                    <a:pt x="70335" y="2529635"/>
                    <a:pt x="70335" y="2525624"/>
                  </a:cubicBezTo>
                  <a:cubicBezTo>
                    <a:pt x="74350" y="2513591"/>
                    <a:pt x="82379" y="2501557"/>
                    <a:pt x="90409" y="2489524"/>
                  </a:cubicBezTo>
                  <a:cubicBezTo>
                    <a:pt x="90409" y="2485513"/>
                    <a:pt x="94424" y="2485513"/>
                    <a:pt x="94424" y="2481501"/>
                  </a:cubicBezTo>
                  <a:cubicBezTo>
                    <a:pt x="102453" y="2473479"/>
                    <a:pt x="106468" y="2465457"/>
                    <a:pt x="110483" y="2457435"/>
                  </a:cubicBezTo>
                  <a:cubicBezTo>
                    <a:pt x="114497" y="2449412"/>
                    <a:pt x="118512" y="2445401"/>
                    <a:pt x="122527" y="2441390"/>
                  </a:cubicBezTo>
                  <a:cubicBezTo>
                    <a:pt x="126542" y="2433368"/>
                    <a:pt x="130556" y="2429357"/>
                    <a:pt x="134571" y="2421334"/>
                  </a:cubicBezTo>
                  <a:cubicBezTo>
                    <a:pt x="138586" y="2417323"/>
                    <a:pt x="142600" y="2413312"/>
                    <a:pt x="146615" y="2409301"/>
                  </a:cubicBezTo>
                  <a:cubicBezTo>
                    <a:pt x="150630" y="2401279"/>
                    <a:pt x="154645" y="2397267"/>
                    <a:pt x="162674" y="2389245"/>
                  </a:cubicBezTo>
                  <a:cubicBezTo>
                    <a:pt x="166689" y="2385234"/>
                    <a:pt x="170704" y="2381223"/>
                    <a:pt x="174718" y="2377212"/>
                  </a:cubicBezTo>
                  <a:cubicBezTo>
                    <a:pt x="178733" y="2369189"/>
                    <a:pt x="186763" y="2361167"/>
                    <a:pt x="194792" y="2353145"/>
                  </a:cubicBezTo>
                  <a:cubicBezTo>
                    <a:pt x="198807" y="2349134"/>
                    <a:pt x="202821" y="2341111"/>
                    <a:pt x="210851" y="2337100"/>
                  </a:cubicBezTo>
                  <a:cubicBezTo>
                    <a:pt x="214866" y="2329078"/>
                    <a:pt x="222895" y="2325067"/>
                    <a:pt x="230925" y="2317044"/>
                  </a:cubicBezTo>
                  <a:cubicBezTo>
                    <a:pt x="234939" y="2313033"/>
                    <a:pt x="238954" y="2309022"/>
                    <a:pt x="242969" y="2305011"/>
                  </a:cubicBezTo>
                  <a:cubicBezTo>
                    <a:pt x="250998" y="2301000"/>
                    <a:pt x="255013" y="2296989"/>
                    <a:pt x="259028" y="2292978"/>
                  </a:cubicBezTo>
                  <a:cubicBezTo>
                    <a:pt x="267057" y="2288966"/>
                    <a:pt x="271072" y="2284955"/>
                    <a:pt x="275087" y="2280944"/>
                  </a:cubicBezTo>
                  <a:cubicBezTo>
                    <a:pt x="283116" y="2272922"/>
                    <a:pt x="287131" y="2268911"/>
                    <a:pt x="295160" y="2264900"/>
                  </a:cubicBezTo>
                  <a:cubicBezTo>
                    <a:pt x="299175" y="2260888"/>
                    <a:pt x="303190" y="2256877"/>
                    <a:pt x="311219" y="2252866"/>
                  </a:cubicBezTo>
                  <a:cubicBezTo>
                    <a:pt x="315234" y="2248855"/>
                    <a:pt x="323264" y="2244844"/>
                    <a:pt x="327278" y="2240833"/>
                  </a:cubicBezTo>
                  <a:cubicBezTo>
                    <a:pt x="371440" y="2216766"/>
                    <a:pt x="415602" y="2192699"/>
                    <a:pt x="463779" y="2172643"/>
                  </a:cubicBezTo>
                  <a:cubicBezTo>
                    <a:pt x="524000" y="2152588"/>
                    <a:pt x="588236" y="2136543"/>
                    <a:pt x="644442" y="2108465"/>
                  </a:cubicBezTo>
                  <a:cubicBezTo>
                    <a:pt x="873282" y="1980108"/>
                    <a:pt x="672546" y="1755484"/>
                    <a:pt x="648457" y="1574983"/>
                  </a:cubicBezTo>
                  <a:cubicBezTo>
                    <a:pt x="636413" y="1466682"/>
                    <a:pt x="652472" y="1354370"/>
                    <a:pt x="712693" y="1266125"/>
                  </a:cubicBezTo>
                  <a:cubicBezTo>
                    <a:pt x="909415" y="961278"/>
                    <a:pt x="1395198" y="1053534"/>
                    <a:pt x="1539729" y="692531"/>
                  </a:cubicBezTo>
                  <a:cubicBezTo>
                    <a:pt x="1632068" y="455873"/>
                    <a:pt x="1567832" y="155037"/>
                    <a:pt x="1848863" y="34703"/>
                  </a:cubicBezTo>
                  <a:cubicBezTo>
                    <a:pt x="1919121" y="3617"/>
                    <a:pt x="1989881" y="-4656"/>
                    <a:pt x="2060202" y="2301"/>
                  </a:cubicBezTo>
                  <a:close/>
                </a:path>
              </a:pathLst>
            </a:custGeom>
            <a:solidFill>
              <a:schemeClr val="accent2"/>
            </a:solidFill>
            <a:ln w="25400">
              <a:gradFill flip="none" rotWithShape="1">
                <a:gsLst>
                  <a:gs pos="0">
                    <a:srgbClr val="F5AD14">
                      <a:lumMod val="100000"/>
                    </a:srgbClr>
                  </a:gs>
                  <a:gs pos="100000">
                    <a:srgbClr val="F01D06"/>
                  </a:gs>
                </a:gsLst>
                <a:lin ang="2700000" scaled="1"/>
              </a:gradFill>
            </a:ln>
            <a:effectLst/>
          </p:spPr>
        </p:pic>
        <p:sp>
          <p:nvSpPr>
            <p:cNvPr id="11" name="矩形 10"/>
            <p:cNvSpPr/>
            <p:nvPr/>
          </p:nvSpPr>
          <p:spPr>
            <a:xfrm>
              <a:off x="9315547" y="1434988"/>
              <a:ext cx="2545185" cy="8449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zh-CN" altLang="en-US" sz="6600" b="1">
                  <a:gradFill>
                    <a:gsLst>
                      <a:gs pos="0">
                        <a:srgbClr val="F5AD14"/>
                      </a:gs>
                      <a:gs pos="100000">
                        <a:srgbClr val="F01D06"/>
                      </a:gs>
                    </a:gsLst>
                    <a:lin ang="2700000" scaled="1"/>
                  </a:gra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Arial" panose="020B0604020202020204" pitchFamily="34" charset="0"/>
                </a:rPr>
                <a:t>平均分</a:t>
              </a:r>
              <a:endParaRPr lang="en-US" altLang="zh-CN" sz="6600" b="1">
                <a:gradFill>
                  <a:gsLst>
                    <a:gs pos="0">
                      <a:srgbClr val="F5AD14"/>
                    </a:gs>
                    <a:gs pos="100000">
                      <a:srgbClr val="F01D06"/>
                    </a:gs>
                  </a:gsLst>
                  <a:lin ang="2700000" scaled="1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30" name="图片 2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6165" y="-874671"/>
            <a:ext cx="1744168" cy="1497769"/>
          </a:xfrm>
          <a:custGeom>
            <a:avLst/>
            <a:gdLst>
              <a:gd name="connsiteX0" fmla="*/ 3286680 w 6358156"/>
              <a:gd name="connsiteY0" fmla="*/ 4338824 h 4713183"/>
              <a:gd name="connsiteX1" fmla="*/ 3382889 w 6358156"/>
              <a:gd name="connsiteY1" fmla="*/ 4346359 h 4713183"/>
              <a:gd name="connsiteX2" fmla="*/ 3712030 w 6358156"/>
              <a:gd name="connsiteY2" fmla="*/ 4470928 h 4713183"/>
              <a:gd name="connsiteX3" fmla="*/ 3796323 w 6358156"/>
              <a:gd name="connsiteY3" fmla="*/ 4523166 h 4713183"/>
              <a:gd name="connsiteX4" fmla="*/ 3832448 w 6358156"/>
              <a:gd name="connsiteY4" fmla="*/ 4571387 h 4713183"/>
              <a:gd name="connsiteX5" fmla="*/ 3776253 w 6358156"/>
              <a:gd name="connsiteY5" fmla="*/ 4579424 h 4713183"/>
              <a:gd name="connsiteX6" fmla="*/ 3419014 w 6358156"/>
              <a:gd name="connsiteY6" fmla="*/ 4491020 h 4713183"/>
              <a:gd name="connsiteX7" fmla="*/ 3073817 w 6358156"/>
              <a:gd name="connsiteY7" fmla="*/ 4515130 h 4713183"/>
              <a:gd name="connsiteX8" fmla="*/ 2865093 w 6358156"/>
              <a:gd name="connsiteY8" fmla="*/ 4487001 h 4713183"/>
              <a:gd name="connsiteX9" fmla="*/ 2873121 w 6358156"/>
              <a:gd name="connsiteY9" fmla="*/ 4438781 h 4713183"/>
              <a:gd name="connsiteX10" fmla="*/ 2881149 w 6358156"/>
              <a:gd name="connsiteY10" fmla="*/ 4430744 h 4713183"/>
              <a:gd name="connsiteX11" fmla="*/ 3005580 w 6358156"/>
              <a:gd name="connsiteY11" fmla="*/ 4370469 h 4713183"/>
              <a:gd name="connsiteX12" fmla="*/ 3286680 w 6358156"/>
              <a:gd name="connsiteY12" fmla="*/ 4338824 h 4713183"/>
              <a:gd name="connsiteX13" fmla="*/ 764959 w 6358156"/>
              <a:gd name="connsiteY13" fmla="*/ 3572298 h 4713183"/>
              <a:gd name="connsiteX14" fmla="*/ 1085874 w 6358156"/>
              <a:gd name="connsiteY14" fmla="*/ 3664594 h 4713183"/>
              <a:gd name="connsiteX15" fmla="*/ 1190171 w 6358156"/>
              <a:gd name="connsiteY15" fmla="*/ 3712748 h 4713183"/>
              <a:gd name="connsiteX16" fmla="*/ 1254353 w 6358156"/>
              <a:gd name="connsiteY16" fmla="*/ 3760902 h 4713183"/>
              <a:gd name="connsiteX17" fmla="*/ 1226273 w 6358156"/>
              <a:gd name="connsiteY17" fmla="*/ 3780966 h 4713183"/>
              <a:gd name="connsiteX18" fmla="*/ 917394 w 6358156"/>
              <a:gd name="connsiteY18" fmla="*/ 3728799 h 4713183"/>
              <a:gd name="connsiteX19" fmla="*/ 716822 w 6358156"/>
              <a:gd name="connsiteY19" fmla="*/ 3813069 h 4713183"/>
              <a:gd name="connsiteX20" fmla="*/ 560376 w 6358156"/>
              <a:gd name="connsiteY20" fmla="*/ 3813069 h 4713183"/>
              <a:gd name="connsiteX21" fmla="*/ 520262 w 6358156"/>
              <a:gd name="connsiteY21" fmla="*/ 3756889 h 4713183"/>
              <a:gd name="connsiteX22" fmla="*/ 520262 w 6358156"/>
              <a:gd name="connsiteY22" fmla="*/ 3748863 h 4713183"/>
              <a:gd name="connsiteX23" fmla="*/ 544331 w 6358156"/>
              <a:gd name="connsiteY23" fmla="*/ 3656568 h 4713183"/>
              <a:gd name="connsiteX24" fmla="*/ 764959 w 6358156"/>
              <a:gd name="connsiteY24" fmla="*/ 3572298 h 4713183"/>
              <a:gd name="connsiteX25" fmla="*/ 6122732 w 6358156"/>
              <a:gd name="connsiteY25" fmla="*/ 2175575 h 4713183"/>
              <a:gd name="connsiteX26" fmla="*/ 6148399 w 6358156"/>
              <a:gd name="connsiteY26" fmla="*/ 2176139 h 4713183"/>
              <a:gd name="connsiteX27" fmla="*/ 6164425 w 6358156"/>
              <a:gd name="connsiteY27" fmla="*/ 2232345 h 4713183"/>
              <a:gd name="connsiteX28" fmla="*/ 5988137 w 6358156"/>
              <a:gd name="connsiteY28" fmla="*/ 2581621 h 4713183"/>
              <a:gd name="connsiteX29" fmla="*/ 6040222 w 6358156"/>
              <a:gd name="connsiteY29" fmla="*/ 2922868 h 4713183"/>
              <a:gd name="connsiteX30" fmla="*/ 5988137 w 6358156"/>
              <a:gd name="connsiteY30" fmla="*/ 3127616 h 4713183"/>
              <a:gd name="connsiteX31" fmla="*/ 5891980 w 6358156"/>
              <a:gd name="connsiteY31" fmla="*/ 3123602 h 4713183"/>
              <a:gd name="connsiteX32" fmla="*/ 5879960 w 6358156"/>
              <a:gd name="connsiteY32" fmla="*/ 3115572 h 4713183"/>
              <a:gd name="connsiteX33" fmla="*/ 5755757 w 6358156"/>
              <a:gd name="connsiteY33" fmla="*/ 2995132 h 4713183"/>
              <a:gd name="connsiteX34" fmla="*/ 5711685 w 6358156"/>
              <a:gd name="connsiteY34" fmla="*/ 2625782 h 4713183"/>
              <a:gd name="connsiteX35" fmla="*/ 5948071 w 6358156"/>
              <a:gd name="connsiteY35" fmla="*/ 2296580 h 4713183"/>
              <a:gd name="connsiteX36" fmla="*/ 6056248 w 6358156"/>
              <a:gd name="connsiteY36" fmla="*/ 2212271 h 4713183"/>
              <a:gd name="connsiteX37" fmla="*/ 6122732 w 6358156"/>
              <a:gd name="connsiteY37" fmla="*/ 2175575 h 4713183"/>
              <a:gd name="connsiteX38" fmla="*/ 1266938 w 6358156"/>
              <a:gd name="connsiteY38" fmla="*/ 171789 h 4713183"/>
              <a:gd name="connsiteX39" fmla="*/ 1326147 w 6358156"/>
              <a:gd name="connsiteY39" fmla="*/ 194358 h 4713183"/>
              <a:gd name="connsiteX40" fmla="*/ 1338177 w 6358156"/>
              <a:gd name="connsiteY40" fmla="*/ 202382 h 4713183"/>
              <a:gd name="connsiteX41" fmla="*/ 1418375 w 6358156"/>
              <a:gd name="connsiteY41" fmla="*/ 330772 h 4713183"/>
              <a:gd name="connsiteX42" fmla="*/ 1390306 w 6358156"/>
              <a:gd name="connsiteY42" fmla="*/ 655759 h 4713183"/>
              <a:gd name="connsiteX43" fmla="*/ 1125652 w 6358156"/>
              <a:gd name="connsiteY43" fmla="*/ 892478 h 4713183"/>
              <a:gd name="connsiteX44" fmla="*/ 1021394 w 6358156"/>
              <a:gd name="connsiteY44" fmla="*/ 944637 h 4713183"/>
              <a:gd name="connsiteX45" fmla="*/ 933176 w 6358156"/>
              <a:gd name="connsiteY45" fmla="*/ 960686 h 4713183"/>
              <a:gd name="connsiteX46" fmla="*/ 929166 w 6358156"/>
              <a:gd name="connsiteY46" fmla="*/ 908527 h 4713183"/>
              <a:gd name="connsiteX47" fmla="*/ 1145701 w 6358156"/>
              <a:gd name="connsiteY47" fmla="*/ 639711 h 4713183"/>
              <a:gd name="connsiteX48" fmla="*/ 1161741 w 6358156"/>
              <a:gd name="connsiteY48" fmla="*/ 338796 h 4713183"/>
              <a:gd name="connsiteX49" fmla="*/ 1245949 w 6358156"/>
              <a:gd name="connsiteY49" fmla="*/ 174297 h 4713183"/>
              <a:gd name="connsiteX50" fmla="*/ 1266938 w 6358156"/>
              <a:gd name="connsiteY50" fmla="*/ 171789 h 4713183"/>
              <a:gd name="connsiteX51" fmla="*/ 2060202 w 6358156"/>
              <a:gd name="connsiteY51" fmla="*/ 2301 h 4713183"/>
              <a:gd name="connsiteX52" fmla="*/ 2655825 w 6358156"/>
              <a:gd name="connsiteY52" fmla="*/ 271361 h 4713183"/>
              <a:gd name="connsiteX53" fmla="*/ 3057299 w 6358156"/>
              <a:gd name="connsiteY53" fmla="*/ 359606 h 4713183"/>
              <a:gd name="connsiteX54" fmla="*/ 3466802 w 6358156"/>
              <a:gd name="connsiteY54" fmla="*/ 143004 h 4713183"/>
              <a:gd name="connsiteX55" fmla="*/ 3972658 w 6358156"/>
              <a:gd name="connsiteY55" fmla="*/ 215205 h 4713183"/>
              <a:gd name="connsiteX56" fmla="*/ 4121204 w 6358156"/>
              <a:gd name="connsiteY56" fmla="*/ 363617 h 4713183"/>
              <a:gd name="connsiteX57" fmla="*/ 4635090 w 6358156"/>
              <a:gd name="connsiteY57" fmla="*/ 367628 h 4713183"/>
              <a:gd name="connsiteX58" fmla="*/ 4803708 w 6358156"/>
              <a:gd name="connsiteY58" fmla="*/ 175093 h 4713183"/>
              <a:gd name="connsiteX59" fmla="*/ 5911776 w 6358156"/>
              <a:gd name="connsiteY59" fmla="*/ 343561 h 4713183"/>
              <a:gd name="connsiteX60" fmla="*/ 6357412 w 6358156"/>
              <a:gd name="connsiteY60" fmla="*/ 1274147 h 4713183"/>
              <a:gd name="connsiteX61" fmla="*/ 6317264 w 6358156"/>
              <a:gd name="connsiteY61" fmla="*/ 1599050 h 4713183"/>
              <a:gd name="connsiteX62" fmla="*/ 6305220 w 6358156"/>
              <a:gd name="connsiteY62" fmla="*/ 1647183 h 4713183"/>
              <a:gd name="connsiteX63" fmla="*/ 6301205 w 6358156"/>
              <a:gd name="connsiteY63" fmla="*/ 1655206 h 4713183"/>
              <a:gd name="connsiteX64" fmla="*/ 6285146 w 6358156"/>
              <a:gd name="connsiteY64" fmla="*/ 1691306 h 4713183"/>
              <a:gd name="connsiteX65" fmla="*/ 6281132 w 6358156"/>
              <a:gd name="connsiteY65" fmla="*/ 1703339 h 4713183"/>
              <a:gd name="connsiteX66" fmla="*/ 6269087 w 6358156"/>
              <a:gd name="connsiteY66" fmla="*/ 1735429 h 4713183"/>
              <a:gd name="connsiteX67" fmla="*/ 6261058 w 6358156"/>
              <a:gd name="connsiteY67" fmla="*/ 1751473 h 4713183"/>
              <a:gd name="connsiteX68" fmla="*/ 6244998 w 6358156"/>
              <a:gd name="connsiteY68" fmla="*/ 1779551 h 4713183"/>
              <a:gd name="connsiteX69" fmla="*/ 6236969 w 6358156"/>
              <a:gd name="connsiteY69" fmla="*/ 1795596 h 4713183"/>
              <a:gd name="connsiteX70" fmla="*/ 6224925 w 6358156"/>
              <a:gd name="connsiteY70" fmla="*/ 1823674 h 4713183"/>
              <a:gd name="connsiteX71" fmla="*/ 6212881 w 6358156"/>
              <a:gd name="connsiteY71" fmla="*/ 1839718 h 4713183"/>
              <a:gd name="connsiteX72" fmla="*/ 6196822 w 6358156"/>
              <a:gd name="connsiteY72" fmla="*/ 1863785 h 4713183"/>
              <a:gd name="connsiteX73" fmla="*/ 6188792 w 6358156"/>
              <a:gd name="connsiteY73" fmla="*/ 1879830 h 4713183"/>
              <a:gd name="connsiteX74" fmla="*/ 6168718 w 6358156"/>
              <a:gd name="connsiteY74" fmla="*/ 1907908 h 4713183"/>
              <a:gd name="connsiteX75" fmla="*/ 6156674 w 6358156"/>
              <a:gd name="connsiteY75" fmla="*/ 1919941 h 4713183"/>
              <a:gd name="connsiteX76" fmla="*/ 6128572 w 6358156"/>
              <a:gd name="connsiteY76" fmla="*/ 1956042 h 4713183"/>
              <a:gd name="connsiteX77" fmla="*/ 6048276 w 6358156"/>
              <a:gd name="connsiteY77" fmla="*/ 2036264 h 4713183"/>
              <a:gd name="connsiteX78" fmla="*/ 6020174 w 6358156"/>
              <a:gd name="connsiteY78" fmla="*/ 2060331 h 4713183"/>
              <a:gd name="connsiteX79" fmla="*/ 5988056 w 6358156"/>
              <a:gd name="connsiteY79" fmla="*/ 2084398 h 4713183"/>
              <a:gd name="connsiteX80" fmla="*/ 5831481 w 6358156"/>
              <a:gd name="connsiteY80" fmla="*/ 2212755 h 4713183"/>
              <a:gd name="connsiteX81" fmla="*/ 5771260 w 6358156"/>
              <a:gd name="connsiteY81" fmla="*/ 2264900 h 4713183"/>
              <a:gd name="connsiteX82" fmla="*/ 5598626 w 6358156"/>
              <a:gd name="connsiteY82" fmla="*/ 2517602 h 4713183"/>
              <a:gd name="connsiteX83" fmla="*/ 5586582 w 6358156"/>
              <a:gd name="connsiteY83" fmla="*/ 2561724 h 4713183"/>
              <a:gd name="connsiteX84" fmla="*/ 5582568 w 6358156"/>
              <a:gd name="connsiteY84" fmla="*/ 2581780 h 4713183"/>
              <a:gd name="connsiteX85" fmla="*/ 5578552 w 6358156"/>
              <a:gd name="connsiteY85" fmla="*/ 2621891 h 4713183"/>
              <a:gd name="connsiteX86" fmla="*/ 5574538 w 6358156"/>
              <a:gd name="connsiteY86" fmla="*/ 2645958 h 4713183"/>
              <a:gd name="connsiteX87" fmla="*/ 5574538 w 6358156"/>
              <a:gd name="connsiteY87" fmla="*/ 2666014 h 4713183"/>
              <a:gd name="connsiteX88" fmla="*/ 5574538 w 6358156"/>
              <a:gd name="connsiteY88" fmla="*/ 2686070 h 4713183"/>
              <a:gd name="connsiteX89" fmla="*/ 5578552 w 6358156"/>
              <a:gd name="connsiteY89" fmla="*/ 2706126 h 4713183"/>
              <a:gd name="connsiteX90" fmla="*/ 5582568 w 6358156"/>
              <a:gd name="connsiteY90" fmla="*/ 2750248 h 4713183"/>
              <a:gd name="connsiteX91" fmla="*/ 5586582 w 6358156"/>
              <a:gd name="connsiteY91" fmla="*/ 2770304 h 4713183"/>
              <a:gd name="connsiteX92" fmla="*/ 5594612 w 6358156"/>
              <a:gd name="connsiteY92" fmla="*/ 2810415 h 4713183"/>
              <a:gd name="connsiteX93" fmla="*/ 5602641 w 6358156"/>
              <a:gd name="connsiteY93" fmla="*/ 2830471 h 4713183"/>
              <a:gd name="connsiteX94" fmla="*/ 5678921 w 6358156"/>
              <a:gd name="connsiteY94" fmla="*/ 3018995 h 4713183"/>
              <a:gd name="connsiteX95" fmla="*/ 5723083 w 6358156"/>
              <a:gd name="connsiteY95" fmla="*/ 3099218 h 4713183"/>
              <a:gd name="connsiteX96" fmla="*/ 5803378 w 6358156"/>
              <a:gd name="connsiteY96" fmla="*/ 3247630 h 4713183"/>
              <a:gd name="connsiteX97" fmla="*/ 5827466 w 6358156"/>
              <a:gd name="connsiteY97" fmla="*/ 3287741 h 4713183"/>
              <a:gd name="connsiteX98" fmla="*/ 5851554 w 6358156"/>
              <a:gd name="connsiteY98" fmla="*/ 3331864 h 4713183"/>
              <a:gd name="connsiteX99" fmla="*/ 5875643 w 6358156"/>
              <a:gd name="connsiteY99" fmla="*/ 3371976 h 4713183"/>
              <a:gd name="connsiteX100" fmla="*/ 5899732 w 6358156"/>
              <a:gd name="connsiteY100" fmla="*/ 3416098 h 4713183"/>
              <a:gd name="connsiteX101" fmla="*/ 5980026 w 6358156"/>
              <a:gd name="connsiteY101" fmla="*/ 3608633 h 4713183"/>
              <a:gd name="connsiteX102" fmla="*/ 6024188 w 6358156"/>
              <a:gd name="connsiteY102" fmla="*/ 3981670 h 4713183"/>
              <a:gd name="connsiteX103" fmla="*/ 6012144 w 6358156"/>
              <a:gd name="connsiteY103" fmla="*/ 4053870 h 4713183"/>
              <a:gd name="connsiteX104" fmla="*/ 5980026 w 6358156"/>
              <a:gd name="connsiteY104" fmla="*/ 4154149 h 4713183"/>
              <a:gd name="connsiteX105" fmla="*/ 5935864 w 6358156"/>
              <a:gd name="connsiteY105" fmla="*/ 4246405 h 4713183"/>
              <a:gd name="connsiteX106" fmla="*/ 5919805 w 6358156"/>
              <a:gd name="connsiteY106" fmla="*/ 4274483 h 4713183"/>
              <a:gd name="connsiteX107" fmla="*/ 5879658 w 6358156"/>
              <a:gd name="connsiteY107" fmla="*/ 4330639 h 4713183"/>
              <a:gd name="connsiteX108" fmla="*/ 5855570 w 6358156"/>
              <a:gd name="connsiteY108" fmla="*/ 4354706 h 4713183"/>
              <a:gd name="connsiteX109" fmla="*/ 4683266 w 6358156"/>
              <a:gd name="connsiteY109" fmla="*/ 4703676 h 4713183"/>
              <a:gd name="connsiteX110" fmla="*/ 4570854 w 6358156"/>
              <a:gd name="connsiteY110" fmla="*/ 4691642 h 4713183"/>
              <a:gd name="connsiteX111" fmla="*/ 4502604 w 6358156"/>
              <a:gd name="connsiteY111" fmla="*/ 4675598 h 4713183"/>
              <a:gd name="connsiteX112" fmla="*/ 4466471 w 6358156"/>
              <a:gd name="connsiteY112" fmla="*/ 4667575 h 4713183"/>
              <a:gd name="connsiteX113" fmla="*/ 4398220 w 6358156"/>
              <a:gd name="connsiteY113" fmla="*/ 4651531 h 4713183"/>
              <a:gd name="connsiteX114" fmla="*/ 4366102 w 6358156"/>
              <a:gd name="connsiteY114" fmla="*/ 4639497 h 4713183"/>
              <a:gd name="connsiteX115" fmla="*/ 4237631 w 6358156"/>
              <a:gd name="connsiteY115" fmla="*/ 4595375 h 4713183"/>
              <a:gd name="connsiteX116" fmla="*/ 4153322 w 6358156"/>
              <a:gd name="connsiteY116" fmla="*/ 4563286 h 4713183"/>
              <a:gd name="connsiteX117" fmla="*/ 3848202 w 6358156"/>
              <a:gd name="connsiteY117" fmla="*/ 4434929 h 4713183"/>
              <a:gd name="connsiteX118" fmla="*/ 2940871 w 6358156"/>
              <a:gd name="connsiteY118" fmla="*/ 4302561 h 4713183"/>
              <a:gd name="connsiteX119" fmla="*/ 2824444 w 6358156"/>
              <a:gd name="connsiteY119" fmla="*/ 4346684 h 4713183"/>
              <a:gd name="connsiteX120" fmla="*/ 2768238 w 6358156"/>
              <a:gd name="connsiteY120" fmla="*/ 4370751 h 4713183"/>
              <a:gd name="connsiteX121" fmla="*/ 2583560 w 6358156"/>
              <a:gd name="connsiteY121" fmla="*/ 4458996 h 4713183"/>
              <a:gd name="connsiteX122" fmla="*/ 2479177 w 6358156"/>
              <a:gd name="connsiteY122" fmla="*/ 4499107 h 4713183"/>
              <a:gd name="connsiteX123" fmla="*/ 1583891 w 6358156"/>
              <a:gd name="connsiteY123" fmla="*/ 4218327 h 4713183"/>
              <a:gd name="connsiteX124" fmla="*/ 1551773 w 6358156"/>
              <a:gd name="connsiteY124" fmla="*/ 4174205 h 4713183"/>
              <a:gd name="connsiteX125" fmla="*/ 1527685 w 6358156"/>
              <a:gd name="connsiteY125" fmla="*/ 4134093 h 4713183"/>
              <a:gd name="connsiteX126" fmla="*/ 1491552 w 6358156"/>
              <a:gd name="connsiteY126" fmla="*/ 4069915 h 4713183"/>
              <a:gd name="connsiteX127" fmla="*/ 1475493 w 6358156"/>
              <a:gd name="connsiteY127" fmla="*/ 4029803 h 4713183"/>
              <a:gd name="connsiteX128" fmla="*/ 1467464 w 6358156"/>
              <a:gd name="connsiteY128" fmla="*/ 4013759 h 4713183"/>
              <a:gd name="connsiteX129" fmla="*/ 1122196 w 6358156"/>
              <a:gd name="connsiteY129" fmla="*/ 3536432 h 4713183"/>
              <a:gd name="connsiteX130" fmla="*/ 1041902 w 6358156"/>
              <a:gd name="connsiteY130" fmla="*/ 3512366 h 4713183"/>
              <a:gd name="connsiteX131" fmla="*/ 1001754 w 6358156"/>
              <a:gd name="connsiteY131" fmla="*/ 3504343 h 4713183"/>
              <a:gd name="connsiteX132" fmla="*/ 993725 w 6358156"/>
              <a:gd name="connsiteY132" fmla="*/ 3500332 h 4713183"/>
              <a:gd name="connsiteX133" fmla="*/ 792988 w 6358156"/>
              <a:gd name="connsiteY133" fmla="*/ 3484288 h 4713183"/>
              <a:gd name="connsiteX134" fmla="*/ 764884 w 6358156"/>
              <a:gd name="connsiteY134" fmla="*/ 3484288 h 4713183"/>
              <a:gd name="connsiteX135" fmla="*/ 712693 w 6358156"/>
              <a:gd name="connsiteY135" fmla="*/ 3480276 h 4713183"/>
              <a:gd name="connsiteX136" fmla="*/ 584221 w 6358156"/>
              <a:gd name="connsiteY136" fmla="*/ 3472254 h 4713183"/>
              <a:gd name="connsiteX137" fmla="*/ 387499 w 6358156"/>
              <a:gd name="connsiteY137" fmla="*/ 3424120 h 4713183"/>
              <a:gd name="connsiteX138" fmla="*/ 363411 w 6358156"/>
              <a:gd name="connsiteY138" fmla="*/ 3412087 h 4713183"/>
              <a:gd name="connsiteX139" fmla="*/ 315234 w 6358156"/>
              <a:gd name="connsiteY139" fmla="*/ 3384009 h 4713183"/>
              <a:gd name="connsiteX140" fmla="*/ 238954 w 6358156"/>
              <a:gd name="connsiteY140" fmla="*/ 3323842 h 4713183"/>
              <a:gd name="connsiteX141" fmla="*/ 202821 w 6358156"/>
              <a:gd name="connsiteY141" fmla="*/ 3287741 h 4713183"/>
              <a:gd name="connsiteX142" fmla="*/ 182748 w 6358156"/>
              <a:gd name="connsiteY142" fmla="*/ 3271697 h 4713183"/>
              <a:gd name="connsiteX143" fmla="*/ 150630 w 6358156"/>
              <a:gd name="connsiteY143" fmla="*/ 3231585 h 4713183"/>
              <a:gd name="connsiteX144" fmla="*/ 122527 w 6358156"/>
              <a:gd name="connsiteY144" fmla="*/ 3191474 h 4713183"/>
              <a:gd name="connsiteX145" fmla="*/ 90409 w 6358156"/>
              <a:gd name="connsiteY145" fmla="*/ 3143340 h 4713183"/>
              <a:gd name="connsiteX146" fmla="*/ 78365 w 6358156"/>
              <a:gd name="connsiteY146" fmla="*/ 3115262 h 4713183"/>
              <a:gd name="connsiteX147" fmla="*/ 58291 w 6358156"/>
              <a:gd name="connsiteY147" fmla="*/ 3075151 h 4713183"/>
              <a:gd name="connsiteX148" fmla="*/ 10114 w 6358156"/>
              <a:gd name="connsiteY148" fmla="*/ 2698103 h 4713183"/>
              <a:gd name="connsiteX149" fmla="*/ 22158 w 6358156"/>
              <a:gd name="connsiteY149" fmla="*/ 2657992 h 4713183"/>
              <a:gd name="connsiteX150" fmla="*/ 22158 w 6358156"/>
              <a:gd name="connsiteY150" fmla="*/ 2645958 h 4713183"/>
              <a:gd name="connsiteX151" fmla="*/ 34203 w 6358156"/>
              <a:gd name="connsiteY151" fmla="*/ 2617880 h 4713183"/>
              <a:gd name="connsiteX152" fmla="*/ 38217 w 6358156"/>
              <a:gd name="connsiteY152" fmla="*/ 2605847 h 4713183"/>
              <a:gd name="connsiteX153" fmla="*/ 46247 w 6358156"/>
              <a:gd name="connsiteY153" fmla="*/ 2577769 h 4713183"/>
              <a:gd name="connsiteX154" fmla="*/ 54276 w 6358156"/>
              <a:gd name="connsiteY154" fmla="*/ 2565735 h 4713183"/>
              <a:gd name="connsiteX155" fmla="*/ 66320 w 6358156"/>
              <a:gd name="connsiteY155" fmla="*/ 2537657 h 4713183"/>
              <a:gd name="connsiteX156" fmla="*/ 70335 w 6358156"/>
              <a:gd name="connsiteY156" fmla="*/ 2525624 h 4713183"/>
              <a:gd name="connsiteX157" fmla="*/ 90409 w 6358156"/>
              <a:gd name="connsiteY157" fmla="*/ 2489524 h 4713183"/>
              <a:gd name="connsiteX158" fmla="*/ 94424 w 6358156"/>
              <a:gd name="connsiteY158" fmla="*/ 2481501 h 4713183"/>
              <a:gd name="connsiteX159" fmla="*/ 110483 w 6358156"/>
              <a:gd name="connsiteY159" fmla="*/ 2457435 h 4713183"/>
              <a:gd name="connsiteX160" fmla="*/ 122527 w 6358156"/>
              <a:gd name="connsiteY160" fmla="*/ 2441390 h 4713183"/>
              <a:gd name="connsiteX161" fmla="*/ 134571 w 6358156"/>
              <a:gd name="connsiteY161" fmla="*/ 2421334 h 4713183"/>
              <a:gd name="connsiteX162" fmla="*/ 146615 w 6358156"/>
              <a:gd name="connsiteY162" fmla="*/ 2409301 h 4713183"/>
              <a:gd name="connsiteX163" fmla="*/ 162674 w 6358156"/>
              <a:gd name="connsiteY163" fmla="*/ 2389245 h 4713183"/>
              <a:gd name="connsiteX164" fmla="*/ 174718 w 6358156"/>
              <a:gd name="connsiteY164" fmla="*/ 2377212 h 4713183"/>
              <a:gd name="connsiteX165" fmla="*/ 194792 w 6358156"/>
              <a:gd name="connsiteY165" fmla="*/ 2353145 h 4713183"/>
              <a:gd name="connsiteX166" fmla="*/ 210851 w 6358156"/>
              <a:gd name="connsiteY166" fmla="*/ 2337100 h 4713183"/>
              <a:gd name="connsiteX167" fmla="*/ 230925 w 6358156"/>
              <a:gd name="connsiteY167" fmla="*/ 2317044 h 4713183"/>
              <a:gd name="connsiteX168" fmla="*/ 242969 w 6358156"/>
              <a:gd name="connsiteY168" fmla="*/ 2305011 h 4713183"/>
              <a:gd name="connsiteX169" fmla="*/ 259028 w 6358156"/>
              <a:gd name="connsiteY169" fmla="*/ 2292978 h 4713183"/>
              <a:gd name="connsiteX170" fmla="*/ 275087 w 6358156"/>
              <a:gd name="connsiteY170" fmla="*/ 2280944 h 4713183"/>
              <a:gd name="connsiteX171" fmla="*/ 295160 w 6358156"/>
              <a:gd name="connsiteY171" fmla="*/ 2264900 h 4713183"/>
              <a:gd name="connsiteX172" fmla="*/ 311219 w 6358156"/>
              <a:gd name="connsiteY172" fmla="*/ 2252866 h 4713183"/>
              <a:gd name="connsiteX173" fmla="*/ 327278 w 6358156"/>
              <a:gd name="connsiteY173" fmla="*/ 2240833 h 4713183"/>
              <a:gd name="connsiteX174" fmla="*/ 463779 w 6358156"/>
              <a:gd name="connsiteY174" fmla="*/ 2172643 h 4713183"/>
              <a:gd name="connsiteX175" fmla="*/ 644442 w 6358156"/>
              <a:gd name="connsiteY175" fmla="*/ 2108465 h 4713183"/>
              <a:gd name="connsiteX176" fmla="*/ 648457 w 6358156"/>
              <a:gd name="connsiteY176" fmla="*/ 1574983 h 4713183"/>
              <a:gd name="connsiteX177" fmla="*/ 712693 w 6358156"/>
              <a:gd name="connsiteY177" fmla="*/ 1266125 h 4713183"/>
              <a:gd name="connsiteX178" fmla="*/ 1539729 w 6358156"/>
              <a:gd name="connsiteY178" fmla="*/ 692531 h 4713183"/>
              <a:gd name="connsiteX179" fmla="*/ 1848863 w 6358156"/>
              <a:gd name="connsiteY179" fmla="*/ 34703 h 4713183"/>
              <a:gd name="connsiteX180" fmla="*/ 2060202 w 6358156"/>
              <a:gd name="connsiteY180" fmla="*/ 2301 h 4713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</a:cxnLst>
            <a:rect l="l" t="t" r="r" b="b"/>
            <a:pathLst>
              <a:path w="6358156" h="4713183">
                <a:moveTo>
                  <a:pt x="3286680" y="4338824"/>
                </a:moveTo>
                <a:cubicBezTo>
                  <a:pt x="3319419" y="4339829"/>
                  <a:pt x="3351781" y="4342340"/>
                  <a:pt x="3382889" y="4346359"/>
                </a:cubicBezTo>
                <a:cubicBezTo>
                  <a:pt x="3515348" y="4370469"/>
                  <a:pt x="3619710" y="4418689"/>
                  <a:pt x="3712030" y="4470928"/>
                </a:cubicBezTo>
                <a:cubicBezTo>
                  <a:pt x="3740128" y="4487001"/>
                  <a:pt x="3772239" y="4507093"/>
                  <a:pt x="3796323" y="4523166"/>
                </a:cubicBezTo>
                <a:cubicBezTo>
                  <a:pt x="3816392" y="4539240"/>
                  <a:pt x="3840476" y="4555313"/>
                  <a:pt x="3832448" y="4571387"/>
                </a:cubicBezTo>
                <a:cubicBezTo>
                  <a:pt x="3824420" y="4587460"/>
                  <a:pt x="3800337" y="4587460"/>
                  <a:pt x="3776253" y="4579424"/>
                </a:cubicBezTo>
                <a:cubicBezTo>
                  <a:pt x="3655836" y="4547277"/>
                  <a:pt x="3559501" y="4499056"/>
                  <a:pt x="3419014" y="4491020"/>
                </a:cubicBezTo>
                <a:cubicBezTo>
                  <a:pt x="3302610" y="4482983"/>
                  <a:pt x="3186207" y="4495038"/>
                  <a:pt x="3073817" y="4515130"/>
                </a:cubicBezTo>
                <a:cubicBezTo>
                  <a:pt x="3005580" y="4527185"/>
                  <a:pt x="2901218" y="4527185"/>
                  <a:pt x="2865093" y="4487001"/>
                </a:cubicBezTo>
                <a:cubicBezTo>
                  <a:pt x="2853051" y="4470928"/>
                  <a:pt x="2857065" y="4454854"/>
                  <a:pt x="2873121" y="4438781"/>
                </a:cubicBezTo>
                <a:cubicBezTo>
                  <a:pt x="2873121" y="4434763"/>
                  <a:pt x="2877135" y="4434763"/>
                  <a:pt x="2881149" y="4430744"/>
                </a:cubicBezTo>
                <a:cubicBezTo>
                  <a:pt x="2909246" y="4406634"/>
                  <a:pt x="2953399" y="4386542"/>
                  <a:pt x="3005580" y="4370469"/>
                </a:cubicBezTo>
                <a:cubicBezTo>
                  <a:pt x="3086862" y="4346358"/>
                  <a:pt x="3188465" y="4335810"/>
                  <a:pt x="3286680" y="4338824"/>
                </a:cubicBezTo>
                <a:close/>
                <a:moveTo>
                  <a:pt x="764959" y="3572298"/>
                </a:moveTo>
                <a:cubicBezTo>
                  <a:pt x="873268" y="3576311"/>
                  <a:pt x="985588" y="3616439"/>
                  <a:pt x="1085874" y="3664594"/>
                </a:cubicBezTo>
                <a:cubicBezTo>
                  <a:pt x="1121976" y="3680645"/>
                  <a:pt x="1158079" y="3696696"/>
                  <a:pt x="1190171" y="3712748"/>
                </a:cubicBezTo>
                <a:cubicBezTo>
                  <a:pt x="1214239" y="3724786"/>
                  <a:pt x="1246331" y="3740838"/>
                  <a:pt x="1254353" y="3760902"/>
                </a:cubicBezTo>
                <a:cubicBezTo>
                  <a:pt x="1262376" y="3780966"/>
                  <a:pt x="1250342" y="3784979"/>
                  <a:pt x="1226273" y="3780966"/>
                </a:cubicBezTo>
                <a:cubicBezTo>
                  <a:pt x="1121976" y="3760902"/>
                  <a:pt x="1017679" y="3720773"/>
                  <a:pt x="917394" y="3728799"/>
                </a:cubicBezTo>
                <a:cubicBezTo>
                  <a:pt x="837165" y="3740838"/>
                  <a:pt x="772982" y="3776953"/>
                  <a:pt x="716822" y="3813069"/>
                </a:cubicBezTo>
                <a:cubicBezTo>
                  <a:pt x="684731" y="3837146"/>
                  <a:pt x="616536" y="3857210"/>
                  <a:pt x="560376" y="3813069"/>
                </a:cubicBezTo>
                <a:cubicBezTo>
                  <a:pt x="540319" y="3797018"/>
                  <a:pt x="524274" y="3776953"/>
                  <a:pt x="520262" y="3756889"/>
                </a:cubicBezTo>
                <a:cubicBezTo>
                  <a:pt x="520262" y="3752876"/>
                  <a:pt x="520262" y="3748863"/>
                  <a:pt x="520262" y="3748863"/>
                </a:cubicBezTo>
                <a:cubicBezTo>
                  <a:pt x="516251" y="3712748"/>
                  <a:pt x="524274" y="3680645"/>
                  <a:pt x="544331" y="3656568"/>
                </a:cubicBezTo>
                <a:cubicBezTo>
                  <a:pt x="588456" y="3600388"/>
                  <a:pt x="672696" y="3568285"/>
                  <a:pt x="764959" y="3572298"/>
                </a:cubicBezTo>
                <a:close/>
                <a:moveTo>
                  <a:pt x="6122732" y="2175575"/>
                </a:moveTo>
                <a:cubicBezTo>
                  <a:pt x="6130870" y="2174132"/>
                  <a:pt x="6139384" y="2174132"/>
                  <a:pt x="6148399" y="2176139"/>
                </a:cubicBezTo>
                <a:cubicBezTo>
                  <a:pt x="6176444" y="2184169"/>
                  <a:pt x="6180451" y="2208257"/>
                  <a:pt x="6164425" y="2232345"/>
                </a:cubicBezTo>
                <a:cubicBezTo>
                  <a:pt x="6100320" y="2348770"/>
                  <a:pt x="6008169" y="2445122"/>
                  <a:pt x="5988137" y="2581621"/>
                </a:cubicBezTo>
                <a:cubicBezTo>
                  <a:pt x="5976117" y="2698047"/>
                  <a:pt x="6004163" y="2814472"/>
                  <a:pt x="6040222" y="2922868"/>
                </a:cubicBezTo>
                <a:cubicBezTo>
                  <a:pt x="6064261" y="2991117"/>
                  <a:pt x="6068268" y="3095499"/>
                  <a:pt x="5988137" y="3127616"/>
                </a:cubicBezTo>
                <a:cubicBezTo>
                  <a:pt x="5960091" y="3139660"/>
                  <a:pt x="5924032" y="3135646"/>
                  <a:pt x="5891980" y="3123602"/>
                </a:cubicBezTo>
                <a:cubicBezTo>
                  <a:pt x="5887973" y="3119587"/>
                  <a:pt x="5883966" y="3119587"/>
                  <a:pt x="5879960" y="3115572"/>
                </a:cubicBezTo>
                <a:cubicBezTo>
                  <a:pt x="5827875" y="3087469"/>
                  <a:pt x="5787809" y="3043308"/>
                  <a:pt x="5755757" y="2995132"/>
                </a:cubicBezTo>
                <a:cubicBezTo>
                  <a:pt x="5691652" y="2886736"/>
                  <a:pt x="5675626" y="2742208"/>
                  <a:pt x="5711685" y="2625782"/>
                </a:cubicBezTo>
                <a:cubicBezTo>
                  <a:pt x="5751750" y="2493298"/>
                  <a:pt x="5847908" y="2388917"/>
                  <a:pt x="5948071" y="2296580"/>
                </a:cubicBezTo>
                <a:cubicBezTo>
                  <a:pt x="5984130" y="2268477"/>
                  <a:pt x="6020189" y="2240374"/>
                  <a:pt x="6056248" y="2212271"/>
                </a:cubicBezTo>
                <a:cubicBezTo>
                  <a:pt x="6077283" y="2197216"/>
                  <a:pt x="6098317" y="2179903"/>
                  <a:pt x="6122732" y="2175575"/>
                </a:cubicBezTo>
                <a:close/>
                <a:moveTo>
                  <a:pt x="1266938" y="171789"/>
                </a:moveTo>
                <a:cubicBezTo>
                  <a:pt x="1287802" y="172541"/>
                  <a:pt x="1308103" y="182321"/>
                  <a:pt x="1326147" y="194358"/>
                </a:cubicBezTo>
                <a:cubicBezTo>
                  <a:pt x="1330157" y="198370"/>
                  <a:pt x="1334167" y="198370"/>
                  <a:pt x="1338177" y="202382"/>
                </a:cubicBezTo>
                <a:cubicBezTo>
                  <a:pt x="1374266" y="238492"/>
                  <a:pt x="1402335" y="282626"/>
                  <a:pt x="1418375" y="330772"/>
                </a:cubicBezTo>
                <a:cubicBezTo>
                  <a:pt x="1454464" y="435089"/>
                  <a:pt x="1442434" y="559467"/>
                  <a:pt x="1390306" y="655759"/>
                </a:cubicBezTo>
                <a:cubicBezTo>
                  <a:pt x="1334167" y="760076"/>
                  <a:pt x="1229909" y="832296"/>
                  <a:pt x="1125652" y="892478"/>
                </a:cubicBezTo>
                <a:cubicBezTo>
                  <a:pt x="1093572" y="912539"/>
                  <a:pt x="1057483" y="928588"/>
                  <a:pt x="1021394" y="944637"/>
                </a:cubicBezTo>
                <a:cubicBezTo>
                  <a:pt x="993324" y="956673"/>
                  <a:pt x="965255" y="972722"/>
                  <a:pt x="933176" y="960686"/>
                </a:cubicBezTo>
                <a:cubicBezTo>
                  <a:pt x="913126" y="948649"/>
                  <a:pt x="913126" y="928588"/>
                  <a:pt x="929166" y="908527"/>
                </a:cubicBezTo>
                <a:cubicBezTo>
                  <a:pt x="1005354" y="820259"/>
                  <a:pt x="1105602" y="756064"/>
                  <a:pt x="1145701" y="639711"/>
                </a:cubicBezTo>
                <a:cubicBezTo>
                  <a:pt x="1177780" y="543418"/>
                  <a:pt x="1173770" y="439101"/>
                  <a:pt x="1161741" y="338796"/>
                </a:cubicBezTo>
                <a:cubicBezTo>
                  <a:pt x="1157731" y="274601"/>
                  <a:pt x="1169761" y="186333"/>
                  <a:pt x="1245949" y="174297"/>
                </a:cubicBezTo>
                <a:cubicBezTo>
                  <a:pt x="1252966" y="172291"/>
                  <a:pt x="1259984" y="171538"/>
                  <a:pt x="1266938" y="171789"/>
                </a:cubicBezTo>
                <a:close/>
                <a:moveTo>
                  <a:pt x="2060202" y="2301"/>
                </a:moveTo>
                <a:cubicBezTo>
                  <a:pt x="2271164" y="23171"/>
                  <a:pt x="2478174" y="181110"/>
                  <a:pt x="2655825" y="271361"/>
                </a:cubicBezTo>
                <a:cubicBezTo>
                  <a:pt x="2780282" y="335539"/>
                  <a:pt x="2916783" y="379662"/>
                  <a:pt x="3057299" y="359606"/>
                </a:cubicBezTo>
                <a:cubicBezTo>
                  <a:pt x="3221903" y="331528"/>
                  <a:pt x="3318256" y="207182"/>
                  <a:pt x="3466802" y="143004"/>
                </a:cubicBezTo>
                <a:cubicBezTo>
                  <a:pt x="3631406" y="74815"/>
                  <a:pt x="3836157" y="94870"/>
                  <a:pt x="3972658" y="215205"/>
                </a:cubicBezTo>
                <a:cubicBezTo>
                  <a:pt x="4024850" y="263338"/>
                  <a:pt x="4064997" y="319495"/>
                  <a:pt x="4121204" y="363617"/>
                </a:cubicBezTo>
                <a:cubicBezTo>
                  <a:pt x="4261720" y="483951"/>
                  <a:pt x="4494574" y="487963"/>
                  <a:pt x="4635090" y="367628"/>
                </a:cubicBezTo>
                <a:cubicBezTo>
                  <a:pt x="4699326" y="315483"/>
                  <a:pt x="4743488" y="239272"/>
                  <a:pt x="4803708" y="175093"/>
                </a:cubicBezTo>
                <a:cubicBezTo>
                  <a:pt x="5108828" y="-133765"/>
                  <a:pt x="5642788" y="94870"/>
                  <a:pt x="5911776" y="343561"/>
                </a:cubicBezTo>
                <a:cubicBezTo>
                  <a:pt x="6168718" y="580219"/>
                  <a:pt x="6341352" y="925177"/>
                  <a:pt x="6357412" y="1274147"/>
                </a:cubicBezTo>
                <a:cubicBezTo>
                  <a:pt x="6361426" y="1382448"/>
                  <a:pt x="6349382" y="1494760"/>
                  <a:pt x="6317264" y="1599050"/>
                </a:cubicBezTo>
                <a:cubicBezTo>
                  <a:pt x="6313249" y="1615094"/>
                  <a:pt x="6309234" y="1631139"/>
                  <a:pt x="6305220" y="1647183"/>
                </a:cubicBezTo>
                <a:cubicBezTo>
                  <a:pt x="6301205" y="1647183"/>
                  <a:pt x="6301205" y="1651195"/>
                  <a:pt x="6301205" y="1655206"/>
                </a:cubicBezTo>
                <a:cubicBezTo>
                  <a:pt x="6297190" y="1667239"/>
                  <a:pt x="6293176" y="1679273"/>
                  <a:pt x="6285146" y="1691306"/>
                </a:cubicBezTo>
                <a:cubicBezTo>
                  <a:pt x="6285146" y="1695317"/>
                  <a:pt x="6285146" y="1699328"/>
                  <a:pt x="6281132" y="1703339"/>
                </a:cubicBezTo>
                <a:cubicBezTo>
                  <a:pt x="6277116" y="1715373"/>
                  <a:pt x="6273102" y="1727406"/>
                  <a:pt x="6269087" y="1735429"/>
                </a:cubicBezTo>
                <a:cubicBezTo>
                  <a:pt x="6265072" y="1739440"/>
                  <a:pt x="6265072" y="1747462"/>
                  <a:pt x="6261058" y="1751473"/>
                </a:cubicBezTo>
                <a:cubicBezTo>
                  <a:pt x="6257043" y="1759495"/>
                  <a:pt x="6253028" y="1771529"/>
                  <a:pt x="6244998" y="1779551"/>
                </a:cubicBezTo>
                <a:cubicBezTo>
                  <a:pt x="6244998" y="1783562"/>
                  <a:pt x="6240984" y="1791585"/>
                  <a:pt x="6236969" y="1795596"/>
                </a:cubicBezTo>
                <a:cubicBezTo>
                  <a:pt x="6232954" y="1803618"/>
                  <a:pt x="6228940" y="1815651"/>
                  <a:pt x="6224925" y="1823674"/>
                </a:cubicBezTo>
                <a:cubicBezTo>
                  <a:pt x="6220910" y="1827685"/>
                  <a:pt x="6216896" y="1831696"/>
                  <a:pt x="6212881" y="1839718"/>
                </a:cubicBezTo>
                <a:cubicBezTo>
                  <a:pt x="6208866" y="1847741"/>
                  <a:pt x="6200836" y="1855763"/>
                  <a:pt x="6196822" y="1863785"/>
                </a:cubicBezTo>
                <a:cubicBezTo>
                  <a:pt x="6192807" y="1867796"/>
                  <a:pt x="6188792" y="1875819"/>
                  <a:pt x="6188792" y="1879830"/>
                </a:cubicBezTo>
                <a:cubicBezTo>
                  <a:pt x="6180763" y="1887852"/>
                  <a:pt x="6172734" y="1895874"/>
                  <a:pt x="6168718" y="1907908"/>
                </a:cubicBezTo>
                <a:cubicBezTo>
                  <a:pt x="6164704" y="1911919"/>
                  <a:pt x="6160689" y="1915930"/>
                  <a:pt x="6156674" y="1919941"/>
                </a:cubicBezTo>
                <a:cubicBezTo>
                  <a:pt x="6148645" y="1931975"/>
                  <a:pt x="6136601" y="1944008"/>
                  <a:pt x="6128572" y="1956042"/>
                </a:cubicBezTo>
                <a:cubicBezTo>
                  <a:pt x="6100468" y="1984119"/>
                  <a:pt x="6076380" y="2008186"/>
                  <a:pt x="6048276" y="2036264"/>
                </a:cubicBezTo>
                <a:cubicBezTo>
                  <a:pt x="6040247" y="2044287"/>
                  <a:pt x="6028203" y="2052309"/>
                  <a:pt x="6020174" y="2060331"/>
                </a:cubicBezTo>
                <a:cubicBezTo>
                  <a:pt x="6008130" y="2068354"/>
                  <a:pt x="6000100" y="2076376"/>
                  <a:pt x="5988056" y="2084398"/>
                </a:cubicBezTo>
                <a:cubicBezTo>
                  <a:pt x="5935864" y="2128521"/>
                  <a:pt x="5883672" y="2168632"/>
                  <a:pt x="5831481" y="2212755"/>
                </a:cubicBezTo>
                <a:cubicBezTo>
                  <a:pt x="5811407" y="2228799"/>
                  <a:pt x="5791334" y="2248855"/>
                  <a:pt x="5771260" y="2264900"/>
                </a:cubicBezTo>
                <a:cubicBezTo>
                  <a:pt x="5682936" y="2349134"/>
                  <a:pt x="5626730" y="2437379"/>
                  <a:pt x="5598626" y="2517602"/>
                </a:cubicBezTo>
                <a:cubicBezTo>
                  <a:pt x="5594612" y="2533646"/>
                  <a:pt x="5590597" y="2545680"/>
                  <a:pt x="5586582" y="2561724"/>
                </a:cubicBezTo>
                <a:cubicBezTo>
                  <a:pt x="5586582" y="2569747"/>
                  <a:pt x="5582568" y="2573758"/>
                  <a:pt x="5582568" y="2581780"/>
                </a:cubicBezTo>
                <a:cubicBezTo>
                  <a:pt x="5578552" y="2597825"/>
                  <a:pt x="5578552" y="2609858"/>
                  <a:pt x="5578552" y="2621891"/>
                </a:cubicBezTo>
                <a:cubicBezTo>
                  <a:pt x="5578552" y="2629914"/>
                  <a:pt x="5574538" y="2637936"/>
                  <a:pt x="5574538" y="2645958"/>
                </a:cubicBezTo>
                <a:cubicBezTo>
                  <a:pt x="5574538" y="2649969"/>
                  <a:pt x="5574538" y="2657992"/>
                  <a:pt x="5574538" y="2666014"/>
                </a:cubicBezTo>
                <a:cubicBezTo>
                  <a:pt x="5574538" y="2674036"/>
                  <a:pt x="5574538" y="2678048"/>
                  <a:pt x="5574538" y="2686070"/>
                </a:cubicBezTo>
                <a:cubicBezTo>
                  <a:pt x="5574538" y="2694092"/>
                  <a:pt x="5578552" y="2698103"/>
                  <a:pt x="5578552" y="2706126"/>
                </a:cubicBezTo>
                <a:cubicBezTo>
                  <a:pt x="5578552" y="2722170"/>
                  <a:pt x="5578552" y="2734204"/>
                  <a:pt x="5582568" y="2750248"/>
                </a:cubicBezTo>
                <a:cubicBezTo>
                  <a:pt x="5582568" y="2754259"/>
                  <a:pt x="5586582" y="2762282"/>
                  <a:pt x="5586582" y="2770304"/>
                </a:cubicBezTo>
                <a:cubicBezTo>
                  <a:pt x="5590597" y="2782337"/>
                  <a:pt x="5590597" y="2798382"/>
                  <a:pt x="5594612" y="2810415"/>
                </a:cubicBezTo>
                <a:cubicBezTo>
                  <a:pt x="5598626" y="2818438"/>
                  <a:pt x="5598626" y="2826460"/>
                  <a:pt x="5602641" y="2830471"/>
                </a:cubicBezTo>
                <a:cubicBezTo>
                  <a:pt x="5618700" y="2894649"/>
                  <a:pt x="5646803" y="2954816"/>
                  <a:pt x="5678921" y="3018995"/>
                </a:cubicBezTo>
                <a:cubicBezTo>
                  <a:pt x="5690965" y="3047073"/>
                  <a:pt x="5707024" y="3075151"/>
                  <a:pt x="5723083" y="3099218"/>
                </a:cubicBezTo>
                <a:cubicBezTo>
                  <a:pt x="5747172" y="3151363"/>
                  <a:pt x="5775274" y="3199496"/>
                  <a:pt x="5803378" y="3247630"/>
                </a:cubicBezTo>
                <a:cubicBezTo>
                  <a:pt x="5811407" y="3259663"/>
                  <a:pt x="5819436" y="3275708"/>
                  <a:pt x="5827466" y="3287741"/>
                </a:cubicBezTo>
                <a:cubicBezTo>
                  <a:pt x="5835496" y="3303786"/>
                  <a:pt x="5843525" y="3315819"/>
                  <a:pt x="5851554" y="3331864"/>
                </a:cubicBezTo>
                <a:cubicBezTo>
                  <a:pt x="5859584" y="3343898"/>
                  <a:pt x="5867614" y="3359942"/>
                  <a:pt x="5875643" y="3371976"/>
                </a:cubicBezTo>
                <a:cubicBezTo>
                  <a:pt x="5883672" y="3388020"/>
                  <a:pt x="5891702" y="3400054"/>
                  <a:pt x="5899732" y="3416098"/>
                </a:cubicBezTo>
                <a:cubicBezTo>
                  <a:pt x="5931850" y="3480276"/>
                  <a:pt x="5959952" y="3544455"/>
                  <a:pt x="5980026" y="3608633"/>
                </a:cubicBezTo>
                <a:cubicBezTo>
                  <a:pt x="6020174" y="3745012"/>
                  <a:pt x="6036232" y="3873369"/>
                  <a:pt x="6024188" y="3981670"/>
                </a:cubicBezTo>
                <a:cubicBezTo>
                  <a:pt x="6020174" y="4005736"/>
                  <a:pt x="6016158" y="4029803"/>
                  <a:pt x="6012144" y="4053870"/>
                </a:cubicBezTo>
                <a:cubicBezTo>
                  <a:pt x="6004114" y="4089971"/>
                  <a:pt x="5992070" y="4122060"/>
                  <a:pt x="5980026" y="4154149"/>
                </a:cubicBezTo>
                <a:cubicBezTo>
                  <a:pt x="5967982" y="4186238"/>
                  <a:pt x="5951923" y="4218327"/>
                  <a:pt x="5935864" y="4246405"/>
                </a:cubicBezTo>
                <a:cubicBezTo>
                  <a:pt x="5931850" y="4254427"/>
                  <a:pt x="5923820" y="4266461"/>
                  <a:pt x="5919805" y="4274483"/>
                </a:cubicBezTo>
                <a:cubicBezTo>
                  <a:pt x="5907761" y="4294539"/>
                  <a:pt x="5891702" y="4310583"/>
                  <a:pt x="5879658" y="4330639"/>
                </a:cubicBezTo>
                <a:cubicBezTo>
                  <a:pt x="5871628" y="4338661"/>
                  <a:pt x="5863599" y="4346684"/>
                  <a:pt x="5855570" y="4354706"/>
                </a:cubicBezTo>
                <a:cubicBezTo>
                  <a:pt x="5602641" y="4639497"/>
                  <a:pt x="5108828" y="4747798"/>
                  <a:pt x="4683266" y="4703676"/>
                </a:cubicBezTo>
                <a:cubicBezTo>
                  <a:pt x="4647134" y="4699665"/>
                  <a:pt x="4606986" y="4695653"/>
                  <a:pt x="4570854" y="4691642"/>
                </a:cubicBezTo>
                <a:cubicBezTo>
                  <a:pt x="4546766" y="4687631"/>
                  <a:pt x="4522677" y="4679609"/>
                  <a:pt x="4502604" y="4675598"/>
                </a:cubicBezTo>
                <a:cubicBezTo>
                  <a:pt x="4490559" y="4675598"/>
                  <a:pt x="4478515" y="4671587"/>
                  <a:pt x="4466471" y="4667575"/>
                </a:cubicBezTo>
                <a:cubicBezTo>
                  <a:pt x="4442382" y="4663564"/>
                  <a:pt x="4422308" y="4659553"/>
                  <a:pt x="4398220" y="4651531"/>
                </a:cubicBezTo>
                <a:cubicBezTo>
                  <a:pt x="4386176" y="4647520"/>
                  <a:pt x="4378146" y="4643508"/>
                  <a:pt x="4366102" y="4639497"/>
                </a:cubicBezTo>
                <a:cubicBezTo>
                  <a:pt x="4321940" y="4627464"/>
                  <a:pt x="4281793" y="4611419"/>
                  <a:pt x="4237631" y="4595375"/>
                </a:cubicBezTo>
                <a:cubicBezTo>
                  <a:pt x="4209528" y="4587352"/>
                  <a:pt x="4181424" y="4575319"/>
                  <a:pt x="4153322" y="4563286"/>
                </a:cubicBezTo>
                <a:cubicBezTo>
                  <a:pt x="4052953" y="4523174"/>
                  <a:pt x="3948570" y="4479052"/>
                  <a:pt x="3848202" y="4434929"/>
                </a:cubicBezTo>
                <a:cubicBezTo>
                  <a:pt x="3555126" y="4318606"/>
                  <a:pt x="3250006" y="4222338"/>
                  <a:pt x="2940871" y="4302561"/>
                </a:cubicBezTo>
                <a:cubicBezTo>
                  <a:pt x="2900724" y="4314595"/>
                  <a:pt x="2860577" y="4330639"/>
                  <a:pt x="2824444" y="4346684"/>
                </a:cubicBezTo>
                <a:cubicBezTo>
                  <a:pt x="2804370" y="4354706"/>
                  <a:pt x="2784297" y="4362728"/>
                  <a:pt x="2768238" y="4370751"/>
                </a:cubicBezTo>
                <a:cubicBezTo>
                  <a:pt x="2704002" y="4402840"/>
                  <a:pt x="2647796" y="4434929"/>
                  <a:pt x="2583560" y="4458996"/>
                </a:cubicBezTo>
                <a:cubicBezTo>
                  <a:pt x="2551442" y="4475040"/>
                  <a:pt x="2515310" y="4491085"/>
                  <a:pt x="2479177" y="4499107"/>
                </a:cubicBezTo>
                <a:cubicBezTo>
                  <a:pt x="2137924" y="4607408"/>
                  <a:pt x="1788642" y="4479052"/>
                  <a:pt x="1583891" y="4218327"/>
                </a:cubicBezTo>
                <a:cubicBezTo>
                  <a:pt x="1571847" y="4202283"/>
                  <a:pt x="1563817" y="4190249"/>
                  <a:pt x="1551773" y="4174205"/>
                </a:cubicBezTo>
                <a:cubicBezTo>
                  <a:pt x="1543744" y="4162171"/>
                  <a:pt x="1535714" y="4146127"/>
                  <a:pt x="1527685" y="4134093"/>
                </a:cubicBezTo>
                <a:cubicBezTo>
                  <a:pt x="1515640" y="4114037"/>
                  <a:pt x="1503596" y="4089971"/>
                  <a:pt x="1491552" y="4069915"/>
                </a:cubicBezTo>
                <a:cubicBezTo>
                  <a:pt x="1487537" y="4057881"/>
                  <a:pt x="1479508" y="4041837"/>
                  <a:pt x="1475493" y="4029803"/>
                </a:cubicBezTo>
                <a:cubicBezTo>
                  <a:pt x="1471478" y="4025792"/>
                  <a:pt x="1471478" y="4021781"/>
                  <a:pt x="1467464" y="4013759"/>
                </a:cubicBezTo>
                <a:cubicBezTo>
                  <a:pt x="1391184" y="3825235"/>
                  <a:pt x="1326948" y="3620666"/>
                  <a:pt x="1122196" y="3536432"/>
                </a:cubicBezTo>
                <a:cubicBezTo>
                  <a:pt x="1094093" y="3528410"/>
                  <a:pt x="1070005" y="3516377"/>
                  <a:pt x="1041902" y="3512366"/>
                </a:cubicBezTo>
                <a:cubicBezTo>
                  <a:pt x="1029857" y="3508354"/>
                  <a:pt x="1013799" y="3504343"/>
                  <a:pt x="1001754" y="3504343"/>
                </a:cubicBezTo>
                <a:cubicBezTo>
                  <a:pt x="997740" y="3500332"/>
                  <a:pt x="993725" y="3500332"/>
                  <a:pt x="993725" y="3500332"/>
                </a:cubicBezTo>
                <a:cubicBezTo>
                  <a:pt x="925474" y="3488299"/>
                  <a:pt x="857223" y="3488299"/>
                  <a:pt x="792988" y="3484288"/>
                </a:cubicBezTo>
                <a:cubicBezTo>
                  <a:pt x="780943" y="3484288"/>
                  <a:pt x="772914" y="3484288"/>
                  <a:pt x="764884" y="3484288"/>
                </a:cubicBezTo>
                <a:cubicBezTo>
                  <a:pt x="748826" y="3484288"/>
                  <a:pt x="732767" y="3484288"/>
                  <a:pt x="712693" y="3480276"/>
                </a:cubicBezTo>
                <a:cubicBezTo>
                  <a:pt x="672546" y="3480276"/>
                  <a:pt x="628383" y="3480276"/>
                  <a:pt x="584221" y="3472254"/>
                </a:cubicBezTo>
                <a:cubicBezTo>
                  <a:pt x="519986" y="3464232"/>
                  <a:pt x="451735" y="3452198"/>
                  <a:pt x="387499" y="3424120"/>
                </a:cubicBezTo>
                <a:cubicBezTo>
                  <a:pt x="379470" y="3420109"/>
                  <a:pt x="371440" y="3416098"/>
                  <a:pt x="363411" y="3412087"/>
                </a:cubicBezTo>
                <a:cubicBezTo>
                  <a:pt x="347352" y="3404065"/>
                  <a:pt x="331293" y="3392031"/>
                  <a:pt x="315234" y="3384009"/>
                </a:cubicBezTo>
                <a:cubicBezTo>
                  <a:pt x="287131" y="3363953"/>
                  <a:pt x="263043" y="3343898"/>
                  <a:pt x="238954" y="3323842"/>
                </a:cubicBezTo>
                <a:cubicBezTo>
                  <a:pt x="222895" y="3311808"/>
                  <a:pt x="210851" y="3299775"/>
                  <a:pt x="202821" y="3287741"/>
                </a:cubicBezTo>
                <a:cubicBezTo>
                  <a:pt x="194792" y="3283730"/>
                  <a:pt x="190777" y="3275708"/>
                  <a:pt x="182748" y="3271697"/>
                </a:cubicBezTo>
                <a:cubicBezTo>
                  <a:pt x="174718" y="3259663"/>
                  <a:pt x="162674" y="3243619"/>
                  <a:pt x="150630" y="3231585"/>
                </a:cubicBezTo>
                <a:cubicBezTo>
                  <a:pt x="142600" y="3219552"/>
                  <a:pt x="130556" y="3207519"/>
                  <a:pt x="122527" y="3191474"/>
                </a:cubicBezTo>
                <a:cubicBezTo>
                  <a:pt x="110483" y="3175429"/>
                  <a:pt x="102453" y="3159385"/>
                  <a:pt x="90409" y="3143340"/>
                </a:cubicBezTo>
                <a:cubicBezTo>
                  <a:pt x="86394" y="3135318"/>
                  <a:pt x="82379" y="3123285"/>
                  <a:pt x="78365" y="3115262"/>
                </a:cubicBezTo>
                <a:cubicBezTo>
                  <a:pt x="70335" y="3103229"/>
                  <a:pt x="62306" y="3087184"/>
                  <a:pt x="58291" y="3075151"/>
                </a:cubicBezTo>
                <a:cubicBezTo>
                  <a:pt x="6099" y="2958828"/>
                  <a:pt x="-13974" y="2826460"/>
                  <a:pt x="10114" y="2698103"/>
                </a:cubicBezTo>
                <a:cubicBezTo>
                  <a:pt x="14129" y="2686070"/>
                  <a:pt x="18144" y="2670025"/>
                  <a:pt x="22158" y="2657992"/>
                </a:cubicBezTo>
                <a:cubicBezTo>
                  <a:pt x="22158" y="2653981"/>
                  <a:pt x="22158" y="2649969"/>
                  <a:pt x="22158" y="2645958"/>
                </a:cubicBezTo>
                <a:cubicBezTo>
                  <a:pt x="26173" y="2637936"/>
                  <a:pt x="30188" y="2625903"/>
                  <a:pt x="34203" y="2617880"/>
                </a:cubicBezTo>
                <a:cubicBezTo>
                  <a:pt x="34203" y="2613869"/>
                  <a:pt x="34203" y="2609858"/>
                  <a:pt x="38217" y="2605847"/>
                </a:cubicBezTo>
                <a:cubicBezTo>
                  <a:pt x="42232" y="2593813"/>
                  <a:pt x="42232" y="2585791"/>
                  <a:pt x="46247" y="2577769"/>
                </a:cubicBezTo>
                <a:cubicBezTo>
                  <a:pt x="50262" y="2573758"/>
                  <a:pt x="50262" y="2569747"/>
                  <a:pt x="54276" y="2565735"/>
                </a:cubicBezTo>
                <a:cubicBezTo>
                  <a:pt x="58291" y="2553702"/>
                  <a:pt x="62306" y="2545680"/>
                  <a:pt x="66320" y="2537657"/>
                </a:cubicBezTo>
                <a:cubicBezTo>
                  <a:pt x="66320" y="2533646"/>
                  <a:pt x="70335" y="2529635"/>
                  <a:pt x="70335" y="2525624"/>
                </a:cubicBezTo>
                <a:cubicBezTo>
                  <a:pt x="74350" y="2513591"/>
                  <a:pt x="82379" y="2501557"/>
                  <a:pt x="90409" y="2489524"/>
                </a:cubicBezTo>
                <a:cubicBezTo>
                  <a:pt x="90409" y="2485513"/>
                  <a:pt x="94424" y="2485513"/>
                  <a:pt x="94424" y="2481501"/>
                </a:cubicBezTo>
                <a:cubicBezTo>
                  <a:pt x="102453" y="2473479"/>
                  <a:pt x="106468" y="2465457"/>
                  <a:pt x="110483" y="2457435"/>
                </a:cubicBezTo>
                <a:cubicBezTo>
                  <a:pt x="114497" y="2449412"/>
                  <a:pt x="118512" y="2445401"/>
                  <a:pt x="122527" y="2441390"/>
                </a:cubicBezTo>
                <a:cubicBezTo>
                  <a:pt x="126542" y="2433368"/>
                  <a:pt x="130556" y="2429357"/>
                  <a:pt x="134571" y="2421334"/>
                </a:cubicBezTo>
                <a:cubicBezTo>
                  <a:pt x="138586" y="2417323"/>
                  <a:pt x="142600" y="2413312"/>
                  <a:pt x="146615" y="2409301"/>
                </a:cubicBezTo>
                <a:cubicBezTo>
                  <a:pt x="150630" y="2401279"/>
                  <a:pt x="154645" y="2397267"/>
                  <a:pt x="162674" y="2389245"/>
                </a:cubicBezTo>
                <a:cubicBezTo>
                  <a:pt x="166689" y="2385234"/>
                  <a:pt x="170704" y="2381223"/>
                  <a:pt x="174718" y="2377212"/>
                </a:cubicBezTo>
                <a:cubicBezTo>
                  <a:pt x="178733" y="2369189"/>
                  <a:pt x="186763" y="2361167"/>
                  <a:pt x="194792" y="2353145"/>
                </a:cubicBezTo>
                <a:cubicBezTo>
                  <a:pt x="198807" y="2349134"/>
                  <a:pt x="202821" y="2341111"/>
                  <a:pt x="210851" y="2337100"/>
                </a:cubicBezTo>
                <a:cubicBezTo>
                  <a:pt x="214866" y="2329078"/>
                  <a:pt x="222895" y="2325067"/>
                  <a:pt x="230925" y="2317044"/>
                </a:cubicBezTo>
                <a:cubicBezTo>
                  <a:pt x="234939" y="2313033"/>
                  <a:pt x="238954" y="2309022"/>
                  <a:pt x="242969" y="2305011"/>
                </a:cubicBezTo>
                <a:cubicBezTo>
                  <a:pt x="250998" y="2301000"/>
                  <a:pt x="255013" y="2296989"/>
                  <a:pt x="259028" y="2292978"/>
                </a:cubicBezTo>
                <a:cubicBezTo>
                  <a:pt x="267057" y="2288966"/>
                  <a:pt x="271072" y="2284955"/>
                  <a:pt x="275087" y="2280944"/>
                </a:cubicBezTo>
                <a:cubicBezTo>
                  <a:pt x="283116" y="2272922"/>
                  <a:pt x="287131" y="2268911"/>
                  <a:pt x="295160" y="2264900"/>
                </a:cubicBezTo>
                <a:cubicBezTo>
                  <a:pt x="299175" y="2260888"/>
                  <a:pt x="303190" y="2256877"/>
                  <a:pt x="311219" y="2252866"/>
                </a:cubicBezTo>
                <a:cubicBezTo>
                  <a:pt x="315234" y="2248855"/>
                  <a:pt x="323264" y="2244844"/>
                  <a:pt x="327278" y="2240833"/>
                </a:cubicBezTo>
                <a:cubicBezTo>
                  <a:pt x="371440" y="2216766"/>
                  <a:pt x="415602" y="2192699"/>
                  <a:pt x="463779" y="2172643"/>
                </a:cubicBezTo>
                <a:cubicBezTo>
                  <a:pt x="524000" y="2152588"/>
                  <a:pt x="588236" y="2136543"/>
                  <a:pt x="644442" y="2108465"/>
                </a:cubicBezTo>
                <a:cubicBezTo>
                  <a:pt x="873282" y="1980108"/>
                  <a:pt x="672546" y="1755484"/>
                  <a:pt x="648457" y="1574983"/>
                </a:cubicBezTo>
                <a:cubicBezTo>
                  <a:pt x="636413" y="1466682"/>
                  <a:pt x="652472" y="1354370"/>
                  <a:pt x="712693" y="1266125"/>
                </a:cubicBezTo>
                <a:cubicBezTo>
                  <a:pt x="909415" y="961278"/>
                  <a:pt x="1395198" y="1053534"/>
                  <a:pt x="1539729" y="692531"/>
                </a:cubicBezTo>
                <a:cubicBezTo>
                  <a:pt x="1632068" y="455873"/>
                  <a:pt x="1567832" y="155037"/>
                  <a:pt x="1848863" y="34703"/>
                </a:cubicBezTo>
                <a:cubicBezTo>
                  <a:pt x="1919121" y="3617"/>
                  <a:pt x="1989881" y="-4656"/>
                  <a:pt x="2060202" y="2301"/>
                </a:cubicBezTo>
                <a:close/>
              </a:path>
            </a:pathLst>
          </a:custGeom>
          <a:solidFill>
            <a:schemeClr val="accent2"/>
          </a:solidFill>
          <a:ln w="25400">
            <a:gradFill flip="none" rotWithShape="1">
              <a:gsLst>
                <a:gs pos="0">
                  <a:srgbClr val="F5AD14">
                    <a:lumMod val="100000"/>
                  </a:srgbClr>
                </a:gs>
                <a:gs pos="100000">
                  <a:srgbClr val="F01D06"/>
                </a:gs>
              </a:gsLst>
              <a:lin ang="2700000" scaled="1"/>
            </a:gradFill>
          </a:ln>
          <a:effectLst/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1997" y="6431518"/>
            <a:ext cx="1744168" cy="1497769"/>
          </a:xfrm>
          <a:custGeom>
            <a:avLst/>
            <a:gdLst>
              <a:gd name="connsiteX0" fmla="*/ 3286680 w 6358156"/>
              <a:gd name="connsiteY0" fmla="*/ 4338824 h 4713183"/>
              <a:gd name="connsiteX1" fmla="*/ 3382889 w 6358156"/>
              <a:gd name="connsiteY1" fmla="*/ 4346359 h 4713183"/>
              <a:gd name="connsiteX2" fmla="*/ 3712030 w 6358156"/>
              <a:gd name="connsiteY2" fmla="*/ 4470928 h 4713183"/>
              <a:gd name="connsiteX3" fmla="*/ 3796323 w 6358156"/>
              <a:gd name="connsiteY3" fmla="*/ 4523166 h 4713183"/>
              <a:gd name="connsiteX4" fmla="*/ 3832448 w 6358156"/>
              <a:gd name="connsiteY4" fmla="*/ 4571387 h 4713183"/>
              <a:gd name="connsiteX5" fmla="*/ 3776253 w 6358156"/>
              <a:gd name="connsiteY5" fmla="*/ 4579424 h 4713183"/>
              <a:gd name="connsiteX6" fmla="*/ 3419014 w 6358156"/>
              <a:gd name="connsiteY6" fmla="*/ 4491020 h 4713183"/>
              <a:gd name="connsiteX7" fmla="*/ 3073817 w 6358156"/>
              <a:gd name="connsiteY7" fmla="*/ 4515130 h 4713183"/>
              <a:gd name="connsiteX8" fmla="*/ 2865093 w 6358156"/>
              <a:gd name="connsiteY8" fmla="*/ 4487001 h 4713183"/>
              <a:gd name="connsiteX9" fmla="*/ 2873121 w 6358156"/>
              <a:gd name="connsiteY9" fmla="*/ 4438781 h 4713183"/>
              <a:gd name="connsiteX10" fmla="*/ 2881149 w 6358156"/>
              <a:gd name="connsiteY10" fmla="*/ 4430744 h 4713183"/>
              <a:gd name="connsiteX11" fmla="*/ 3005580 w 6358156"/>
              <a:gd name="connsiteY11" fmla="*/ 4370469 h 4713183"/>
              <a:gd name="connsiteX12" fmla="*/ 3286680 w 6358156"/>
              <a:gd name="connsiteY12" fmla="*/ 4338824 h 4713183"/>
              <a:gd name="connsiteX13" fmla="*/ 764959 w 6358156"/>
              <a:gd name="connsiteY13" fmla="*/ 3572298 h 4713183"/>
              <a:gd name="connsiteX14" fmla="*/ 1085874 w 6358156"/>
              <a:gd name="connsiteY14" fmla="*/ 3664594 h 4713183"/>
              <a:gd name="connsiteX15" fmla="*/ 1190171 w 6358156"/>
              <a:gd name="connsiteY15" fmla="*/ 3712748 h 4713183"/>
              <a:gd name="connsiteX16" fmla="*/ 1254353 w 6358156"/>
              <a:gd name="connsiteY16" fmla="*/ 3760902 h 4713183"/>
              <a:gd name="connsiteX17" fmla="*/ 1226273 w 6358156"/>
              <a:gd name="connsiteY17" fmla="*/ 3780966 h 4713183"/>
              <a:gd name="connsiteX18" fmla="*/ 917394 w 6358156"/>
              <a:gd name="connsiteY18" fmla="*/ 3728799 h 4713183"/>
              <a:gd name="connsiteX19" fmla="*/ 716822 w 6358156"/>
              <a:gd name="connsiteY19" fmla="*/ 3813069 h 4713183"/>
              <a:gd name="connsiteX20" fmla="*/ 560376 w 6358156"/>
              <a:gd name="connsiteY20" fmla="*/ 3813069 h 4713183"/>
              <a:gd name="connsiteX21" fmla="*/ 520262 w 6358156"/>
              <a:gd name="connsiteY21" fmla="*/ 3756889 h 4713183"/>
              <a:gd name="connsiteX22" fmla="*/ 520262 w 6358156"/>
              <a:gd name="connsiteY22" fmla="*/ 3748863 h 4713183"/>
              <a:gd name="connsiteX23" fmla="*/ 544331 w 6358156"/>
              <a:gd name="connsiteY23" fmla="*/ 3656568 h 4713183"/>
              <a:gd name="connsiteX24" fmla="*/ 764959 w 6358156"/>
              <a:gd name="connsiteY24" fmla="*/ 3572298 h 4713183"/>
              <a:gd name="connsiteX25" fmla="*/ 6122732 w 6358156"/>
              <a:gd name="connsiteY25" fmla="*/ 2175575 h 4713183"/>
              <a:gd name="connsiteX26" fmla="*/ 6148399 w 6358156"/>
              <a:gd name="connsiteY26" fmla="*/ 2176139 h 4713183"/>
              <a:gd name="connsiteX27" fmla="*/ 6164425 w 6358156"/>
              <a:gd name="connsiteY27" fmla="*/ 2232345 h 4713183"/>
              <a:gd name="connsiteX28" fmla="*/ 5988137 w 6358156"/>
              <a:gd name="connsiteY28" fmla="*/ 2581621 h 4713183"/>
              <a:gd name="connsiteX29" fmla="*/ 6040222 w 6358156"/>
              <a:gd name="connsiteY29" fmla="*/ 2922868 h 4713183"/>
              <a:gd name="connsiteX30" fmla="*/ 5988137 w 6358156"/>
              <a:gd name="connsiteY30" fmla="*/ 3127616 h 4713183"/>
              <a:gd name="connsiteX31" fmla="*/ 5891980 w 6358156"/>
              <a:gd name="connsiteY31" fmla="*/ 3123602 h 4713183"/>
              <a:gd name="connsiteX32" fmla="*/ 5879960 w 6358156"/>
              <a:gd name="connsiteY32" fmla="*/ 3115572 h 4713183"/>
              <a:gd name="connsiteX33" fmla="*/ 5755757 w 6358156"/>
              <a:gd name="connsiteY33" fmla="*/ 2995132 h 4713183"/>
              <a:gd name="connsiteX34" fmla="*/ 5711685 w 6358156"/>
              <a:gd name="connsiteY34" fmla="*/ 2625782 h 4713183"/>
              <a:gd name="connsiteX35" fmla="*/ 5948071 w 6358156"/>
              <a:gd name="connsiteY35" fmla="*/ 2296580 h 4713183"/>
              <a:gd name="connsiteX36" fmla="*/ 6056248 w 6358156"/>
              <a:gd name="connsiteY36" fmla="*/ 2212271 h 4713183"/>
              <a:gd name="connsiteX37" fmla="*/ 6122732 w 6358156"/>
              <a:gd name="connsiteY37" fmla="*/ 2175575 h 4713183"/>
              <a:gd name="connsiteX38" fmla="*/ 1266938 w 6358156"/>
              <a:gd name="connsiteY38" fmla="*/ 171789 h 4713183"/>
              <a:gd name="connsiteX39" fmla="*/ 1326147 w 6358156"/>
              <a:gd name="connsiteY39" fmla="*/ 194358 h 4713183"/>
              <a:gd name="connsiteX40" fmla="*/ 1338177 w 6358156"/>
              <a:gd name="connsiteY40" fmla="*/ 202382 h 4713183"/>
              <a:gd name="connsiteX41" fmla="*/ 1418375 w 6358156"/>
              <a:gd name="connsiteY41" fmla="*/ 330772 h 4713183"/>
              <a:gd name="connsiteX42" fmla="*/ 1390306 w 6358156"/>
              <a:gd name="connsiteY42" fmla="*/ 655759 h 4713183"/>
              <a:gd name="connsiteX43" fmla="*/ 1125652 w 6358156"/>
              <a:gd name="connsiteY43" fmla="*/ 892478 h 4713183"/>
              <a:gd name="connsiteX44" fmla="*/ 1021394 w 6358156"/>
              <a:gd name="connsiteY44" fmla="*/ 944637 h 4713183"/>
              <a:gd name="connsiteX45" fmla="*/ 933176 w 6358156"/>
              <a:gd name="connsiteY45" fmla="*/ 960686 h 4713183"/>
              <a:gd name="connsiteX46" fmla="*/ 929166 w 6358156"/>
              <a:gd name="connsiteY46" fmla="*/ 908527 h 4713183"/>
              <a:gd name="connsiteX47" fmla="*/ 1145701 w 6358156"/>
              <a:gd name="connsiteY47" fmla="*/ 639711 h 4713183"/>
              <a:gd name="connsiteX48" fmla="*/ 1161741 w 6358156"/>
              <a:gd name="connsiteY48" fmla="*/ 338796 h 4713183"/>
              <a:gd name="connsiteX49" fmla="*/ 1245949 w 6358156"/>
              <a:gd name="connsiteY49" fmla="*/ 174297 h 4713183"/>
              <a:gd name="connsiteX50" fmla="*/ 1266938 w 6358156"/>
              <a:gd name="connsiteY50" fmla="*/ 171789 h 4713183"/>
              <a:gd name="connsiteX51" fmla="*/ 2060202 w 6358156"/>
              <a:gd name="connsiteY51" fmla="*/ 2301 h 4713183"/>
              <a:gd name="connsiteX52" fmla="*/ 2655825 w 6358156"/>
              <a:gd name="connsiteY52" fmla="*/ 271361 h 4713183"/>
              <a:gd name="connsiteX53" fmla="*/ 3057299 w 6358156"/>
              <a:gd name="connsiteY53" fmla="*/ 359606 h 4713183"/>
              <a:gd name="connsiteX54" fmla="*/ 3466802 w 6358156"/>
              <a:gd name="connsiteY54" fmla="*/ 143004 h 4713183"/>
              <a:gd name="connsiteX55" fmla="*/ 3972658 w 6358156"/>
              <a:gd name="connsiteY55" fmla="*/ 215205 h 4713183"/>
              <a:gd name="connsiteX56" fmla="*/ 4121204 w 6358156"/>
              <a:gd name="connsiteY56" fmla="*/ 363617 h 4713183"/>
              <a:gd name="connsiteX57" fmla="*/ 4635090 w 6358156"/>
              <a:gd name="connsiteY57" fmla="*/ 367628 h 4713183"/>
              <a:gd name="connsiteX58" fmla="*/ 4803708 w 6358156"/>
              <a:gd name="connsiteY58" fmla="*/ 175093 h 4713183"/>
              <a:gd name="connsiteX59" fmla="*/ 5911776 w 6358156"/>
              <a:gd name="connsiteY59" fmla="*/ 343561 h 4713183"/>
              <a:gd name="connsiteX60" fmla="*/ 6357412 w 6358156"/>
              <a:gd name="connsiteY60" fmla="*/ 1274147 h 4713183"/>
              <a:gd name="connsiteX61" fmla="*/ 6317264 w 6358156"/>
              <a:gd name="connsiteY61" fmla="*/ 1599050 h 4713183"/>
              <a:gd name="connsiteX62" fmla="*/ 6305220 w 6358156"/>
              <a:gd name="connsiteY62" fmla="*/ 1647183 h 4713183"/>
              <a:gd name="connsiteX63" fmla="*/ 6301205 w 6358156"/>
              <a:gd name="connsiteY63" fmla="*/ 1655206 h 4713183"/>
              <a:gd name="connsiteX64" fmla="*/ 6285146 w 6358156"/>
              <a:gd name="connsiteY64" fmla="*/ 1691306 h 4713183"/>
              <a:gd name="connsiteX65" fmla="*/ 6281132 w 6358156"/>
              <a:gd name="connsiteY65" fmla="*/ 1703339 h 4713183"/>
              <a:gd name="connsiteX66" fmla="*/ 6269087 w 6358156"/>
              <a:gd name="connsiteY66" fmla="*/ 1735429 h 4713183"/>
              <a:gd name="connsiteX67" fmla="*/ 6261058 w 6358156"/>
              <a:gd name="connsiteY67" fmla="*/ 1751473 h 4713183"/>
              <a:gd name="connsiteX68" fmla="*/ 6244998 w 6358156"/>
              <a:gd name="connsiteY68" fmla="*/ 1779551 h 4713183"/>
              <a:gd name="connsiteX69" fmla="*/ 6236969 w 6358156"/>
              <a:gd name="connsiteY69" fmla="*/ 1795596 h 4713183"/>
              <a:gd name="connsiteX70" fmla="*/ 6224925 w 6358156"/>
              <a:gd name="connsiteY70" fmla="*/ 1823674 h 4713183"/>
              <a:gd name="connsiteX71" fmla="*/ 6212881 w 6358156"/>
              <a:gd name="connsiteY71" fmla="*/ 1839718 h 4713183"/>
              <a:gd name="connsiteX72" fmla="*/ 6196822 w 6358156"/>
              <a:gd name="connsiteY72" fmla="*/ 1863785 h 4713183"/>
              <a:gd name="connsiteX73" fmla="*/ 6188792 w 6358156"/>
              <a:gd name="connsiteY73" fmla="*/ 1879830 h 4713183"/>
              <a:gd name="connsiteX74" fmla="*/ 6168718 w 6358156"/>
              <a:gd name="connsiteY74" fmla="*/ 1907908 h 4713183"/>
              <a:gd name="connsiteX75" fmla="*/ 6156674 w 6358156"/>
              <a:gd name="connsiteY75" fmla="*/ 1919941 h 4713183"/>
              <a:gd name="connsiteX76" fmla="*/ 6128572 w 6358156"/>
              <a:gd name="connsiteY76" fmla="*/ 1956042 h 4713183"/>
              <a:gd name="connsiteX77" fmla="*/ 6048276 w 6358156"/>
              <a:gd name="connsiteY77" fmla="*/ 2036264 h 4713183"/>
              <a:gd name="connsiteX78" fmla="*/ 6020174 w 6358156"/>
              <a:gd name="connsiteY78" fmla="*/ 2060331 h 4713183"/>
              <a:gd name="connsiteX79" fmla="*/ 5988056 w 6358156"/>
              <a:gd name="connsiteY79" fmla="*/ 2084398 h 4713183"/>
              <a:gd name="connsiteX80" fmla="*/ 5831481 w 6358156"/>
              <a:gd name="connsiteY80" fmla="*/ 2212755 h 4713183"/>
              <a:gd name="connsiteX81" fmla="*/ 5771260 w 6358156"/>
              <a:gd name="connsiteY81" fmla="*/ 2264900 h 4713183"/>
              <a:gd name="connsiteX82" fmla="*/ 5598626 w 6358156"/>
              <a:gd name="connsiteY82" fmla="*/ 2517602 h 4713183"/>
              <a:gd name="connsiteX83" fmla="*/ 5586582 w 6358156"/>
              <a:gd name="connsiteY83" fmla="*/ 2561724 h 4713183"/>
              <a:gd name="connsiteX84" fmla="*/ 5582568 w 6358156"/>
              <a:gd name="connsiteY84" fmla="*/ 2581780 h 4713183"/>
              <a:gd name="connsiteX85" fmla="*/ 5578552 w 6358156"/>
              <a:gd name="connsiteY85" fmla="*/ 2621891 h 4713183"/>
              <a:gd name="connsiteX86" fmla="*/ 5574538 w 6358156"/>
              <a:gd name="connsiteY86" fmla="*/ 2645958 h 4713183"/>
              <a:gd name="connsiteX87" fmla="*/ 5574538 w 6358156"/>
              <a:gd name="connsiteY87" fmla="*/ 2666014 h 4713183"/>
              <a:gd name="connsiteX88" fmla="*/ 5574538 w 6358156"/>
              <a:gd name="connsiteY88" fmla="*/ 2686070 h 4713183"/>
              <a:gd name="connsiteX89" fmla="*/ 5578552 w 6358156"/>
              <a:gd name="connsiteY89" fmla="*/ 2706126 h 4713183"/>
              <a:gd name="connsiteX90" fmla="*/ 5582568 w 6358156"/>
              <a:gd name="connsiteY90" fmla="*/ 2750248 h 4713183"/>
              <a:gd name="connsiteX91" fmla="*/ 5586582 w 6358156"/>
              <a:gd name="connsiteY91" fmla="*/ 2770304 h 4713183"/>
              <a:gd name="connsiteX92" fmla="*/ 5594612 w 6358156"/>
              <a:gd name="connsiteY92" fmla="*/ 2810415 h 4713183"/>
              <a:gd name="connsiteX93" fmla="*/ 5602641 w 6358156"/>
              <a:gd name="connsiteY93" fmla="*/ 2830471 h 4713183"/>
              <a:gd name="connsiteX94" fmla="*/ 5678921 w 6358156"/>
              <a:gd name="connsiteY94" fmla="*/ 3018995 h 4713183"/>
              <a:gd name="connsiteX95" fmla="*/ 5723083 w 6358156"/>
              <a:gd name="connsiteY95" fmla="*/ 3099218 h 4713183"/>
              <a:gd name="connsiteX96" fmla="*/ 5803378 w 6358156"/>
              <a:gd name="connsiteY96" fmla="*/ 3247630 h 4713183"/>
              <a:gd name="connsiteX97" fmla="*/ 5827466 w 6358156"/>
              <a:gd name="connsiteY97" fmla="*/ 3287741 h 4713183"/>
              <a:gd name="connsiteX98" fmla="*/ 5851554 w 6358156"/>
              <a:gd name="connsiteY98" fmla="*/ 3331864 h 4713183"/>
              <a:gd name="connsiteX99" fmla="*/ 5875643 w 6358156"/>
              <a:gd name="connsiteY99" fmla="*/ 3371976 h 4713183"/>
              <a:gd name="connsiteX100" fmla="*/ 5899732 w 6358156"/>
              <a:gd name="connsiteY100" fmla="*/ 3416098 h 4713183"/>
              <a:gd name="connsiteX101" fmla="*/ 5980026 w 6358156"/>
              <a:gd name="connsiteY101" fmla="*/ 3608633 h 4713183"/>
              <a:gd name="connsiteX102" fmla="*/ 6024188 w 6358156"/>
              <a:gd name="connsiteY102" fmla="*/ 3981670 h 4713183"/>
              <a:gd name="connsiteX103" fmla="*/ 6012144 w 6358156"/>
              <a:gd name="connsiteY103" fmla="*/ 4053870 h 4713183"/>
              <a:gd name="connsiteX104" fmla="*/ 5980026 w 6358156"/>
              <a:gd name="connsiteY104" fmla="*/ 4154149 h 4713183"/>
              <a:gd name="connsiteX105" fmla="*/ 5935864 w 6358156"/>
              <a:gd name="connsiteY105" fmla="*/ 4246405 h 4713183"/>
              <a:gd name="connsiteX106" fmla="*/ 5919805 w 6358156"/>
              <a:gd name="connsiteY106" fmla="*/ 4274483 h 4713183"/>
              <a:gd name="connsiteX107" fmla="*/ 5879658 w 6358156"/>
              <a:gd name="connsiteY107" fmla="*/ 4330639 h 4713183"/>
              <a:gd name="connsiteX108" fmla="*/ 5855570 w 6358156"/>
              <a:gd name="connsiteY108" fmla="*/ 4354706 h 4713183"/>
              <a:gd name="connsiteX109" fmla="*/ 4683266 w 6358156"/>
              <a:gd name="connsiteY109" fmla="*/ 4703676 h 4713183"/>
              <a:gd name="connsiteX110" fmla="*/ 4570854 w 6358156"/>
              <a:gd name="connsiteY110" fmla="*/ 4691642 h 4713183"/>
              <a:gd name="connsiteX111" fmla="*/ 4502604 w 6358156"/>
              <a:gd name="connsiteY111" fmla="*/ 4675598 h 4713183"/>
              <a:gd name="connsiteX112" fmla="*/ 4466471 w 6358156"/>
              <a:gd name="connsiteY112" fmla="*/ 4667575 h 4713183"/>
              <a:gd name="connsiteX113" fmla="*/ 4398220 w 6358156"/>
              <a:gd name="connsiteY113" fmla="*/ 4651531 h 4713183"/>
              <a:gd name="connsiteX114" fmla="*/ 4366102 w 6358156"/>
              <a:gd name="connsiteY114" fmla="*/ 4639497 h 4713183"/>
              <a:gd name="connsiteX115" fmla="*/ 4237631 w 6358156"/>
              <a:gd name="connsiteY115" fmla="*/ 4595375 h 4713183"/>
              <a:gd name="connsiteX116" fmla="*/ 4153322 w 6358156"/>
              <a:gd name="connsiteY116" fmla="*/ 4563286 h 4713183"/>
              <a:gd name="connsiteX117" fmla="*/ 3848202 w 6358156"/>
              <a:gd name="connsiteY117" fmla="*/ 4434929 h 4713183"/>
              <a:gd name="connsiteX118" fmla="*/ 2940871 w 6358156"/>
              <a:gd name="connsiteY118" fmla="*/ 4302561 h 4713183"/>
              <a:gd name="connsiteX119" fmla="*/ 2824444 w 6358156"/>
              <a:gd name="connsiteY119" fmla="*/ 4346684 h 4713183"/>
              <a:gd name="connsiteX120" fmla="*/ 2768238 w 6358156"/>
              <a:gd name="connsiteY120" fmla="*/ 4370751 h 4713183"/>
              <a:gd name="connsiteX121" fmla="*/ 2583560 w 6358156"/>
              <a:gd name="connsiteY121" fmla="*/ 4458996 h 4713183"/>
              <a:gd name="connsiteX122" fmla="*/ 2479177 w 6358156"/>
              <a:gd name="connsiteY122" fmla="*/ 4499107 h 4713183"/>
              <a:gd name="connsiteX123" fmla="*/ 1583891 w 6358156"/>
              <a:gd name="connsiteY123" fmla="*/ 4218327 h 4713183"/>
              <a:gd name="connsiteX124" fmla="*/ 1551773 w 6358156"/>
              <a:gd name="connsiteY124" fmla="*/ 4174205 h 4713183"/>
              <a:gd name="connsiteX125" fmla="*/ 1527685 w 6358156"/>
              <a:gd name="connsiteY125" fmla="*/ 4134093 h 4713183"/>
              <a:gd name="connsiteX126" fmla="*/ 1491552 w 6358156"/>
              <a:gd name="connsiteY126" fmla="*/ 4069915 h 4713183"/>
              <a:gd name="connsiteX127" fmla="*/ 1475493 w 6358156"/>
              <a:gd name="connsiteY127" fmla="*/ 4029803 h 4713183"/>
              <a:gd name="connsiteX128" fmla="*/ 1467464 w 6358156"/>
              <a:gd name="connsiteY128" fmla="*/ 4013759 h 4713183"/>
              <a:gd name="connsiteX129" fmla="*/ 1122196 w 6358156"/>
              <a:gd name="connsiteY129" fmla="*/ 3536432 h 4713183"/>
              <a:gd name="connsiteX130" fmla="*/ 1041902 w 6358156"/>
              <a:gd name="connsiteY130" fmla="*/ 3512366 h 4713183"/>
              <a:gd name="connsiteX131" fmla="*/ 1001754 w 6358156"/>
              <a:gd name="connsiteY131" fmla="*/ 3504343 h 4713183"/>
              <a:gd name="connsiteX132" fmla="*/ 993725 w 6358156"/>
              <a:gd name="connsiteY132" fmla="*/ 3500332 h 4713183"/>
              <a:gd name="connsiteX133" fmla="*/ 792988 w 6358156"/>
              <a:gd name="connsiteY133" fmla="*/ 3484288 h 4713183"/>
              <a:gd name="connsiteX134" fmla="*/ 764884 w 6358156"/>
              <a:gd name="connsiteY134" fmla="*/ 3484288 h 4713183"/>
              <a:gd name="connsiteX135" fmla="*/ 712693 w 6358156"/>
              <a:gd name="connsiteY135" fmla="*/ 3480276 h 4713183"/>
              <a:gd name="connsiteX136" fmla="*/ 584221 w 6358156"/>
              <a:gd name="connsiteY136" fmla="*/ 3472254 h 4713183"/>
              <a:gd name="connsiteX137" fmla="*/ 387499 w 6358156"/>
              <a:gd name="connsiteY137" fmla="*/ 3424120 h 4713183"/>
              <a:gd name="connsiteX138" fmla="*/ 363411 w 6358156"/>
              <a:gd name="connsiteY138" fmla="*/ 3412087 h 4713183"/>
              <a:gd name="connsiteX139" fmla="*/ 315234 w 6358156"/>
              <a:gd name="connsiteY139" fmla="*/ 3384009 h 4713183"/>
              <a:gd name="connsiteX140" fmla="*/ 238954 w 6358156"/>
              <a:gd name="connsiteY140" fmla="*/ 3323842 h 4713183"/>
              <a:gd name="connsiteX141" fmla="*/ 202821 w 6358156"/>
              <a:gd name="connsiteY141" fmla="*/ 3287741 h 4713183"/>
              <a:gd name="connsiteX142" fmla="*/ 182748 w 6358156"/>
              <a:gd name="connsiteY142" fmla="*/ 3271697 h 4713183"/>
              <a:gd name="connsiteX143" fmla="*/ 150630 w 6358156"/>
              <a:gd name="connsiteY143" fmla="*/ 3231585 h 4713183"/>
              <a:gd name="connsiteX144" fmla="*/ 122527 w 6358156"/>
              <a:gd name="connsiteY144" fmla="*/ 3191474 h 4713183"/>
              <a:gd name="connsiteX145" fmla="*/ 90409 w 6358156"/>
              <a:gd name="connsiteY145" fmla="*/ 3143340 h 4713183"/>
              <a:gd name="connsiteX146" fmla="*/ 78365 w 6358156"/>
              <a:gd name="connsiteY146" fmla="*/ 3115262 h 4713183"/>
              <a:gd name="connsiteX147" fmla="*/ 58291 w 6358156"/>
              <a:gd name="connsiteY147" fmla="*/ 3075151 h 4713183"/>
              <a:gd name="connsiteX148" fmla="*/ 10114 w 6358156"/>
              <a:gd name="connsiteY148" fmla="*/ 2698103 h 4713183"/>
              <a:gd name="connsiteX149" fmla="*/ 22158 w 6358156"/>
              <a:gd name="connsiteY149" fmla="*/ 2657992 h 4713183"/>
              <a:gd name="connsiteX150" fmla="*/ 22158 w 6358156"/>
              <a:gd name="connsiteY150" fmla="*/ 2645958 h 4713183"/>
              <a:gd name="connsiteX151" fmla="*/ 34203 w 6358156"/>
              <a:gd name="connsiteY151" fmla="*/ 2617880 h 4713183"/>
              <a:gd name="connsiteX152" fmla="*/ 38217 w 6358156"/>
              <a:gd name="connsiteY152" fmla="*/ 2605847 h 4713183"/>
              <a:gd name="connsiteX153" fmla="*/ 46247 w 6358156"/>
              <a:gd name="connsiteY153" fmla="*/ 2577769 h 4713183"/>
              <a:gd name="connsiteX154" fmla="*/ 54276 w 6358156"/>
              <a:gd name="connsiteY154" fmla="*/ 2565735 h 4713183"/>
              <a:gd name="connsiteX155" fmla="*/ 66320 w 6358156"/>
              <a:gd name="connsiteY155" fmla="*/ 2537657 h 4713183"/>
              <a:gd name="connsiteX156" fmla="*/ 70335 w 6358156"/>
              <a:gd name="connsiteY156" fmla="*/ 2525624 h 4713183"/>
              <a:gd name="connsiteX157" fmla="*/ 90409 w 6358156"/>
              <a:gd name="connsiteY157" fmla="*/ 2489524 h 4713183"/>
              <a:gd name="connsiteX158" fmla="*/ 94424 w 6358156"/>
              <a:gd name="connsiteY158" fmla="*/ 2481501 h 4713183"/>
              <a:gd name="connsiteX159" fmla="*/ 110483 w 6358156"/>
              <a:gd name="connsiteY159" fmla="*/ 2457435 h 4713183"/>
              <a:gd name="connsiteX160" fmla="*/ 122527 w 6358156"/>
              <a:gd name="connsiteY160" fmla="*/ 2441390 h 4713183"/>
              <a:gd name="connsiteX161" fmla="*/ 134571 w 6358156"/>
              <a:gd name="connsiteY161" fmla="*/ 2421334 h 4713183"/>
              <a:gd name="connsiteX162" fmla="*/ 146615 w 6358156"/>
              <a:gd name="connsiteY162" fmla="*/ 2409301 h 4713183"/>
              <a:gd name="connsiteX163" fmla="*/ 162674 w 6358156"/>
              <a:gd name="connsiteY163" fmla="*/ 2389245 h 4713183"/>
              <a:gd name="connsiteX164" fmla="*/ 174718 w 6358156"/>
              <a:gd name="connsiteY164" fmla="*/ 2377212 h 4713183"/>
              <a:gd name="connsiteX165" fmla="*/ 194792 w 6358156"/>
              <a:gd name="connsiteY165" fmla="*/ 2353145 h 4713183"/>
              <a:gd name="connsiteX166" fmla="*/ 210851 w 6358156"/>
              <a:gd name="connsiteY166" fmla="*/ 2337100 h 4713183"/>
              <a:gd name="connsiteX167" fmla="*/ 230925 w 6358156"/>
              <a:gd name="connsiteY167" fmla="*/ 2317044 h 4713183"/>
              <a:gd name="connsiteX168" fmla="*/ 242969 w 6358156"/>
              <a:gd name="connsiteY168" fmla="*/ 2305011 h 4713183"/>
              <a:gd name="connsiteX169" fmla="*/ 259028 w 6358156"/>
              <a:gd name="connsiteY169" fmla="*/ 2292978 h 4713183"/>
              <a:gd name="connsiteX170" fmla="*/ 275087 w 6358156"/>
              <a:gd name="connsiteY170" fmla="*/ 2280944 h 4713183"/>
              <a:gd name="connsiteX171" fmla="*/ 295160 w 6358156"/>
              <a:gd name="connsiteY171" fmla="*/ 2264900 h 4713183"/>
              <a:gd name="connsiteX172" fmla="*/ 311219 w 6358156"/>
              <a:gd name="connsiteY172" fmla="*/ 2252866 h 4713183"/>
              <a:gd name="connsiteX173" fmla="*/ 327278 w 6358156"/>
              <a:gd name="connsiteY173" fmla="*/ 2240833 h 4713183"/>
              <a:gd name="connsiteX174" fmla="*/ 463779 w 6358156"/>
              <a:gd name="connsiteY174" fmla="*/ 2172643 h 4713183"/>
              <a:gd name="connsiteX175" fmla="*/ 644442 w 6358156"/>
              <a:gd name="connsiteY175" fmla="*/ 2108465 h 4713183"/>
              <a:gd name="connsiteX176" fmla="*/ 648457 w 6358156"/>
              <a:gd name="connsiteY176" fmla="*/ 1574983 h 4713183"/>
              <a:gd name="connsiteX177" fmla="*/ 712693 w 6358156"/>
              <a:gd name="connsiteY177" fmla="*/ 1266125 h 4713183"/>
              <a:gd name="connsiteX178" fmla="*/ 1539729 w 6358156"/>
              <a:gd name="connsiteY178" fmla="*/ 692531 h 4713183"/>
              <a:gd name="connsiteX179" fmla="*/ 1848863 w 6358156"/>
              <a:gd name="connsiteY179" fmla="*/ 34703 h 4713183"/>
              <a:gd name="connsiteX180" fmla="*/ 2060202 w 6358156"/>
              <a:gd name="connsiteY180" fmla="*/ 2301 h 4713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</a:cxnLst>
            <a:rect l="l" t="t" r="r" b="b"/>
            <a:pathLst>
              <a:path w="6358156" h="4713183">
                <a:moveTo>
                  <a:pt x="3286680" y="4338824"/>
                </a:moveTo>
                <a:cubicBezTo>
                  <a:pt x="3319419" y="4339829"/>
                  <a:pt x="3351781" y="4342340"/>
                  <a:pt x="3382889" y="4346359"/>
                </a:cubicBezTo>
                <a:cubicBezTo>
                  <a:pt x="3515348" y="4370469"/>
                  <a:pt x="3619710" y="4418689"/>
                  <a:pt x="3712030" y="4470928"/>
                </a:cubicBezTo>
                <a:cubicBezTo>
                  <a:pt x="3740128" y="4487001"/>
                  <a:pt x="3772239" y="4507093"/>
                  <a:pt x="3796323" y="4523166"/>
                </a:cubicBezTo>
                <a:cubicBezTo>
                  <a:pt x="3816392" y="4539240"/>
                  <a:pt x="3840476" y="4555313"/>
                  <a:pt x="3832448" y="4571387"/>
                </a:cubicBezTo>
                <a:cubicBezTo>
                  <a:pt x="3824420" y="4587460"/>
                  <a:pt x="3800337" y="4587460"/>
                  <a:pt x="3776253" y="4579424"/>
                </a:cubicBezTo>
                <a:cubicBezTo>
                  <a:pt x="3655836" y="4547277"/>
                  <a:pt x="3559501" y="4499056"/>
                  <a:pt x="3419014" y="4491020"/>
                </a:cubicBezTo>
                <a:cubicBezTo>
                  <a:pt x="3302610" y="4482983"/>
                  <a:pt x="3186207" y="4495038"/>
                  <a:pt x="3073817" y="4515130"/>
                </a:cubicBezTo>
                <a:cubicBezTo>
                  <a:pt x="3005580" y="4527185"/>
                  <a:pt x="2901218" y="4527185"/>
                  <a:pt x="2865093" y="4487001"/>
                </a:cubicBezTo>
                <a:cubicBezTo>
                  <a:pt x="2853051" y="4470928"/>
                  <a:pt x="2857065" y="4454854"/>
                  <a:pt x="2873121" y="4438781"/>
                </a:cubicBezTo>
                <a:cubicBezTo>
                  <a:pt x="2873121" y="4434763"/>
                  <a:pt x="2877135" y="4434763"/>
                  <a:pt x="2881149" y="4430744"/>
                </a:cubicBezTo>
                <a:cubicBezTo>
                  <a:pt x="2909246" y="4406634"/>
                  <a:pt x="2953399" y="4386542"/>
                  <a:pt x="3005580" y="4370469"/>
                </a:cubicBezTo>
                <a:cubicBezTo>
                  <a:pt x="3086862" y="4346358"/>
                  <a:pt x="3188465" y="4335810"/>
                  <a:pt x="3286680" y="4338824"/>
                </a:cubicBezTo>
                <a:close/>
                <a:moveTo>
                  <a:pt x="764959" y="3572298"/>
                </a:moveTo>
                <a:cubicBezTo>
                  <a:pt x="873268" y="3576311"/>
                  <a:pt x="985588" y="3616439"/>
                  <a:pt x="1085874" y="3664594"/>
                </a:cubicBezTo>
                <a:cubicBezTo>
                  <a:pt x="1121976" y="3680645"/>
                  <a:pt x="1158079" y="3696696"/>
                  <a:pt x="1190171" y="3712748"/>
                </a:cubicBezTo>
                <a:cubicBezTo>
                  <a:pt x="1214239" y="3724786"/>
                  <a:pt x="1246331" y="3740838"/>
                  <a:pt x="1254353" y="3760902"/>
                </a:cubicBezTo>
                <a:cubicBezTo>
                  <a:pt x="1262376" y="3780966"/>
                  <a:pt x="1250342" y="3784979"/>
                  <a:pt x="1226273" y="3780966"/>
                </a:cubicBezTo>
                <a:cubicBezTo>
                  <a:pt x="1121976" y="3760902"/>
                  <a:pt x="1017679" y="3720773"/>
                  <a:pt x="917394" y="3728799"/>
                </a:cubicBezTo>
                <a:cubicBezTo>
                  <a:pt x="837165" y="3740838"/>
                  <a:pt x="772982" y="3776953"/>
                  <a:pt x="716822" y="3813069"/>
                </a:cubicBezTo>
                <a:cubicBezTo>
                  <a:pt x="684731" y="3837146"/>
                  <a:pt x="616536" y="3857210"/>
                  <a:pt x="560376" y="3813069"/>
                </a:cubicBezTo>
                <a:cubicBezTo>
                  <a:pt x="540319" y="3797018"/>
                  <a:pt x="524274" y="3776953"/>
                  <a:pt x="520262" y="3756889"/>
                </a:cubicBezTo>
                <a:cubicBezTo>
                  <a:pt x="520262" y="3752876"/>
                  <a:pt x="520262" y="3748863"/>
                  <a:pt x="520262" y="3748863"/>
                </a:cubicBezTo>
                <a:cubicBezTo>
                  <a:pt x="516251" y="3712748"/>
                  <a:pt x="524274" y="3680645"/>
                  <a:pt x="544331" y="3656568"/>
                </a:cubicBezTo>
                <a:cubicBezTo>
                  <a:pt x="588456" y="3600388"/>
                  <a:pt x="672696" y="3568285"/>
                  <a:pt x="764959" y="3572298"/>
                </a:cubicBezTo>
                <a:close/>
                <a:moveTo>
                  <a:pt x="6122732" y="2175575"/>
                </a:moveTo>
                <a:cubicBezTo>
                  <a:pt x="6130870" y="2174132"/>
                  <a:pt x="6139384" y="2174132"/>
                  <a:pt x="6148399" y="2176139"/>
                </a:cubicBezTo>
                <a:cubicBezTo>
                  <a:pt x="6176444" y="2184169"/>
                  <a:pt x="6180451" y="2208257"/>
                  <a:pt x="6164425" y="2232345"/>
                </a:cubicBezTo>
                <a:cubicBezTo>
                  <a:pt x="6100320" y="2348770"/>
                  <a:pt x="6008169" y="2445122"/>
                  <a:pt x="5988137" y="2581621"/>
                </a:cubicBezTo>
                <a:cubicBezTo>
                  <a:pt x="5976117" y="2698047"/>
                  <a:pt x="6004163" y="2814472"/>
                  <a:pt x="6040222" y="2922868"/>
                </a:cubicBezTo>
                <a:cubicBezTo>
                  <a:pt x="6064261" y="2991117"/>
                  <a:pt x="6068268" y="3095499"/>
                  <a:pt x="5988137" y="3127616"/>
                </a:cubicBezTo>
                <a:cubicBezTo>
                  <a:pt x="5960091" y="3139660"/>
                  <a:pt x="5924032" y="3135646"/>
                  <a:pt x="5891980" y="3123602"/>
                </a:cubicBezTo>
                <a:cubicBezTo>
                  <a:pt x="5887973" y="3119587"/>
                  <a:pt x="5883966" y="3119587"/>
                  <a:pt x="5879960" y="3115572"/>
                </a:cubicBezTo>
                <a:cubicBezTo>
                  <a:pt x="5827875" y="3087469"/>
                  <a:pt x="5787809" y="3043308"/>
                  <a:pt x="5755757" y="2995132"/>
                </a:cubicBezTo>
                <a:cubicBezTo>
                  <a:pt x="5691652" y="2886736"/>
                  <a:pt x="5675626" y="2742208"/>
                  <a:pt x="5711685" y="2625782"/>
                </a:cubicBezTo>
                <a:cubicBezTo>
                  <a:pt x="5751750" y="2493298"/>
                  <a:pt x="5847908" y="2388917"/>
                  <a:pt x="5948071" y="2296580"/>
                </a:cubicBezTo>
                <a:cubicBezTo>
                  <a:pt x="5984130" y="2268477"/>
                  <a:pt x="6020189" y="2240374"/>
                  <a:pt x="6056248" y="2212271"/>
                </a:cubicBezTo>
                <a:cubicBezTo>
                  <a:pt x="6077283" y="2197216"/>
                  <a:pt x="6098317" y="2179903"/>
                  <a:pt x="6122732" y="2175575"/>
                </a:cubicBezTo>
                <a:close/>
                <a:moveTo>
                  <a:pt x="1266938" y="171789"/>
                </a:moveTo>
                <a:cubicBezTo>
                  <a:pt x="1287802" y="172541"/>
                  <a:pt x="1308103" y="182321"/>
                  <a:pt x="1326147" y="194358"/>
                </a:cubicBezTo>
                <a:cubicBezTo>
                  <a:pt x="1330157" y="198370"/>
                  <a:pt x="1334167" y="198370"/>
                  <a:pt x="1338177" y="202382"/>
                </a:cubicBezTo>
                <a:cubicBezTo>
                  <a:pt x="1374266" y="238492"/>
                  <a:pt x="1402335" y="282626"/>
                  <a:pt x="1418375" y="330772"/>
                </a:cubicBezTo>
                <a:cubicBezTo>
                  <a:pt x="1454464" y="435089"/>
                  <a:pt x="1442434" y="559467"/>
                  <a:pt x="1390306" y="655759"/>
                </a:cubicBezTo>
                <a:cubicBezTo>
                  <a:pt x="1334167" y="760076"/>
                  <a:pt x="1229909" y="832296"/>
                  <a:pt x="1125652" y="892478"/>
                </a:cubicBezTo>
                <a:cubicBezTo>
                  <a:pt x="1093572" y="912539"/>
                  <a:pt x="1057483" y="928588"/>
                  <a:pt x="1021394" y="944637"/>
                </a:cubicBezTo>
                <a:cubicBezTo>
                  <a:pt x="993324" y="956673"/>
                  <a:pt x="965255" y="972722"/>
                  <a:pt x="933176" y="960686"/>
                </a:cubicBezTo>
                <a:cubicBezTo>
                  <a:pt x="913126" y="948649"/>
                  <a:pt x="913126" y="928588"/>
                  <a:pt x="929166" y="908527"/>
                </a:cubicBezTo>
                <a:cubicBezTo>
                  <a:pt x="1005354" y="820259"/>
                  <a:pt x="1105602" y="756064"/>
                  <a:pt x="1145701" y="639711"/>
                </a:cubicBezTo>
                <a:cubicBezTo>
                  <a:pt x="1177780" y="543418"/>
                  <a:pt x="1173770" y="439101"/>
                  <a:pt x="1161741" y="338796"/>
                </a:cubicBezTo>
                <a:cubicBezTo>
                  <a:pt x="1157731" y="274601"/>
                  <a:pt x="1169761" y="186333"/>
                  <a:pt x="1245949" y="174297"/>
                </a:cubicBezTo>
                <a:cubicBezTo>
                  <a:pt x="1252966" y="172291"/>
                  <a:pt x="1259984" y="171538"/>
                  <a:pt x="1266938" y="171789"/>
                </a:cubicBezTo>
                <a:close/>
                <a:moveTo>
                  <a:pt x="2060202" y="2301"/>
                </a:moveTo>
                <a:cubicBezTo>
                  <a:pt x="2271164" y="23171"/>
                  <a:pt x="2478174" y="181110"/>
                  <a:pt x="2655825" y="271361"/>
                </a:cubicBezTo>
                <a:cubicBezTo>
                  <a:pt x="2780282" y="335539"/>
                  <a:pt x="2916783" y="379662"/>
                  <a:pt x="3057299" y="359606"/>
                </a:cubicBezTo>
                <a:cubicBezTo>
                  <a:pt x="3221903" y="331528"/>
                  <a:pt x="3318256" y="207182"/>
                  <a:pt x="3466802" y="143004"/>
                </a:cubicBezTo>
                <a:cubicBezTo>
                  <a:pt x="3631406" y="74815"/>
                  <a:pt x="3836157" y="94870"/>
                  <a:pt x="3972658" y="215205"/>
                </a:cubicBezTo>
                <a:cubicBezTo>
                  <a:pt x="4024850" y="263338"/>
                  <a:pt x="4064997" y="319495"/>
                  <a:pt x="4121204" y="363617"/>
                </a:cubicBezTo>
                <a:cubicBezTo>
                  <a:pt x="4261720" y="483951"/>
                  <a:pt x="4494574" y="487963"/>
                  <a:pt x="4635090" y="367628"/>
                </a:cubicBezTo>
                <a:cubicBezTo>
                  <a:pt x="4699326" y="315483"/>
                  <a:pt x="4743488" y="239272"/>
                  <a:pt x="4803708" y="175093"/>
                </a:cubicBezTo>
                <a:cubicBezTo>
                  <a:pt x="5108828" y="-133765"/>
                  <a:pt x="5642788" y="94870"/>
                  <a:pt x="5911776" y="343561"/>
                </a:cubicBezTo>
                <a:cubicBezTo>
                  <a:pt x="6168718" y="580219"/>
                  <a:pt x="6341352" y="925177"/>
                  <a:pt x="6357412" y="1274147"/>
                </a:cubicBezTo>
                <a:cubicBezTo>
                  <a:pt x="6361426" y="1382448"/>
                  <a:pt x="6349382" y="1494760"/>
                  <a:pt x="6317264" y="1599050"/>
                </a:cubicBezTo>
                <a:cubicBezTo>
                  <a:pt x="6313249" y="1615094"/>
                  <a:pt x="6309234" y="1631139"/>
                  <a:pt x="6305220" y="1647183"/>
                </a:cubicBezTo>
                <a:cubicBezTo>
                  <a:pt x="6301205" y="1647183"/>
                  <a:pt x="6301205" y="1651195"/>
                  <a:pt x="6301205" y="1655206"/>
                </a:cubicBezTo>
                <a:cubicBezTo>
                  <a:pt x="6297190" y="1667239"/>
                  <a:pt x="6293176" y="1679273"/>
                  <a:pt x="6285146" y="1691306"/>
                </a:cubicBezTo>
                <a:cubicBezTo>
                  <a:pt x="6285146" y="1695317"/>
                  <a:pt x="6285146" y="1699328"/>
                  <a:pt x="6281132" y="1703339"/>
                </a:cubicBezTo>
                <a:cubicBezTo>
                  <a:pt x="6277116" y="1715373"/>
                  <a:pt x="6273102" y="1727406"/>
                  <a:pt x="6269087" y="1735429"/>
                </a:cubicBezTo>
                <a:cubicBezTo>
                  <a:pt x="6265072" y="1739440"/>
                  <a:pt x="6265072" y="1747462"/>
                  <a:pt x="6261058" y="1751473"/>
                </a:cubicBezTo>
                <a:cubicBezTo>
                  <a:pt x="6257043" y="1759495"/>
                  <a:pt x="6253028" y="1771529"/>
                  <a:pt x="6244998" y="1779551"/>
                </a:cubicBezTo>
                <a:cubicBezTo>
                  <a:pt x="6244998" y="1783562"/>
                  <a:pt x="6240984" y="1791585"/>
                  <a:pt x="6236969" y="1795596"/>
                </a:cubicBezTo>
                <a:cubicBezTo>
                  <a:pt x="6232954" y="1803618"/>
                  <a:pt x="6228940" y="1815651"/>
                  <a:pt x="6224925" y="1823674"/>
                </a:cubicBezTo>
                <a:cubicBezTo>
                  <a:pt x="6220910" y="1827685"/>
                  <a:pt x="6216896" y="1831696"/>
                  <a:pt x="6212881" y="1839718"/>
                </a:cubicBezTo>
                <a:cubicBezTo>
                  <a:pt x="6208866" y="1847741"/>
                  <a:pt x="6200836" y="1855763"/>
                  <a:pt x="6196822" y="1863785"/>
                </a:cubicBezTo>
                <a:cubicBezTo>
                  <a:pt x="6192807" y="1867796"/>
                  <a:pt x="6188792" y="1875819"/>
                  <a:pt x="6188792" y="1879830"/>
                </a:cubicBezTo>
                <a:cubicBezTo>
                  <a:pt x="6180763" y="1887852"/>
                  <a:pt x="6172734" y="1895874"/>
                  <a:pt x="6168718" y="1907908"/>
                </a:cubicBezTo>
                <a:cubicBezTo>
                  <a:pt x="6164704" y="1911919"/>
                  <a:pt x="6160689" y="1915930"/>
                  <a:pt x="6156674" y="1919941"/>
                </a:cubicBezTo>
                <a:cubicBezTo>
                  <a:pt x="6148645" y="1931975"/>
                  <a:pt x="6136601" y="1944008"/>
                  <a:pt x="6128572" y="1956042"/>
                </a:cubicBezTo>
                <a:cubicBezTo>
                  <a:pt x="6100468" y="1984119"/>
                  <a:pt x="6076380" y="2008186"/>
                  <a:pt x="6048276" y="2036264"/>
                </a:cubicBezTo>
                <a:cubicBezTo>
                  <a:pt x="6040247" y="2044287"/>
                  <a:pt x="6028203" y="2052309"/>
                  <a:pt x="6020174" y="2060331"/>
                </a:cubicBezTo>
                <a:cubicBezTo>
                  <a:pt x="6008130" y="2068354"/>
                  <a:pt x="6000100" y="2076376"/>
                  <a:pt x="5988056" y="2084398"/>
                </a:cubicBezTo>
                <a:cubicBezTo>
                  <a:pt x="5935864" y="2128521"/>
                  <a:pt x="5883672" y="2168632"/>
                  <a:pt x="5831481" y="2212755"/>
                </a:cubicBezTo>
                <a:cubicBezTo>
                  <a:pt x="5811407" y="2228799"/>
                  <a:pt x="5791334" y="2248855"/>
                  <a:pt x="5771260" y="2264900"/>
                </a:cubicBezTo>
                <a:cubicBezTo>
                  <a:pt x="5682936" y="2349134"/>
                  <a:pt x="5626730" y="2437379"/>
                  <a:pt x="5598626" y="2517602"/>
                </a:cubicBezTo>
                <a:cubicBezTo>
                  <a:pt x="5594612" y="2533646"/>
                  <a:pt x="5590597" y="2545680"/>
                  <a:pt x="5586582" y="2561724"/>
                </a:cubicBezTo>
                <a:cubicBezTo>
                  <a:pt x="5586582" y="2569747"/>
                  <a:pt x="5582568" y="2573758"/>
                  <a:pt x="5582568" y="2581780"/>
                </a:cubicBezTo>
                <a:cubicBezTo>
                  <a:pt x="5578552" y="2597825"/>
                  <a:pt x="5578552" y="2609858"/>
                  <a:pt x="5578552" y="2621891"/>
                </a:cubicBezTo>
                <a:cubicBezTo>
                  <a:pt x="5578552" y="2629914"/>
                  <a:pt x="5574538" y="2637936"/>
                  <a:pt x="5574538" y="2645958"/>
                </a:cubicBezTo>
                <a:cubicBezTo>
                  <a:pt x="5574538" y="2649969"/>
                  <a:pt x="5574538" y="2657992"/>
                  <a:pt x="5574538" y="2666014"/>
                </a:cubicBezTo>
                <a:cubicBezTo>
                  <a:pt x="5574538" y="2674036"/>
                  <a:pt x="5574538" y="2678048"/>
                  <a:pt x="5574538" y="2686070"/>
                </a:cubicBezTo>
                <a:cubicBezTo>
                  <a:pt x="5574538" y="2694092"/>
                  <a:pt x="5578552" y="2698103"/>
                  <a:pt x="5578552" y="2706126"/>
                </a:cubicBezTo>
                <a:cubicBezTo>
                  <a:pt x="5578552" y="2722170"/>
                  <a:pt x="5578552" y="2734204"/>
                  <a:pt x="5582568" y="2750248"/>
                </a:cubicBezTo>
                <a:cubicBezTo>
                  <a:pt x="5582568" y="2754259"/>
                  <a:pt x="5586582" y="2762282"/>
                  <a:pt x="5586582" y="2770304"/>
                </a:cubicBezTo>
                <a:cubicBezTo>
                  <a:pt x="5590597" y="2782337"/>
                  <a:pt x="5590597" y="2798382"/>
                  <a:pt x="5594612" y="2810415"/>
                </a:cubicBezTo>
                <a:cubicBezTo>
                  <a:pt x="5598626" y="2818438"/>
                  <a:pt x="5598626" y="2826460"/>
                  <a:pt x="5602641" y="2830471"/>
                </a:cubicBezTo>
                <a:cubicBezTo>
                  <a:pt x="5618700" y="2894649"/>
                  <a:pt x="5646803" y="2954816"/>
                  <a:pt x="5678921" y="3018995"/>
                </a:cubicBezTo>
                <a:cubicBezTo>
                  <a:pt x="5690965" y="3047073"/>
                  <a:pt x="5707024" y="3075151"/>
                  <a:pt x="5723083" y="3099218"/>
                </a:cubicBezTo>
                <a:cubicBezTo>
                  <a:pt x="5747172" y="3151363"/>
                  <a:pt x="5775274" y="3199496"/>
                  <a:pt x="5803378" y="3247630"/>
                </a:cubicBezTo>
                <a:cubicBezTo>
                  <a:pt x="5811407" y="3259663"/>
                  <a:pt x="5819436" y="3275708"/>
                  <a:pt x="5827466" y="3287741"/>
                </a:cubicBezTo>
                <a:cubicBezTo>
                  <a:pt x="5835496" y="3303786"/>
                  <a:pt x="5843525" y="3315819"/>
                  <a:pt x="5851554" y="3331864"/>
                </a:cubicBezTo>
                <a:cubicBezTo>
                  <a:pt x="5859584" y="3343898"/>
                  <a:pt x="5867614" y="3359942"/>
                  <a:pt x="5875643" y="3371976"/>
                </a:cubicBezTo>
                <a:cubicBezTo>
                  <a:pt x="5883672" y="3388020"/>
                  <a:pt x="5891702" y="3400054"/>
                  <a:pt x="5899732" y="3416098"/>
                </a:cubicBezTo>
                <a:cubicBezTo>
                  <a:pt x="5931850" y="3480276"/>
                  <a:pt x="5959952" y="3544455"/>
                  <a:pt x="5980026" y="3608633"/>
                </a:cubicBezTo>
                <a:cubicBezTo>
                  <a:pt x="6020174" y="3745012"/>
                  <a:pt x="6036232" y="3873369"/>
                  <a:pt x="6024188" y="3981670"/>
                </a:cubicBezTo>
                <a:cubicBezTo>
                  <a:pt x="6020174" y="4005736"/>
                  <a:pt x="6016158" y="4029803"/>
                  <a:pt x="6012144" y="4053870"/>
                </a:cubicBezTo>
                <a:cubicBezTo>
                  <a:pt x="6004114" y="4089971"/>
                  <a:pt x="5992070" y="4122060"/>
                  <a:pt x="5980026" y="4154149"/>
                </a:cubicBezTo>
                <a:cubicBezTo>
                  <a:pt x="5967982" y="4186238"/>
                  <a:pt x="5951923" y="4218327"/>
                  <a:pt x="5935864" y="4246405"/>
                </a:cubicBezTo>
                <a:cubicBezTo>
                  <a:pt x="5931850" y="4254427"/>
                  <a:pt x="5923820" y="4266461"/>
                  <a:pt x="5919805" y="4274483"/>
                </a:cubicBezTo>
                <a:cubicBezTo>
                  <a:pt x="5907761" y="4294539"/>
                  <a:pt x="5891702" y="4310583"/>
                  <a:pt x="5879658" y="4330639"/>
                </a:cubicBezTo>
                <a:cubicBezTo>
                  <a:pt x="5871628" y="4338661"/>
                  <a:pt x="5863599" y="4346684"/>
                  <a:pt x="5855570" y="4354706"/>
                </a:cubicBezTo>
                <a:cubicBezTo>
                  <a:pt x="5602641" y="4639497"/>
                  <a:pt x="5108828" y="4747798"/>
                  <a:pt x="4683266" y="4703676"/>
                </a:cubicBezTo>
                <a:cubicBezTo>
                  <a:pt x="4647134" y="4699665"/>
                  <a:pt x="4606986" y="4695653"/>
                  <a:pt x="4570854" y="4691642"/>
                </a:cubicBezTo>
                <a:cubicBezTo>
                  <a:pt x="4546766" y="4687631"/>
                  <a:pt x="4522677" y="4679609"/>
                  <a:pt x="4502604" y="4675598"/>
                </a:cubicBezTo>
                <a:cubicBezTo>
                  <a:pt x="4490559" y="4675598"/>
                  <a:pt x="4478515" y="4671587"/>
                  <a:pt x="4466471" y="4667575"/>
                </a:cubicBezTo>
                <a:cubicBezTo>
                  <a:pt x="4442382" y="4663564"/>
                  <a:pt x="4422308" y="4659553"/>
                  <a:pt x="4398220" y="4651531"/>
                </a:cubicBezTo>
                <a:cubicBezTo>
                  <a:pt x="4386176" y="4647520"/>
                  <a:pt x="4378146" y="4643508"/>
                  <a:pt x="4366102" y="4639497"/>
                </a:cubicBezTo>
                <a:cubicBezTo>
                  <a:pt x="4321940" y="4627464"/>
                  <a:pt x="4281793" y="4611419"/>
                  <a:pt x="4237631" y="4595375"/>
                </a:cubicBezTo>
                <a:cubicBezTo>
                  <a:pt x="4209528" y="4587352"/>
                  <a:pt x="4181424" y="4575319"/>
                  <a:pt x="4153322" y="4563286"/>
                </a:cubicBezTo>
                <a:cubicBezTo>
                  <a:pt x="4052953" y="4523174"/>
                  <a:pt x="3948570" y="4479052"/>
                  <a:pt x="3848202" y="4434929"/>
                </a:cubicBezTo>
                <a:cubicBezTo>
                  <a:pt x="3555126" y="4318606"/>
                  <a:pt x="3250006" y="4222338"/>
                  <a:pt x="2940871" y="4302561"/>
                </a:cubicBezTo>
                <a:cubicBezTo>
                  <a:pt x="2900724" y="4314595"/>
                  <a:pt x="2860577" y="4330639"/>
                  <a:pt x="2824444" y="4346684"/>
                </a:cubicBezTo>
                <a:cubicBezTo>
                  <a:pt x="2804370" y="4354706"/>
                  <a:pt x="2784297" y="4362728"/>
                  <a:pt x="2768238" y="4370751"/>
                </a:cubicBezTo>
                <a:cubicBezTo>
                  <a:pt x="2704002" y="4402840"/>
                  <a:pt x="2647796" y="4434929"/>
                  <a:pt x="2583560" y="4458996"/>
                </a:cubicBezTo>
                <a:cubicBezTo>
                  <a:pt x="2551442" y="4475040"/>
                  <a:pt x="2515310" y="4491085"/>
                  <a:pt x="2479177" y="4499107"/>
                </a:cubicBezTo>
                <a:cubicBezTo>
                  <a:pt x="2137924" y="4607408"/>
                  <a:pt x="1788642" y="4479052"/>
                  <a:pt x="1583891" y="4218327"/>
                </a:cubicBezTo>
                <a:cubicBezTo>
                  <a:pt x="1571847" y="4202283"/>
                  <a:pt x="1563817" y="4190249"/>
                  <a:pt x="1551773" y="4174205"/>
                </a:cubicBezTo>
                <a:cubicBezTo>
                  <a:pt x="1543744" y="4162171"/>
                  <a:pt x="1535714" y="4146127"/>
                  <a:pt x="1527685" y="4134093"/>
                </a:cubicBezTo>
                <a:cubicBezTo>
                  <a:pt x="1515640" y="4114037"/>
                  <a:pt x="1503596" y="4089971"/>
                  <a:pt x="1491552" y="4069915"/>
                </a:cubicBezTo>
                <a:cubicBezTo>
                  <a:pt x="1487537" y="4057881"/>
                  <a:pt x="1479508" y="4041837"/>
                  <a:pt x="1475493" y="4029803"/>
                </a:cubicBezTo>
                <a:cubicBezTo>
                  <a:pt x="1471478" y="4025792"/>
                  <a:pt x="1471478" y="4021781"/>
                  <a:pt x="1467464" y="4013759"/>
                </a:cubicBezTo>
                <a:cubicBezTo>
                  <a:pt x="1391184" y="3825235"/>
                  <a:pt x="1326948" y="3620666"/>
                  <a:pt x="1122196" y="3536432"/>
                </a:cubicBezTo>
                <a:cubicBezTo>
                  <a:pt x="1094093" y="3528410"/>
                  <a:pt x="1070005" y="3516377"/>
                  <a:pt x="1041902" y="3512366"/>
                </a:cubicBezTo>
                <a:cubicBezTo>
                  <a:pt x="1029857" y="3508354"/>
                  <a:pt x="1013799" y="3504343"/>
                  <a:pt x="1001754" y="3504343"/>
                </a:cubicBezTo>
                <a:cubicBezTo>
                  <a:pt x="997740" y="3500332"/>
                  <a:pt x="993725" y="3500332"/>
                  <a:pt x="993725" y="3500332"/>
                </a:cubicBezTo>
                <a:cubicBezTo>
                  <a:pt x="925474" y="3488299"/>
                  <a:pt x="857223" y="3488299"/>
                  <a:pt x="792988" y="3484288"/>
                </a:cubicBezTo>
                <a:cubicBezTo>
                  <a:pt x="780943" y="3484288"/>
                  <a:pt x="772914" y="3484288"/>
                  <a:pt x="764884" y="3484288"/>
                </a:cubicBezTo>
                <a:cubicBezTo>
                  <a:pt x="748826" y="3484288"/>
                  <a:pt x="732767" y="3484288"/>
                  <a:pt x="712693" y="3480276"/>
                </a:cubicBezTo>
                <a:cubicBezTo>
                  <a:pt x="672546" y="3480276"/>
                  <a:pt x="628383" y="3480276"/>
                  <a:pt x="584221" y="3472254"/>
                </a:cubicBezTo>
                <a:cubicBezTo>
                  <a:pt x="519986" y="3464232"/>
                  <a:pt x="451735" y="3452198"/>
                  <a:pt x="387499" y="3424120"/>
                </a:cubicBezTo>
                <a:cubicBezTo>
                  <a:pt x="379470" y="3420109"/>
                  <a:pt x="371440" y="3416098"/>
                  <a:pt x="363411" y="3412087"/>
                </a:cubicBezTo>
                <a:cubicBezTo>
                  <a:pt x="347352" y="3404065"/>
                  <a:pt x="331293" y="3392031"/>
                  <a:pt x="315234" y="3384009"/>
                </a:cubicBezTo>
                <a:cubicBezTo>
                  <a:pt x="287131" y="3363953"/>
                  <a:pt x="263043" y="3343898"/>
                  <a:pt x="238954" y="3323842"/>
                </a:cubicBezTo>
                <a:cubicBezTo>
                  <a:pt x="222895" y="3311808"/>
                  <a:pt x="210851" y="3299775"/>
                  <a:pt x="202821" y="3287741"/>
                </a:cubicBezTo>
                <a:cubicBezTo>
                  <a:pt x="194792" y="3283730"/>
                  <a:pt x="190777" y="3275708"/>
                  <a:pt x="182748" y="3271697"/>
                </a:cubicBezTo>
                <a:cubicBezTo>
                  <a:pt x="174718" y="3259663"/>
                  <a:pt x="162674" y="3243619"/>
                  <a:pt x="150630" y="3231585"/>
                </a:cubicBezTo>
                <a:cubicBezTo>
                  <a:pt x="142600" y="3219552"/>
                  <a:pt x="130556" y="3207519"/>
                  <a:pt x="122527" y="3191474"/>
                </a:cubicBezTo>
                <a:cubicBezTo>
                  <a:pt x="110483" y="3175429"/>
                  <a:pt x="102453" y="3159385"/>
                  <a:pt x="90409" y="3143340"/>
                </a:cubicBezTo>
                <a:cubicBezTo>
                  <a:pt x="86394" y="3135318"/>
                  <a:pt x="82379" y="3123285"/>
                  <a:pt x="78365" y="3115262"/>
                </a:cubicBezTo>
                <a:cubicBezTo>
                  <a:pt x="70335" y="3103229"/>
                  <a:pt x="62306" y="3087184"/>
                  <a:pt x="58291" y="3075151"/>
                </a:cubicBezTo>
                <a:cubicBezTo>
                  <a:pt x="6099" y="2958828"/>
                  <a:pt x="-13974" y="2826460"/>
                  <a:pt x="10114" y="2698103"/>
                </a:cubicBezTo>
                <a:cubicBezTo>
                  <a:pt x="14129" y="2686070"/>
                  <a:pt x="18144" y="2670025"/>
                  <a:pt x="22158" y="2657992"/>
                </a:cubicBezTo>
                <a:cubicBezTo>
                  <a:pt x="22158" y="2653981"/>
                  <a:pt x="22158" y="2649969"/>
                  <a:pt x="22158" y="2645958"/>
                </a:cubicBezTo>
                <a:cubicBezTo>
                  <a:pt x="26173" y="2637936"/>
                  <a:pt x="30188" y="2625903"/>
                  <a:pt x="34203" y="2617880"/>
                </a:cubicBezTo>
                <a:cubicBezTo>
                  <a:pt x="34203" y="2613869"/>
                  <a:pt x="34203" y="2609858"/>
                  <a:pt x="38217" y="2605847"/>
                </a:cubicBezTo>
                <a:cubicBezTo>
                  <a:pt x="42232" y="2593813"/>
                  <a:pt x="42232" y="2585791"/>
                  <a:pt x="46247" y="2577769"/>
                </a:cubicBezTo>
                <a:cubicBezTo>
                  <a:pt x="50262" y="2573758"/>
                  <a:pt x="50262" y="2569747"/>
                  <a:pt x="54276" y="2565735"/>
                </a:cubicBezTo>
                <a:cubicBezTo>
                  <a:pt x="58291" y="2553702"/>
                  <a:pt x="62306" y="2545680"/>
                  <a:pt x="66320" y="2537657"/>
                </a:cubicBezTo>
                <a:cubicBezTo>
                  <a:pt x="66320" y="2533646"/>
                  <a:pt x="70335" y="2529635"/>
                  <a:pt x="70335" y="2525624"/>
                </a:cubicBezTo>
                <a:cubicBezTo>
                  <a:pt x="74350" y="2513591"/>
                  <a:pt x="82379" y="2501557"/>
                  <a:pt x="90409" y="2489524"/>
                </a:cubicBezTo>
                <a:cubicBezTo>
                  <a:pt x="90409" y="2485513"/>
                  <a:pt x="94424" y="2485513"/>
                  <a:pt x="94424" y="2481501"/>
                </a:cubicBezTo>
                <a:cubicBezTo>
                  <a:pt x="102453" y="2473479"/>
                  <a:pt x="106468" y="2465457"/>
                  <a:pt x="110483" y="2457435"/>
                </a:cubicBezTo>
                <a:cubicBezTo>
                  <a:pt x="114497" y="2449412"/>
                  <a:pt x="118512" y="2445401"/>
                  <a:pt x="122527" y="2441390"/>
                </a:cubicBezTo>
                <a:cubicBezTo>
                  <a:pt x="126542" y="2433368"/>
                  <a:pt x="130556" y="2429357"/>
                  <a:pt x="134571" y="2421334"/>
                </a:cubicBezTo>
                <a:cubicBezTo>
                  <a:pt x="138586" y="2417323"/>
                  <a:pt x="142600" y="2413312"/>
                  <a:pt x="146615" y="2409301"/>
                </a:cubicBezTo>
                <a:cubicBezTo>
                  <a:pt x="150630" y="2401279"/>
                  <a:pt x="154645" y="2397267"/>
                  <a:pt x="162674" y="2389245"/>
                </a:cubicBezTo>
                <a:cubicBezTo>
                  <a:pt x="166689" y="2385234"/>
                  <a:pt x="170704" y="2381223"/>
                  <a:pt x="174718" y="2377212"/>
                </a:cubicBezTo>
                <a:cubicBezTo>
                  <a:pt x="178733" y="2369189"/>
                  <a:pt x="186763" y="2361167"/>
                  <a:pt x="194792" y="2353145"/>
                </a:cubicBezTo>
                <a:cubicBezTo>
                  <a:pt x="198807" y="2349134"/>
                  <a:pt x="202821" y="2341111"/>
                  <a:pt x="210851" y="2337100"/>
                </a:cubicBezTo>
                <a:cubicBezTo>
                  <a:pt x="214866" y="2329078"/>
                  <a:pt x="222895" y="2325067"/>
                  <a:pt x="230925" y="2317044"/>
                </a:cubicBezTo>
                <a:cubicBezTo>
                  <a:pt x="234939" y="2313033"/>
                  <a:pt x="238954" y="2309022"/>
                  <a:pt x="242969" y="2305011"/>
                </a:cubicBezTo>
                <a:cubicBezTo>
                  <a:pt x="250998" y="2301000"/>
                  <a:pt x="255013" y="2296989"/>
                  <a:pt x="259028" y="2292978"/>
                </a:cubicBezTo>
                <a:cubicBezTo>
                  <a:pt x="267057" y="2288966"/>
                  <a:pt x="271072" y="2284955"/>
                  <a:pt x="275087" y="2280944"/>
                </a:cubicBezTo>
                <a:cubicBezTo>
                  <a:pt x="283116" y="2272922"/>
                  <a:pt x="287131" y="2268911"/>
                  <a:pt x="295160" y="2264900"/>
                </a:cubicBezTo>
                <a:cubicBezTo>
                  <a:pt x="299175" y="2260888"/>
                  <a:pt x="303190" y="2256877"/>
                  <a:pt x="311219" y="2252866"/>
                </a:cubicBezTo>
                <a:cubicBezTo>
                  <a:pt x="315234" y="2248855"/>
                  <a:pt x="323264" y="2244844"/>
                  <a:pt x="327278" y="2240833"/>
                </a:cubicBezTo>
                <a:cubicBezTo>
                  <a:pt x="371440" y="2216766"/>
                  <a:pt x="415602" y="2192699"/>
                  <a:pt x="463779" y="2172643"/>
                </a:cubicBezTo>
                <a:cubicBezTo>
                  <a:pt x="524000" y="2152588"/>
                  <a:pt x="588236" y="2136543"/>
                  <a:pt x="644442" y="2108465"/>
                </a:cubicBezTo>
                <a:cubicBezTo>
                  <a:pt x="873282" y="1980108"/>
                  <a:pt x="672546" y="1755484"/>
                  <a:pt x="648457" y="1574983"/>
                </a:cubicBezTo>
                <a:cubicBezTo>
                  <a:pt x="636413" y="1466682"/>
                  <a:pt x="652472" y="1354370"/>
                  <a:pt x="712693" y="1266125"/>
                </a:cubicBezTo>
                <a:cubicBezTo>
                  <a:pt x="909415" y="961278"/>
                  <a:pt x="1395198" y="1053534"/>
                  <a:pt x="1539729" y="692531"/>
                </a:cubicBezTo>
                <a:cubicBezTo>
                  <a:pt x="1632068" y="455873"/>
                  <a:pt x="1567832" y="155037"/>
                  <a:pt x="1848863" y="34703"/>
                </a:cubicBezTo>
                <a:cubicBezTo>
                  <a:pt x="1919121" y="3617"/>
                  <a:pt x="1989881" y="-4656"/>
                  <a:pt x="2060202" y="2301"/>
                </a:cubicBezTo>
                <a:close/>
              </a:path>
            </a:pathLst>
          </a:custGeom>
          <a:solidFill>
            <a:schemeClr val="accent2"/>
          </a:solidFill>
          <a:ln w="25400">
            <a:gradFill flip="none" rotWithShape="1">
              <a:gsLst>
                <a:gs pos="0">
                  <a:srgbClr val="F5AD14">
                    <a:lumMod val="100000"/>
                  </a:srgbClr>
                </a:gs>
                <a:gs pos="100000">
                  <a:srgbClr val="F01D06"/>
                </a:gs>
              </a:gsLst>
              <a:lin ang="2700000" scaled="1"/>
            </a:gradFill>
          </a:ln>
          <a:effectLst/>
        </p:spPr>
      </p:pic>
      <p:sp>
        <p:nvSpPr>
          <p:cNvPr id="33" name="矩形 32"/>
          <p:cNvSpPr/>
          <p:nvPr/>
        </p:nvSpPr>
        <p:spPr>
          <a:xfrm>
            <a:off x="10214669" y="897371"/>
            <a:ext cx="1326645" cy="461665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pPr algn="dist"/>
            <a:r>
              <a: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</a:rPr>
              <a:t>课时</a:t>
            </a:r>
            <a:r>
              <a:rPr lang="en-US" altLang="zh-CN" sz="24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</a:rPr>
              <a:t>2.2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文本框 5"/>
          <p:cNvSpPr txBox="1">
            <a:spLocks noChangeArrowheads="1"/>
          </p:cNvSpPr>
          <p:nvPr/>
        </p:nvSpPr>
        <p:spPr bwMode="auto">
          <a:xfrm>
            <a:off x="1170632" y="1063626"/>
            <a:ext cx="15986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知识点</a:t>
            </a:r>
          </a:p>
        </p:txBody>
      </p:sp>
      <p:sp>
        <p:nvSpPr>
          <p:cNvPr id="16388" name="文本框 7"/>
          <p:cNvSpPr txBox="1">
            <a:spLocks noChangeArrowheads="1"/>
          </p:cNvSpPr>
          <p:nvPr/>
        </p:nvSpPr>
        <p:spPr bwMode="auto">
          <a:xfrm>
            <a:off x="3021657" y="1063626"/>
            <a:ext cx="63563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按每几个一份平均分物品</a:t>
            </a:r>
          </a:p>
        </p:txBody>
      </p:sp>
      <p:grpSp>
        <p:nvGrpSpPr>
          <p:cNvPr id="28" name="组合 27"/>
          <p:cNvGrpSpPr/>
          <p:nvPr/>
        </p:nvGrpSpPr>
        <p:grpSpPr>
          <a:xfrm>
            <a:off x="760414" y="1785938"/>
            <a:ext cx="987425" cy="754062"/>
            <a:chOff x="1277" y="3118"/>
            <a:chExt cx="1555" cy="1187"/>
          </a:xfrm>
        </p:grpSpPr>
        <p:pic>
          <p:nvPicPr>
            <p:cNvPr id="16390" name="Picture 46" descr="U1ppt题号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277" y="3118"/>
              <a:ext cx="1555" cy="1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1" name="文本框 6"/>
            <p:cNvSpPr txBox="1">
              <a:spLocks noChangeArrowheads="1"/>
            </p:cNvSpPr>
            <p:nvPr/>
          </p:nvSpPr>
          <p:spPr bwMode="auto">
            <a:xfrm>
              <a:off x="1732" y="3262"/>
              <a:ext cx="610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58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defTabSz="6858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defTabSz="6858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defTabSz="6858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defTabSz="6858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3</a:t>
              </a:r>
            </a:p>
          </p:txBody>
        </p:sp>
      </p:grpSp>
      <p:sp>
        <p:nvSpPr>
          <p:cNvPr id="49" name="矩形 48"/>
          <p:cNvSpPr>
            <a:spLocks noChangeArrowheads="1"/>
          </p:cNvSpPr>
          <p:nvPr/>
        </p:nvSpPr>
        <p:spPr bwMode="auto">
          <a:xfrm>
            <a:off x="1747838" y="1888799"/>
            <a:ext cx="9639300" cy="60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Times New Roman" panose="02020603050405020304" pitchFamily="18" charset="0"/>
              </a:rPr>
              <a:t>8个果冻，每2个一份，能分成几份？分一分。</a:t>
            </a:r>
          </a:p>
        </p:txBody>
      </p:sp>
      <p:sp>
        <p:nvSpPr>
          <p:cNvPr id="7178" name="AutoShape 42"/>
          <p:cNvSpPr>
            <a:spLocks noChangeArrowheads="1"/>
          </p:cNvSpPr>
          <p:nvPr/>
        </p:nvSpPr>
        <p:spPr bwMode="auto">
          <a:xfrm>
            <a:off x="1862689" y="2742056"/>
            <a:ext cx="8215589" cy="559160"/>
          </a:xfrm>
          <a:prstGeom prst="wedgeRoundRectCallout">
            <a:avLst>
              <a:gd name="adj1" fmla="val -22970"/>
              <a:gd name="adj2" fmla="val -94644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miter lim="800000"/>
          </a:ln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“每</a:t>
            </a:r>
            <a:r>
              <a:rPr lang="en-US" altLang="zh-CN" sz="20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r>
              <a:rPr lang="zh-CN" altLang="en-US" sz="20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个一份”是什么意思？你有几种分配方法？</a:t>
            </a: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05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/>
              <a:t>探索新知</a:t>
            </a:r>
          </a:p>
        </p:txBody>
      </p:sp>
      <p:pic>
        <p:nvPicPr>
          <p:cNvPr id="15" name="图片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76682" y="5794374"/>
            <a:ext cx="178911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图片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43619" y="5794374"/>
            <a:ext cx="1789112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图片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40719" y="5794374"/>
            <a:ext cx="1789112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图片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74344" y="5794374"/>
            <a:ext cx="1789112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文本框 2"/>
          <p:cNvSpPr txBox="1">
            <a:spLocks noChangeArrowheads="1"/>
          </p:cNvSpPr>
          <p:nvPr/>
        </p:nvSpPr>
        <p:spPr bwMode="auto">
          <a:xfrm>
            <a:off x="1862689" y="3684996"/>
            <a:ext cx="9107487" cy="60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方法一</a:t>
            </a:r>
            <a:r>
              <a:rPr lang="zh-CN" altLang="en-US" sz="28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：动手分8个果冻，2个一份地分。</a:t>
            </a:r>
          </a:p>
        </p:txBody>
      </p:sp>
      <p:pic>
        <p:nvPicPr>
          <p:cNvPr id="20" name="图片 1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5400" y="4491413"/>
            <a:ext cx="1174750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图片 2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70150" y="4491413"/>
            <a:ext cx="1174750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图片 2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60788" y="4491413"/>
            <a:ext cx="1174750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图片 2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35538" y="4491413"/>
            <a:ext cx="1174750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图片 2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0288" y="4491413"/>
            <a:ext cx="1174750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图片 2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85038" y="4491413"/>
            <a:ext cx="1174750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图片 2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59788" y="4491413"/>
            <a:ext cx="1174750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图片 2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34538" y="4491413"/>
            <a:ext cx="1174750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06 7.40741E-07 L 0.07265 0.11481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33" y="5741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06 7.40741E-07 L -0.00729 0.13171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6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07 7.40741E-07 L 0.03867 0.13542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7" y="6759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06 7.40741E-07 L -0.03007 0.13542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0" y="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06 7.40741E-07 L 0.02344 0.13542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2" y="6759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06 7.40741E-07 L -0.03021 0.1331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0" y="6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06 7.40741E-07 L 0.02708 0.11481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" y="5741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06 7.40741E-07 L -0.0207 0.11481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2" y="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7178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6"/>
          <p:cNvSpPr txBox="1">
            <a:spLocks noChangeArrowheads="1"/>
          </p:cNvSpPr>
          <p:nvPr/>
        </p:nvSpPr>
        <p:spPr bwMode="auto">
          <a:xfrm>
            <a:off x="2404926" y="5062539"/>
            <a:ext cx="738214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8</a:t>
            </a:r>
            <a:r>
              <a:rPr lang="zh-CN" altLang="en-US" sz="32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个果冻，每</a:t>
            </a:r>
            <a:r>
              <a:rPr lang="en-US" altLang="zh-CN" sz="32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r>
              <a:rPr lang="zh-CN" altLang="en-US" sz="32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个一份，能分成（      ）份</a:t>
            </a:r>
          </a:p>
        </p:txBody>
      </p:sp>
      <p:sp>
        <p:nvSpPr>
          <p:cNvPr id="19458" name="文本框 2"/>
          <p:cNvSpPr txBox="1">
            <a:spLocks noChangeArrowheads="1"/>
          </p:cNvSpPr>
          <p:nvPr/>
        </p:nvSpPr>
        <p:spPr bwMode="auto">
          <a:xfrm>
            <a:off x="1968500" y="1422962"/>
            <a:ext cx="8255000" cy="60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方法二：</a:t>
            </a:r>
            <a:r>
              <a:rPr lang="zh-CN" altLang="en-US" sz="28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在图上每</a:t>
            </a:r>
            <a:r>
              <a:rPr lang="en-US" altLang="zh-CN" sz="28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r>
              <a:rPr lang="zh-CN" altLang="en-US" sz="28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个一份圈一圈。</a:t>
            </a:r>
          </a:p>
        </p:txBody>
      </p:sp>
      <p:pic>
        <p:nvPicPr>
          <p:cNvPr id="19459" name="图片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01775" y="2938463"/>
            <a:ext cx="1174750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图片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76525" y="2938463"/>
            <a:ext cx="1174750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图片 1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65575" y="2938463"/>
            <a:ext cx="1174750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图片 1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40325" y="2938463"/>
            <a:ext cx="1174750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图片 1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15075" y="2938463"/>
            <a:ext cx="1174750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图片 1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89825" y="2938463"/>
            <a:ext cx="1174750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图片 1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64575" y="2938463"/>
            <a:ext cx="1174750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图片 19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39325" y="2938463"/>
            <a:ext cx="1174750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圆角矩形 4"/>
          <p:cNvSpPr/>
          <p:nvPr/>
        </p:nvSpPr>
        <p:spPr>
          <a:xfrm>
            <a:off x="1414463" y="2852738"/>
            <a:ext cx="2520950" cy="144145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noProof="1">
              <a:solidFill>
                <a:srgbClr val="FFFFFF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3851276" y="2852738"/>
            <a:ext cx="2519363" cy="144145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noProof="1">
              <a:solidFill>
                <a:srgbClr val="FFFFFF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6315075" y="2852738"/>
            <a:ext cx="2349500" cy="144145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noProof="1">
              <a:solidFill>
                <a:srgbClr val="FFFFFF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8664575" y="2852738"/>
            <a:ext cx="2349500" cy="144145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noProof="1">
              <a:solidFill>
                <a:srgbClr val="FFFFFF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8304419" y="4991044"/>
            <a:ext cx="48603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>
                <a:solidFill>
                  <a:srgbClr val="FF0000"/>
                </a:solidFill>
                <a:latin typeface="思源黑体 CN Bold" panose="020B0800000000000000" pitchFamily="34" charset="-122"/>
                <a:ea typeface="黑体" panose="02010609060101010101" charset="-122"/>
              </a:rPr>
              <a:t>4</a:t>
            </a:r>
          </a:p>
        </p:txBody>
      </p:sp>
      <p:sp>
        <p:nvSpPr>
          <p:cNvPr id="19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54000" y="391698"/>
            <a:ext cx="1041400" cy="424732"/>
          </a:xfrm>
        </p:spPr>
        <p:txBody>
          <a:bodyPr/>
          <a:lstStyle/>
          <a:p>
            <a:r>
              <a:rPr lang="en-US" altLang="zh-CN"/>
              <a:t>05</a:t>
            </a:r>
            <a:endParaRPr lang="zh-CN" altLang="en-US"/>
          </a:p>
        </p:txBody>
      </p:sp>
      <p:sp>
        <p:nvSpPr>
          <p:cNvPr id="20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170632" y="391698"/>
            <a:ext cx="3985567" cy="424732"/>
          </a:xfrm>
        </p:spPr>
        <p:txBody>
          <a:bodyPr/>
          <a:lstStyle/>
          <a:p>
            <a:r>
              <a:rPr lang="zh-CN" altLang="en-US"/>
              <a:t>探索新知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7" grpId="0" bldLvl="0" animBg="1"/>
      <p:bldP spid="8" grpId="0" bldLvl="0" animBg="1"/>
      <p:bldP spid="9" grpId="0" bldLvl="0" animBg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文本框 1"/>
          <p:cNvSpPr txBox="1">
            <a:spLocks noChangeArrowheads="1"/>
          </p:cNvSpPr>
          <p:nvPr/>
        </p:nvSpPr>
        <p:spPr bwMode="auto">
          <a:xfrm>
            <a:off x="973138" y="1092542"/>
            <a:ext cx="63373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（选自教材</a:t>
            </a:r>
            <a:r>
              <a:rPr lang="en-US" altLang="zh-CN"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P10 </a:t>
            </a:r>
            <a:r>
              <a:rPr lang="zh-CN" altLang="en-US"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做一做）</a:t>
            </a:r>
          </a:p>
        </p:txBody>
      </p:sp>
      <p:sp>
        <p:nvSpPr>
          <p:cNvPr id="21506" name="文本框 1"/>
          <p:cNvSpPr txBox="1">
            <a:spLocks noChangeArrowheads="1"/>
          </p:cNvSpPr>
          <p:nvPr/>
        </p:nvSpPr>
        <p:spPr bwMode="auto">
          <a:xfrm>
            <a:off x="1143000" y="1770685"/>
            <a:ext cx="46355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1.</a:t>
            </a:r>
            <a:r>
              <a:rPr lang="zh-CN" altLang="en-US" sz="28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摆一摆，填一填。</a:t>
            </a:r>
          </a:p>
        </p:txBody>
      </p:sp>
      <p:grpSp>
        <p:nvGrpSpPr>
          <p:cNvPr id="21507" name="组合 3"/>
          <p:cNvGrpSpPr/>
          <p:nvPr/>
        </p:nvGrpSpPr>
        <p:grpSpPr>
          <a:xfrm>
            <a:off x="973138" y="2323722"/>
            <a:ext cx="10429875" cy="1488537"/>
            <a:chOff x="1438" y="5164"/>
            <a:chExt cx="16424" cy="2343"/>
          </a:xfrm>
        </p:grpSpPr>
        <p:sp>
          <p:nvSpPr>
            <p:cNvPr id="21508" name="文本框 1"/>
            <p:cNvSpPr txBox="1">
              <a:spLocks noChangeArrowheads="1"/>
            </p:cNvSpPr>
            <p:nvPr/>
          </p:nvSpPr>
          <p:spPr bwMode="auto">
            <a:xfrm>
              <a:off x="1438" y="5206"/>
              <a:ext cx="16424" cy="20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8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（</a:t>
              </a:r>
              <a:r>
                <a:rPr lang="en-US" altLang="zh-CN" sz="28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1</a:t>
              </a:r>
              <a:r>
                <a:rPr lang="zh-CN" altLang="en-US" sz="28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）</a:t>
              </a:r>
              <a:r>
                <a:rPr lang="en-US" altLang="zh-CN" sz="28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12</a:t>
              </a:r>
              <a:r>
                <a:rPr lang="zh-CN" altLang="en-US" sz="28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根   ，每</a:t>
              </a:r>
              <a:r>
                <a:rPr lang="en-US" altLang="zh-CN" sz="28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2</a:t>
              </a:r>
              <a:r>
                <a:rPr lang="zh-CN" altLang="en-US" sz="28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根一份，能分成（       ）份。</a:t>
              </a:r>
            </a:p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8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（</a:t>
              </a:r>
              <a:r>
                <a:rPr lang="en-US" altLang="zh-CN" sz="28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2</a:t>
              </a:r>
              <a:r>
                <a:rPr lang="zh-CN" altLang="en-US" sz="28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）</a:t>
              </a:r>
              <a:r>
                <a:rPr lang="en-US" altLang="zh-CN" sz="28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12</a:t>
              </a:r>
              <a:r>
                <a:rPr lang="zh-CN" altLang="en-US" sz="28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根   ，</a:t>
              </a:r>
              <a:r>
                <a:rPr lang="zh-CN" altLang="en-US" sz="28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sym typeface="宋体" panose="02010600030101010101" pitchFamily="2" charset="-122"/>
                </a:rPr>
                <a:t>每</a:t>
              </a:r>
              <a:r>
                <a:rPr lang="en-US" altLang="zh-CN" sz="28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sym typeface="宋体" panose="02010600030101010101" pitchFamily="2" charset="-122"/>
                </a:rPr>
                <a:t>6</a:t>
              </a:r>
              <a:r>
                <a:rPr lang="zh-CN" altLang="en-US" sz="28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sym typeface="宋体" panose="02010600030101010101" pitchFamily="2" charset="-122"/>
                </a:rPr>
                <a:t>根一份，能分成（       ）份。</a:t>
              </a:r>
              <a:endParaRPr lang="zh-CN" altLang="en-US" sz="28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pic>
          <p:nvPicPr>
            <p:cNvPr id="21509" name="Picture 53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1969"/>
            <a:stretch>
              <a:fillRect/>
            </a:stretch>
          </p:blipFill>
          <p:spPr bwMode="auto">
            <a:xfrm>
              <a:off x="4229" y="5164"/>
              <a:ext cx="553" cy="1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0" name="Picture 53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1969"/>
            <a:stretch>
              <a:fillRect/>
            </a:stretch>
          </p:blipFill>
          <p:spPr bwMode="auto">
            <a:xfrm>
              <a:off x="4229" y="6109"/>
              <a:ext cx="553" cy="1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6806945" y="2363418"/>
            <a:ext cx="48603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>
                <a:solidFill>
                  <a:srgbClr val="FF0000"/>
                </a:solidFill>
                <a:latin typeface="思源黑体 CN Bold" panose="020B0800000000000000" pitchFamily="34" charset="-122"/>
                <a:ea typeface="黑体" panose="02010609060101010101" charset="-122"/>
              </a:rPr>
              <a:t>6</a:t>
            </a:r>
          </a:p>
        </p:txBody>
      </p:sp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6806945" y="3071304"/>
            <a:ext cx="48603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>
                <a:solidFill>
                  <a:srgbClr val="FF0000"/>
                </a:solidFill>
                <a:latin typeface="思源黑体 CN Bold" panose="020B0800000000000000" pitchFamily="34" charset="-122"/>
                <a:ea typeface="黑体" panose="02010609060101010101" charset="-122"/>
              </a:rPr>
              <a:t>2</a:t>
            </a: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06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/>
              <a:t>小试牛刀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800" y="2924092"/>
            <a:ext cx="5715332" cy="4183466"/>
          </a:xfrm>
          <a:custGeom>
            <a:avLst/>
            <a:gdLst>
              <a:gd name="connsiteX0" fmla="*/ 3286680 w 6358156"/>
              <a:gd name="connsiteY0" fmla="*/ 4338824 h 4713183"/>
              <a:gd name="connsiteX1" fmla="*/ 3382889 w 6358156"/>
              <a:gd name="connsiteY1" fmla="*/ 4346359 h 4713183"/>
              <a:gd name="connsiteX2" fmla="*/ 3712030 w 6358156"/>
              <a:gd name="connsiteY2" fmla="*/ 4470928 h 4713183"/>
              <a:gd name="connsiteX3" fmla="*/ 3796323 w 6358156"/>
              <a:gd name="connsiteY3" fmla="*/ 4523166 h 4713183"/>
              <a:gd name="connsiteX4" fmla="*/ 3832448 w 6358156"/>
              <a:gd name="connsiteY4" fmla="*/ 4571387 h 4713183"/>
              <a:gd name="connsiteX5" fmla="*/ 3776253 w 6358156"/>
              <a:gd name="connsiteY5" fmla="*/ 4579424 h 4713183"/>
              <a:gd name="connsiteX6" fmla="*/ 3419014 w 6358156"/>
              <a:gd name="connsiteY6" fmla="*/ 4491020 h 4713183"/>
              <a:gd name="connsiteX7" fmla="*/ 3073817 w 6358156"/>
              <a:gd name="connsiteY7" fmla="*/ 4515130 h 4713183"/>
              <a:gd name="connsiteX8" fmla="*/ 2865093 w 6358156"/>
              <a:gd name="connsiteY8" fmla="*/ 4487001 h 4713183"/>
              <a:gd name="connsiteX9" fmla="*/ 2873121 w 6358156"/>
              <a:gd name="connsiteY9" fmla="*/ 4438781 h 4713183"/>
              <a:gd name="connsiteX10" fmla="*/ 2881149 w 6358156"/>
              <a:gd name="connsiteY10" fmla="*/ 4430744 h 4713183"/>
              <a:gd name="connsiteX11" fmla="*/ 3005580 w 6358156"/>
              <a:gd name="connsiteY11" fmla="*/ 4370469 h 4713183"/>
              <a:gd name="connsiteX12" fmla="*/ 3286680 w 6358156"/>
              <a:gd name="connsiteY12" fmla="*/ 4338824 h 4713183"/>
              <a:gd name="connsiteX13" fmla="*/ 764959 w 6358156"/>
              <a:gd name="connsiteY13" fmla="*/ 3572298 h 4713183"/>
              <a:gd name="connsiteX14" fmla="*/ 1085874 w 6358156"/>
              <a:gd name="connsiteY14" fmla="*/ 3664594 h 4713183"/>
              <a:gd name="connsiteX15" fmla="*/ 1190171 w 6358156"/>
              <a:gd name="connsiteY15" fmla="*/ 3712748 h 4713183"/>
              <a:gd name="connsiteX16" fmla="*/ 1254353 w 6358156"/>
              <a:gd name="connsiteY16" fmla="*/ 3760902 h 4713183"/>
              <a:gd name="connsiteX17" fmla="*/ 1226273 w 6358156"/>
              <a:gd name="connsiteY17" fmla="*/ 3780966 h 4713183"/>
              <a:gd name="connsiteX18" fmla="*/ 917394 w 6358156"/>
              <a:gd name="connsiteY18" fmla="*/ 3728799 h 4713183"/>
              <a:gd name="connsiteX19" fmla="*/ 716822 w 6358156"/>
              <a:gd name="connsiteY19" fmla="*/ 3813069 h 4713183"/>
              <a:gd name="connsiteX20" fmla="*/ 560376 w 6358156"/>
              <a:gd name="connsiteY20" fmla="*/ 3813069 h 4713183"/>
              <a:gd name="connsiteX21" fmla="*/ 520262 w 6358156"/>
              <a:gd name="connsiteY21" fmla="*/ 3756889 h 4713183"/>
              <a:gd name="connsiteX22" fmla="*/ 520262 w 6358156"/>
              <a:gd name="connsiteY22" fmla="*/ 3748863 h 4713183"/>
              <a:gd name="connsiteX23" fmla="*/ 544331 w 6358156"/>
              <a:gd name="connsiteY23" fmla="*/ 3656568 h 4713183"/>
              <a:gd name="connsiteX24" fmla="*/ 764959 w 6358156"/>
              <a:gd name="connsiteY24" fmla="*/ 3572298 h 4713183"/>
              <a:gd name="connsiteX25" fmla="*/ 6122732 w 6358156"/>
              <a:gd name="connsiteY25" fmla="*/ 2175575 h 4713183"/>
              <a:gd name="connsiteX26" fmla="*/ 6148399 w 6358156"/>
              <a:gd name="connsiteY26" fmla="*/ 2176139 h 4713183"/>
              <a:gd name="connsiteX27" fmla="*/ 6164425 w 6358156"/>
              <a:gd name="connsiteY27" fmla="*/ 2232345 h 4713183"/>
              <a:gd name="connsiteX28" fmla="*/ 5988137 w 6358156"/>
              <a:gd name="connsiteY28" fmla="*/ 2581621 h 4713183"/>
              <a:gd name="connsiteX29" fmla="*/ 6040222 w 6358156"/>
              <a:gd name="connsiteY29" fmla="*/ 2922868 h 4713183"/>
              <a:gd name="connsiteX30" fmla="*/ 5988137 w 6358156"/>
              <a:gd name="connsiteY30" fmla="*/ 3127616 h 4713183"/>
              <a:gd name="connsiteX31" fmla="*/ 5891980 w 6358156"/>
              <a:gd name="connsiteY31" fmla="*/ 3123602 h 4713183"/>
              <a:gd name="connsiteX32" fmla="*/ 5879960 w 6358156"/>
              <a:gd name="connsiteY32" fmla="*/ 3115572 h 4713183"/>
              <a:gd name="connsiteX33" fmla="*/ 5755757 w 6358156"/>
              <a:gd name="connsiteY33" fmla="*/ 2995132 h 4713183"/>
              <a:gd name="connsiteX34" fmla="*/ 5711685 w 6358156"/>
              <a:gd name="connsiteY34" fmla="*/ 2625782 h 4713183"/>
              <a:gd name="connsiteX35" fmla="*/ 5948071 w 6358156"/>
              <a:gd name="connsiteY35" fmla="*/ 2296580 h 4713183"/>
              <a:gd name="connsiteX36" fmla="*/ 6056248 w 6358156"/>
              <a:gd name="connsiteY36" fmla="*/ 2212271 h 4713183"/>
              <a:gd name="connsiteX37" fmla="*/ 6122732 w 6358156"/>
              <a:gd name="connsiteY37" fmla="*/ 2175575 h 4713183"/>
              <a:gd name="connsiteX38" fmla="*/ 1266938 w 6358156"/>
              <a:gd name="connsiteY38" fmla="*/ 171789 h 4713183"/>
              <a:gd name="connsiteX39" fmla="*/ 1326147 w 6358156"/>
              <a:gd name="connsiteY39" fmla="*/ 194358 h 4713183"/>
              <a:gd name="connsiteX40" fmla="*/ 1338177 w 6358156"/>
              <a:gd name="connsiteY40" fmla="*/ 202382 h 4713183"/>
              <a:gd name="connsiteX41" fmla="*/ 1418375 w 6358156"/>
              <a:gd name="connsiteY41" fmla="*/ 330772 h 4713183"/>
              <a:gd name="connsiteX42" fmla="*/ 1390306 w 6358156"/>
              <a:gd name="connsiteY42" fmla="*/ 655759 h 4713183"/>
              <a:gd name="connsiteX43" fmla="*/ 1125652 w 6358156"/>
              <a:gd name="connsiteY43" fmla="*/ 892478 h 4713183"/>
              <a:gd name="connsiteX44" fmla="*/ 1021394 w 6358156"/>
              <a:gd name="connsiteY44" fmla="*/ 944637 h 4713183"/>
              <a:gd name="connsiteX45" fmla="*/ 933176 w 6358156"/>
              <a:gd name="connsiteY45" fmla="*/ 960686 h 4713183"/>
              <a:gd name="connsiteX46" fmla="*/ 929166 w 6358156"/>
              <a:gd name="connsiteY46" fmla="*/ 908527 h 4713183"/>
              <a:gd name="connsiteX47" fmla="*/ 1145701 w 6358156"/>
              <a:gd name="connsiteY47" fmla="*/ 639711 h 4713183"/>
              <a:gd name="connsiteX48" fmla="*/ 1161741 w 6358156"/>
              <a:gd name="connsiteY48" fmla="*/ 338796 h 4713183"/>
              <a:gd name="connsiteX49" fmla="*/ 1245949 w 6358156"/>
              <a:gd name="connsiteY49" fmla="*/ 174297 h 4713183"/>
              <a:gd name="connsiteX50" fmla="*/ 1266938 w 6358156"/>
              <a:gd name="connsiteY50" fmla="*/ 171789 h 4713183"/>
              <a:gd name="connsiteX51" fmla="*/ 2060202 w 6358156"/>
              <a:gd name="connsiteY51" fmla="*/ 2301 h 4713183"/>
              <a:gd name="connsiteX52" fmla="*/ 2655825 w 6358156"/>
              <a:gd name="connsiteY52" fmla="*/ 271361 h 4713183"/>
              <a:gd name="connsiteX53" fmla="*/ 3057299 w 6358156"/>
              <a:gd name="connsiteY53" fmla="*/ 359606 h 4713183"/>
              <a:gd name="connsiteX54" fmla="*/ 3466802 w 6358156"/>
              <a:gd name="connsiteY54" fmla="*/ 143004 h 4713183"/>
              <a:gd name="connsiteX55" fmla="*/ 3972658 w 6358156"/>
              <a:gd name="connsiteY55" fmla="*/ 215205 h 4713183"/>
              <a:gd name="connsiteX56" fmla="*/ 4121204 w 6358156"/>
              <a:gd name="connsiteY56" fmla="*/ 363617 h 4713183"/>
              <a:gd name="connsiteX57" fmla="*/ 4635090 w 6358156"/>
              <a:gd name="connsiteY57" fmla="*/ 367628 h 4713183"/>
              <a:gd name="connsiteX58" fmla="*/ 4803708 w 6358156"/>
              <a:gd name="connsiteY58" fmla="*/ 175093 h 4713183"/>
              <a:gd name="connsiteX59" fmla="*/ 5911776 w 6358156"/>
              <a:gd name="connsiteY59" fmla="*/ 343561 h 4713183"/>
              <a:gd name="connsiteX60" fmla="*/ 6357412 w 6358156"/>
              <a:gd name="connsiteY60" fmla="*/ 1274147 h 4713183"/>
              <a:gd name="connsiteX61" fmla="*/ 6317264 w 6358156"/>
              <a:gd name="connsiteY61" fmla="*/ 1599050 h 4713183"/>
              <a:gd name="connsiteX62" fmla="*/ 6305220 w 6358156"/>
              <a:gd name="connsiteY62" fmla="*/ 1647183 h 4713183"/>
              <a:gd name="connsiteX63" fmla="*/ 6301205 w 6358156"/>
              <a:gd name="connsiteY63" fmla="*/ 1655206 h 4713183"/>
              <a:gd name="connsiteX64" fmla="*/ 6285146 w 6358156"/>
              <a:gd name="connsiteY64" fmla="*/ 1691306 h 4713183"/>
              <a:gd name="connsiteX65" fmla="*/ 6281132 w 6358156"/>
              <a:gd name="connsiteY65" fmla="*/ 1703339 h 4713183"/>
              <a:gd name="connsiteX66" fmla="*/ 6269087 w 6358156"/>
              <a:gd name="connsiteY66" fmla="*/ 1735429 h 4713183"/>
              <a:gd name="connsiteX67" fmla="*/ 6261058 w 6358156"/>
              <a:gd name="connsiteY67" fmla="*/ 1751473 h 4713183"/>
              <a:gd name="connsiteX68" fmla="*/ 6244998 w 6358156"/>
              <a:gd name="connsiteY68" fmla="*/ 1779551 h 4713183"/>
              <a:gd name="connsiteX69" fmla="*/ 6236969 w 6358156"/>
              <a:gd name="connsiteY69" fmla="*/ 1795596 h 4713183"/>
              <a:gd name="connsiteX70" fmla="*/ 6224925 w 6358156"/>
              <a:gd name="connsiteY70" fmla="*/ 1823674 h 4713183"/>
              <a:gd name="connsiteX71" fmla="*/ 6212881 w 6358156"/>
              <a:gd name="connsiteY71" fmla="*/ 1839718 h 4713183"/>
              <a:gd name="connsiteX72" fmla="*/ 6196822 w 6358156"/>
              <a:gd name="connsiteY72" fmla="*/ 1863785 h 4713183"/>
              <a:gd name="connsiteX73" fmla="*/ 6188792 w 6358156"/>
              <a:gd name="connsiteY73" fmla="*/ 1879830 h 4713183"/>
              <a:gd name="connsiteX74" fmla="*/ 6168718 w 6358156"/>
              <a:gd name="connsiteY74" fmla="*/ 1907908 h 4713183"/>
              <a:gd name="connsiteX75" fmla="*/ 6156674 w 6358156"/>
              <a:gd name="connsiteY75" fmla="*/ 1919941 h 4713183"/>
              <a:gd name="connsiteX76" fmla="*/ 6128572 w 6358156"/>
              <a:gd name="connsiteY76" fmla="*/ 1956042 h 4713183"/>
              <a:gd name="connsiteX77" fmla="*/ 6048276 w 6358156"/>
              <a:gd name="connsiteY77" fmla="*/ 2036264 h 4713183"/>
              <a:gd name="connsiteX78" fmla="*/ 6020174 w 6358156"/>
              <a:gd name="connsiteY78" fmla="*/ 2060331 h 4713183"/>
              <a:gd name="connsiteX79" fmla="*/ 5988056 w 6358156"/>
              <a:gd name="connsiteY79" fmla="*/ 2084398 h 4713183"/>
              <a:gd name="connsiteX80" fmla="*/ 5831481 w 6358156"/>
              <a:gd name="connsiteY80" fmla="*/ 2212755 h 4713183"/>
              <a:gd name="connsiteX81" fmla="*/ 5771260 w 6358156"/>
              <a:gd name="connsiteY81" fmla="*/ 2264900 h 4713183"/>
              <a:gd name="connsiteX82" fmla="*/ 5598626 w 6358156"/>
              <a:gd name="connsiteY82" fmla="*/ 2517602 h 4713183"/>
              <a:gd name="connsiteX83" fmla="*/ 5586582 w 6358156"/>
              <a:gd name="connsiteY83" fmla="*/ 2561724 h 4713183"/>
              <a:gd name="connsiteX84" fmla="*/ 5582568 w 6358156"/>
              <a:gd name="connsiteY84" fmla="*/ 2581780 h 4713183"/>
              <a:gd name="connsiteX85" fmla="*/ 5578552 w 6358156"/>
              <a:gd name="connsiteY85" fmla="*/ 2621891 h 4713183"/>
              <a:gd name="connsiteX86" fmla="*/ 5574538 w 6358156"/>
              <a:gd name="connsiteY86" fmla="*/ 2645958 h 4713183"/>
              <a:gd name="connsiteX87" fmla="*/ 5574538 w 6358156"/>
              <a:gd name="connsiteY87" fmla="*/ 2666014 h 4713183"/>
              <a:gd name="connsiteX88" fmla="*/ 5574538 w 6358156"/>
              <a:gd name="connsiteY88" fmla="*/ 2686070 h 4713183"/>
              <a:gd name="connsiteX89" fmla="*/ 5578552 w 6358156"/>
              <a:gd name="connsiteY89" fmla="*/ 2706126 h 4713183"/>
              <a:gd name="connsiteX90" fmla="*/ 5582568 w 6358156"/>
              <a:gd name="connsiteY90" fmla="*/ 2750248 h 4713183"/>
              <a:gd name="connsiteX91" fmla="*/ 5586582 w 6358156"/>
              <a:gd name="connsiteY91" fmla="*/ 2770304 h 4713183"/>
              <a:gd name="connsiteX92" fmla="*/ 5594612 w 6358156"/>
              <a:gd name="connsiteY92" fmla="*/ 2810415 h 4713183"/>
              <a:gd name="connsiteX93" fmla="*/ 5602641 w 6358156"/>
              <a:gd name="connsiteY93" fmla="*/ 2830471 h 4713183"/>
              <a:gd name="connsiteX94" fmla="*/ 5678921 w 6358156"/>
              <a:gd name="connsiteY94" fmla="*/ 3018995 h 4713183"/>
              <a:gd name="connsiteX95" fmla="*/ 5723083 w 6358156"/>
              <a:gd name="connsiteY95" fmla="*/ 3099218 h 4713183"/>
              <a:gd name="connsiteX96" fmla="*/ 5803378 w 6358156"/>
              <a:gd name="connsiteY96" fmla="*/ 3247630 h 4713183"/>
              <a:gd name="connsiteX97" fmla="*/ 5827466 w 6358156"/>
              <a:gd name="connsiteY97" fmla="*/ 3287741 h 4713183"/>
              <a:gd name="connsiteX98" fmla="*/ 5851554 w 6358156"/>
              <a:gd name="connsiteY98" fmla="*/ 3331864 h 4713183"/>
              <a:gd name="connsiteX99" fmla="*/ 5875643 w 6358156"/>
              <a:gd name="connsiteY99" fmla="*/ 3371976 h 4713183"/>
              <a:gd name="connsiteX100" fmla="*/ 5899732 w 6358156"/>
              <a:gd name="connsiteY100" fmla="*/ 3416098 h 4713183"/>
              <a:gd name="connsiteX101" fmla="*/ 5980026 w 6358156"/>
              <a:gd name="connsiteY101" fmla="*/ 3608633 h 4713183"/>
              <a:gd name="connsiteX102" fmla="*/ 6024188 w 6358156"/>
              <a:gd name="connsiteY102" fmla="*/ 3981670 h 4713183"/>
              <a:gd name="connsiteX103" fmla="*/ 6012144 w 6358156"/>
              <a:gd name="connsiteY103" fmla="*/ 4053870 h 4713183"/>
              <a:gd name="connsiteX104" fmla="*/ 5980026 w 6358156"/>
              <a:gd name="connsiteY104" fmla="*/ 4154149 h 4713183"/>
              <a:gd name="connsiteX105" fmla="*/ 5935864 w 6358156"/>
              <a:gd name="connsiteY105" fmla="*/ 4246405 h 4713183"/>
              <a:gd name="connsiteX106" fmla="*/ 5919805 w 6358156"/>
              <a:gd name="connsiteY106" fmla="*/ 4274483 h 4713183"/>
              <a:gd name="connsiteX107" fmla="*/ 5879658 w 6358156"/>
              <a:gd name="connsiteY107" fmla="*/ 4330639 h 4713183"/>
              <a:gd name="connsiteX108" fmla="*/ 5855570 w 6358156"/>
              <a:gd name="connsiteY108" fmla="*/ 4354706 h 4713183"/>
              <a:gd name="connsiteX109" fmla="*/ 4683266 w 6358156"/>
              <a:gd name="connsiteY109" fmla="*/ 4703676 h 4713183"/>
              <a:gd name="connsiteX110" fmla="*/ 4570854 w 6358156"/>
              <a:gd name="connsiteY110" fmla="*/ 4691642 h 4713183"/>
              <a:gd name="connsiteX111" fmla="*/ 4502604 w 6358156"/>
              <a:gd name="connsiteY111" fmla="*/ 4675598 h 4713183"/>
              <a:gd name="connsiteX112" fmla="*/ 4466471 w 6358156"/>
              <a:gd name="connsiteY112" fmla="*/ 4667575 h 4713183"/>
              <a:gd name="connsiteX113" fmla="*/ 4398220 w 6358156"/>
              <a:gd name="connsiteY113" fmla="*/ 4651531 h 4713183"/>
              <a:gd name="connsiteX114" fmla="*/ 4366102 w 6358156"/>
              <a:gd name="connsiteY114" fmla="*/ 4639497 h 4713183"/>
              <a:gd name="connsiteX115" fmla="*/ 4237631 w 6358156"/>
              <a:gd name="connsiteY115" fmla="*/ 4595375 h 4713183"/>
              <a:gd name="connsiteX116" fmla="*/ 4153322 w 6358156"/>
              <a:gd name="connsiteY116" fmla="*/ 4563286 h 4713183"/>
              <a:gd name="connsiteX117" fmla="*/ 3848202 w 6358156"/>
              <a:gd name="connsiteY117" fmla="*/ 4434929 h 4713183"/>
              <a:gd name="connsiteX118" fmla="*/ 2940871 w 6358156"/>
              <a:gd name="connsiteY118" fmla="*/ 4302561 h 4713183"/>
              <a:gd name="connsiteX119" fmla="*/ 2824444 w 6358156"/>
              <a:gd name="connsiteY119" fmla="*/ 4346684 h 4713183"/>
              <a:gd name="connsiteX120" fmla="*/ 2768238 w 6358156"/>
              <a:gd name="connsiteY120" fmla="*/ 4370751 h 4713183"/>
              <a:gd name="connsiteX121" fmla="*/ 2583560 w 6358156"/>
              <a:gd name="connsiteY121" fmla="*/ 4458996 h 4713183"/>
              <a:gd name="connsiteX122" fmla="*/ 2479177 w 6358156"/>
              <a:gd name="connsiteY122" fmla="*/ 4499107 h 4713183"/>
              <a:gd name="connsiteX123" fmla="*/ 1583891 w 6358156"/>
              <a:gd name="connsiteY123" fmla="*/ 4218327 h 4713183"/>
              <a:gd name="connsiteX124" fmla="*/ 1551773 w 6358156"/>
              <a:gd name="connsiteY124" fmla="*/ 4174205 h 4713183"/>
              <a:gd name="connsiteX125" fmla="*/ 1527685 w 6358156"/>
              <a:gd name="connsiteY125" fmla="*/ 4134093 h 4713183"/>
              <a:gd name="connsiteX126" fmla="*/ 1491552 w 6358156"/>
              <a:gd name="connsiteY126" fmla="*/ 4069915 h 4713183"/>
              <a:gd name="connsiteX127" fmla="*/ 1475493 w 6358156"/>
              <a:gd name="connsiteY127" fmla="*/ 4029803 h 4713183"/>
              <a:gd name="connsiteX128" fmla="*/ 1467464 w 6358156"/>
              <a:gd name="connsiteY128" fmla="*/ 4013759 h 4713183"/>
              <a:gd name="connsiteX129" fmla="*/ 1122196 w 6358156"/>
              <a:gd name="connsiteY129" fmla="*/ 3536432 h 4713183"/>
              <a:gd name="connsiteX130" fmla="*/ 1041902 w 6358156"/>
              <a:gd name="connsiteY130" fmla="*/ 3512366 h 4713183"/>
              <a:gd name="connsiteX131" fmla="*/ 1001754 w 6358156"/>
              <a:gd name="connsiteY131" fmla="*/ 3504343 h 4713183"/>
              <a:gd name="connsiteX132" fmla="*/ 993725 w 6358156"/>
              <a:gd name="connsiteY132" fmla="*/ 3500332 h 4713183"/>
              <a:gd name="connsiteX133" fmla="*/ 792988 w 6358156"/>
              <a:gd name="connsiteY133" fmla="*/ 3484288 h 4713183"/>
              <a:gd name="connsiteX134" fmla="*/ 764884 w 6358156"/>
              <a:gd name="connsiteY134" fmla="*/ 3484288 h 4713183"/>
              <a:gd name="connsiteX135" fmla="*/ 712693 w 6358156"/>
              <a:gd name="connsiteY135" fmla="*/ 3480276 h 4713183"/>
              <a:gd name="connsiteX136" fmla="*/ 584221 w 6358156"/>
              <a:gd name="connsiteY136" fmla="*/ 3472254 h 4713183"/>
              <a:gd name="connsiteX137" fmla="*/ 387499 w 6358156"/>
              <a:gd name="connsiteY137" fmla="*/ 3424120 h 4713183"/>
              <a:gd name="connsiteX138" fmla="*/ 363411 w 6358156"/>
              <a:gd name="connsiteY138" fmla="*/ 3412087 h 4713183"/>
              <a:gd name="connsiteX139" fmla="*/ 315234 w 6358156"/>
              <a:gd name="connsiteY139" fmla="*/ 3384009 h 4713183"/>
              <a:gd name="connsiteX140" fmla="*/ 238954 w 6358156"/>
              <a:gd name="connsiteY140" fmla="*/ 3323842 h 4713183"/>
              <a:gd name="connsiteX141" fmla="*/ 202821 w 6358156"/>
              <a:gd name="connsiteY141" fmla="*/ 3287741 h 4713183"/>
              <a:gd name="connsiteX142" fmla="*/ 182748 w 6358156"/>
              <a:gd name="connsiteY142" fmla="*/ 3271697 h 4713183"/>
              <a:gd name="connsiteX143" fmla="*/ 150630 w 6358156"/>
              <a:gd name="connsiteY143" fmla="*/ 3231585 h 4713183"/>
              <a:gd name="connsiteX144" fmla="*/ 122527 w 6358156"/>
              <a:gd name="connsiteY144" fmla="*/ 3191474 h 4713183"/>
              <a:gd name="connsiteX145" fmla="*/ 90409 w 6358156"/>
              <a:gd name="connsiteY145" fmla="*/ 3143340 h 4713183"/>
              <a:gd name="connsiteX146" fmla="*/ 78365 w 6358156"/>
              <a:gd name="connsiteY146" fmla="*/ 3115262 h 4713183"/>
              <a:gd name="connsiteX147" fmla="*/ 58291 w 6358156"/>
              <a:gd name="connsiteY147" fmla="*/ 3075151 h 4713183"/>
              <a:gd name="connsiteX148" fmla="*/ 10114 w 6358156"/>
              <a:gd name="connsiteY148" fmla="*/ 2698103 h 4713183"/>
              <a:gd name="connsiteX149" fmla="*/ 22158 w 6358156"/>
              <a:gd name="connsiteY149" fmla="*/ 2657992 h 4713183"/>
              <a:gd name="connsiteX150" fmla="*/ 22158 w 6358156"/>
              <a:gd name="connsiteY150" fmla="*/ 2645958 h 4713183"/>
              <a:gd name="connsiteX151" fmla="*/ 34203 w 6358156"/>
              <a:gd name="connsiteY151" fmla="*/ 2617880 h 4713183"/>
              <a:gd name="connsiteX152" fmla="*/ 38217 w 6358156"/>
              <a:gd name="connsiteY152" fmla="*/ 2605847 h 4713183"/>
              <a:gd name="connsiteX153" fmla="*/ 46247 w 6358156"/>
              <a:gd name="connsiteY153" fmla="*/ 2577769 h 4713183"/>
              <a:gd name="connsiteX154" fmla="*/ 54276 w 6358156"/>
              <a:gd name="connsiteY154" fmla="*/ 2565735 h 4713183"/>
              <a:gd name="connsiteX155" fmla="*/ 66320 w 6358156"/>
              <a:gd name="connsiteY155" fmla="*/ 2537657 h 4713183"/>
              <a:gd name="connsiteX156" fmla="*/ 70335 w 6358156"/>
              <a:gd name="connsiteY156" fmla="*/ 2525624 h 4713183"/>
              <a:gd name="connsiteX157" fmla="*/ 90409 w 6358156"/>
              <a:gd name="connsiteY157" fmla="*/ 2489524 h 4713183"/>
              <a:gd name="connsiteX158" fmla="*/ 94424 w 6358156"/>
              <a:gd name="connsiteY158" fmla="*/ 2481501 h 4713183"/>
              <a:gd name="connsiteX159" fmla="*/ 110483 w 6358156"/>
              <a:gd name="connsiteY159" fmla="*/ 2457435 h 4713183"/>
              <a:gd name="connsiteX160" fmla="*/ 122527 w 6358156"/>
              <a:gd name="connsiteY160" fmla="*/ 2441390 h 4713183"/>
              <a:gd name="connsiteX161" fmla="*/ 134571 w 6358156"/>
              <a:gd name="connsiteY161" fmla="*/ 2421334 h 4713183"/>
              <a:gd name="connsiteX162" fmla="*/ 146615 w 6358156"/>
              <a:gd name="connsiteY162" fmla="*/ 2409301 h 4713183"/>
              <a:gd name="connsiteX163" fmla="*/ 162674 w 6358156"/>
              <a:gd name="connsiteY163" fmla="*/ 2389245 h 4713183"/>
              <a:gd name="connsiteX164" fmla="*/ 174718 w 6358156"/>
              <a:gd name="connsiteY164" fmla="*/ 2377212 h 4713183"/>
              <a:gd name="connsiteX165" fmla="*/ 194792 w 6358156"/>
              <a:gd name="connsiteY165" fmla="*/ 2353145 h 4713183"/>
              <a:gd name="connsiteX166" fmla="*/ 210851 w 6358156"/>
              <a:gd name="connsiteY166" fmla="*/ 2337100 h 4713183"/>
              <a:gd name="connsiteX167" fmla="*/ 230925 w 6358156"/>
              <a:gd name="connsiteY167" fmla="*/ 2317044 h 4713183"/>
              <a:gd name="connsiteX168" fmla="*/ 242969 w 6358156"/>
              <a:gd name="connsiteY168" fmla="*/ 2305011 h 4713183"/>
              <a:gd name="connsiteX169" fmla="*/ 259028 w 6358156"/>
              <a:gd name="connsiteY169" fmla="*/ 2292978 h 4713183"/>
              <a:gd name="connsiteX170" fmla="*/ 275087 w 6358156"/>
              <a:gd name="connsiteY170" fmla="*/ 2280944 h 4713183"/>
              <a:gd name="connsiteX171" fmla="*/ 295160 w 6358156"/>
              <a:gd name="connsiteY171" fmla="*/ 2264900 h 4713183"/>
              <a:gd name="connsiteX172" fmla="*/ 311219 w 6358156"/>
              <a:gd name="connsiteY172" fmla="*/ 2252866 h 4713183"/>
              <a:gd name="connsiteX173" fmla="*/ 327278 w 6358156"/>
              <a:gd name="connsiteY173" fmla="*/ 2240833 h 4713183"/>
              <a:gd name="connsiteX174" fmla="*/ 463779 w 6358156"/>
              <a:gd name="connsiteY174" fmla="*/ 2172643 h 4713183"/>
              <a:gd name="connsiteX175" fmla="*/ 644442 w 6358156"/>
              <a:gd name="connsiteY175" fmla="*/ 2108465 h 4713183"/>
              <a:gd name="connsiteX176" fmla="*/ 648457 w 6358156"/>
              <a:gd name="connsiteY176" fmla="*/ 1574983 h 4713183"/>
              <a:gd name="connsiteX177" fmla="*/ 712693 w 6358156"/>
              <a:gd name="connsiteY177" fmla="*/ 1266125 h 4713183"/>
              <a:gd name="connsiteX178" fmla="*/ 1539729 w 6358156"/>
              <a:gd name="connsiteY178" fmla="*/ 692531 h 4713183"/>
              <a:gd name="connsiteX179" fmla="*/ 1848863 w 6358156"/>
              <a:gd name="connsiteY179" fmla="*/ 34703 h 4713183"/>
              <a:gd name="connsiteX180" fmla="*/ 2060202 w 6358156"/>
              <a:gd name="connsiteY180" fmla="*/ 2301 h 4713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</a:cxnLst>
            <a:rect l="l" t="t" r="r" b="b"/>
            <a:pathLst>
              <a:path w="6358156" h="4713183">
                <a:moveTo>
                  <a:pt x="3286680" y="4338824"/>
                </a:moveTo>
                <a:cubicBezTo>
                  <a:pt x="3319419" y="4339829"/>
                  <a:pt x="3351781" y="4342340"/>
                  <a:pt x="3382889" y="4346359"/>
                </a:cubicBezTo>
                <a:cubicBezTo>
                  <a:pt x="3515348" y="4370469"/>
                  <a:pt x="3619710" y="4418689"/>
                  <a:pt x="3712030" y="4470928"/>
                </a:cubicBezTo>
                <a:cubicBezTo>
                  <a:pt x="3740128" y="4487001"/>
                  <a:pt x="3772239" y="4507093"/>
                  <a:pt x="3796323" y="4523166"/>
                </a:cubicBezTo>
                <a:cubicBezTo>
                  <a:pt x="3816392" y="4539240"/>
                  <a:pt x="3840476" y="4555313"/>
                  <a:pt x="3832448" y="4571387"/>
                </a:cubicBezTo>
                <a:cubicBezTo>
                  <a:pt x="3824420" y="4587460"/>
                  <a:pt x="3800337" y="4587460"/>
                  <a:pt x="3776253" y="4579424"/>
                </a:cubicBezTo>
                <a:cubicBezTo>
                  <a:pt x="3655836" y="4547277"/>
                  <a:pt x="3559501" y="4499056"/>
                  <a:pt x="3419014" y="4491020"/>
                </a:cubicBezTo>
                <a:cubicBezTo>
                  <a:pt x="3302610" y="4482983"/>
                  <a:pt x="3186207" y="4495038"/>
                  <a:pt x="3073817" y="4515130"/>
                </a:cubicBezTo>
                <a:cubicBezTo>
                  <a:pt x="3005580" y="4527185"/>
                  <a:pt x="2901218" y="4527185"/>
                  <a:pt x="2865093" y="4487001"/>
                </a:cubicBezTo>
                <a:cubicBezTo>
                  <a:pt x="2853051" y="4470928"/>
                  <a:pt x="2857065" y="4454854"/>
                  <a:pt x="2873121" y="4438781"/>
                </a:cubicBezTo>
                <a:cubicBezTo>
                  <a:pt x="2873121" y="4434763"/>
                  <a:pt x="2877135" y="4434763"/>
                  <a:pt x="2881149" y="4430744"/>
                </a:cubicBezTo>
                <a:cubicBezTo>
                  <a:pt x="2909246" y="4406634"/>
                  <a:pt x="2953399" y="4386542"/>
                  <a:pt x="3005580" y="4370469"/>
                </a:cubicBezTo>
                <a:cubicBezTo>
                  <a:pt x="3086862" y="4346358"/>
                  <a:pt x="3188465" y="4335810"/>
                  <a:pt x="3286680" y="4338824"/>
                </a:cubicBezTo>
                <a:close/>
                <a:moveTo>
                  <a:pt x="764959" y="3572298"/>
                </a:moveTo>
                <a:cubicBezTo>
                  <a:pt x="873268" y="3576311"/>
                  <a:pt x="985588" y="3616439"/>
                  <a:pt x="1085874" y="3664594"/>
                </a:cubicBezTo>
                <a:cubicBezTo>
                  <a:pt x="1121976" y="3680645"/>
                  <a:pt x="1158079" y="3696696"/>
                  <a:pt x="1190171" y="3712748"/>
                </a:cubicBezTo>
                <a:cubicBezTo>
                  <a:pt x="1214239" y="3724786"/>
                  <a:pt x="1246331" y="3740838"/>
                  <a:pt x="1254353" y="3760902"/>
                </a:cubicBezTo>
                <a:cubicBezTo>
                  <a:pt x="1262376" y="3780966"/>
                  <a:pt x="1250342" y="3784979"/>
                  <a:pt x="1226273" y="3780966"/>
                </a:cubicBezTo>
                <a:cubicBezTo>
                  <a:pt x="1121976" y="3760902"/>
                  <a:pt x="1017679" y="3720773"/>
                  <a:pt x="917394" y="3728799"/>
                </a:cubicBezTo>
                <a:cubicBezTo>
                  <a:pt x="837165" y="3740838"/>
                  <a:pt x="772982" y="3776953"/>
                  <a:pt x="716822" y="3813069"/>
                </a:cubicBezTo>
                <a:cubicBezTo>
                  <a:pt x="684731" y="3837146"/>
                  <a:pt x="616536" y="3857210"/>
                  <a:pt x="560376" y="3813069"/>
                </a:cubicBezTo>
                <a:cubicBezTo>
                  <a:pt x="540319" y="3797018"/>
                  <a:pt x="524274" y="3776953"/>
                  <a:pt x="520262" y="3756889"/>
                </a:cubicBezTo>
                <a:cubicBezTo>
                  <a:pt x="520262" y="3752876"/>
                  <a:pt x="520262" y="3748863"/>
                  <a:pt x="520262" y="3748863"/>
                </a:cubicBezTo>
                <a:cubicBezTo>
                  <a:pt x="516251" y="3712748"/>
                  <a:pt x="524274" y="3680645"/>
                  <a:pt x="544331" y="3656568"/>
                </a:cubicBezTo>
                <a:cubicBezTo>
                  <a:pt x="588456" y="3600388"/>
                  <a:pt x="672696" y="3568285"/>
                  <a:pt x="764959" y="3572298"/>
                </a:cubicBezTo>
                <a:close/>
                <a:moveTo>
                  <a:pt x="6122732" y="2175575"/>
                </a:moveTo>
                <a:cubicBezTo>
                  <a:pt x="6130870" y="2174132"/>
                  <a:pt x="6139384" y="2174132"/>
                  <a:pt x="6148399" y="2176139"/>
                </a:cubicBezTo>
                <a:cubicBezTo>
                  <a:pt x="6176444" y="2184169"/>
                  <a:pt x="6180451" y="2208257"/>
                  <a:pt x="6164425" y="2232345"/>
                </a:cubicBezTo>
                <a:cubicBezTo>
                  <a:pt x="6100320" y="2348770"/>
                  <a:pt x="6008169" y="2445122"/>
                  <a:pt x="5988137" y="2581621"/>
                </a:cubicBezTo>
                <a:cubicBezTo>
                  <a:pt x="5976117" y="2698047"/>
                  <a:pt x="6004163" y="2814472"/>
                  <a:pt x="6040222" y="2922868"/>
                </a:cubicBezTo>
                <a:cubicBezTo>
                  <a:pt x="6064261" y="2991117"/>
                  <a:pt x="6068268" y="3095499"/>
                  <a:pt x="5988137" y="3127616"/>
                </a:cubicBezTo>
                <a:cubicBezTo>
                  <a:pt x="5960091" y="3139660"/>
                  <a:pt x="5924032" y="3135646"/>
                  <a:pt x="5891980" y="3123602"/>
                </a:cubicBezTo>
                <a:cubicBezTo>
                  <a:pt x="5887973" y="3119587"/>
                  <a:pt x="5883966" y="3119587"/>
                  <a:pt x="5879960" y="3115572"/>
                </a:cubicBezTo>
                <a:cubicBezTo>
                  <a:pt x="5827875" y="3087469"/>
                  <a:pt x="5787809" y="3043308"/>
                  <a:pt x="5755757" y="2995132"/>
                </a:cubicBezTo>
                <a:cubicBezTo>
                  <a:pt x="5691652" y="2886736"/>
                  <a:pt x="5675626" y="2742208"/>
                  <a:pt x="5711685" y="2625782"/>
                </a:cubicBezTo>
                <a:cubicBezTo>
                  <a:pt x="5751750" y="2493298"/>
                  <a:pt x="5847908" y="2388917"/>
                  <a:pt x="5948071" y="2296580"/>
                </a:cubicBezTo>
                <a:cubicBezTo>
                  <a:pt x="5984130" y="2268477"/>
                  <a:pt x="6020189" y="2240374"/>
                  <a:pt x="6056248" y="2212271"/>
                </a:cubicBezTo>
                <a:cubicBezTo>
                  <a:pt x="6077283" y="2197216"/>
                  <a:pt x="6098317" y="2179903"/>
                  <a:pt x="6122732" y="2175575"/>
                </a:cubicBezTo>
                <a:close/>
                <a:moveTo>
                  <a:pt x="1266938" y="171789"/>
                </a:moveTo>
                <a:cubicBezTo>
                  <a:pt x="1287802" y="172541"/>
                  <a:pt x="1308103" y="182321"/>
                  <a:pt x="1326147" y="194358"/>
                </a:cubicBezTo>
                <a:cubicBezTo>
                  <a:pt x="1330157" y="198370"/>
                  <a:pt x="1334167" y="198370"/>
                  <a:pt x="1338177" y="202382"/>
                </a:cubicBezTo>
                <a:cubicBezTo>
                  <a:pt x="1374266" y="238492"/>
                  <a:pt x="1402335" y="282626"/>
                  <a:pt x="1418375" y="330772"/>
                </a:cubicBezTo>
                <a:cubicBezTo>
                  <a:pt x="1454464" y="435089"/>
                  <a:pt x="1442434" y="559467"/>
                  <a:pt x="1390306" y="655759"/>
                </a:cubicBezTo>
                <a:cubicBezTo>
                  <a:pt x="1334167" y="760076"/>
                  <a:pt x="1229909" y="832296"/>
                  <a:pt x="1125652" y="892478"/>
                </a:cubicBezTo>
                <a:cubicBezTo>
                  <a:pt x="1093572" y="912539"/>
                  <a:pt x="1057483" y="928588"/>
                  <a:pt x="1021394" y="944637"/>
                </a:cubicBezTo>
                <a:cubicBezTo>
                  <a:pt x="993324" y="956673"/>
                  <a:pt x="965255" y="972722"/>
                  <a:pt x="933176" y="960686"/>
                </a:cubicBezTo>
                <a:cubicBezTo>
                  <a:pt x="913126" y="948649"/>
                  <a:pt x="913126" y="928588"/>
                  <a:pt x="929166" y="908527"/>
                </a:cubicBezTo>
                <a:cubicBezTo>
                  <a:pt x="1005354" y="820259"/>
                  <a:pt x="1105602" y="756064"/>
                  <a:pt x="1145701" y="639711"/>
                </a:cubicBezTo>
                <a:cubicBezTo>
                  <a:pt x="1177780" y="543418"/>
                  <a:pt x="1173770" y="439101"/>
                  <a:pt x="1161741" y="338796"/>
                </a:cubicBezTo>
                <a:cubicBezTo>
                  <a:pt x="1157731" y="274601"/>
                  <a:pt x="1169761" y="186333"/>
                  <a:pt x="1245949" y="174297"/>
                </a:cubicBezTo>
                <a:cubicBezTo>
                  <a:pt x="1252966" y="172291"/>
                  <a:pt x="1259984" y="171538"/>
                  <a:pt x="1266938" y="171789"/>
                </a:cubicBezTo>
                <a:close/>
                <a:moveTo>
                  <a:pt x="2060202" y="2301"/>
                </a:moveTo>
                <a:cubicBezTo>
                  <a:pt x="2271164" y="23171"/>
                  <a:pt x="2478174" y="181110"/>
                  <a:pt x="2655825" y="271361"/>
                </a:cubicBezTo>
                <a:cubicBezTo>
                  <a:pt x="2780282" y="335539"/>
                  <a:pt x="2916783" y="379662"/>
                  <a:pt x="3057299" y="359606"/>
                </a:cubicBezTo>
                <a:cubicBezTo>
                  <a:pt x="3221903" y="331528"/>
                  <a:pt x="3318256" y="207182"/>
                  <a:pt x="3466802" y="143004"/>
                </a:cubicBezTo>
                <a:cubicBezTo>
                  <a:pt x="3631406" y="74815"/>
                  <a:pt x="3836157" y="94870"/>
                  <a:pt x="3972658" y="215205"/>
                </a:cubicBezTo>
                <a:cubicBezTo>
                  <a:pt x="4024850" y="263338"/>
                  <a:pt x="4064997" y="319495"/>
                  <a:pt x="4121204" y="363617"/>
                </a:cubicBezTo>
                <a:cubicBezTo>
                  <a:pt x="4261720" y="483951"/>
                  <a:pt x="4494574" y="487963"/>
                  <a:pt x="4635090" y="367628"/>
                </a:cubicBezTo>
                <a:cubicBezTo>
                  <a:pt x="4699326" y="315483"/>
                  <a:pt x="4743488" y="239272"/>
                  <a:pt x="4803708" y="175093"/>
                </a:cubicBezTo>
                <a:cubicBezTo>
                  <a:pt x="5108828" y="-133765"/>
                  <a:pt x="5642788" y="94870"/>
                  <a:pt x="5911776" y="343561"/>
                </a:cubicBezTo>
                <a:cubicBezTo>
                  <a:pt x="6168718" y="580219"/>
                  <a:pt x="6341352" y="925177"/>
                  <a:pt x="6357412" y="1274147"/>
                </a:cubicBezTo>
                <a:cubicBezTo>
                  <a:pt x="6361426" y="1382448"/>
                  <a:pt x="6349382" y="1494760"/>
                  <a:pt x="6317264" y="1599050"/>
                </a:cubicBezTo>
                <a:cubicBezTo>
                  <a:pt x="6313249" y="1615094"/>
                  <a:pt x="6309234" y="1631139"/>
                  <a:pt x="6305220" y="1647183"/>
                </a:cubicBezTo>
                <a:cubicBezTo>
                  <a:pt x="6301205" y="1647183"/>
                  <a:pt x="6301205" y="1651195"/>
                  <a:pt x="6301205" y="1655206"/>
                </a:cubicBezTo>
                <a:cubicBezTo>
                  <a:pt x="6297190" y="1667239"/>
                  <a:pt x="6293176" y="1679273"/>
                  <a:pt x="6285146" y="1691306"/>
                </a:cubicBezTo>
                <a:cubicBezTo>
                  <a:pt x="6285146" y="1695317"/>
                  <a:pt x="6285146" y="1699328"/>
                  <a:pt x="6281132" y="1703339"/>
                </a:cubicBezTo>
                <a:cubicBezTo>
                  <a:pt x="6277116" y="1715373"/>
                  <a:pt x="6273102" y="1727406"/>
                  <a:pt x="6269087" y="1735429"/>
                </a:cubicBezTo>
                <a:cubicBezTo>
                  <a:pt x="6265072" y="1739440"/>
                  <a:pt x="6265072" y="1747462"/>
                  <a:pt x="6261058" y="1751473"/>
                </a:cubicBezTo>
                <a:cubicBezTo>
                  <a:pt x="6257043" y="1759495"/>
                  <a:pt x="6253028" y="1771529"/>
                  <a:pt x="6244998" y="1779551"/>
                </a:cubicBezTo>
                <a:cubicBezTo>
                  <a:pt x="6244998" y="1783562"/>
                  <a:pt x="6240984" y="1791585"/>
                  <a:pt x="6236969" y="1795596"/>
                </a:cubicBezTo>
                <a:cubicBezTo>
                  <a:pt x="6232954" y="1803618"/>
                  <a:pt x="6228940" y="1815651"/>
                  <a:pt x="6224925" y="1823674"/>
                </a:cubicBezTo>
                <a:cubicBezTo>
                  <a:pt x="6220910" y="1827685"/>
                  <a:pt x="6216896" y="1831696"/>
                  <a:pt x="6212881" y="1839718"/>
                </a:cubicBezTo>
                <a:cubicBezTo>
                  <a:pt x="6208866" y="1847741"/>
                  <a:pt x="6200836" y="1855763"/>
                  <a:pt x="6196822" y="1863785"/>
                </a:cubicBezTo>
                <a:cubicBezTo>
                  <a:pt x="6192807" y="1867796"/>
                  <a:pt x="6188792" y="1875819"/>
                  <a:pt x="6188792" y="1879830"/>
                </a:cubicBezTo>
                <a:cubicBezTo>
                  <a:pt x="6180763" y="1887852"/>
                  <a:pt x="6172734" y="1895874"/>
                  <a:pt x="6168718" y="1907908"/>
                </a:cubicBezTo>
                <a:cubicBezTo>
                  <a:pt x="6164704" y="1911919"/>
                  <a:pt x="6160689" y="1915930"/>
                  <a:pt x="6156674" y="1919941"/>
                </a:cubicBezTo>
                <a:cubicBezTo>
                  <a:pt x="6148645" y="1931975"/>
                  <a:pt x="6136601" y="1944008"/>
                  <a:pt x="6128572" y="1956042"/>
                </a:cubicBezTo>
                <a:cubicBezTo>
                  <a:pt x="6100468" y="1984119"/>
                  <a:pt x="6076380" y="2008186"/>
                  <a:pt x="6048276" y="2036264"/>
                </a:cubicBezTo>
                <a:cubicBezTo>
                  <a:pt x="6040247" y="2044287"/>
                  <a:pt x="6028203" y="2052309"/>
                  <a:pt x="6020174" y="2060331"/>
                </a:cubicBezTo>
                <a:cubicBezTo>
                  <a:pt x="6008130" y="2068354"/>
                  <a:pt x="6000100" y="2076376"/>
                  <a:pt x="5988056" y="2084398"/>
                </a:cubicBezTo>
                <a:cubicBezTo>
                  <a:pt x="5935864" y="2128521"/>
                  <a:pt x="5883672" y="2168632"/>
                  <a:pt x="5831481" y="2212755"/>
                </a:cubicBezTo>
                <a:cubicBezTo>
                  <a:pt x="5811407" y="2228799"/>
                  <a:pt x="5791334" y="2248855"/>
                  <a:pt x="5771260" y="2264900"/>
                </a:cubicBezTo>
                <a:cubicBezTo>
                  <a:pt x="5682936" y="2349134"/>
                  <a:pt x="5626730" y="2437379"/>
                  <a:pt x="5598626" y="2517602"/>
                </a:cubicBezTo>
                <a:cubicBezTo>
                  <a:pt x="5594612" y="2533646"/>
                  <a:pt x="5590597" y="2545680"/>
                  <a:pt x="5586582" y="2561724"/>
                </a:cubicBezTo>
                <a:cubicBezTo>
                  <a:pt x="5586582" y="2569747"/>
                  <a:pt x="5582568" y="2573758"/>
                  <a:pt x="5582568" y="2581780"/>
                </a:cubicBezTo>
                <a:cubicBezTo>
                  <a:pt x="5578552" y="2597825"/>
                  <a:pt x="5578552" y="2609858"/>
                  <a:pt x="5578552" y="2621891"/>
                </a:cubicBezTo>
                <a:cubicBezTo>
                  <a:pt x="5578552" y="2629914"/>
                  <a:pt x="5574538" y="2637936"/>
                  <a:pt x="5574538" y="2645958"/>
                </a:cubicBezTo>
                <a:cubicBezTo>
                  <a:pt x="5574538" y="2649969"/>
                  <a:pt x="5574538" y="2657992"/>
                  <a:pt x="5574538" y="2666014"/>
                </a:cubicBezTo>
                <a:cubicBezTo>
                  <a:pt x="5574538" y="2674036"/>
                  <a:pt x="5574538" y="2678048"/>
                  <a:pt x="5574538" y="2686070"/>
                </a:cubicBezTo>
                <a:cubicBezTo>
                  <a:pt x="5574538" y="2694092"/>
                  <a:pt x="5578552" y="2698103"/>
                  <a:pt x="5578552" y="2706126"/>
                </a:cubicBezTo>
                <a:cubicBezTo>
                  <a:pt x="5578552" y="2722170"/>
                  <a:pt x="5578552" y="2734204"/>
                  <a:pt x="5582568" y="2750248"/>
                </a:cubicBezTo>
                <a:cubicBezTo>
                  <a:pt x="5582568" y="2754259"/>
                  <a:pt x="5586582" y="2762282"/>
                  <a:pt x="5586582" y="2770304"/>
                </a:cubicBezTo>
                <a:cubicBezTo>
                  <a:pt x="5590597" y="2782337"/>
                  <a:pt x="5590597" y="2798382"/>
                  <a:pt x="5594612" y="2810415"/>
                </a:cubicBezTo>
                <a:cubicBezTo>
                  <a:pt x="5598626" y="2818438"/>
                  <a:pt x="5598626" y="2826460"/>
                  <a:pt x="5602641" y="2830471"/>
                </a:cubicBezTo>
                <a:cubicBezTo>
                  <a:pt x="5618700" y="2894649"/>
                  <a:pt x="5646803" y="2954816"/>
                  <a:pt x="5678921" y="3018995"/>
                </a:cubicBezTo>
                <a:cubicBezTo>
                  <a:pt x="5690965" y="3047073"/>
                  <a:pt x="5707024" y="3075151"/>
                  <a:pt x="5723083" y="3099218"/>
                </a:cubicBezTo>
                <a:cubicBezTo>
                  <a:pt x="5747172" y="3151363"/>
                  <a:pt x="5775274" y="3199496"/>
                  <a:pt x="5803378" y="3247630"/>
                </a:cubicBezTo>
                <a:cubicBezTo>
                  <a:pt x="5811407" y="3259663"/>
                  <a:pt x="5819436" y="3275708"/>
                  <a:pt x="5827466" y="3287741"/>
                </a:cubicBezTo>
                <a:cubicBezTo>
                  <a:pt x="5835496" y="3303786"/>
                  <a:pt x="5843525" y="3315819"/>
                  <a:pt x="5851554" y="3331864"/>
                </a:cubicBezTo>
                <a:cubicBezTo>
                  <a:pt x="5859584" y="3343898"/>
                  <a:pt x="5867614" y="3359942"/>
                  <a:pt x="5875643" y="3371976"/>
                </a:cubicBezTo>
                <a:cubicBezTo>
                  <a:pt x="5883672" y="3388020"/>
                  <a:pt x="5891702" y="3400054"/>
                  <a:pt x="5899732" y="3416098"/>
                </a:cubicBezTo>
                <a:cubicBezTo>
                  <a:pt x="5931850" y="3480276"/>
                  <a:pt x="5959952" y="3544455"/>
                  <a:pt x="5980026" y="3608633"/>
                </a:cubicBezTo>
                <a:cubicBezTo>
                  <a:pt x="6020174" y="3745012"/>
                  <a:pt x="6036232" y="3873369"/>
                  <a:pt x="6024188" y="3981670"/>
                </a:cubicBezTo>
                <a:cubicBezTo>
                  <a:pt x="6020174" y="4005736"/>
                  <a:pt x="6016158" y="4029803"/>
                  <a:pt x="6012144" y="4053870"/>
                </a:cubicBezTo>
                <a:cubicBezTo>
                  <a:pt x="6004114" y="4089971"/>
                  <a:pt x="5992070" y="4122060"/>
                  <a:pt x="5980026" y="4154149"/>
                </a:cubicBezTo>
                <a:cubicBezTo>
                  <a:pt x="5967982" y="4186238"/>
                  <a:pt x="5951923" y="4218327"/>
                  <a:pt x="5935864" y="4246405"/>
                </a:cubicBezTo>
                <a:cubicBezTo>
                  <a:pt x="5931850" y="4254427"/>
                  <a:pt x="5923820" y="4266461"/>
                  <a:pt x="5919805" y="4274483"/>
                </a:cubicBezTo>
                <a:cubicBezTo>
                  <a:pt x="5907761" y="4294539"/>
                  <a:pt x="5891702" y="4310583"/>
                  <a:pt x="5879658" y="4330639"/>
                </a:cubicBezTo>
                <a:cubicBezTo>
                  <a:pt x="5871628" y="4338661"/>
                  <a:pt x="5863599" y="4346684"/>
                  <a:pt x="5855570" y="4354706"/>
                </a:cubicBezTo>
                <a:cubicBezTo>
                  <a:pt x="5602641" y="4639497"/>
                  <a:pt x="5108828" y="4747798"/>
                  <a:pt x="4683266" y="4703676"/>
                </a:cubicBezTo>
                <a:cubicBezTo>
                  <a:pt x="4647134" y="4699665"/>
                  <a:pt x="4606986" y="4695653"/>
                  <a:pt x="4570854" y="4691642"/>
                </a:cubicBezTo>
                <a:cubicBezTo>
                  <a:pt x="4546766" y="4687631"/>
                  <a:pt x="4522677" y="4679609"/>
                  <a:pt x="4502604" y="4675598"/>
                </a:cubicBezTo>
                <a:cubicBezTo>
                  <a:pt x="4490559" y="4675598"/>
                  <a:pt x="4478515" y="4671587"/>
                  <a:pt x="4466471" y="4667575"/>
                </a:cubicBezTo>
                <a:cubicBezTo>
                  <a:pt x="4442382" y="4663564"/>
                  <a:pt x="4422308" y="4659553"/>
                  <a:pt x="4398220" y="4651531"/>
                </a:cubicBezTo>
                <a:cubicBezTo>
                  <a:pt x="4386176" y="4647520"/>
                  <a:pt x="4378146" y="4643508"/>
                  <a:pt x="4366102" y="4639497"/>
                </a:cubicBezTo>
                <a:cubicBezTo>
                  <a:pt x="4321940" y="4627464"/>
                  <a:pt x="4281793" y="4611419"/>
                  <a:pt x="4237631" y="4595375"/>
                </a:cubicBezTo>
                <a:cubicBezTo>
                  <a:pt x="4209528" y="4587352"/>
                  <a:pt x="4181424" y="4575319"/>
                  <a:pt x="4153322" y="4563286"/>
                </a:cubicBezTo>
                <a:cubicBezTo>
                  <a:pt x="4052953" y="4523174"/>
                  <a:pt x="3948570" y="4479052"/>
                  <a:pt x="3848202" y="4434929"/>
                </a:cubicBezTo>
                <a:cubicBezTo>
                  <a:pt x="3555126" y="4318606"/>
                  <a:pt x="3250006" y="4222338"/>
                  <a:pt x="2940871" y="4302561"/>
                </a:cubicBezTo>
                <a:cubicBezTo>
                  <a:pt x="2900724" y="4314595"/>
                  <a:pt x="2860577" y="4330639"/>
                  <a:pt x="2824444" y="4346684"/>
                </a:cubicBezTo>
                <a:cubicBezTo>
                  <a:pt x="2804370" y="4354706"/>
                  <a:pt x="2784297" y="4362728"/>
                  <a:pt x="2768238" y="4370751"/>
                </a:cubicBezTo>
                <a:cubicBezTo>
                  <a:pt x="2704002" y="4402840"/>
                  <a:pt x="2647796" y="4434929"/>
                  <a:pt x="2583560" y="4458996"/>
                </a:cubicBezTo>
                <a:cubicBezTo>
                  <a:pt x="2551442" y="4475040"/>
                  <a:pt x="2515310" y="4491085"/>
                  <a:pt x="2479177" y="4499107"/>
                </a:cubicBezTo>
                <a:cubicBezTo>
                  <a:pt x="2137924" y="4607408"/>
                  <a:pt x="1788642" y="4479052"/>
                  <a:pt x="1583891" y="4218327"/>
                </a:cubicBezTo>
                <a:cubicBezTo>
                  <a:pt x="1571847" y="4202283"/>
                  <a:pt x="1563817" y="4190249"/>
                  <a:pt x="1551773" y="4174205"/>
                </a:cubicBezTo>
                <a:cubicBezTo>
                  <a:pt x="1543744" y="4162171"/>
                  <a:pt x="1535714" y="4146127"/>
                  <a:pt x="1527685" y="4134093"/>
                </a:cubicBezTo>
                <a:cubicBezTo>
                  <a:pt x="1515640" y="4114037"/>
                  <a:pt x="1503596" y="4089971"/>
                  <a:pt x="1491552" y="4069915"/>
                </a:cubicBezTo>
                <a:cubicBezTo>
                  <a:pt x="1487537" y="4057881"/>
                  <a:pt x="1479508" y="4041837"/>
                  <a:pt x="1475493" y="4029803"/>
                </a:cubicBezTo>
                <a:cubicBezTo>
                  <a:pt x="1471478" y="4025792"/>
                  <a:pt x="1471478" y="4021781"/>
                  <a:pt x="1467464" y="4013759"/>
                </a:cubicBezTo>
                <a:cubicBezTo>
                  <a:pt x="1391184" y="3825235"/>
                  <a:pt x="1326948" y="3620666"/>
                  <a:pt x="1122196" y="3536432"/>
                </a:cubicBezTo>
                <a:cubicBezTo>
                  <a:pt x="1094093" y="3528410"/>
                  <a:pt x="1070005" y="3516377"/>
                  <a:pt x="1041902" y="3512366"/>
                </a:cubicBezTo>
                <a:cubicBezTo>
                  <a:pt x="1029857" y="3508354"/>
                  <a:pt x="1013799" y="3504343"/>
                  <a:pt x="1001754" y="3504343"/>
                </a:cubicBezTo>
                <a:cubicBezTo>
                  <a:pt x="997740" y="3500332"/>
                  <a:pt x="993725" y="3500332"/>
                  <a:pt x="993725" y="3500332"/>
                </a:cubicBezTo>
                <a:cubicBezTo>
                  <a:pt x="925474" y="3488299"/>
                  <a:pt x="857223" y="3488299"/>
                  <a:pt x="792988" y="3484288"/>
                </a:cubicBezTo>
                <a:cubicBezTo>
                  <a:pt x="780943" y="3484288"/>
                  <a:pt x="772914" y="3484288"/>
                  <a:pt x="764884" y="3484288"/>
                </a:cubicBezTo>
                <a:cubicBezTo>
                  <a:pt x="748826" y="3484288"/>
                  <a:pt x="732767" y="3484288"/>
                  <a:pt x="712693" y="3480276"/>
                </a:cubicBezTo>
                <a:cubicBezTo>
                  <a:pt x="672546" y="3480276"/>
                  <a:pt x="628383" y="3480276"/>
                  <a:pt x="584221" y="3472254"/>
                </a:cubicBezTo>
                <a:cubicBezTo>
                  <a:pt x="519986" y="3464232"/>
                  <a:pt x="451735" y="3452198"/>
                  <a:pt x="387499" y="3424120"/>
                </a:cubicBezTo>
                <a:cubicBezTo>
                  <a:pt x="379470" y="3420109"/>
                  <a:pt x="371440" y="3416098"/>
                  <a:pt x="363411" y="3412087"/>
                </a:cubicBezTo>
                <a:cubicBezTo>
                  <a:pt x="347352" y="3404065"/>
                  <a:pt x="331293" y="3392031"/>
                  <a:pt x="315234" y="3384009"/>
                </a:cubicBezTo>
                <a:cubicBezTo>
                  <a:pt x="287131" y="3363953"/>
                  <a:pt x="263043" y="3343898"/>
                  <a:pt x="238954" y="3323842"/>
                </a:cubicBezTo>
                <a:cubicBezTo>
                  <a:pt x="222895" y="3311808"/>
                  <a:pt x="210851" y="3299775"/>
                  <a:pt x="202821" y="3287741"/>
                </a:cubicBezTo>
                <a:cubicBezTo>
                  <a:pt x="194792" y="3283730"/>
                  <a:pt x="190777" y="3275708"/>
                  <a:pt x="182748" y="3271697"/>
                </a:cubicBezTo>
                <a:cubicBezTo>
                  <a:pt x="174718" y="3259663"/>
                  <a:pt x="162674" y="3243619"/>
                  <a:pt x="150630" y="3231585"/>
                </a:cubicBezTo>
                <a:cubicBezTo>
                  <a:pt x="142600" y="3219552"/>
                  <a:pt x="130556" y="3207519"/>
                  <a:pt x="122527" y="3191474"/>
                </a:cubicBezTo>
                <a:cubicBezTo>
                  <a:pt x="110483" y="3175429"/>
                  <a:pt x="102453" y="3159385"/>
                  <a:pt x="90409" y="3143340"/>
                </a:cubicBezTo>
                <a:cubicBezTo>
                  <a:pt x="86394" y="3135318"/>
                  <a:pt x="82379" y="3123285"/>
                  <a:pt x="78365" y="3115262"/>
                </a:cubicBezTo>
                <a:cubicBezTo>
                  <a:pt x="70335" y="3103229"/>
                  <a:pt x="62306" y="3087184"/>
                  <a:pt x="58291" y="3075151"/>
                </a:cubicBezTo>
                <a:cubicBezTo>
                  <a:pt x="6099" y="2958828"/>
                  <a:pt x="-13974" y="2826460"/>
                  <a:pt x="10114" y="2698103"/>
                </a:cubicBezTo>
                <a:cubicBezTo>
                  <a:pt x="14129" y="2686070"/>
                  <a:pt x="18144" y="2670025"/>
                  <a:pt x="22158" y="2657992"/>
                </a:cubicBezTo>
                <a:cubicBezTo>
                  <a:pt x="22158" y="2653981"/>
                  <a:pt x="22158" y="2649969"/>
                  <a:pt x="22158" y="2645958"/>
                </a:cubicBezTo>
                <a:cubicBezTo>
                  <a:pt x="26173" y="2637936"/>
                  <a:pt x="30188" y="2625903"/>
                  <a:pt x="34203" y="2617880"/>
                </a:cubicBezTo>
                <a:cubicBezTo>
                  <a:pt x="34203" y="2613869"/>
                  <a:pt x="34203" y="2609858"/>
                  <a:pt x="38217" y="2605847"/>
                </a:cubicBezTo>
                <a:cubicBezTo>
                  <a:pt x="42232" y="2593813"/>
                  <a:pt x="42232" y="2585791"/>
                  <a:pt x="46247" y="2577769"/>
                </a:cubicBezTo>
                <a:cubicBezTo>
                  <a:pt x="50262" y="2573758"/>
                  <a:pt x="50262" y="2569747"/>
                  <a:pt x="54276" y="2565735"/>
                </a:cubicBezTo>
                <a:cubicBezTo>
                  <a:pt x="58291" y="2553702"/>
                  <a:pt x="62306" y="2545680"/>
                  <a:pt x="66320" y="2537657"/>
                </a:cubicBezTo>
                <a:cubicBezTo>
                  <a:pt x="66320" y="2533646"/>
                  <a:pt x="70335" y="2529635"/>
                  <a:pt x="70335" y="2525624"/>
                </a:cubicBezTo>
                <a:cubicBezTo>
                  <a:pt x="74350" y="2513591"/>
                  <a:pt x="82379" y="2501557"/>
                  <a:pt x="90409" y="2489524"/>
                </a:cubicBezTo>
                <a:cubicBezTo>
                  <a:pt x="90409" y="2485513"/>
                  <a:pt x="94424" y="2485513"/>
                  <a:pt x="94424" y="2481501"/>
                </a:cubicBezTo>
                <a:cubicBezTo>
                  <a:pt x="102453" y="2473479"/>
                  <a:pt x="106468" y="2465457"/>
                  <a:pt x="110483" y="2457435"/>
                </a:cubicBezTo>
                <a:cubicBezTo>
                  <a:pt x="114497" y="2449412"/>
                  <a:pt x="118512" y="2445401"/>
                  <a:pt x="122527" y="2441390"/>
                </a:cubicBezTo>
                <a:cubicBezTo>
                  <a:pt x="126542" y="2433368"/>
                  <a:pt x="130556" y="2429357"/>
                  <a:pt x="134571" y="2421334"/>
                </a:cubicBezTo>
                <a:cubicBezTo>
                  <a:pt x="138586" y="2417323"/>
                  <a:pt x="142600" y="2413312"/>
                  <a:pt x="146615" y="2409301"/>
                </a:cubicBezTo>
                <a:cubicBezTo>
                  <a:pt x="150630" y="2401279"/>
                  <a:pt x="154645" y="2397267"/>
                  <a:pt x="162674" y="2389245"/>
                </a:cubicBezTo>
                <a:cubicBezTo>
                  <a:pt x="166689" y="2385234"/>
                  <a:pt x="170704" y="2381223"/>
                  <a:pt x="174718" y="2377212"/>
                </a:cubicBezTo>
                <a:cubicBezTo>
                  <a:pt x="178733" y="2369189"/>
                  <a:pt x="186763" y="2361167"/>
                  <a:pt x="194792" y="2353145"/>
                </a:cubicBezTo>
                <a:cubicBezTo>
                  <a:pt x="198807" y="2349134"/>
                  <a:pt x="202821" y="2341111"/>
                  <a:pt x="210851" y="2337100"/>
                </a:cubicBezTo>
                <a:cubicBezTo>
                  <a:pt x="214866" y="2329078"/>
                  <a:pt x="222895" y="2325067"/>
                  <a:pt x="230925" y="2317044"/>
                </a:cubicBezTo>
                <a:cubicBezTo>
                  <a:pt x="234939" y="2313033"/>
                  <a:pt x="238954" y="2309022"/>
                  <a:pt x="242969" y="2305011"/>
                </a:cubicBezTo>
                <a:cubicBezTo>
                  <a:pt x="250998" y="2301000"/>
                  <a:pt x="255013" y="2296989"/>
                  <a:pt x="259028" y="2292978"/>
                </a:cubicBezTo>
                <a:cubicBezTo>
                  <a:pt x="267057" y="2288966"/>
                  <a:pt x="271072" y="2284955"/>
                  <a:pt x="275087" y="2280944"/>
                </a:cubicBezTo>
                <a:cubicBezTo>
                  <a:pt x="283116" y="2272922"/>
                  <a:pt x="287131" y="2268911"/>
                  <a:pt x="295160" y="2264900"/>
                </a:cubicBezTo>
                <a:cubicBezTo>
                  <a:pt x="299175" y="2260888"/>
                  <a:pt x="303190" y="2256877"/>
                  <a:pt x="311219" y="2252866"/>
                </a:cubicBezTo>
                <a:cubicBezTo>
                  <a:pt x="315234" y="2248855"/>
                  <a:pt x="323264" y="2244844"/>
                  <a:pt x="327278" y="2240833"/>
                </a:cubicBezTo>
                <a:cubicBezTo>
                  <a:pt x="371440" y="2216766"/>
                  <a:pt x="415602" y="2192699"/>
                  <a:pt x="463779" y="2172643"/>
                </a:cubicBezTo>
                <a:cubicBezTo>
                  <a:pt x="524000" y="2152588"/>
                  <a:pt x="588236" y="2136543"/>
                  <a:pt x="644442" y="2108465"/>
                </a:cubicBezTo>
                <a:cubicBezTo>
                  <a:pt x="873282" y="1980108"/>
                  <a:pt x="672546" y="1755484"/>
                  <a:pt x="648457" y="1574983"/>
                </a:cubicBezTo>
                <a:cubicBezTo>
                  <a:pt x="636413" y="1466682"/>
                  <a:pt x="652472" y="1354370"/>
                  <a:pt x="712693" y="1266125"/>
                </a:cubicBezTo>
                <a:cubicBezTo>
                  <a:pt x="909415" y="961278"/>
                  <a:pt x="1395198" y="1053534"/>
                  <a:pt x="1539729" y="692531"/>
                </a:cubicBezTo>
                <a:cubicBezTo>
                  <a:pt x="1632068" y="455873"/>
                  <a:pt x="1567832" y="155037"/>
                  <a:pt x="1848863" y="34703"/>
                </a:cubicBezTo>
                <a:cubicBezTo>
                  <a:pt x="1919121" y="3617"/>
                  <a:pt x="1989881" y="-4656"/>
                  <a:pt x="2060202" y="2301"/>
                </a:cubicBezTo>
                <a:close/>
              </a:path>
            </a:pathLst>
          </a:custGeom>
          <a:ln w="25400">
            <a:gradFill flip="none" rotWithShape="1">
              <a:gsLst>
                <a:gs pos="0">
                  <a:srgbClr val="F5AD14">
                    <a:lumMod val="100000"/>
                  </a:srgbClr>
                </a:gs>
                <a:gs pos="100000">
                  <a:srgbClr val="F01D06"/>
                </a:gs>
              </a:gsLst>
              <a:lin ang="2700000" scaled="1"/>
            </a:gradFill>
          </a:ln>
          <a:effec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文本框 4"/>
          <p:cNvSpPr txBox="1">
            <a:spLocks noChangeArrowheads="1"/>
          </p:cNvSpPr>
          <p:nvPr/>
        </p:nvSpPr>
        <p:spPr bwMode="auto">
          <a:xfrm>
            <a:off x="1170632" y="1267970"/>
            <a:ext cx="9582150" cy="1166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例</a:t>
            </a:r>
            <a:r>
              <a:rPr lang="en-US" altLang="zh-CN" sz="28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</a:t>
            </a:r>
            <a:r>
              <a:rPr lang="zh-CN" altLang="en-US" sz="28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：把20朵鲜艳的红花平均分给4个小朋友，每个小朋友分（      ）朵。</a:t>
            </a: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1170632" y="2543522"/>
            <a:ext cx="198002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错误答案：</a:t>
            </a:r>
          </a:p>
        </p:txBody>
      </p:sp>
      <p:sp>
        <p:nvSpPr>
          <p:cNvPr id="16386" name="文本框 2"/>
          <p:cNvSpPr txBox="1">
            <a:spLocks noChangeArrowheads="1"/>
          </p:cNvSpPr>
          <p:nvPr/>
        </p:nvSpPr>
        <p:spPr bwMode="auto">
          <a:xfrm>
            <a:off x="3024348" y="2543522"/>
            <a:ext cx="7239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4</a:t>
            </a: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4361093" y="2543522"/>
            <a:ext cx="198002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正确答案：</a:t>
            </a:r>
          </a:p>
        </p:txBody>
      </p:sp>
      <p:sp>
        <p:nvSpPr>
          <p:cNvPr id="5" name="文本框 2"/>
          <p:cNvSpPr txBox="1">
            <a:spLocks noChangeArrowheads="1"/>
          </p:cNvSpPr>
          <p:nvPr/>
        </p:nvSpPr>
        <p:spPr bwMode="auto">
          <a:xfrm>
            <a:off x="6214809" y="2543522"/>
            <a:ext cx="7239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5</a:t>
            </a: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07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/>
              <a:t>易错提醒</a:t>
            </a: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1170632" y="3301555"/>
            <a:ext cx="14670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错因分析：</a:t>
            </a: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2509700" y="3293380"/>
            <a:ext cx="8651944" cy="102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solidFill>
                  <a:srgbClr val="000000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此题错在没有明确题意。把</a:t>
            </a:r>
            <a:r>
              <a:rPr lang="en-US" altLang="zh-CN" sz="1600">
                <a:solidFill>
                  <a:srgbClr val="000000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20</a:t>
            </a:r>
            <a:r>
              <a:rPr lang="zh-CN" altLang="en-US" sz="1600">
                <a:solidFill>
                  <a:srgbClr val="000000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朵红花平均分给</a:t>
            </a:r>
            <a:r>
              <a:rPr lang="en-US" altLang="zh-CN" sz="1600">
                <a:solidFill>
                  <a:srgbClr val="000000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4</a:t>
            </a:r>
            <a:r>
              <a:rPr lang="zh-CN" altLang="en-US" sz="1600">
                <a:solidFill>
                  <a:srgbClr val="000000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个小朋友，也就是平均分成</a:t>
            </a:r>
            <a:r>
              <a:rPr lang="en-US" altLang="zh-CN" sz="1600">
                <a:solidFill>
                  <a:srgbClr val="000000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4</a:t>
            </a:r>
            <a:r>
              <a:rPr lang="zh-CN" altLang="en-US" sz="1600">
                <a:solidFill>
                  <a:srgbClr val="000000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份，每份应该是</a:t>
            </a:r>
            <a:r>
              <a:rPr lang="en-US" altLang="zh-CN" sz="1600">
                <a:solidFill>
                  <a:srgbClr val="000000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5</a:t>
            </a:r>
            <a:r>
              <a:rPr lang="zh-CN" altLang="en-US" sz="1600">
                <a:solidFill>
                  <a:srgbClr val="000000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朵。如果每个小朋友分</a:t>
            </a:r>
            <a:r>
              <a:rPr lang="en-US" altLang="zh-CN" sz="1600">
                <a:solidFill>
                  <a:srgbClr val="000000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4</a:t>
            </a:r>
            <a:r>
              <a:rPr lang="zh-CN" altLang="en-US" sz="1600">
                <a:solidFill>
                  <a:srgbClr val="000000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朵，</a:t>
            </a:r>
            <a:r>
              <a:rPr lang="en-US" altLang="zh-CN" sz="1600">
                <a:solidFill>
                  <a:srgbClr val="000000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4</a:t>
            </a:r>
            <a:r>
              <a:rPr lang="zh-CN" altLang="en-US" sz="1600">
                <a:solidFill>
                  <a:srgbClr val="000000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个小朋友一共分了</a:t>
            </a:r>
            <a:r>
              <a:rPr lang="en-US" altLang="zh-CN" sz="1600">
                <a:solidFill>
                  <a:srgbClr val="000000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16</a:t>
            </a:r>
            <a:r>
              <a:rPr lang="zh-CN" altLang="en-US" sz="1600">
                <a:solidFill>
                  <a:srgbClr val="000000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朵，还剩</a:t>
            </a:r>
            <a:r>
              <a:rPr lang="en-US" altLang="zh-CN" sz="1600">
                <a:solidFill>
                  <a:srgbClr val="000000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4</a:t>
            </a:r>
            <a:r>
              <a:rPr lang="zh-CN" altLang="en-US" sz="1600">
                <a:solidFill>
                  <a:srgbClr val="000000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朵没分完。剩下的再平均分给</a:t>
            </a:r>
            <a:r>
              <a:rPr lang="en-US" altLang="zh-CN" sz="1600">
                <a:solidFill>
                  <a:srgbClr val="000000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4</a:t>
            </a:r>
            <a:r>
              <a:rPr lang="zh-CN" altLang="en-US" sz="1600">
                <a:solidFill>
                  <a:srgbClr val="000000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个小朋友，每个小朋友还能分</a:t>
            </a:r>
            <a:r>
              <a:rPr lang="en-US" altLang="zh-CN" sz="1600">
                <a:solidFill>
                  <a:srgbClr val="000000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1</a:t>
            </a:r>
            <a:r>
              <a:rPr lang="zh-CN" altLang="en-US" sz="1600">
                <a:solidFill>
                  <a:srgbClr val="000000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朵，这样每个小朋友就分了</a:t>
            </a:r>
            <a:r>
              <a:rPr lang="en-US" altLang="zh-CN" sz="1600">
                <a:solidFill>
                  <a:srgbClr val="000000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5</a:t>
            </a:r>
            <a:r>
              <a:rPr lang="zh-CN" altLang="en-US" sz="1600">
                <a:solidFill>
                  <a:srgbClr val="000000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朵。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386" grpId="0"/>
      <p:bldP spid="4" grpId="0"/>
      <p:bldP spid="5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文本框 4"/>
          <p:cNvSpPr txBox="1">
            <a:spLocks noChangeArrowheads="1"/>
          </p:cNvSpPr>
          <p:nvPr/>
        </p:nvSpPr>
        <p:spPr bwMode="auto">
          <a:xfrm>
            <a:off x="1207510" y="1168400"/>
            <a:ext cx="9796463" cy="532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例</a:t>
            </a:r>
            <a:r>
              <a:rPr lang="en-US" altLang="zh-CN"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r>
              <a:rPr lang="zh-CN" altLang="en-US"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：有</a:t>
            </a:r>
            <a:r>
              <a:rPr lang="en-US" altLang="zh-CN"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6</a:t>
            </a:r>
            <a:r>
              <a:rPr lang="zh-CN" altLang="en-US"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个○，每</a:t>
            </a:r>
            <a:r>
              <a:rPr lang="en-US" altLang="zh-CN"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r>
              <a:rPr lang="zh-CN" altLang="en-US"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个一份，能分成几份？圈一圈。</a:t>
            </a:r>
          </a:p>
        </p:txBody>
      </p:sp>
      <p:grpSp>
        <p:nvGrpSpPr>
          <p:cNvPr id="24578" name="组合 8"/>
          <p:cNvGrpSpPr/>
          <p:nvPr/>
        </p:nvGrpSpPr>
        <p:grpSpPr>
          <a:xfrm>
            <a:off x="1295400" y="1937580"/>
            <a:ext cx="4665691" cy="520252"/>
            <a:chOff x="4563" y="5255"/>
            <a:chExt cx="9146" cy="1020"/>
          </a:xfrm>
        </p:grpSpPr>
        <p:sp>
          <p:nvSpPr>
            <p:cNvPr id="2" name="椭圆 1"/>
            <p:cNvSpPr/>
            <p:nvPr/>
          </p:nvSpPr>
          <p:spPr>
            <a:xfrm>
              <a:off x="4563" y="5255"/>
              <a:ext cx="1020" cy="102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01E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100" noProof="1">
                <a:solidFill>
                  <a:srgbClr val="FFFFFF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3" name="椭圆 2"/>
            <p:cNvSpPr/>
            <p:nvPr/>
          </p:nvSpPr>
          <p:spPr>
            <a:xfrm>
              <a:off x="6205" y="5255"/>
              <a:ext cx="1020" cy="102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01E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100" noProof="1">
                <a:solidFill>
                  <a:srgbClr val="FFFFFF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7785" y="5255"/>
              <a:ext cx="1020" cy="102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01E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100" noProof="1">
                <a:solidFill>
                  <a:srgbClr val="FFFFFF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9427" y="5255"/>
              <a:ext cx="1020" cy="102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01E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100" noProof="1">
                <a:solidFill>
                  <a:srgbClr val="FFFFFF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11047" y="5255"/>
              <a:ext cx="1020" cy="102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01E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100" noProof="1">
                <a:solidFill>
                  <a:srgbClr val="FFFFFF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12689" y="5255"/>
              <a:ext cx="1020" cy="102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01E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100" noProof="1">
                <a:solidFill>
                  <a:srgbClr val="FFFFFF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3322" name="文本框 9"/>
          <p:cNvSpPr txBox="1">
            <a:spLocks noChangeArrowheads="1"/>
          </p:cNvSpPr>
          <p:nvPr/>
        </p:nvSpPr>
        <p:spPr bwMode="auto">
          <a:xfrm>
            <a:off x="6329882" y="2011984"/>
            <a:ext cx="31019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错误解答：</a:t>
            </a:r>
          </a:p>
        </p:txBody>
      </p:sp>
      <p:pic>
        <p:nvPicPr>
          <p:cNvPr id="13323" name="图片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"/>
          <a:stretch>
            <a:fillRect/>
          </a:stretch>
        </p:blipFill>
        <p:spPr bwMode="auto">
          <a:xfrm>
            <a:off x="7951693" y="1878403"/>
            <a:ext cx="3101975" cy="683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54000" y="391698"/>
            <a:ext cx="1041400" cy="424732"/>
          </a:xfrm>
        </p:spPr>
        <p:txBody>
          <a:bodyPr/>
          <a:lstStyle/>
          <a:p>
            <a:r>
              <a:rPr lang="en-US" altLang="zh-CN"/>
              <a:t>07</a:t>
            </a:r>
            <a:endParaRPr lang="zh-CN" altLang="en-US"/>
          </a:p>
        </p:txBody>
      </p:sp>
      <p:sp>
        <p:nvSpPr>
          <p:cNvPr id="15" name="文本占位符 5"/>
          <p:cNvSpPr>
            <a:spLocks noGrp="1"/>
          </p:cNvSpPr>
          <p:nvPr>
            <p:ph type="body" sz="quarter" idx="11"/>
          </p:nvPr>
        </p:nvSpPr>
        <p:spPr>
          <a:xfrm>
            <a:off x="1170632" y="391698"/>
            <a:ext cx="3985567" cy="424732"/>
          </a:xfrm>
        </p:spPr>
        <p:txBody>
          <a:bodyPr/>
          <a:lstStyle/>
          <a:p>
            <a:r>
              <a:rPr lang="zh-CN" altLang="en-US"/>
              <a:t>易错提醒</a:t>
            </a:r>
          </a:p>
        </p:txBody>
      </p:sp>
      <p:sp>
        <p:nvSpPr>
          <p:cNvPr id="16" name="文本框 9"/>
          <p:cNvSpPr txBox="1">
            <a:spLocks noChangeArrowheads="1"/>
          </p:cNvSpPr>
          <p:nvPr/>
        </p:nvSpPr>
        <p:spPr bwMode="auto">
          <a:xfrm>
            <a:off x="1141414" y="2839036"/>
            <a:ext cx="31019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错因分析：</a:t>
            </a:r>
          </a:p>
        </p:txBody>
      </p:sp>
      <p:sp>
        <p:nvSpPr>
          <p:cNvPr id="17" name="文本框 1"/>
          <p:cNvSpPr txBox="1">
            <a:spLocks noChangeArrowheads="1"/>
          </p:cNvSpPr>
          <p:nvPr/>
        </p:nvSpPr>
        <p:spPr bwMode="auto">
          <a:xfrm>
            <a:off x="2952321" y="2803186"/>
            <a:ext cx="8527375" cy="1012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此题没有按照要求平均分，错把每份的个数当成了分成的份数。6个每2个一份，每个圈里应该有2个○，可以平均分成3份。</a:t>
            </a:r>
          </a:p>
        </p:txBody>
      </p:sp>
      <p:sp>
        <p:nvSpPr>
          <p:cNvPr id="18" name="文本框 2"/>
          <p:cNvSpPr txBox="1">
            <a:spLocks noChangeArrowheads="1"/>
          </p:cNvSpPr>
          <p:nvPr/>
        </p:nvSpPr>
        <p:spPr bwMode="auto">
          <a:xfrm>
            <a:off x="1141413" y="4775320"/>
            <a:ext cx="26717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正确解答：</a:t>
            </a:r>
          </a:p>
        </p:txBody>
      </p:sp>
      <p:pic>
        <p:nvPicPr>
          <p:cNvPr id="19" name="图片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52321" y="4581645"/>
            <a:ext cx="573405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2" grpId="0"/>
      <p:bldP spid="16" grpId="0"/>
      <p:bldP spid="17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25"/>
          <p:cNvSpPr txBox="1">
            <a:spLocks noChangeArrowheads="1"/>
          </p:cNvSpPr>
          <p:nvPr/>
        </p:nvSpPr>
        <p:spPr bwMode="auto">
          <a:xfrm>
            <a:off x="1036639" y="1254125"/>
            <a:ext cx="101171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1.(</a:t>
            </a:r>
            <a:r>
              <a:rPr lang="zh-CN" altLang="en-US"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选自教材</a:t>
            </a:r>
            <a:r>
              <a:rPr lang="en-US" altLang="zh-CN"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P10 </a:t>
            </a:r>
            <a:r>
              <a:rPr lang="zh-CN" altLang="en-US"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做一做</a:t>
            </a:r>
            <a:r>
              <a:rPr lang="en-US" altLang="zh-CN"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) </a:t>
            </a:r>
            <a:r>
              <a:rPr lang="zh-CN" altLang="en-US"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圈一圈，填一填。</a:t>
            </a:r>
          </a:p>
        </p:txBody>
      </p:sp>
      <p:grpSp>
        <p:nvGrpSpPr>
          <p:cNvPr id="26627" name="组合 1"/>
          <p:cNvGrpSpPr/>
          <p:nvPr/>
        </p:nvGrpSpPr>
        <p:grpSpPr>
          <a:xfrm>
            <a:off x="2029034" y="2269931"/>
            <a:ext cx="7659687" cy="1593850"/>
            <a:chOff x="1734" y="3956"/>
            <a:chExt cx="12062" cy="2510"/>
          </a:xfrm>
        </p:grpSpPr>
        <p:pic>
          <p:nvPicPr>
            <p:cNvPr id="26628" name="图片 2" descr="图片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501" y="4110"/>
              <a:ext cx="936" cy="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29" name="图片 3" descr="图片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837" y="4273"/>
              <a:ext cx="936" cy="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30" name="图片 4" descr="图片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553" y="5630"/>
              <a:ext cx="936" cy="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31" name="图片 5" descr="图片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901" y="5547"/>
              <a:ext cx="936" cy="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32" name="图片 6" descr="图片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971" y="5019"/>
              <a:ext cx="936" cy="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33" name="图片 7" descr="图片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34" y="4793"/>
              <a:ext cx="936" cy="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34" name="图片 8" descr="图片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832" y="3956"/>
              <a:ext cx="936" cy="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35" name="图片 9" descr="图片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2096" y="5193"/>
              <a:ext cx="936" cy="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36" name="图片 10" descr="图片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2860" y="4273"/>
              <a:ext cx="936" cy="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37" name="图片 11" descr="图片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53" y="5544"/>
              <a:ext cx="936" cy="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38" name="图片 12" descr="图片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891" y="5544"/>
              <a:ext cx="936" cy="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39" name="图片 13" descr="图片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046" y="4182"/>
              <a:ext cx="936" cy="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40" name="图片 14" descr="图片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381" y="3956"/>
              <a:ext cx="936" cy="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41" name="图片 15" descr="图片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498" y="5110"/>
              <a:ext cx="936" cy="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42" name="图片 16" descr="图片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608" y="5019"/>
              <a:ext cx="936" cy="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43" name="图片 17" descr="图片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772" y="4182"/>
              <a:ext cx="936" cy="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6644" name="组合 2"/>
          <p:cNvGrpSpPr/>
          <p:nvPr/>
        </p:nvGrpSpPr>
        <p:grpSpPr>
          <a:xfrm>
            <a:off x="2422240" y="4447784"/>
            <a:ext cx="6710459" cy="1874313"/>
            <a:chOff x="1355" y="6673"/>
            <a:chExt cx="10567" cy="2953"/>
          </a:xfrm>
        </p:grpSpPr>
        <p:sp>
          <p:nvSpPr>
            <p:cNvPr id="26645" name="文本框 18"/>
            <p:cNvSpPr txBox="1">
              <a:spLocks noChangeArrowheads="1"/>
            </p:cNvSpPr>
            <p:nvPr/>
          </p:nvSpPr>
          <p:spPr bwMode="auto">
            <a:xfrm>
              <a:off x="1355" y="6673"/>
              <a:ext cx="10496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sym typeface="宋体" panose="02010600030101010101" pitchFamily="2" charset="-122"/>
                </a:rPr>
                <a:t>16</a:t>
              </a:r>
              <a:r>
                <a:rPr lang="zh-CN" altLang="en-US" sz="2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sym typeface="宋体" panose="02010600030101010101" pitchFamily="2" charset="-122"/>
                </a:rPr>
                <a:t>个杯子，每</a:t>
              </a:r>
              <a:r>
                <a:rPr lang="en-US" altLang="zh-CN" sz="2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sym typeface="宋体" panose="02010600030101010101" pitchFamily="2" charset="-122"/>
                </a:rPr>
                <a:t>2</a:t>
              </a:r>
              <a:r>
                <a:rPr lang="zh-CN" altLang="en-US" sz="2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sym typeface="宋体" panose="02010600030101010101" pitchFamily="2" charset="-122"/>
                </a:rPr>
                <a:t>个装一盒，可以装（          ）盒。</a:t>
              </a:r>
            </a:p>
          </p:txBody>
        </p:sp>
        <p:sp>
          <p:nvSpPr>
            <p:cNvPr id="26646" name="文本框 19"/>
            <p:cNvSpPr txBox="1">
              <a:spLocks noChangeArrowheads="1"/>
            </p:cNvSpPr>
            <p:nvPr/>
          </p:nvSpPr>
          <p:spPr bwMode="auto">
            <a:xfrm>
              <a:off x="3824" y="7786"/>
              <a:ext cx="7987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sym typeface="宋体" panose="02010600030101010101" pitchFamily="2" charset="-122"/>
                </a:rPr>
                <a:t>每</a:t>
              </a:r>
              <a:r>
                <a:rPr lang="en-US" altLang="zh-CN" sz="2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sym typeface="宋体" panose="02010600030101010101" pitchFamily="2" charset="-122"/>
                </a:rPr>
                <a:t>4</a:t>
              </a:r>
              <a:r>
                <a:rPr lang="zh-CN" altLang="en-US" sz="2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sym typeface="宋体" panose="02010600030101010101" pitchFamily="2" charset="-122"/>
                </a:rPr>
                <a:t>个装一盒，可以装（          ）盒。</a:t>
              </a:r>
            </a:p>
          </p:txBody>
        </p:sp>
        <p:sp>
          <p:nvSpPr>
            <p:cNvPr id="26647" name="文本框 20"/>
            <p:cNvSpPr txBox="1">
              <a:spLocks noChangeArrowheads="1"/>
            </p:cNvSpPr>
            <p:nvPr/>
          </p:nvSpPr>
          <p:spPr bwMode="auto">
            <a:xfrm>
              <a:off x="3824" y="8899"/>
              <a:ext cx="8098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sym typeface="宋体" panose="02010600030101010101" pitchFamily="2" charset="-122"/>
                </a:rPr>
                <a:t>每</a:t>
              </a:r>
              <a:r>
                <a:rPr lang="en-US" altLang="zh-CN" sz="2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sym typeface="宋体" panose="02010600030101010101" pitchFamily="2" charset="-122"/>
                </a:rPr>
                <a:t>8</a:t>
              </a:r>
              <a:r>
                <a:rPr lang="zh-CN" altLang="en-US" sz="2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sym typeface="宋体" panose="02010600030101010101" pitchFamily="2" charset="-122"/>
                </a:rPr>
                <a:t>个装一盒，可以装（          ）盒。 </a:t>
              </a:r>
            </a:p>
          </p:txBody>
        </p:sp>
      </p:grpSp>
      <p:sp>
        <p:nvSpPr>
          <p:cNvPr id="16386" name="文本框 2"/>
          <p:cNvSpPr txBox="1">
            <a:spLocks noChangeArrowheads="1"/>
          </p:cNvSpPr>
          <p:nvPr/>
        </p:nvSpPr>
        <p:spPr bwMode="auto">
          <a:xfrm>
            <a:off x="7363823" y="4415807"/>
            <a:ext cx="5397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8</a:t>
            </a:r>
          </a:p>
        </p:txBody>
      </p:sp>
      <p:sp>
        <p:nvSpPr>
          <p:cNvPr id="4" name="文本框 2"/>
          <p:cNvSpPr txBox="1">
            <a:spLocks noChangeArrowheads="1"/>
          </p:cNvSpPr>
          <p:nvPr/>
        </p:nvSpPr>
        <p:spPr bwMode="auto">
          <a:xfrm>
            <a:off x="7363823" y="5122246"/>
            <a:ext cx="5397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4</a:t>
            </a:r>
          </a:p>
        </p:txBody>
      </p:sp>
      <p:sp>
        <p:nvSpPr>
          <p:cNvPr id="5" name="文本框 2"/>
          <p:cNvSpPr txBox="1">
            <a:spLocks noChangeArrowheads="1"/>
          </p:cNvSpPr>
          <p:nvPr/>
        </p:nvSpPr>
        <p:spPr bwMode="auto">
          <a:xfrm>
            <a:off x="7363823" y="5860432"/>
            <a:ext cx="5397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08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/>
              <a:t>巩固练习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组合 3"/>
          <p:cNvGrpSpPr/>
          <p:nvPr/>
        </p:nvGrpSpPr>
        <p:grpSpPr>
          <a:xfrm>
            <a:off x="896939" y="1180149"/>
            <a:ext cx="10398125" cy="1102995"/>
            <a:chOff x="1178" y="1859"/>
            <a:chExt cx="16375" cy="1737"/>
          </a:xfrm>
        </p:grpSpPr>
        <p:sp>
          <p:nvSpPr>
            <p:cNvPr id="27651" name="文本框 1"/>
            <p:cNvSpPr txBox="1">
              <a:spLocks noChangeArrowheads="1"/>
            </p:cNvSpPr>
            <p:nvPr/>
          </p:nvSpPr>
          <p:spPr bwMode="auto">
            <a:xfrm>
              <a:off x="1178" y="1878"/>
              <a:ext cx="16375" cy="17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 latinLnBrk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8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2.(</a:t>
              </a:r>
              <a:r>
                <a:rPr lang="zh-CN" altLang="en-US" sz="28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选自教材</a:t>
              </a:r>
              <a:r>
                <a:rPr lang="en-US" altLang="zh-CN" sz="28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P11 T2)</a:t>
              </a:r>
              <a:r>
                <a:rPr lang="zh-CN" altLang="en-US" sz="28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把</a:t>
              </a:r>
              <a:r>
                <a:rPr lang="en-US" altLang="zh-CN" sz="28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9</a:t>
              </a:r>
              <a:r>
                <a:rPr lang="zh-CN" altLang="en-US" sz="28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个          平均贴在</a:t>
              </a:r>
              <a:r>
                <a:rPr lang="en-US" altLang="zh-CN" sz="28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3</a:t>
              </a:r>
              <a:r>
                <a:rPr lang="zh-CN" altLang="en-US" sz="28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条线上，每条线上应贴（      ）个。</a:t>
              </a:r>
            </a:p>
          </p:txBody>
        </p:sp>
        <p:pic>
          <p:nvPicPr>
            <p:cNvPr id="27652" name="图片 23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765" t="10287" r="1141" b="50107"/>
            <a:stretch>
              <a:fillRect/>
            </a:stretch>
          </p:blipFill>
          <p:spPr bwMode="auto">
            <a:xfrm>
              <a:off x="7919" y="1859"/>
              <a:ext cx="793" cy="7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53" name="组合 7"/>
          <p:cNvGrpSpPr/>
          <p:nvPr/>
        </p:nvGrpSpPr>
        <p:grpSpPr>
          <a:xfrm>
            <a:off x="7345361" y="3603466"/>
            <a:ext cx="3421063" cy="2214563"/>
            <a:chOff x="5004048" y="2507280"/>
            <a:chExt cx="2592288" cy="1432622"/>
          </a:xfrm>
        </p:grpSpPr>
        <p:cxnSp>
          <p:nvCxnSpPr>
            <p:cNvPr id="5" name="直接连接符 4"/>
            <p:cNvCxnSpPr/>
            <p:nvPr/>
          </p:nvCxnSpPr>
          <p:spPr>
            <a:xfrm>
              <a:off x="5004048" y="2507280"/>
              <a:ext cx="259228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5004048" y="3219996"/>
              <a:ext cx="259228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5004048" y="3939902"/>
              <a:ext cx="259228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" name="图片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65" t="10287" r="1141" b="50107"/>
          <a:stretch>
            <a:fillRect/>
          </a:stretch>
        </p:blipFill>
        <p:spPr bwMode="auto">
          <a:xfrm>
            <a:off x="4611688" y="3793635"/>
            <a:ext cx="682625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图片 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65" t="10287" r="1141" b="50107"/>
          <a:stretch>
            <a:fillRect/>
          </a:stretch>
        </p:blipFill>
        <p:spPr bwMode="auto">
          <a:xfrm>
            <a:off x="4062413" y="4295285"/>
            <a:ext cx="682625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图片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65" t="10287" r="1141" b="50107"/>
          <a:stretch>
            <a:fillRect/>
          </a:stretch>
        </p:blipFill>
        <p:spPr bwMode="auto">
          <a:xfrm>
            <a:off x="3248027" y="4588973"/>
            <a:ext cx="682626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图片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65" t="10287" r="1141" b="50107"/>
          <a:stretch>
            <a:fillRect/>
          </a:stretch>
        </p:blipFill>
        <p:spPr bwMode="auto">
          <a:xfrm>
            <a:off x="3360738" y="3682510"/>
            <a:ext cx="682625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图片 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65" t="10287" r="1141" b="50107"/>
          <a:stretch>
            <a:fillRect/>
          </a:stretch>
        </p:blipFill>
        <p:spPr bwMode="auto">
          <a:xfrm>
            <a:off x="2865438" y="4082560"/>
            <a:ext cx="682625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图片 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65" t="10287" r="1141" b="50107"/>
          <a:stretch>
            <a:fillRect/>
          </a:stretch>
        </p:blipFill>
        <p:spPr bwMode="auto">
          <a:xfrm>
            <a:off x="2420940" y="3628535"/>
            <a:ext cx="681042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图片 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65" t="10287" r="1141" b="50107"/>
          <a:stretch>
            <a:fillRect/>
          </a:stretch>
        </p:blipFill>
        <p:spPr bwMode="auto">
          <a:xfrm>
            <a:off x="2139952" y="4423873"/>
            <a:ext cx="682626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图片 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65" t="10287" r="1141" b="50107"/>
          <a:stretch>
            <a:fillRect/>
          </a:stretch>
        </p:blipFill>
        <p:spPr bwMode="auto">
          <a:xfrm>
            <a:off x="1731963" y="3765060"/>
            <a:ext cx="682625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图片 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65" t="10287" r="1141" b="50107"/>
          <a:stretch>
            <a:fillRect/>
          </a:stretch>
        </p:blipFill>
        <p:spPr bwMode="auto">
          <a:xfrm>
            <a:off x="1425577" y="4312748"/>
            <a:ext cx="682626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文本框 2"/>
          <p:cNvSpPr txBox="1">
            <a:spLocks noChangeArrowheads="1"/>
          </p:cNvSpPr>
          <p:nvPr/>
        </p:nvSpPr>
        <p:spPr bwMode="auto">
          <a:xfrm>
            <a:off x="1342886" y="1683704"/>
            <a:ext cx="538163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</a:t>
            </a:r>
          </a:p>
        </p:txBody>
      </p:sp>
      <p:sp>
        <p:nvSpPr>
          <p:cNvPr id="2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54000" y="391698"/>
            <a:ext cx="1041400" cy="424732"/>
          </a:xfrm>
        </p:spPr>
        <p:txBody>
          <a:bodyPr/>
          <a:lstStyle/>
          <a:p>
            <a:r>
              <a:rPr lang="en-US" altLang="zh-CN"/>
              <a:t>08</a:t>
            </a:r>
            <a:endParaRPr lang="zh-CN" altLang="en-US"/>
          </a:p>
        </p:txBody>
      </p:sp>
      <p:sp>
        <p:nvSpPr>
          <p:cNvPr id="24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170632" y="391698"/>
            <a:ext cx="3985567" cy="424732"/>
          </a:xfrm>
        </p:spPr>
        <p:txBody>
          <a:bodyPr/>
          <a:lstStyle/>
          <a:p>
            <a:r>
              <a:rPr lang="zh-CN" altLang="en-US"/>
              <a:t>巩固练习</a:t>
            </a:r>
          </a:p>
        </p:txBody>
      </p:sp>
      <p:pic>
        <p:nvPicPr>
          <p:cNvPr id="25" name="图片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65" t="10287" r="1141" b="50107"/>
          <a:stretch>
            <a:fillRect/>
          </a:stretch>
        </p:blipFill>
        <p:spPr bwMode="auto">
          <a:xfrm>
            <a:off x="9678606" y="2745581"/>
            <a:ext cx="682625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图片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65" t="10287" r="1141" b="50107"/>
          <a:stretch>
            <a:fillRect/>
          </a:stretch>
        </p:blipFill>
        <p:spPr bwMode="auto">
          <a:xfrm>
            <a:off x="8713786" y="2745581"/>
            <a:ext cx="684212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图片 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65" t="10287" r="1141" b="50107"/>
          <a:stretch>
            <a:fillRect/>
          </a:stretch>
        </p:blipFill>
        <p:spPr bwMode="auto">
          <a:xfrm>
            <a:off x="7748965" y="2746375"/>
            <a:ext cx="684213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图片 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65" t="10287" r="1141" b="50107"/>
          <a:stretch>
            <a:fillRect/>
          </a:stretch>
        </p:blipFill>
        <p:spPr bwMode="auto">
          <a:xfrm>
            <a:off x="9678606" y="3969385"/>
            <a:ext cx="682625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图片 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65" t="10287" r="1141" b="50107"/>
          <a:stretch>
            <a:fillRect/>
          </a:stretch>
        </p:blipFill>
        <p:spPr bwMode="auto">
          <a:xfrm>
            <a:off x="8713786" y="3969385"/>
            <a:ext cx="684212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图片 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65" t="10287" r="1141" b="50107"/>
          <a:stretch>
            <a:fillRect/>
          </a:stretch>
        </p:blipFill>
        <p:spPr bwMode="auto">
          <a:xfrm>
            <a:off x="7748965" y="3970179"/>
            <a:ext cx="684213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图片 3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65" t="10287" r="1141" b="50107"/>
          <a:stretch>
            <a:fillRect/>
          </a:stretch>
        </p:blipFill>
        <p:spPr bwMode="auto">
          <a:xfrm>
            <a:off x="9678606" y="5019515"/>
            <a:ext cx="682625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图片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65" t="10287" r="1141" b="50107"/>
          <a:stretch>
            <a:fillRect/>
          </a:stretch>
        </p:blipFill>
        <p:spPr bwMode="auto">
          <a:xfrm>
            <a:off x="8713786" y="5019515"/>
            <a:ext cx="684212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图片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65" t="10287" r="1141" b="50107"/>
          <a:stretch>
            <a:fillRect/>
          </a:stretch>
        </p:blipFill>
        <p:spPr bwMode="auto">
          <a:xfrm>
            <a:off x="7748965" y="5020309"/>
            <a:ext cx="684213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06 -2.59259E-06 L 0.44102 -0.10903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44" y="-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06 -0.00023 L 0.46693 -0.03125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46" y="-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06 -0.00024 L 0.31028 0.22847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08" y="1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06 2.59259E-06 L 0.50976 -0.2051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82" y="-10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07 1.11111E-06 L 0.44271 0.00231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35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06 4.81481E-06 L 0.4862 0.23657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10" y="1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06 -1.48148E-06 L 0.50742 -0.22917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65" y="-1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06 -0.00023 L 0.43893 -0.02894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40" y="-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0023 L 0.39271 0.21227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35" y="10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06 0 L 0.44101 -0.10903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44" y="-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06 -0.00023 L 0.46693 -0.03125" pathEditMode="relative" rAng="0" ptsTypes="AA">
                                      <p:cBhvr>
                                        <p:cTn id="5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46" y="-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06 0 L 0.4862 0.23657" pathEditMode="relative" rAng="0" ptsTypes="AA">
                                      <p:cBhvr>
                                        <p:cTn id="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10" y="1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06 -2.22222E-06 L 0.44101 -0.10903" pathEditMode="relative" rAng="0" ptsTypes="AA">
                                      <p:cBhvr>
                                        <p:cTn id="5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44" y="-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06 -0.00023 L 0.46693 -0.03125" pathEditMode="relative" rAng="0" ptsTypes="AA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46" y="-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06 -2.22222E-06 L 0.4862 0.23658" pathEditMode="relative" rAng="0" ptsTypes="AA">
                                      <p:cBhvr>
                                        <p:cTn id="6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10" y="1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06 -2.96296E-06 L 0.44101 -0.10902" pathEditMode="relative" rAng="0" ptsTypes="AA">
                                      <p:cBhvr>
                                        <p:cTn id="7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44" y="-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06 -0.00023 L 0.46693 -0.03125" pathEditMode="relative" rAng="0" ptsTypes="AA">
                                      <p:cBhvr>
                                        <p:cTn id="7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46" y="-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06 -2.96296E-06 L 0.4862 0.23658" pathEditMode="relative" rAng="0" ptsTypes="AA">
                                      <p:cBhvr>
                                        <p:cTn id="7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10" y="1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文本框 1"/>
          <p:cNvSpPr txBox="1">
            <a:spLocks noChangeArrowheads="1"/>
          </p:cNvSpPr>
          <p:nvPr/>
        </p:nvSpPr>
        <p:spPr bwMode="auto">
          <a:xfrm>
            <a:off x="1170633" y="1203264"/>
            <a:ext cx="3679664" cy="573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 latinLnBrk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3.(</a:t>
            </a:r>
            <a:r>
              <a:rPr lang="zh-CN" altLang="en-US" sz="28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选自教材</a:t>
            </a:r>
            <a:r>
              <a:rPr lang="en-US" altLang="zh-CN" sz="28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P11 T3)</a:t>
            </a:r>
            <a:endParaRPr lang="zh-CN" altLang="en-US" sz="2800" b="1">
              <a:solidFill>
                <a:schemeClr val="tx1">
                  <a:lumMod val="85000"/>
                  <a:lumOff val="1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28674" name="文本框 1"/>
          <p:cNvSpPr txBox="1">
            <a:spLocks noChangeArrowheads="1"/>
          </p:cNvSpPr>
          <p:nvPr/>
        </p:nvSpPr>
        <p:spPr bwMode="auto">
          <a:xfrm>
            <a:off x="1431131" y="5276395"/>
            <a:ext cx="9329737" cy="532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 latinLnBrk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把</a:t>
            </a:r>
            <a:r>
              <a:rPr lang="en-US" altLang="zh-CN"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12</a:t>
            </a:r>
            <a:r>
              <a:rPr lang="zh-CN" altLang="en-US"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个风车平均分成</a:t>
            </a:r>
            <a:r>
              <a:rPr lang="en-US" altLang="zh-CN"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</a:t>
            </a:r>
            <a:r>
              <a:rPr lang="zh-CN" altLang="en-US"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份，每份（          ）个。说一说你是怎样分的。</a:t>
            </a:r>
          </a:p>
        </p:txBody>
      </p:sp>
      <p:pic>
        <p:nvPicPr>
          <p:cNvPr id="28675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4639" y="2730386"/>
            <a:ext cx="8888413" cy="150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文本框 2"/>
          <p:cNvSpPr txBox="1">
            <a:spLocks noChangeArrowheads="1"/>
          </p:cNvSpPr>
          <p:nvPr/>
        </p:nvSpPr>
        <p:spPr bwMode="auto">
          <a:xfrm>
            <a:off x="6092031" y="5287438"/>
            <a:ext cx="5381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4</a:t>
            </a:r>
          </a:p>
        </p:txBody>
      </p:sp>
      <p:sp>
        <p:nvSpPr>
          <p:cNvPr id="6" name="任意多边形 5"/>
          <p:cNvSpPr/>
          <p:nvPr/>
        </p:nvSpPr>
        <p:spPr>
          <a:xfrm>
            <a:off x="1555889" y="2636723"/>
            <a:ext cx="3032125" cy="1714500"/>
          </a:xfrm>
          <a:custGeom>
            <a:avLst/>
            <a:gdLst>
              <a:gd name="connisteX0" fmla="*/ 191135 w 3270250"/>
              <a:gd name="connsiteY0" fmla="*/ 286385 h 1714500"/>
              <a:gd name="connisteX1" fmla="*/ 111760 w 3270250"/>
              <a:gd name="connsiteY1" fmla="*/ 334010 h 1714500"/>
              <a:gd name="connisteX2" fmla="*/ 80010 w 3270250"/>
              <a:gd name="connsiteY2" fmla="*/ 413385 h 1714500"/>
              <a:gd name="connisteX3" fmla="*/ 48260 w 3270250"/>
              <a:gd name="connsiteY3" fmla="*/ 492760 h 1714500"/>
              <a:gd name="connisteX4" fmla="*/ 48260 w 3270250"/>
              <a:gd name="connsiteY4" fmla="*/ 572135 h 1714500"/>
              <a:gd name="connisteX5" fmla="*/ 48260 w 3270250"/>
              <a:gd name="connsiteY5" fmla="*/ 651510 h 1714500"/>
              <a:gd name="connisteX6" fmla="*/ 48260 w 3270250"/>
              <a:gd name="connsiteY6" fmla="*/ 730885 h 1714500"/>
              <a:gd name="connisteX7" fmla="*/ 48260 w 3270250"/>
              <a:gd name="connsiteY7" fmla="*/ 810260 h 1714500"/>
              <a:gd name="connisteX8" fmla="*/ 48260 w 3270250"/>
              <a:gd name="connsiteY8" fmla="*/ 889635 h 1714500"/>
              <a:gd name="connisteX9" fmla="*/ 48260 w 3270250"/>
              <a:gd name="connsiteY9" fmla="*/ 969010 h 1714500"/>
              <a:gd name="connisteX10" fmla="*/ 48260 w 3270250"/>
              <a:gd name="connsiteY10" fmla="*/ 1048385 h 1714500"/>
              <a:gd name="connisteX11" fmla="*/ 64135 w 3270250"/>
              <a:gd name="connsiteY11" fmla="*/ 1127760 h 1714500"/>
              <a:gd name="connisteX12" fmla="*/ 111760 w 3270250"/>
              <a:gd name="connsiteY12" fmla="*/ 1207135 h 1714500"/>
              <a:gd name="connisteX13" fmla="*/ 175260 w 3270250"/>
              <a:gd name="connsiteY13" fmla="*/ 1286510 h 1714500"/>
              <a:gd name="connisteX14" fmla="*/ 254635 w 3270250"/>
              <a:gd name="connsiteY14" fmla="*/ 1334135 h 1714500"/>
              <a:gd name="connisteX15" fmla="*/ 334010 w 3270250"/>
              <a:gd name="connsiteY15" fmla="*/ 1381760 h 1714500"/>
              <a:gd name="connisteX16" fmla="*/ 413385 w 3270250"/>
              <a:gd name="connsiteY16" fmla="*/ 1413510 h 1714500"/>
              <a:gd name="connisteX17" fmla="*/ 492760 w 3270250"/>
              <a:gd name="connsiteY17" fmla="*/ 1460500 h 1714500"/>
              <a:gd name="connisteX18" fmla="*/ 588010 w 3270250"/>
              <a:gd name="connsiteY18" fmla="*/ 1508125 h 1714500"/>
              <a:gd name="connisteX19" fmla="*/ 666750 w 3270250"/>
              <a:gd name="connsiteY19" fmla="*/ 1539875 h 1714500"/>
              <a:gd name="connisteX20" fmla="*/ 762000 w 3270250"/>
              <a:gd name="connsiteY20" fmla="*/ 1571625 h 1714500"/>
              <a:gd name="connisteX21" fmla="*/ 857250 w 3270250"/>
              <a:gd name="connsiteY21" fmla="*/ 1603375 h 1714500"/>
              <a:gd name="connisteX22" fmla="*/ 952500 w 3270250"/>
              <a:gd name="connsiteY22" fmla="*/ 1619250 h 1714500"/>
              <a:gd name="connisteX23" fmla="*/ 1031875 w 3270250"/>
              <a:gd name="connsiteY23" fmla="*/ 1635125 h 1714500"/>
              <a:gd name="connisteX24" fmla="*/ 1111250 w 3270250"/>
              <a:gd name="connsiteY24" fmla="*/ 1666875 h 1714500"/>
              <a:gd name="connisteX25" fmla="*/ 1190625 w 3270250"/>
              <a:gd name="connsiteY25" fmla="*/ 1682750 h 1714500"/>
              <a:gd name="connisteX26" fmla="*/ 1270000 w 3270250"/>
              <a:gd name="connsiteY26" fmla="*/ 1682750 h 1714500"/>
              <a:gd name="connisteX27" fmla="*/ 1334135 w 3270250"/>
              <a:gd name="connsiteY27" fmla="*/ 1698625 h 1714500"/>
              <a:gd name="connisteX28" fmla="*/ 1413510 w 3270250"/>
              <a:gd name="connsiteY28" fmla="*/ 1714500 h 1714500"/>
              <a:gd name="connisteX29" fmla="*/ 1508760 w 3270250"/>
              <a:gd name="connsiteY29" fmla="*/ 1714500 h 1714500"/>
              <a:gd name="connisteX30" fmla="*/ 1588135 w 3270250"/>
              <a:gd name="connsiteY30" fmla="*/ 1714500 h 1714500"/>
              <a:gd name="connisteX31" fmla="*/ 1699260 w 3270250"/>
              <a:gd name="connsiteY31" fmla="*/ 1714500 h 1714500"/>
              <a:gd name="connisteX32" fmla="*/ 1826260 w 3270250"/>
              <a:gd name="connsiteY32" fmla="*/ 1714500 h 1714500"/>
              <a:gd name="connisteX33" fmla="*/ 1921510 w 3270250"/>
              <a:gd name="connsiteY33" fmla="*/ 1714500 h 1714500"/>
              <a:gd name="connisteX34" fmla="*/ 2048510 w 3270250"/>
              <a:gd name="connsiteY34" fmla="*/ 1714500 h 1714500"/>
              <a:gd name="connisteX35" fmla="*/ 2143760 w 3270250"/>
              <a:gd name="connsiteY35" fmla="*/ 1714500 h 1714500"/>
              <a:gd name="connisteX36" fmla="*/ 2223135 w 3270250"/>
              <a:gd name="connsiteY36" fmla="*/ 1714500 h 1714500"/>
              <a:gd name="connisteX37" fmla="*/ 2318385 w 3270250"/>
              <a:gd name="connsiteY37" fmla="*/ 1698625 h 1714500"/>
              <a:gd name="connisteX38" fmla="*/ 2429510 w 3270250"/>
              <a:gd name="connsiteY38" fmla="*/ 1682750 h 1714500"/>
              <a:gd name="connisteX39" fmla="*/ 2508885 w 3270250"/>
              <a:gd name="connsiteY39" fmla="*/ 1682750 h 1714500"/>
              <a:gd name="connisteX40" fmla="*/ 2604135 w 3270250"/>
              <a:gd name="connsiteY40" fmla="*/ 1651000 h 1714500"/>
              <a:gd name="connisteX41" fmla="*/ 2682875 w 3270250"/>
              <a:gd name="connsiteY41" fmla="*/ 1651000 h 1714500"/>
              <a:gd name="connisteX42" fmla="*/ 2762250 w 3270250"/>
              <a:gd name="connsiteY42" fmla="*/ 1635125 h 1714500"/>
              <a:gd name="connisteX43" fmla="*/ 2841625 w 3270250"/>
              <a:gd name="connsiteY43" fmla="*/ 1619250 h 1714500"/>
              <a:gd name="connisteX44" fmla="*/ 2936875 w 3270250"/>
              <a:gd name="connsiteY44" fmla="*/ 1587500 h 1714500"/>
              <a:gd name="connisteX45" fmla="*/ 3016250 w 3270250"/>
              <a:gd name="connsiteY45" fmla="*/ 1571625 h 1714500"/>
              <a:gd name="connisteX46" fmla="*/ 3095625 w 3270250"/>
              <a:gd name="connsiteY46" fmla="*/ 1539875 h 1714500"/>
              <a:gd name="connisteX47" fmla="*/ 3175000 w 3270250"/>
              <a:gd name="connsiteY47" fmla="*/ 1476375 h 1714500"/>
              <a:gd name="connisteX48" fmla="*/ 3222625 w 3270250"/>
              <a:gd name="connsiteY48" fmla="*/ 1381760 h 1714500"/>
              <a:gd name="connisteX49" fmla="*/ 3254375 w 3270250"/>
              <a:gd name="connsiteY49" fmla="*/ 1302385 h 1714500"/>
              <a:gd name="connisteX50" fmla="*/ 3270250 w 3270250"/>
              <a:gd name="connsiteY50" fmla="*/ 1223010 h 1714500"/>
              <a:gd name="connisteX51" fmla="*/ 3270250 w 3270250"/>
              <a:gd name="connsiteY51" fmla="*/ 1143635 h 1714500"/>
              <a:gd name="connisteX52" fmla="*/ 3270250 w 3270250"/>
              <a:gd name="connsiteY52" fmla="*/ 1064260 h 1714500"/>
              <a:gd name="connisteX53" fmla="*/ 3254375 w 3270250"/>
              <a:gd name="connsiteY53" fmla="*/ 984885 h 1714500"/>
              <a:gd name="connisteX54" fmla="*/ 3238500 w 3270250"/>
              <a:gd name="connsiteY54" fmla="*/ 905510 h 1714500"/>
              <a:gd name="connisteX55" fmla="*/ 3190875 w 3270250"/>
              <a:gd name="connsiteY55" fmla="*/ 826135 h 1714500"/>
              <a:gd name="connisteX56" fmla="*/ 3175000 w 3270250"/>
              <a:gd name="connsiteY56" fmla="*/ 746760 h 1714500"/>
              <a:gd name="connisteX57" fmla="*/ 3159125 w 3270250"/>
              <a:gd name="connsiteY57" fmla="*/ 667385 h 1714500"/>
              <a:gd name="connisteX58" fmla="*/ 3095625 w 3270250"/>
              <a:gd name="connsiteY58" fmla="*/ 588010 h 1714500"/>
              <a:gd name="connisteX59" fmla="*/ 3016250 w 3270250"/>
              <a:gd name="connsiteY59" fmla="*/ 540385 h 1714500"/>
              <a:gd name="connisteX60" fmla="*/ 2936875 w 3270250"/>
              <a:gd name="connsiteY60" fmla="*/ 492760 h 1714500"/>
              <a:gd name="connisteX61" fmla="*/ 2857500 w 3270250"/>
              <a:gd name="connsiteY61" fmla="*/ 476885 h 1714500"/>
              <a:gd name="connisteX62" fmla="*/ 2762250 w 3270250"/>
              <a:gd name="connsiteY62" fmla="*/ 413385 h 1714500"/>
              <a:gd name="connisteX63" fmla="*/ 2667000 w 3270250"/>
              <a:gd name="connsiteY63" fmla="*/ 397510 h 1714500"/>
              <a:gd name="connisteX64" fmla="*/ 2556510 w 3270250"/>
              <a:gd name="connsiteY64" fmla="*/ 349885 h 1714500"/>
              <a:gd name="connisteX65" fmla="*/ 2477135 w 3270250"/>
              <a:gd name="connsiteY65" fmla="*/ 349885 h 1714500"/>
              <a:gd name="connisteX66" fmla="*/ 2381885 w 3270250"/>
              <a:gd name="connsiteY66" fmla="*/ 318135 h 1714500"/>
              <a:gd name="connisteX67" fmla="*/ 2302510 w 3270250"/>
              <a:gd name="connsiteY67" fmla="*/ 270510 h 1714500"/>
              <a:gd name="connisteX68" fmla="*/ 2207260 w 3270250"/>
              <a:gd name="connsiteY68" fmla="*/ 238760 h 1714500"/>
              <a:gd name="connisteX69" fmla="*/ 2127885 w 3270250"/>
              <a:gd name="connsiteY69" fmla="*/ 222885 h 1714500"/>
              <a:gd name="connisteX70" fmla="*/ 2048510 w 3270250"/>
              <a:gd name="connsiteY70" fmla="*/ 175260 h 1714500"/>
              <a:gd name="connisteX71" fmla="*/ 1969135 w 3270250"/>
              <a:gd name="connsiteY71" fmla="*/ 159385 h 1714500"/>
              <a:gd name="connisteX72" fmla="*/ 1889760 w 3270250"/>
              <a:gd name="connsiteY72" fmla="*/ 111125 h 1714500"/>
              <a:gd name="connisteX73" fmla="*/ 1810385 w 3270250"/>
              <a:gd name="connsiteY73" fmla="*/ 79375 h 1714500"/>
              <a:gd name="connisteX74" fmla="*/ 1715135 w 3270250"/>
              <a:gd name="connsiteY74" fmla="*/ 47625 h 1714500"/>
              <a:gd name="connisteX75" fmla="*/ 1635760 w 3270250"/>
              <a:gd name="connsiteY75" fmla="*/ 31750 h 1714500"/>
              <a:gd name="connisteX76" fmla="*/ 1540510 w 3270250"/>
              <a:gd name="connsiteY76" fmla="*/ 31750 h 1714500"/>
              <a:gd name="connisteX77" fmla="*/ 1461135 w 3270250"/>
              <a:gd name="connsiteY77" fmla="*/ 31750 h 1714500"/>
              <a:gd name="connisteX78" fmla="*/ 1365885 w 3270250"/>
              <a:gd name="connsiteY78" fmla="*/ 15875 h 1714500"/>
              <a:gd name="connisteX79" fmla="*/ 1301750 w 3270250"/>
              <a:gd name="connsiteY79" fmla="*/ 15875 h 1714500"/>
              <a:gd name="connisteX80" fmla="*/ 1206500 w 3270250"/>
              <a:gd name="connsiteY80" fmla="*/ 15875 h 1714500"/>
              <a:gd name="connisteX81" fmla="*/ 1127125 w 3270250"/>
              <a:gd name="connsiteY81" fmla="*/ 0 h 1714500"/>
              <a:gd name="connisteX82" fmla="*/ 1047750 w 3270250"/>
              <a:gd name="connsiteY82" fmla="*/ 0 h 1714500"/>
              <a:gd name="connisteX83" fmla="*/ 968375 w 3270250"/>
              <a:gd name="connsiteY83" fmla="*/ 0 h 1714500"/>
              <a:gd name="connisteX84" fmla="*/ 889000 w 3270250"/>
              <a:gd name="connsiteY84" fmla="*/ 0 h 1714500"/>
              <a:gd name="connisteX85" fmla="*/ 809625 w 3270250"/>
              <a:gd name="connsiteY85" fmla="*/ 0 h 1714500"/>
              <a:gd name="connisteX86" fmla="*/ 714375 w 3270250"/>
              <a:gd name="connsiteY86" fmla="*/ 0 h 1714500"/>
              <a:gd name="connisteX87" fmla="*/ 635635 w 3270250"/>
              <a:gd name="connsiteY87" fmla="*/ 63500 h 1714500"/>
              <a:gd name="connisteX88" fmla="*/ 556260 w 3270250"/>
              <a:gd name="connsiteY88" fmla="*/ 142875 h 1714500"/>
              <a:gd name="connisteX89" fmla="*/ 461010 w 3270250"/>
              <a:gd name="connsiteY89" fmla="*/ 191135 h 1714500"/>
              <a:gd name="connisteX90" fmla="*/ 381635 w 3270250"/>
              <a:gd name="connsiteY90" fmla="*/ 238760 h 1714500"/>
              <a:gd name="connisteX91" fmla="*/ 302260 w 3270250"/>
              <a:gd name="connsiteY91" fmla="*/ 254635 h 1714500"/>
              <a:gd name="connisteX92" fmla="*/ 222885 w 3270250"/>
              <a:gd name="connsiteY92" fmla="*/ 302260 h 1714500"/>
              <a:gd name="connisteX93" fmla="*/ 143510 w 3270250"/>
              <a:gd name="connsiteY93" fmla="*/ 302260 h 1714500"/>
              <a:gd name="connisteX94" fmla="*/ 95885 w 3270250"/>
              <a:gd name="connsiteY94" fmla="*/ 318135 h 1714500"/>
              <a:gd name="connisteX95" fmla="*/ 0 w 3270250"/>
              <a:gd name="connsiteY95" fmla="*/ 603885 h 1714500"/>
              <a:gd name="connisteX96" fmla="*/ 64135 w 3270250"/>
              <a:gd name="connsiteY96" fmla="*/ 619760 h 17145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  <a:cxn ang="0">
                <a:pos x="connisteX26" y="connsiteY26"/>
              </a:cxn>
              <a:cxn ang="0">
                <a:pos x="connisteX27" y="connsiteY27"/>
              </a:cxn>
              <a:cxn ang="0">
                <a:pos x="connisteX28" y="connsiteY28"/>
              </a:cxn>
              <a:cxn ang="0">
                <a:pos x="connisteX29" y="connsiteY29"/>
              </a:cxn>
              <a:cxn ang="0">
                <a:pos x="connisteX30" y="connsiteY30"/>
              </a:cxn>
              <a:cxn ang="0">
                <a:pos x="connisteX31" y="connsiteY31"/>
              </a:cxn>
              <a:cxn ang="0">
                <a:pos x="connisteX32" y="connsiteY32"/>
              </a:cxn>
              <a:cxn ang="0">
                <a:pos x="connisteX33" y="connsiteY33"/>
              </a:cxn>
              <a:cxn ang="0">
                <a:pos x="connisteX34" y="connsiteY34"/>
              </a:cxn>
              <a:cxn ang="0">
                <a:pos x="connisteX35" y="connsiteY35"/>
              </a:cxn>
              <a:cxn ang="0">
                <a:pos x="connisteX36" y="connsiteY36"/>
              </a:cxn>
              <a:cxn ang="0">
                <a:pos x="connisteX37" y="connsiteY37"/>
              </a:cxn>
              <a:cxn ang="0">
                <a:pos x="connisteX38" y="connsiteY38"/>
              </a:cxn>
              <a:cxn ang="0">
                <a:pos x="connisteX39" y="connsiteY39"/>
              </a:cxn>
              <a:cxn ang="0">
                <a:pos x="connisteX40" y="connsiteY40"/>
              </a:cxn>
              <a:cxn ang="0">
                <a:pos x="connisteX41" y="connsiteY41"/>
              </a:cxn>
              <a:cxn ang="0">
                <a:pos x="connisteX42" y="connsiteY42"/>
              </a:cxn>
              <a:cxn ang="0">
                <a:pos x="connisteX43" y="connsiteY43"/>
              </a:cxn>
              <a:cxn ang="0">
                <a:pos x="connisteX44" y="connsiteY44"/>
              </a:cxn>
              <a:cxn ang="0">
                <a:pos x="connisteX45" y="connsiteY45"/>
              </a:cxn>
              <a:cxn ang="0">
                <a:pos x="connisteX46" y="connsiteY46"/>
              </a:cxn>
              <a:cxn ang="0">
                <a:pos x="connisteX47" y="connsiteY47"/>
              </a:cxn>
              <a:cxn ang="0">
                <a:pos x="connisteX48" y="connsiteY48"/>
              </a:cxn>
              <a:cxn ang="0">
                <a:pos x="connisteX49" y="connsiteY49"/>
              </a:cxn>
              <a:cxn ang="0">
                <a:pos x="connisteX50" y="connsiteY50"/>
              </a:cxn>
              <a:cxn ang="0">
                <a:pos x="connisteX51" y="connsiteY51"/>
              </a:cxn>
              <a:cxn ang="0">
                <a:pos x="connisteX52" y="connsiteY52"/>
              </a:cxn>
              <a:cxn ang="0">
                <a:pos x="connisteX53" y="connsiteY53"/>
              </a:cxn>
              <a:cxn ang="0">
                <a:pos x="connisteX54" y="connsiteY54"/>
              </a:cxn>
              <a:cxn ang="0">
                <a:pos x="connisteX55" y="connsiteY55"/>
              </a:cxn>
              <a:cxn ang="0">
                <a:pos x="connisteX56" y="connsiteY56"/>
              </a:cxn>
              <a:cxn ang="0">
                <a:pos x="connisteX57" y="connsiteY57"/>
              </a:cxn>
              <a:cxn ang="0">
                <a:pos x="connisteX58" y="connsiteY58"/>
              </a:cxn>
              <a:cxn ang="0">
                <a:pos x="connisteX59" y="connsiteY59"/>
              </a:cxn>
              <a:cxn ang="0">
                <a:pos x="connisteX60" y="connsiteY60"/>
              </a:cxn>
              <a:cxn ang="0">
                <a:pos x="connisteX61" y="connsiteY61"/>
              </a:cxn>
              <a:cxn ang="0">
                <a:pos x="connisteX62" y="connsiteY62"/>
              </a:cxn>
              <a:cxn ang="0">
                <a:pos x="connisteX63" y="connsiteY63"/>
              </a:cxn>
              <a:cxn ang="0">
                <a:pos x="connisteX64" y="connsiteY64"/>
              </a:cxn>
              <a:cxn ang="0">
                <a:pos x="connisteX65" y="connsiteY65"/>
              </a:cxn>
              <a:cxn ang="0">
                <a:pos x="connisteX66" y="connsiteY66"/>
              </a:cxn>
              <a:cxn ang="0">
                <a:pos x="connisteX67" y="connsiteY67"/>
              </a:cxn>
              <a:cxn ang="0">
                <a:pos x="connisteX68" y="connsiteY68"/>
              </a:cxn>
              <a:cxn ang="0">
                <a:pos x="connisteX69" y="connsiteY69"/>
              </a:cxn>
              <a:cxn ang="0">
                <a:pos x="connisteX70" y="connsiteY70"/>
              </a:cxn>
              <a:cxn ang="0">
                <a:pos x="connisteX71" y="connsiteY71"/>
              </a:cxn>
              <a:cxn ang="0">
                <a:pos x="connisteX72" y="connsiteY72"/>
              </a:cxn>
              <a:cxn ang="0">
                <a:pos x="connisteX73" y="connsiteY73"/>
              </a:cxn>
              <a:cxn ang="0">
                <a:pos x="connisteX74" y="connsiteY74"/>
              </a:cxn>
              <a:cxn ang="0">
                <a:pos x="connisteX75" y="connsiteY75"/>
              </a:cxn>
              <a:cxn ang="0">
                <a:pos x="connisteX76" y="connsiteY76"/>
              </a:cxn>
              <a:cxn ang="0">
                <a:pos x="connisteX77" y="connsiteY77"/>
              </a:cxn>
              <a:cxn ang="0">
                <a:pos x="connisteX78" y="connsiteY78"/>
              </a:cxn>
              <a:cxn ang="0">
                <a:pos x="connisteX79" y="connsiteY79"/>
              </a:cxn>
              <a:cxn ang="0">
                <a:pos x="connisteX80" y="connsiteY80"/>
              </a:cxn>
              <a:cxn ang="0">
                <a:pos x="connisteX81" y="connsiteY81"/>
              </a:cxn>
              <a:cxn ang="0">
                <a:pos x="connisteX82" y="connsiteY82"/>
              </a:cxn>
              <a:cxn ang="0">
                <a:pos x="connisteX83" y="connsiteY83"/>
              </a:cxn>
              <a:cxn ang="0">
                <a:pos x="connisteX84" y="connsiteY84"/>
              </a:cxn>
              <a:cxn ang="0">
                <a:pos x="connisteX85" y="connsiteY85"/>
              </a:cxn>
              <a:cxn ang="0">
                <a:pos x="connisteX86" y="connsiteY86"/>
              </a:cxn>
              <a:cxn ang="0">
                <a:pos x="connisteX87" y="connsiteY87"/>
              </a:cxn>
              <a:cxn ang="0">
                <a:pos x="connisteX88" y="connsiteY88"/>
              </a:cxn>
              <a:cxn ang="0">
                <a:pos x="connisteX89" y="connsiteY89"/>
              </a:cxn>
              <a:cxn ang="0">
                <a:pos x="connisteX90" y="connsiteY90"/>
              </a:cxn>
              <a:cxn ang="0">
                <a:pos x="connisteX91" y="connsiteY91"/>
              </a:cxn>
              <a:cxn ang="0">
                <a:pos x="connisteX92" y="connsiteY92"/>
              </a:cxn>
              <a:cxn ang="0">
                <a:pos x="connisteX93" y="connsiteY93"/>
              </a:cxn>
              <a:cxn ang="0">
                <a:pos x="connisteX94" y="connsiteY94"/>
              </a:cxn>
              <a:cxn ang="0">
                <a:pos x="connisteX95" y="connsiteY95"/>
              </a:cxn>
              <a:cxn ang="0">
                <a:pos x="connisteX96" y="connsiteY96"/>
              </a:cxn>
            </a:cxnLst>
            <a:rect l="l" t="t" r="r" b="b"/>
            <a:pathLst>
              <a:path w="3270250" h="1714500">
                <a:moveTo>
                  <a:pt x="191135" y="286385"/>
                </a:moveTo>
                <a:lnTo>
                  <a:pt x="111760" y="334010"/>
                </a:lnTo>
                <a:lnTo>
                  <a:pt x="80010" y="413385"/>
                </a:lnTo>
                <a:lnTo>
                  <a:pt x="48260" y="492760"/>
                </a:lnTo>
                <a:lnTo>
                  <a:pt x="48260" y="572135"/>
                </a:lnTo>
                <a:lnTo>
                  <a:pt x="48260" y="651510"/>
                </a:lnTo>
                <a:lnTo>
                  <a:pt x="48260" y="730885"/>
                </a:lnTo>
                <a:lnTo>
                  <a:pt x="48260" y="810260"/>
                </a:lnTo>
                <a:lnTo>
                  <a:pt x="48260" y="889635"/>
                </a:lnTo>
                <a:lnTo>
                  <a:pt x="48260" y="969010"/>
                </a:lnTo>
                <a:lnTo>
                  <a:pt x="48260" y="1048385"/>
                </a:lnTo>
                <a:lnTo>
                  <a:pt x="64135" y="1127760"/>
                </a:lnTo>
                <a:lnTo>
                  <a:pt x="111760" y="1207135"/>
                </a:lnTo>
                <a:lnTo>
                  <a:pt x="175260" y="1286510"/>
                </a:lnTo>
                <a:lnTo>
                  <a:pt x="254635" y="1334135"/>
                </a:lnTo>
                <a:lnTo>
                  <a:pt x="334010" y="1381760"/>
                </a:lnTo>
                <a:lnTo>
                  <a:pt x="413385" y="1413510"/>
                </a:lnTo>
                <a:lnTo>
                  <a:pt x="492760" y="1460500"/>
                </a:lnTo>
                <a:lnTo>
                  <a:pt x="588010" y="1508125"/>
                </a:lnTo>
                <a:lnTo>
                  <a:pt x="666750" y="1539875"/>
                </a:lnTo>
                <a:lnTo>
                  <a:pt x="762000" y="1571625"/>
                </a:lnTo>
                <a:lnTo>
                  <a:pt x="857250" y="1603375"/>
                </a:lnTo>
                <a:lnTo>
                  <a:pt x="952500" y="1619250"/>
                </a:lnTo>
                <a:lnTo>
                  <a:pt x="1031875" y="1635125"/>
                </a:lnTo>
                <a:lnTo>
                  <a:pt x="1111250" y="1666875"/>
                </a:lnTo>
                <a:lnTo>
                  <a:pt x="1190625" y="1682750"/>
                </a:lnTo>
                <a:lnTo>
                  <a:pt x="1270000" y="1682750"/>
                </a:lnTo>
                <a:lnTo>
                  <a:pt x="1334135" y="1698625"/>
                </a:lnTo>
                <a:lnTo>
                  <a:pt x="1413510" y="1714500"/>
                </a:lnTo>
                <a:lnTo>
                  <a:pt x="1508760" y="1714500"/>
                </a:lnTo>
                <a:lnTo>
                  <a:pt x="1588135" y="1714500"/>
                </a:lnTo>
                <a:lnTo>
                  <a:pt x="1699260" y="1714500"/>
                </a:lnTo>
                <a:lnTo>
                  <a:pt x="1826260" y="1714500"/>
                </a:lnTo>
                <a:lnTo>
                  <a:pt x="1921510" y="1714500"/>
                </a:lnTo>
                <a:lnTo>
                  <a:pt x="2048510" y="1714500"/>
                </a:lnTo>
                <a:lnTo>
                  <a:pt x="2143760" y="1714500"/>
                </a:lnTo>
                <a:lnTo>
                  <a:pt x="2223135" y="1714500"/>
                </a:lnTo>
                <a:lnTo>
                  <a:pt x="2318385" y="1698625"/>
                </a:lnTo>
                <a:lnTo>
                  <a:pt x="2429510" y="1682750"/>
                </a:lnTo>
                <a:lnTo>
                  <a:pt x="2508885" y="1682750"/>
                </a:lnTo>
                <a:lnTo>
                  <a:pt x="2604135" y="1651000"/>
                </a:lnTo>
                <a:lnTo>
                  <a:pt x="2682875" y="1651000"/>
                </a:lnTo>
                <a:lnTo>
                  <a:pt x="2762250" y="1635125"/>
                </a:lnTo>
                <a:lnTo>
                  <a:pt x="2841625" y="1619250"/>
                </a:lnTo>
                <a:lnTo>
                  <a:pt x="2936875" y="1587500"/>
                </a:lnTo>
                <a:lnTo>
                  <a:pt x="3016250" y="1571625"/>
                </a:lnTo>
                <a:lnTo>
                  <a:pt x="3095625" y="1539875"/>
                </a:lnTo>
                <a:lnTo>
                  <a:pt x="3175000" y="1476375"/>
                </a:lnTo>
                <a:lnTo>
                  <a:pt x="3222625" y="1381760"/>
                </a:lnTo>
                <a:lnTo>
                  <a:pt x="3254375" y="1302385"/>
                </a:lnTo>
                <a:lnTo>
                  <a:pt x="3270250" y="1223010"/>
                </a:lnTo>
                <a:lnTo>
                  <a:pt x="3270250" y="1143635"/>
                </a:lnTo>
                <a:lnTo>
                  <a:pt x="3270250" y="1064260"/>
                </a:lnTo>
                <a:lnTo>
                  <a:pt x="3254375" y="984885"/>
                </a:lnTo>
                <a:lnTo>
                  <a:pt x="3238500" y="905510"/>
                </a:lnTo>
                <a:lnTo>
                  <a:pt x="3190875" y="826135"/>
                </a:lnTo>
                <a:lnTo>
                  <a:pt x="3175000" y="746760"/>
                </a:lnTo>
                <a:lnTo>
                  <a:pt x="3159125" y="667385"/>
                </a:lnTo>
                <a:lnTo>
                  <a:pt x="3095625" y="588010"/>
                </a:lnTo>
                <a:lnTo>
                  <a:pt x="3016250" y="540385"/>
                </a:lnTo>
                <a:lnTo>
                  <a:pt x="2936875" y="492760"/>
                </a:lnTo>
                <a:lnTo>
                  <a:pt x="2857500" y="476885"/>
                </a:lnTo>
                <a:lnTo>
                  <a:pt x="2762250" y="413385"/>
                </a:lnTo>
                <a:lnTo>
                  <a:pt x="2667000" y="397510"/>
                </a:lnTo>
                <a:lnTo>
                  <a:pt x="2556510" y="349885"/>
                </a:lnTo>
                <a:lnTo>
                  <a:pt x="2477135" y="349885"/>
                </a:lnTo>
                <a:lnTo>
                  <a:pt x="2381885" y="318135"/>
                </a:lnTo>
                <a:lnTo>
                  <a:pt x="2302510" y="270510"/>
                </a:lnTo>
                <a:lnTo>
                  <a:pt x="2207260" y="238760"/>
                </a:lnTo>
                <a:lnTo>
                  <a:pt x="2127885" y="222885"/>
                </a:lnTo>
                <a:lnTo>
                  <a:pt x="2048510" y="175260"/>
                </a:lnTo>
                <a:lnTo>
                  <a:pt x="1969135" y="159385"/>
                </a:lnTo>
                <a:lnTo>
                  <a:pt x="1889760" y="111125"/>
                </a:lnTo>
                <a:lnTo>
                  <a:pt x="1810385" y="79375"/>
                </a:lnTo>
                <a:lnTo>
                  <a:pt x="1715135" y="47625"/>
                </a:lnTo>
                <a:lnTo>
                  <a:pt x="1635760" y="31750"/>
                </a:lnTo>
                <a:lnTo>
                  <a:pt x="1540510" y="31750"/>
                </a:lnTo>
                <a:lnTo>
                  <a:pt x="1461135" y="31750"/>
                </a:lnTo>
                <a:lnTo>
                  <a:pt x="1365885" y="15875"/>
                </a:lnTo>
                <a:lnTo>
                  <a:pt x="1301750" y="15875"/>
                </a:lnTo>
                <a:lnTo>
                  <a:pt x="1206500" y="15875"/>
                </a:lnTo>
                <a:lnTo>
                  <a:pt x="1127125" y="0"/>
                </a:lnTo>
                <a:lnTo>
                  <a:pt x="1047750" y="0"/>
                </a:lnTo>
                <a:lnTo>
                  <a:pt x="968375" y="0"/>
                </a:lnTo>
                <a:lnTo>
                  <a:pt x="889000" y="0"/>
                </a:lnTo>
                <a:lnTo>
                  <a:pt x="809625" y="0"/>
                </a:lnTo>
                <a:lnTo>
                  <a:pt x="714375" y="0"/>
                </a:lnTo>
                <a:lnTo>
                  <a:pt x="635635" y="63500"/>
                </a:lnTo>
                <a:lnTo>
                  <a:pt x="556260" y="142875"/>
                </a:lnTo>
                <a:lnTo>
                  <a:pt x="461010" y="191135"/>
                </a:lnTo>
                <a:lnTo>
                  <a:pt x="381635" y="238760"/>
                </a:lnTo>
                <a:lnTo>
                  <a:pt x="302260" y="254635"/>
                </a:lnTo>
                <a:lnTo>
                  <a:pt x="222885" y="302260"/>
                </a:lnTo>
                <a:lnTo>
                  <a:pt x="143510" y="302260"/>
                </a:lnTo>
                <a:lnTo>
                  <a:pt x="95885" y="318135"/>
                </a:lnTo>
                <a:lnTo>
                  <a:pt x="0" y="603885"/>
                </a:lnTo>
                <a:lnTo>
                  <a:pt x="64135" y="61976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noProof="1">
              <a:solidFill>
                <a:srgbClr val="FFFFFF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4421327" y="2700223"/>
            <a:ext cx="3271837" cy="1555750"/>
          </a:xfrm>
          <a:custGeom>
            <a:avLst/>
            <a:gdLst>
              <a:gd name="connisteX0" fmla="*/ 730250 w 3270885"/>
              <a:gd name="connsiteY0" fmla="*/ 0 h 1555750"/>
              <a:gd name="connisteX1" fmla="*/ 825500 w 3270885"/>
              <a:gd name="connsiteY1" fmla="*/ 0 h 1555750"/>
              <a:gd name="connisteX2" fmla="*/ 905510 w 3270885"/>
              <a:gd name="connsiteY2" fmla="*/ 0 h 1555750"/>
              <a:gd name="connisteX3" fmla="*/ 984885 w 3270885"/>
              <a:gd name="connsiteY3" fmla="*/ 0 h 1555750"/>
              <a:gd name="connisteX4" fmla="*/ 1096010 w 3270885"/>
              <a:gd name="connsiteY4" fmla="*/ 0 h 1555750"/>
              <a:gd name="connisteX5" fmla="*/ 1175385 w 3270885"/>
              <a:gd name="connsiteY5" fmla="*/ 0 h 1555750"/>
              <a:gd name="connisteX6" fmla="*/ 1254760 w 3270885"/>
              <a:gd name="connsiteY6" fmla="*/ 0 h 1555750"/>
              <a:gd name="connisteX7" fmla="*/ 1334135 w 3270885"/>
              <a:gd name="connsiteY7" fmla="*/ 0 h 1555750"/>
              <a:gd name="connisteX8" fmla="*/ 1413510 w 3270885"/>
              <a:gd name="connsiteY8" fmla="*/ 0 h 1555750"/>
              <a:gd name="connisteX9" fmla="*/ 1492885 w 3270885"/>
              <a:gd name="connsiteY9" fmla="*/ 0 h 1555750"/>
              <a:gd name="connisteX10" fmla="*/ 1572260 w 3270885"/>
              <a:gd name="connsiteY10" fmla="*/ 0 h 1555750"/>
              <a:gd name="connisteX11" fmla="*/ 1651635 w 3270885"/>
              <a:gd name="connsiteY11" fmla="*/ 0 h 1555750"/>
              <a:gd name="connisteX12" fmla="*/ 1731010 w 3270885"/>
              <a:gd name="connsiteY12" fmla="*/ 0 h 1555750"/>
              <a:gd name="connisteX13" fmla="*/ 1826260 w 3270885"/>
              <a:gd name="connsiteY13" fmla="*/ 0 h 1555750"/>
              <a:gd name="connisteX14" fmla="*/ 1921510 w 3270885"/>
              <a:gd name="connsiteY14" fmla="*/ 0 h 1555750"/>
              <a:gd name="connisteX15" fmla="*/ 2000885 w 3270885"/>
              <a:gd name="connsiteY15" fmla="*/ 0 h 1555750"/>
              <a:gd name="connisteX16" fmla="*/ 2080260 w 3270885"/>
              <a:gd name="connsiteY16" fmla="*/ 0 h 1555750"/>
              <a:gd name="connisteX17" fmla="*/ 2175510 w 3270885"/>
              <a:gd name="connsiteY17" fmla="*/ 15875 h 1555750"/>
              <a:gd name="connisteX18" fmla="*/ 2254885 w 3270885"/>
              <a:gd name="connsiteY18" fmla="*/ 31750 h 1555750"/>
              <a:gd name="connisteX19" fmla="*/ 2334260 w 3270885"/>
              <a:gd name="connsiteY19" fmla="*/ 31750 h 1555750"/>
              <a:gd name="connisteX20" fmla="*/ 2413635 w 3270885"/>
              <a:gd name="connsiteY20" fmla="*/ 63500 h 1555750"/>
              <a:gd name="connisteX21" fmla="*/ 2493010 w 3270885"/>
              <a:gd name="connsiteY21" fmla="*/ 79375 h 1555750"/>
              <a:gd name="connisteX22" fmla="*/ 2572385 w 3270885"/>
              <a:gd name="connsiteY22" fmla="*/ 79375 h 1555750"/>
              <a:gd name="connisteX23" fmla="*/ 2651760 w 3270885"/>
              <a:gd name="connsiteY23" fmla="*/ 111760 h 1555750"/>
              <a:gd name="connisteX24" fmla="*/ 2731135 w 3270885"/>
              <a:gd name="connsiteY24" fmla="*/ 127635 h 1555750"/>
              <a:gd name="connisteX25" fmla="*/ 2810510 w 3270885"/>
              <a:gd name="connsiteY25" fmla="*/ 143510 h 1555750"/>
              <a:gd name="connisteX26" fmla="*/ 2889885 w 3270885"/>
              <a:gd name="connsiteY26" fmla="*/ 175260 h 1555750"/>
              <a:gd name="connisteX27" fmla="*/ 2985135 w 3270885"/>
              <a:gd name="connsiteY27" fmla="*/ 191135 h 1555750"/>
              <a:gd name="connisteX28" fmla="*/ 3064510 w 3270885"/>
              <a:gd name="connsiteY28" fmla="*/ 222885 h 1555750"/>
              <a:gd name="connisteX29" fmla="*/ 3143885 w 3270885"/>
              <a:gd name="connsiteY29" fmla="*/ 238760 h 1555750"/>
              <a:gd name="connisteX30" fmla="*/ 3223260 w 3270885"/>
              <a:gd name="connsiteY30" fmla="*/ 318135 h 1555750"/>
              <a:gd name="connisteX31" fmla="*/ 3255010 w 3270885"/>
              <a:gd name="connsiteY31" fmla="*/ 397510 h 1555750"/>
              <a:gd name="connisteX32" fmla="*/ 3270885 w 3270885"/>
              <a:gd name="connsiteY32" fmla="*/ 476885 h 1555750"/>
              <a:gd name="connisteX33" fmla="*/ 3270885 w 3270885"/>
              <a:gd name="connsiteY33" fmla="*/ 556260 h 1555750"/>
              <a:gd name="connisteX34" fmla="*/ 3270885 w 3270885"/>
              <a:gd name="connsiteY34" fmla="*/ 635635 h 1555750"/>
              <a:gd name="connisteX35" fmla="*/ 3270885 w 3270885"/>
              <a:gd name="connsiteY35" fmla="*/ 715010 h 1555750"/>
              <a:gd name="connisteX36" fmla="*/ 3270885 w 3270885"/>
              <a:gd name="connsiteY36" fmla="*/ 794385 h 1555750"/>
              <a:gd name="connisteX37" fmla="*/ 3239135 w 3270885"/>
              <a:gd name="connsiteY37" fmla="*/ 873760 h 1555750"/>
              <a:gd name="connisteX38" fmla="*/ 3239135 w 3270885"/>
              <a:gd name="connsiteY38" fmla="*/ 953135 h 1555750"/>
              <a:gd name="connisteX39" fmla="*/ 3223260 w 3270885"/>
              <a:gd name="connsiteY39" fmla="*/ 1032510 h 1555750"/>
              <a:gd name="connisteX40" fmla="*/ 3175635 w 3270885"/>
              <a:gd name="connsiteY40" fmla="*/ 1111885 h 1555750"/>
              <a:gd name="connisteX41" fmla="*/ 3143885 w 3270885"/>
              <a:gd name="connsiteY41" fmla="*/ 1191260 h 1555750"/>
              <a:gd name="connisteX42" fmla="*/ 3064510 w 3270885"/>
              <a:gd name="connsiteY42" fmla="*/ 1270635 h 1555750"/>
              <a:gd name="connisteX43" fmla="*/ 2985135 w 3270885"/>
              <a:gd name="connsiteY43" fmla="*/ 1302385 h 1555750"/>
              <a:gd name="connisteX44" fmla="*/ 2905760 w 3270885"/>
              <a:gd name="connsiteY44" fmla="*/ 1350010 h 1555750"/>
              <a:gd name="connisteX45" fmla="*/ 2826385 w 3270885"/>
              <a:gd name="connsiteY45" fmla="*/ 1397000 h 1555750"/>
              <a:gd name="connisteX46" fmla="*/ 2747010 w 3270885"/>
              <a:gd name="connsiteY46" fmla="*/ 1428750 h 1555750"/>
              <a:gd name="connisteX47" fmla="*/ 2651760 w 3270885"/>
              <a:gd name="connsiteY47" fmla="*/ 1476375 h 1555750"/>
              <a:gd name="connisteX48" fmla="*/ 2572385 w 3270885"/>
              <a:gd name="connsiteY48" fmla="*/ 1508125 h 1555750"/>
              <a:gd name="connisteX49" fmla="*/ 2493010 w 3270885"/>
              <a:gd name="connsiteY49" fmla="*/ 1524000 h 1555750"/>
              <a:gd name="connisteX50" fmla="*/ 2413635 w 3270885"/>
              <a:gd name="connsiteY50" fmla="*/ 1539875 h 1555750"/>
              <a:gd name="connisteX51" fmla="*/ 2334260 w 3270885"/>
              <a:gd name="connsiteY51" fmla="*/ 1555750 h 1555750"/>
              <a:gd name="connisteX52" fmla="*/ 2254885 w 3270885"/>
              <a:gd name="connsiteY52" fmla="*/ 1555750 h 1555750"/>
              <a:gd name="connisteX53" fmla="*/ 2175510 w 3270885"/>
              <a:gd name="connsiteY53" fmla="*/ 1555750 h 1555750"/>
              <a:gd name="connisteX54" fmla="*/ 2080260 w 3270885"/>
              <a:gd name="connsiteY54" fmla="*/ 1555750 h 1555750"/>
              <a:gd name="connisteX55" fmla="*/ 1985010 w 3270885"/>
              <a:gd name="connsiteY55" fmla="*/ 1555750 h 1555750"/>
              <a:gd name="connisteX56" fmla="*/ 1905635 w 3270885"/>
              <a:gd name="connsiteY56" fmla="*/ 1555750 h 1555750"/>
              <a:gd name="connisteX57" fmla="*/ 1810385 w 3270885"/>
              <a:gd name="connsiteY57" fmla="*/ 1555750 h 1555750"/>
              <a:gd name="connisteX58" fmla="*/ 1731010 w 3270885"/>
              <a:gd name="connsiteY58" fmla="*/ 1539875 h 1555750"/>
              <a:gd name="connisteX59" fmla="*/ 1651635 w 3270885"/>
              <a:gd name="connsiteY59" fmla="*/ 1539875 h 1555750"/>
              <a:gd name="connisteX60" fmla="*/ 1572260 w 3270885"/>
              <a:gd name="connsiteY60" fmla="*/ 1539875 h 1555750"/>
              <a:gd name="connisteX61" fmla="*/ 1492885 w 3270885"/>
              <a:gd name="connsiteY61" fmla="*/ 1539875 h 1555750"/>
              <a:gd name="connisteX62" fmla="*/ 1413510 w 3270885"/>
              <a:gd name="connsiteY62" fmla="*/ 1524000 h 1555750"/>
              <a:gd name="connisteX63" fmla="*/ 1334135 w 3270885"/>
              <a:gd name="connsiteY63" fmla="*/ 1524000 h 1555750"/>
              <a:gd name="connisteX64" fmla="*/ 1254760 w 3270885"/>
              <a:gd name="connsiteY64" fmla="*/ 1524000 h 1555750"/>
              <a:gd name="connisteX65" fmla="*/ 1175385 w 3270885"/>
              <a:gd name="connsiteY65" fmla="*/ 1508125 h 1555750"/>
              <a:gd name="connisteX66" fmla="*/ 1096010 w 3270885"/>
              <a:gd name="connsiteY66" fmla="*/ 1492250 h 1555750"/>
              <a:gd name="connisteX67" fmla="*/ 1016635 w 3270885"/>
              <a:gd name="connsiteY67" fmla="*/ 1492250 h 1555750"/>
              <a:gd name="connisteX68" fmla="*/ 937260 w 3270885"/>
              <a:gd name="connsiteY68" fmla="*/ 1476375 h 1555750"/>
              <a:gd name="connisteX69" fmla="*/ 873125 w 3270885"/>
              <a:gd name="connsiteY69" fmla="*/ 1476375 h 1555750"/>
              <a:gd name="connisteX70" fmla="*/ 793750 w 3270885"/>
              <a:gd name="connsiteY70" fmla="*/ 1444625 h 1555750"/>
              <a:gd name="connisteX71" fmla="*/ 714375 w 3270885"/>
              <a:gd name="connsiteY71" fmla="*/ 1444625 h 1555750"/>
              <a:gd name="connisteX72" fmla="*/ 619125 w 3270885"/>
              <a:gd name="connsiteY72" fmla="*/ 1412875 h 1555750"/>
              <a:gd name="connisteX73" fmla="*/ 523875 w 3270885"/>
              <a:gd name="connsiteY73" fmla="*/ 1381760 h 1555750"/>
              <a:gd name="connisteX74" fmla="*/ 444500 w 3270885"/>
              <a:gd name="connsiteY74" fmla="*/ 1381760 h 1555750"/>
              <a:gd name="connisteX75" fmla="*/ 365125 w 3270885"/>
              <a:gd name="connsiteY75" fmla="*/ 1350010 h 1555750"/>
              <a:gd name="connisteX76" fmla="*/ 285750 w 3270885"/>
              <a:gd name="connsiteY76" fmla="*/ 1318260 h 1555750"/>
              <a:gd name="connisteX77" fmla="*/ 206375 w 3270885"/>
              <a:gd name="connsiteY77" fmla="*/ 1254760 h 1555750"/>
              <a:gd name="connisteX78" fmla="*/ 174625 w 3270885"/>
              <a:gd name="connsiteY78" fmla="*/ 1175385 h 1555750"/>
              <a:gd name="connisteX79" fmla="*/ 158750 w 3270885"/>
              <a:gd name="connsiteY79" fmla="*/ 1096010 h 1555750"/>
              <a:gd name="connisteX80" fmla="*/ 127000 w 3270885"/>
              <a:gd name="connsiteY80" fmla="*/ 1016635 h 1555750"/>
              <a:gd name="connisteX81" fmla="*/ 95250 w 3270885"/>
              <a:gd name="connsiteY81" fmla="*/ 937260 h 1555750"/>
              <a:gd name="connisteX82" fmla="*/ 63500 w 3270885"/>
              <a:gd name="connsiteY82" fmla="*/ 857885 h 1555750"/>
              <a:gd name="connisteX83" fmla="*/ 47625 w 3270885"/>
              <a:gd name="connsiteY83" fmla="*/ 778510 h 1555750"/>
              <a:gd name="connisteX84" fmla="*/ 31750 w 3270885"/>
              <a:gd name="connsiteY84" fmla="*/ 699135 h 1555750"/>
              <a:gd name="connisteX85" fmla="*/ 15875 w 3270885"/>
              <a:gd name="connsiteY85" fmla="*/ 619760 h 1555750"/>
              <a:gd name="connisteX86" fmla="*/ 0 w 3270885"/>
              <a:gd name="connsiteY86" fmla="*/ 524510 h 1555750"/>
              <a:gd name="connisteX87" fmla="*/ 0 w 3270885"/>
              <a:gd name="connsiteY87" fmla="*/ 445135 h 1555750"/>
              <a:gd name="connisteX88" fmla="*/ 0 w 3270885"/>
              <a:gd name="connsiteY88" fmla="*/ 365760 h 1555750"/>
              <a:gd name="connisteX89" fmla="*/ 0 w 3270885"/>
              <a:gd name="connsiteY89" fmla="*/ 286385 h 1555750"/>
              <a:gd name="connisteX90" fmla="*/ 0 w 3270885"/>
              <a:gd name="connsiteY90" fmla="*/ 207010 h 1555750"/>
              <a:gd name="connisteX91" fmla="*/ 31750 w 3270885"/>
              <a:gd name="connsiteY91" fmla="*/ 127635 h 1555750"/>
              <a:gd name="connisteX92" fmla="*/ 111125 w 3270885"/>
              <a:gd name="connsiteY92" fmla="*/ 95885 h 1555750"/>
              <a:gd name="connisteX93" fmla="*/ 190500 w 3270885"/>
              <a:gd name="connsiteY93" fmla="*/ 79375 h 1555750"/>
              <a:gd name="connisteX94" fmla="*/ 269875 w 3270885"/>
              <a:gd name="connsiteY94" fmla="*/ 63500 h 1555750"/>
              <a:gd name="connisteX95" fmla="*/ 349250 w 3270885"/>
              <a:gd name="connsiteY95" fmla="*/ 31750 h 1555750"/>
              <a:gd name="connisteX96" fmla="*/ 428625 w 3270885"/>
              <a:gd name="connsiteY96" fmla="*/ 31750 h 1555750"/>
              <a:gd name="connisteX97" fmla="*/ 508000 w 3270885"/>
              <a:gd name="connsiteY97" fmla="*/ 15875 h 1555750"/>
              <a:gd name="connisteX98" fmla="*/ 587375 w 3270885"/>
              <a:gd name="connsiteY98" fmla="*/ 0 h 1555750"/>
              <a:gd name="connisteX99" fmla="*/ 666750 w 3270885"/>
              <a:gd name="connsiteY99" fmla="*/ 0 h 1555750"/>
              <a:gd name="connisteX100" fmla="*/ 746125 w 3270885"/>
              <a:gd name="connsiteY100" fmla="*/ 0 h 1555750"/>
              <a:gd name="connisteX101" fmla="*/ 730250 w 3270885"/>
              <a:gd name="connsiteY101" fmla="*/ 0 h 155575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  <a:cxn ang="0">
                <a:pos x="connisteX26" y="connsiteY26"/>
              </a:cxn>
              <a:cxn ang="0">
                <a:pos x="connisteX27" y="connsiteY27"/>
              </a:cxn>
              <a:cxn ang="0">
                <a:pos x="connisteX28" y="connsiteY28"/>
              </a:cxn>
              <a:cxn ang="0">
                <a:pos x="connisteX29" y="connsiteY29"/>
              </a:cxn>
              <a:cxn ang="0">
                <a:pos x="connisteX30" y="connsiteY30"/>
              </a:cxn>
              <a:cxn ang="0">
                <a:pos x="connisteX31" y="connsiteY31"/>
              </a:cxn>
              <a:cxn ang="0">
                <a:pos x="connisteX32" y="connsiteY32"/>
              </a:cxn>
              <a:cxn ang="0">
                <a:pos x="connisteX33" y="connsiteY33"/>
              </a:cxn>
              <a:cxn ang="0">
                <a:pos x="connisteX34" y="connsiteY34"/>
              </a:cxn>
              <a:cxn ang="0">
                <a:pos x="connisteX35" y="connsiteY35"/>
              </a:cxn>
              <a:cxn ang="0">
                <a:pos x="connisteX36" y="connsiteY36"/>
              </a:cxn>
              <a:cxn ang="0">
                <a:pos x="connisteX37" y="connsiteY37"/>
              </a:cxn>
              <a:cxn ang="0">
                <a:pos x="connisteX38" y="connsiteY38"/>
              </a:cxn>
              <a:cxn ang="0">
                <a:pos x="connisteX39" y="connsiteY39"/>
              </a:cxn>
              <a:cxn ang="0">
                <a:pos x="connisteX40" y="connsiteY40"/>
              </a:cxn>
              <a:cxn ang="0">
                <a:pos x="connisteX41" y="connsiteY41"/>
              </a:cxn>
              <a:cxn ang="0">
                <a:pos x="connisteX42" y="connsiteY42"/>
              </a:cxn>
              <a:cxn ang="0">
                <a:pos x="connisteX43" y="connsiteY43"/>
              </a:cxn>
              <a:cxn ang="0">
                <a:pos x="connisteX44" y="connsiteY44"/>
              </a:cxn>
              <a:cxn ang="0">
                <a:pos x="connisteX45" y="connsiteY45"/>
              </a:cxn>
              <a:cxn ang="0">
                <a:pos x="connisteX46" y="connsiteY46"/>
              </a:cxn>
              <a:cxn ang="0">
                <a:pos x="connisteX47" y="connsiteY47"/>
              </a:cxn>
              <a:cxn ang="0">
                <a:pos x="connisteX48" y="connsiteY48"/>
              </a:cxn>
              <a:cxn ang="0">
                <a:pos x="connisteX49" y="connsiteY49"/>
              </a:cxn>
              <a:cxn ang="0">
                <a:pos x="connisteX50" y="connsiteY50"/>
              </a:cxn>
              <a:cxn ang="0">
                <a:pos x="connisteX51" y="connsiteY51"/>
              </a:cxn>
              <a:cxn ang="0">
                <a:pos x="connisteX52" y="connsiteY52"/>
              </a:cxn>
              <a:cxn ang="0">
                <a:pos x="connisteX53" y="connsiteY53"/>
              </a:cxn>
              <a:cxn ang="0">
                <a:pos x="connisteX54" y="connsiteY54"/>
              </a:cxn>
              <a:cxn ang="0">
                <a:pos x="connisteX55" y="connsiteY55"/>
              </a:cxn>
              <a:cxn ang="0">
                <a:pos x="connisteX56" y="connsiteY56"/>
              </a:cxn>
              <a:cxn ang="0">
                <a:pos x="connisteX57" y="connsiteY57"/>
              </a:cxn>
              <a:cxn ang="0">
                <a:pos x="connisteX58" y="connsiteY58"/>
              </a:cxn>
              <a:cxn ang="0">
                <a:pos x="connisteX59" y="connsiteY59"/>
              </a:cxn>
              <a:cxn ang="0">
                <a:pos x="connisteX60" y="connsiteY60"/>
              </a:cxn>
              <a:cxn ang="0">
                <a:pos x="connisteX61" y="connsiteY61"/>
              </a:cxn>
              <a:cxn ang="0">
                <a:pos x="connisteX62" y="connsiteY62"/>
              </a:cxn>
              <a:cxn ang="0">
                <a:pos x="connisteX63" y="connsiteY63"/>
              </a:cxn>
              <a:cxn ang="0">
                <a:pos x="connisteX64" y="connsiteY64"/>
              </a:cxn>
              <a:cxn ang="0">
                <a:pos x="connisteX65" y="connsiteY65"/>
              </a:cxn>
              <a:cxn ang="0">
                <a:pos x="connisteX66" y="connsiteY66"/>
              </a:cxn>
              <a:cxn ang="0">
                <a:pos x="connisteX67" y="connsiteY67"/>
              </a:cxn>
              <a:cxn ang="0">
                <a:pos x="connisteX68" y="connsiteY68"/>
              </a:cxn>
              <a:cxn ang="0">
                <a:pos x="connisteX69" y="connsiteY69"/>
              </a:cxn>
              <a:cxn ang="0">
                <a:pos x="connisteX70" y="connsiteY70"/>
              </a:cxn>
              <a:cxn ang="0">
                <a:pos x="connisteX71" y="connsiteY71"/>
              </a:cxn>
              <a:cxn ang="0">
                <a:pos x="connisteX72" y="connsiteY72"/>
              </a:cxn>
              <a:cxn ang="0">
                <a:pos x="connisteX73" y="connsiteY73"/>
              </a:cxn>
              <a:cxn ang="0">
                <a:pos x="connisteX74" y="connsiteY74"/>
              </a:cxn>
              <a:cxn ang="0">
                <a:pos x="connisteX75" y="connsiteY75"/>
              </a:cxn>
              <a:cxn ang="0">
                <a:pos x="connisteX76" y="connsiteY76"/>
              </a:cxn>
              <a:cxn ang="0">
                <a:pos x="connisteX77" y="connsiteY77"/>
              </a:cxn>
              <a:cxn ang="0">
                <a:pos x="connisteX78" y="connsiteY78"/>
              </a:cxn>
              <a:cxn ang="0">
                <a:pos x="connisteX79" y="connsiteY79"/>
              </a:cxn>
              <a:cxn ang="0">
                <a:pos x="connisteX80" y="connsiteY80"/>
              </a:cxn>
              <a:cxn ang="0">
                <a:pos x="connisteX81" y="connsiteY81"/>
              </a:cxn>
              <a:cxn ang="0">
                <a:pos x="connisteX82" y="connsiteY82"/>
              </a:cxn>
              <a:cxn ang="0">
                <a:pos x="connisteX83" y="connsiteY83"/>
              </a:cxn>
              <a:cxn ang="0">
                <a:pos x="connisteX84" y="connsiteY84"/>
              </a:cxn>
              <a:cxn ang="0">
                <a:pos x="connisteX85" y="connsiteY85"/>
              </a:cxn>
              <a:cxn ang="0">
                <a:pos x="connisteX86" y="connsiteY86"/>
              </a:cxn>
              <a:cxn ang="0">
                <a:pos x="connisteX87" y="connsiteY87"/>
              </a:cxn>
              <a:cxn ang="0">
                <a:pos x="connisteX88" y="connsiteY88"/>
              </a:cxn>
              <a:cxn ang="0">
                <a:pos x="connisteX89" y="connsiteY89"/>
              </a:cxn>
              <a:cxn ang="0">
                <a:pos x="connisteX90" y="connsiteY90"/>
              </a:cxn>
              <a:cxn ang="0">
                <a:pos x="connisteX91" y="connsiteY91"/>
              </a:cxn>
              <a:cxn ang="0">
                <a:pos x="connisteX92" y="connsiteY92"/>
              </a:cxn>
              <a:cxn ang="0">
                <a:pos x="connisteX93" y="connsiteY93"/>
              </a:cxn>
              <a:cxn ang="0">
                <a:pos x="connisteX94" y="connsiteY94"/>
              </a:cxn>
              <a:cxn ang="0">
                <a:pos x="connisteX95" y="connsiteY95"/>
              </a:cxn>
              <a:cxn ang="0">
                <a:pos x="connisteX96" y="connsiteY96"/>
              </a:cxn>
              <a:cxn ang="0">
                <a:pos x="connisteX97" y="connsiteY97"/>
              </a:cxn>
              <a:cxn ang="0">
                <a:pos x="connisteX98" y="connsiteY98"/>
              </a:cxn>
              <a:cxn ang="0">
                <a:pos x="connisteX99" y="connsiteY99"/>
              </a:cxn>
              <a:cxn ang="0">
                <a:pos x="connisteX100" y="connsiteY100"/>
              </a:cxn>
              <a:cxn ang="0">
                <a:pos x="connisteX101" y="connsiteY101"/>
              </a:cxn>
            </a:cxnLst>
            <a:rect l="l" t="t" r="r" b="b"/>
            <a:pathLst>
              <a:path w="3270885" h="1555750">
                <a:moveTo>
                  <a:pt x="730250" y="0"/>
                </a:moveTo>
                <a:lnTo>
                  <a:pt x="825500" y="0"/>
                </a:lnTo>
                <a:lnTo>
                  <a:pt x="905510" y="0"/>
                </a:lnTo>
                <a:lnTo>
                  <a:pt x="984885" y="0"/>
                </a:lnTo>
                <a:lnTo>
                  <a:pt x="1096010" y="0"/>
                </a:lnTo>
                <a:lnTo>
                  <a:pt x="1175385" y="0"/>
                </a:lnTo>
                <a:lnTo>
                  <a:pt x="1254760" y="0"/>
                </a:lnTo>
                <a:lnTo>
                  <a:pt x="1334135" y="0"/>
                </a:lnTo>
                <a:lnTo>
                  <a:pt x="1413510" y="0"/>
                </a:lnTo>
                <a:lnTo>
                  <a:pt x="1492885" y="0"/>
                </a:lnTo>
                <a:lnTo>
                  <a:pt x="1572260" y="0"/>
                </a:lnTo>
                <a:lnTo>
                  <a:pt x="1651635" y="0"/>
                </a:lnTo>
                <a:lnTo>
                  <a:pt x="1731010" y="0"/>
                </a:lnTo>
                <a:lnTo>
                  <a:pt x="1826260" y="0"/>
                </a:lnTo>
                <a:lnTo>
                  <a:pt x="1921510" y="0"/>
                </a:lnTo>
                <a:lnTo>
                  <a:pt x="2000885" y="0"/>
                </a:lnTo>
                <a:lnTo>
                  <a:pt x="2080260" y="0"/>
                </a:lnTo>
                <a:lnTo>
                  <a:pt x="2175510" y="15875"/>
                </a:lnTo>
                <a:lnTo>
                  <a:pt x="2254885" y="31750"/>
                </a:lnTo>
                <a:lnTo>
                  <a:pt x="2334260" y="31750"/>
                </a:lnTo>
                <a:lnTo>
                  <a:pt x="2413635" y="63500"/>
                </a:lnTo>
                <a:lnTo>
                  <a:pt x="2493010" y="79375"/>
                </a:lnTo>
                <a:lnTo>
                  <a:pt x="2572385" y="79375"/>
                </a:lnTo>
                <a:lnTo>
                  <a:pt x="2651760" y="111760"/>
                </a:lnTo>
                <a:lnTo>
                  <a:pt x="2731135" y="127635"/>
                </a:lnTo>
                <a:lnTo>
                  <a:pt x="2810510" y="143510"/>
                </a:lnTo>
                <a:lnTo>
                  <a:pt x="2889885" y="175260"/>
                </a:lnTo>
                <a:lnTo>
                  <a:pt x="2985135" y="191135"/>
                </a:lnTo>
                <a:lnTo>
                  <a:pt x="3064510" y="222885"/>
                </a:lnTo>
                <a:lnTo>
                  <a:pt x="3143885" y="238760"/>
                </a:lnTo>
                <a:lnTo>
                  <a:pt x="3223260" y="318135"/>
                </a:lnTo>
                <a:lnTo>
                  <a:pt x="3255010" y="397510"/>
                </a:lnTo>
                <a:lnTo>
                  <a:pt x="3270885" y="476885"/>
                </a:lnTo>
                <a:lnTo>
                  <a:pt x="3270885" y="556260"/>
                </a:lnTo>
                <a:lnTo>
                  <a:pt x="3270885" y="635635"/>
                </a:lnTo>
                <a:lnTo>
                  <a:pt x="3270885" y="715010"/>
                </a:lnTo>
                <a:lnTo>
                  <a:pt x="3270885" y="794385"/>
                </a:lnTo>
                <a:lnTo>
                  <a:pt x="3239135" y="873760"/>
                </a:lnTo>
                <a:lnTo>
                  <a:pt x="3239135" y="953135"/>
                </a:lnTo>
                <a:lnTo>
                  <a:pt x="3223260" y="1032510"/>
                </a:lnTo>
                <a:lnTo>
                  <a:pt x="3175635" y="1111885"/>
                </a:lnTo>
                <a:lnTo>
                  <a:pt x="3143885" y="1191260"/>
                </a:lnTo>
                <a:lnTo>
                  <a:pt x="3064510" y="1270635"/>
                </a:lnTo>
                <a:lnTo>
                  <a:pt x="2985135" y="1302385"/>
                </a:lnTo>
                <a:lnTo>
                  <a:pt x="2905760" y="1350010"/>
                </a:lnTo>
                <a:lnTo>
                  <a:pt x="2826385" y="1397000"/>
                </a:lnTo>
                <a:lnTo>
                  <a:pt x="2747010" y="1428750"/>
                </a:lnTo>
                <a:lnTo>
                  <a:pt x="2651760" y="1476375"/>
                </a:lnTo>
                <a:lnTo>
                  <a:pt x="2572385" y="1508125"/>
                </a:lnTo>
                <a:lnTo>
                  <a:pt x="2493010" y="1524000"/>
                </a:lnTo>
                <a:lnTo>
                  <a:pt x="2413635" y="1539875"/>
                </a:lnTo>
                <a:lnTo>
                  <a:pt x="2334260" y="1555750"/>
                </a:lnTo>
                <a:lnTo>
                  <a:pt x="2254885" y="1555750"/>
                </a:lnTo>
                <a:lnTo>
                  <a:pt x="2175510" y="1555750"/>
                </a:lnTo>
                <a:lnTo>
                  <a:pt x="2080260" y="1555750"/>
                </a:lnTo>
                <a:lnTo>
                  <a:pt x="1985010" y="1555750"/>
                </a:lnTo>
                <a:lnTo>
                  <a:pt x="1905635" y="1555750"/>
                </a:lnTo>
                <a:lnTo>
                  <a:pt x="1810385" y="1555750"/>
                </a:lnTo>
                <a:lnTo>
                  <a:pt x="1731010" y="1539875"/>
                </a:lnTo>
                <a:lnTo>
                  <a:pt x="1651635" y="1539875"/>
                </a:lnTo>
                <a:lnTo>
                  <a:pt x="1572260" y="1539875"/>
                </a:lnTo>
                <a:lnTo>
                  <a:pt x="1492885" y="1539875"/>
                </a:lnTo>
                <a:lnTo>
                  <a:pt x="1413510" y="1524000"/>
                </a:lnTo>
                <a:lnTo>
                  <a:pt x="1334135" y="1524000"/>
                </a:lnTo>
                <a:lnTo>
                  <a:pt x="1254760" y="1524000"/>
                </a:lnTo>
                <a:lnTo>
                  <a:pt x="1175385" y="1508125"/>
                </a:lnTo>
                <a:lnTo>
                  <a:pt x="1096010" y="1492250"/>
                </a:lnTo>
                <a:lnTo>
                  <a:pt x="1016635" y="1492250"/>
                </a:lnTo>
                <a:lnTo>
                  <a:pt x="937260" y="1476375"/>
                </a:lnTo>
                <a:lnTo>
                  <a:pt x="873125" y="1476375"/>
                </a:lnTo>
                <a:lnTo>
                  <a:pt x="793750" y="1444625"/>
                </a:lnTo>
                <a:lnTo>
                  <a:pt x="714375" y="1444625"/>
                </a:lnTo>
                <a:lnTo>
                  <a:pt x="619125" y="1412875"/>
                </a:lnTo>
                <a:lnTo>
                  <a:pt x="523875" y="1381760"/>
                </a:lnTo>
                <a:lnTo>
                  <a:pt x="444500" y="1381760"/>
                </a:lnTo>
                <a:lnTo>
                  <a:pt x="365125" y="1350010"/>
                </a:lnTo>
                <a:lnTo>
                  <a:pt x="285750" y="1318260"/>
                </a:lnTo>
                <a:lnTo>
                  <a:pt x="206375" y="1254760"/>
                </a:lnTo>
                <a:lnTo>
                  <a:pt x="174625" y="1175385"/>
                </a:lnTo>
                <a:lnTo>
                  <a:pt x="158750" y="1096010"/>
                </a:lnTo>
                <a:lnTo>
                  <a:pt x="127000" y="1016635"/>
                </a:lnTo>
                <a:lnTo>
                  <a:pt x="95250" y="937260"/>
                </a:lnTo>
                <a:lnTo>
                  <a:pt x="63500" y="857885"/>
                </a:lnTo>
                <a:lnTo>
                  <a:pt x="47625" y="778510"/>
                </a:lnTo>
                <a:lnTo>
                  <a:pt x="31750" y="699135"/>
                </a:lnTo>
                <a:lnTo>
                  <a:pt x="15875" y="619760"/>
                </a:lnTo>
                <a:lnTo>
                  <a:pt x="0" y="524510"/>
                </a:lnTo>
                <a:lnTo>
                  <a:pt x="0" y="445135"/>
                </a:lnTo>
                <a:lnTo>
                  <a:pt x="0" y="365760"/>
                </a:lnTo>
                <a:lnTo>
                  <a:pt x="0" y="286385"/>
                </a:lnTo>
                <a:lnTo>
                  <a:pt x="0" y="207010"/>
                </a:lnTo>
                <a:lnTo>
                  <a:pt x="31750" y="127635"/>
                </a:lnTo>
                <a:lnTo>
                  <a:pt x="111125" y="95885"/>
                </a:lnTo>
                <a:lnTo>
                  <a:pt x="190500" y="79375"/>
                </a:lnTo>
                <a:lnTo>
                  <a:pt x="269875" y="63500"/>
                </a:lnTo>
                <a:lnTo>
                  <a:pt x="349250" y="31750"/>
                </a:lnTo>
                <a:lnTo>
                  <a:pt x="428625" y="31750"/>
                </a:lnTo>
                <a:lnTo>
                  <a:pt x="508000" y="15875"/>
                </a:lnTo>
                <a:lnTo>
                  <a:pt x="587375" y="0"/>
                </a:lnTo>
                <a:lnTo>
                  <a:pt x="666750" y="0"/>
                </a:lnTo>
                <a:lnTo>
                  <a:pt x="746125" y="0"/>
                </a:lnTo>
                <a:lnTo>
                  <a:pt x="730250" y="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noProof="1">
              <a:solidFill>
                <a:srgbClr val="FFFFFF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9" name="任意多边形 8"/>
          <p:cNvSpPr/>
          <p:nvPr/>
        </p:nvSpPr>
        <p:spPr>
          <a:xfrm>
            <a:off x="7455038" y="2684348"/>
            <a:ext cx="3079750" cy="1746250"/>
          </a:xfrm>
          <a:custGeom>
            <a:avLst/>
            <a:gdLst>
              <a:gd name="connisteX0" fmla="*/ 586740 w 3079750"/>
              <a:gd name="connsiteY0" fmla="*/ 15875 h 1746250"/>
              <a:gd name="connisteX1" fmla="*/ 666115 w 3079750"/>
              <a:gd name="connsiteY1" fmla="*/ 15875 h 1746250"/>
              <a:gd name="connisteX2" fmla="*/ 840740 w 3079750"/>
              <a:gd name="connsiteY2" fmla="*/ 15875 h 1746250"/>
              <a:gd name="connisteX3" fmla="*/ 983615 w 3079750"/>
              <a:gd name="connsiteY3" fmla="*/ 15875 h 1746250"/>
              <a:gd name="connisteX4" fmla="*/ 1062990 w 3079750"/>
              <a:gd name="connsiteY4" fmla="*/ 15875 h 1746250"/>
              <a:gd name="connisteX5" fmla="*/ 1174115 w 3079750"/>
              <a:gd name="connsiteY5" fmla="*/ 15875 h 1746250"/>
              <a:gd name="connisteX6" fmla="*/ 1253490 w 3079750"/>
              <a:gd name="connsiteY6" fmla="*/ 15875 h 1746250"/>
              <a:gd name="connisteX7" fmla="*/ 1348740 w 3079750"/>
              <a:gd name="connsiteY7" fmla="*/ 31750 h 1746250"/>
              <a:gd name="connisteX8" fmla="*/ 1459865 w 3079750"/>
              <a:gd name="connsiteY8" fmla="*/ 63500 h 1746250"/>
              <a:gd name="connisteX9" fmla="*/ 1570990 w 3079750"/>
              <a:gd name="connsiteY9" fmla="*/ 95250 h 1746250"/>
              <a:gd name="connisteX10" fmla="*/ 1682115 w 3079750"/>
              <a:gd name="connsiteY10" fmla="*/ 127635 h 1746250"/>
              <a:gd name="connisteX11" fmla="*/ 1761490 w 3079750"/>
              <a:gd name="connsiteY11" fmla="*/ 143510 h 1746250"/>
              <a:gd name="connisteX12" fmla="*/ 1872615 w 3079750"/>
              <a:gd name="connsiteY12" fmla="*/ 175260 h 1746250"/>
              <a:gd name="connisteX13" fmla="*/ 1983740 w 3079750"/>
              <a:gd name="connsiteY13" fmla="*/ 207010 h 1746250"/>
              <a:gd name="connisteX14" fmla="*/ 2063115 w 3079750"/>
              <a:gd name="connsiteY14" fmla="*/ 238760 h 1746250"/>
              <a:gd name="connisteX15" fmla="*/ 2174240 w 3079750"/>
              <a:gd name="connsiteY15" fmla="*/ 270510 h 1746250"/>
              <a:gd name="connisteX16" fmla="*/ 2253615 w 3079750"/>
              <a:gd name="connsiteY16" fmla="*/ 270510 h 1746250"/>
              <a:gd name="connisteX17" fmla="*/ 2332990 w 3079750"/>
              <a:gd name="connsiteY17" fmla="*/ 302260 h 1746250"/>
              <a:gd name="connisteX18" fmla="*/ 2428240 w 3079750"/>
              <a:gd name="connsiteY18" fmla="*/ 318135 h 1746250"/>
              <a:gd name="connisteX19" fmla="*/ 2507615 w 3079750"/>
              <a:gd name="connsiteY19" fmla="*/ 349885 h 1746250"/>
              <a:gd name="connisteX20" fmla="*/ 2586990 w 3079750"/>
              <a:gd name="connsiteY20" fmla="*/ 365760 h 1746250"/>
              <a:gd name="connisteX21" fmla="*/ 2666365 w 3079750"/>
              <a:gd name="connsiteY21" fmla="*/ 397510 h 1746250"/>
              <a:gd name="connisteX22" fmla="*/ 2761615 w 3079750"/>
              <a:gd name="connsiteY22" fmla="*/ 413385 h 1746250"/>
              <a:gd name="connisteX23" fmla="*/ 2840990 w 3079750"/>
              <a:gd name="connsiteY23" fmla="*/ 413385 h 1746250"/>
              <a:gd name="connisteX24" fmla="*/ 2920365 w 3079750"/>
              <a:gd name="connsiteY24" fmla="*/ 461010 h 1746250"/>
              <a:gd name="connisteX25" fmla="*/ 2999740 w 3079750"/>
              <a:gd name="connsiteY25" fmla="*/ 508635 h 1746250"/>
              <a:gd name="connisteX26" fmla="*/ 3031490 w 3079750"/>
              <a:gd name="connsiteY26" fmla="*/ 603885 h 1746250"/>
              <a:gd name="connisteX27" fmla="*/ 3079750 w 3079750"/>
              <a:gd name="connsiteY27" fmla="*/ 699135 h 1746250"/>
              <a:gd name="connisteX28" fmla="*/ 3079750 w 3079750"/>
              <a:gd name="connsiteY28" fmla="*/ 778510 h 1746250"/>
              <a:gd name="connisteX29" fmla="*/ 3079750 w 3079750"/>
              <a:gd name="connsiteY29" fmla="*/ 857885 h 1746250"/>
              <a:gd name="connisteX30" fmla="*/ 3079750 w 3079750"/>
              <a:gd name="connsiteY30" fmla="*/ 953135 h 1746250"/>
              <a:gd name="connisteX31" fmla="*/ 3079750 w 3079750"/>
              <a:gd name="connsiteY31" fmla="*/ 1048385 h 1746250"/>
              <a:gd name="connisteX32" fmla="*/ 3063875 w 3079750"/>
              <a:gd name="connsiteY32" fmla="*/ 1127760 h 1746250"/>
              <a:gd name="connisteX33" fmla="*/ 3047365 w 3079750"/>
              <a:gd name="connsiteY33" fmla="*/ 1207135 h 1746250"/>
              <a:gd name="connisteX34" fmla="*/ 3015615 w 3079750"/>
              <a:gd name="connsiteY34" fmla="*/ 1286510 h 1746250"/>
              <a:gd name="connisteX35" fmla="*/ 2952115 w 3079750"/>
              <a:gd name="connsiteY35" fmla="*/ 1365885 h 1746250"/>
              <a:gd name="connisteX36" fmla="*/ 2856865 w 3079750"/>
              <a:gd name="connsiteY36" fmla="*/ 1444625 h 1746250"/>
              <a:gd name="connisteX37" fmla="*/ 2777490 w 3079750"/>
              <a:gd name="connsiteY37" fmla="*/ 1508125 h 1746250"/>
              <a:gd name="connisteX38" fmla="*/ 2682240 w 3079750"/>
              <a:gd name="connsiteY38" fmla="*/ 1555750 h 1746250"/>
              <a:gd name="connisteX39" fmla="*/ 2602865 w 3079750"/>
              <a:gd name="connsiteY39" fmla="*/ 1587500 h 1746250"/>
              <a:gd name="connisteX40" fmla="*/ 2507615 w 3079750"/>
              <a:gd name="connsiteY40" fmla="*/ 1603375 h 1746250"/>
              <a:gd name="connisteX41" fmla="*/ 2412365 w 3079750"/>
              <a:gd name="connsiteY41" fmla="*/ 1619250 h 1746250"/>
              <a:gd name="connisteX42" fmla="*/ 2332990 w 3079750"/>
              <a:gd name="connsiteY42" fmla="*/ 1635125 h 1746250"/>
              <a:gd name="connisteX43" fmla="*/ 2221865 w 3079750"/>
              <a:gd name="connsiteY43" fmla="*/ 1666875 h 1746250"/>
              <a:gd name="connisteX44" fmla="*/ 2142490 w 3079750"/>
              <a:gd name="connsiteY44" fmla="*/ 1666875 h 1746250"/>
              <a:gd name="connisteX45" fmla="*/ 2063115 w 3079750"/>
              <a:gd name="connsiteY45" fmla="*/ 1682750 h 1746250"/>
              <a:gd name="connisteX46" fmla="*/ 1983740 w 3079750"/>
              <a:gd name="connsiteY46" fmla="*/ 1682750 h 1746250"/>
              <a:gd name="connisteX47" fmla="*/ 1872615 w 3079750"/>
              <a:gd name="connsiteY47" fmla="*/ 1698625 h 1746250"/>
              <a:gd name="connisteX48" fmla="*/ 1777365 w 3079750"/>
              <a:gd name="connsiteY48" fmla="*/ 1714500 h 1746250"/>
              <a:gd name="connisteX49" fmla="*/ 1682115 w 3079750"/>
              <a:gd name="connsiteY49" fmla="*/ 1714500 h 1746250"/>
              <a:gd name="connisteX50" fmla="*/ 1602740 w 3079750"/>
              <a:gd name="connsiteY50" fmla="*/ 1714500 h 1746250"/>
              <a:gd name="connisteX51" fmla="*/ 1507490 w 3079750"/>
              <a:gd name="connsiteY51" fmla="*/ 1714500 h 1746250"/>
              <a:gd name="connisteX52" fmla="*/ 1428115 w 3079750"/>
              <a:gd name="connsiteY52" fmla="*/ 1714500 h 1746250"/>
              <a:gd name="connisteX53" fmla="*/ 1332865 w 3079750"/>
              <a:gd name="connsiteY53" fmla="*/ 1730375 h 1746250"/>
              <a:gd name="connisteX54" fmla="*/ 1253490 w 3079750"/>
              <a:gd name="connsiteY54" fmla="*/ 1746250 h 1746250"/>
              <a:gd name="connisteX55" fmla="*/ 1158240 w 3079750"/>
              <a:gd name="connsiteY55" fmla="*/ 1746250 h 1746250"/>
              <a:gd name="connisteX56" fmla="*/ 1078865 w 3079750"/>
              <a:gd name="connsiteY56" fmla="*/ 1746250 h 1746250"/>
              <a:gd name="connisteX57" fmla="*/ 999490 w 3079750"/>
              <a:gd name="connsiteY57" fmla="*/ 1746250 h 1746250"/>
              <a:gd name="connisteX58" fmla="*/ 888365 w 3079750"/>
              <a:gd name="connsiteY58" fmla="*/ 1746250 h 1746250"/>
              <a:gd name="connisteX59" fmla="*/ 808990 w 3079750"/>
              <a:gd name="connsiteY59" fmla="*/ 1746250 h 1746250"/>
              <a:gd name="connisteX60" fmla="*/ 729615 w 3079750"/>
              <a:gd name="connsiteY60" fmla="*/ 1746250 h 1746250"/>
              <a:gd name="connisteX61" fmla="*/ 650240 w 3079750"/>
              <a:gd name="connsiteY61" fmla="*/ 1746250 h 1746250"/>
              <a:gd name="connisteX62" fmla="*/ 570865 w 3079750"/>
              <a:gd name="connsiteY62" fmla="*/ 1746250 h 1746250"/>
              <a:gd name="connisteX63" fmla="*/ 491490 w 3079750"/>
              <a:gd name="connsiteY63" fmla="*/ 1746250 h 1746250"/>
              <a:gd name="connisteX64" fmla="*/ 396875 w 3079750"/>
              <a:gd name="connsiteY64" fmla="*/ 1746250 h 1746250"/>
              <a:gd name="connisteX65" fmla="*/ 317500 w 3079750"/>
              <a:gd name="connsiteY65" fmla="*/ 1730375 h 1746250"/>
              <a:gd name="connisteX66" fmla="*/ 238125 w 3079750"/>
              <a:gd name="connsiteY66" fmla="*/ 1682750 h 1746250"/>
              <a:gd name="connisteX67" fmla="*/ 142875 w 3079750"/>
              <a:gd name="connsiteY67" fmla="*/ 1651000 h 1746250"/>
              <a:gd name="connisteX68" fmla="*/ 63500 w 3079750"/>
              <a:gd name="connsiteY68" fmla="*/ 1619250 h 1746250"/>
              <a:gd name="connisteX69" fmla="*/ 0 w 3079750"/>
              <a:gd name="connsiteY69" fmla="*/ 1539875 h 1746250"/>
              <a:gd name="connisteX70" fmla="*/ 0 w 3079750"/>
              <a:gd name="connsiteY70" fmla="*/ 1444625 h 1746250"/>
              <a:gd name="connisteX71" fmla="*/ 0 w 3079750"/>
              <a:gd name="connsiteY71" fmla="*/ 1350010 h 1746250"/>
              <a:gd name="connisteX72" fmla="*/ 31750 w 3079750"/>
              <a:gd name="connsiteY72" fmla="*/ 1254760 h 1746250"/>
              <a:gd name="connisteX73" fmla="*/ 79375 w 3079750"/>
              <a:gd name="connsiteY73" fmla="*/ 1175385 h 1746250"/>
              <a:gd name="connisteX74" fmla="*/ 111125 w 3079750"/>
              <a:gd name="connsiteY74" fmla="*/ 1096010 h 1746250"/>
              <a:gd name="connisteX75" fmla="*/ 158750 w 3079750"/>
              <a:gd name="connsiteY75" fmla="*/ 1016635 h 1746250"/>
              <a:gd name="connisteX76" fmla="*/ 174625 w 3079750"/>
              <a:gd name="connsiteY76" fmla="*/ 937260 h 1746250"/>
              <a:gd name="connisteX77" fmla="*/ 206375 w 3079750"/>
              <a:gd name="connsiteY77" fmla="*/ 857885 h 1746250"/>
              <a:gd name="connisteX78" fmla="*/ 254000 w 3079750"/>
              <a:gd name="connsiteY78" fmla="*/ 778510 h 1746250"/>
              <a:gd name="connisteX79" fmla="*/ 269875 w 3079750"/>
              <a:gd name="connsiteY79" fmla="*/ 699135 h 1746250"/>
              <a:gd name="connisteX80" fmla="*/ 285750 w 3079750"/>
              <a:gd name="connsiteY80" fmla="*/ 603885 h 1746250"/>
              <a:gd name="connisteX81" fmla="*/ 317500 w 3079750"/>
              <a:gd name="connsiteY81" fmla="*/ 524510 h 1746250"/>
              <a:gd name="connisteX82" fmla="*/ 333375 w 3079750"/>
              <a:gd name="connsiteY82" fmla="*/ 445135 h 1746250"/>
              <a:gd name="connisteX83" fmla="*/ 365125 w 3079750"/>
              <a:gd name="connsiteY83" fmla="*/ 365760 h 1746250"/>
              <a:gd name="connisteX84" fmla="*/ 396875 w 3079750"/>
              <a:gd name="connsiteY84" fmla="*/ 286385 h 1746250"/>
              <a:gd name="connisteX85" fmla="*/ 428625 w 3079750"/>
              <a:gd name="connsiteY85" fmla="*/ 191135 h 1746250"/>
              <a:gd name="connisteX86" fmla="*/ 459740 w 3079750"/>
              <a:gd name="connsiteY86" fmla="*/ 111760 h 1746250"/>
              <a:gd name="connisteX87" fmla="*/ 523240 w 3079750"/>
              <a:gd name="connsiteY87" fmla="*/ 47625 h 1746250"/>
              <a:gd name="connisteX88" fmla="*/ 602615 w 3079750"/>
              <a:gd name="connsiteY88" fmla="*/ 31750 h 1746250"/>
              <a:gd name="connisteX89" fmla="*/ 681990 w 3079750"/>
              <a:gd name="connsiteY89" fmla="*/ 0 h 1746250"/>
              <a:gd name="connisteX90" fmla="*/ 713740 w 3079750"/>
              <a:gd name="connsiteY90" fmla="*/ 0 h 174625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  <a:cxn ang="0">
                <a:pos x="connisteX26" y="connsiteY26"/>
              </a:cxn>
              <a:cxn ang="0">
                <a:pos x="connisteX27" y="connsiteY27"/>
              </a:cxn>
              <a:cxn ang="0">
                <a:pos x="connisteX28" y="connsiteY28"/>
              </a:cxn>
              <a:cxn ang="0">
                <a:pos x="connisteX29" y="connsiteY29"/>
              </a:cxn>
              <a:cxn ang="0">
                <a:pos x="connisteX30" y="connsiteY30"/>
              </a:cxn>
              <a:cxn ang="0">
                <a:pos x="connisteX31" y="connsiteY31"/>
              </a:cxn>
              <a:cxn ang="0">
                <a:pos x="connisteX32" y="connsiteY32"/>
              </a:cxn>
              <a:cxn ang="0">
                <a:pos x="connisteX33" y="connsiteY33"/>
              </a:cxn>
              <a:cxn ang="0">
                <a:pos x="connisteX34" y="connsiteY34"/>
              </a:cxn>
              <a:cxn ang="0">
                <a:pos x="connisteX35" y="connsiteY35"/>
              </a:cxn>
              <a:cxn ang="0">
                <a:pos x="connisteX36" y="connsiteY36"/>
              </a:cxn>
              <a:cxn ang="0">
                <a:pos x="connisteX37" y="connsiteY37"/>
              </a:cxn>
              <a:cxn ang="0">
                <a:pos x="connisteX38" y="connsiteY38"/>
              </a:cxn>
              <a:cxn ang="0">
                <a:pos x="connisteX39" y="connsiteY39"/>
              </a:cxn>
              <a:cxn ang="0">
                <a:pos x="connisteX40" y="connsiteY40"/>
              </a:cxn>
              <a:cxn ang="0">
                <a:pos x="connisteX41" y="connsiteY41"/>
              </a:cxn>
              <a:cxn ang="0">
                <a:pos x="connisteX42" y="connsiteY42"/>
              </a:cxn>
              <a:cxn ang="0">
                <a:pos x="connisteX43" y="connsiteY43"/>
              </a:cxn>
              <a:cxn ang="0">
                <a:pos x="connisteX44" y="connsiteY44"/>
              </a:cxn>
              <a:cxn ang="0">
                <a:pos x="connisteX45" y="connsiteY45"/>
              </a:cxn>
              <a:cxn ang="0">
                <a:pos x="connisteX46" y="connsiteY46"/>
              </a:cxn>
              <a:cxn ang="0">
                <a:pos x="connisteX47" y="connsiteY47"/>
              </a:cxn>
              <a:cxn ang="0">
                <a:pos x="connisteX48" y="connsiteY48"/>
              </a:cxn>
              <a:cxn ang="0">
                <a:pos x="connisteX49" y="connsiteY49"/>
              </a:cxn>
              <a:cxn ang="0">
                <a:pos x="connisteX50" y="connsiteY50"/>
              </a:cxn>
              <a:cxn ang="0">
                <a:pos x="connisteX51" y="connsiteY51"/>
              </a:cxn>
              <a:cxn ang="0">
                <a:pos x="connisteX52" y="connsiteY52"/>
              </a:cxn>
              <a:cxn ang="0">
                <a:pos x="connisteX53" y="connsiteY53"/>
              </a:cxn>
              <a:cxn ang="0">
                <a:pos x="connisteX54" y="connsiteY54"/>
              </a:cxn>
              <a:cxn ang="0">
                <a:pos x="connisteX55" y="connsiteY55"/>
              </a:cxn>
              <a:cxn ang="0">
                <a:pos x="connisteX56" y="connsiteY56"/>
              </a:cxn>
              <a:cxn ang="0">
                <a:pos x="connisteX57" y="connsiteY57"/>
              </a:cxn>
              <a:cxn ang="0">
                <a:pos x="connisteX58" y="connsiteY58"/>
              </a:cxn>
              <a:cxn ang="0">
                <a:pos x="connisteX59" y="connsiteY59"/>
              </a:cxn>
              <a:cxn ang="0">
                <a:pos x="connisteX60" y="connsiteY60"/>
              </a:cxn>
              <a:cxn ang="0">
                <a:pos x="connisteX61" y="connsiteY61"/>
              </a:cxn>
              <a:cxn ang="0">
                <a:pos x="connisteX62" y="connsiteY62"/>
              </a:cxn>
              <a:cxn ang="0">
                <a:pos x="connisteX63" y="connsiteY63"/>
              </a:cxn>
              <a:cxn ang="0">
                <a:pos x="connisteX64" y="connsiteY64"/>
              </a:cxn>
              <a:cxn ang="0">
                <a:pos x="connisteX65" y="connsiteY65"/>
              </a:cxn>
              <a:cxn ang="0">
                <a:pos x="connisteX66" y="connsiteY66"/>
              </a:cxn>
              <a:cxn ang="0">
                <a:pos x="connisteX67" y="connsiteY67"/>
              </a:cxn>
              <a:cxn ang="0">
                <a:pos x="connisteX68" y="connsiteY68"/>
              </a:cxn>
              <a:cxn ang="0">
                <a:pos x="connisteX69" y="connsiteY69"/>
              </a:cxn>
              <a:cxn ang="0">
                <a:pos x="connisteX70" y="connsiteY70"/>
              </a:cxn>
              <a:cxn ang="0">
                <a:pos x="connisteX71" y="connsiteY71"/>
              </a:cxn>
              <a:cxn ang="0">
                <a:pos x="connisteX72" y="connsiteY72"/>
              </a:cxn>
              <a:cxn ang="0">
                <a:pos x="connisteX73" y="connsiteY73"/>
              </a:cxn>
              <a:cxn ang="0">
                <a:pos x="connisteX74" y="connsiteY74"/>
              </a:cxn>
              <a:cxn ang="0">
                <a:pos x="connisteX75" y="connsiteY75"/>
              </a:cxn>
              <a:cxn ang="0">
                <a:pos x="connisteX76" y="connsiteY76"/>
              </a:cxn>
              <a:cxn ang="0">
                <a:pos x="connisteX77" y="connsiteY77"/>
              </a:cxn>
              <a:cxn ang="0">
                <a:pos x="connisteX78" y="connsiteY78"/>
              </a:cxn>
              <a:cxn ang="0">
                <a:pos x="connisteX79" y="connsiteY79"/>
              </a:cxn>
              <a:cxn ang="0">
                <a:pos x="connisteX80" y="connsiteY80"/>
              </a:cxn>
              <a:cxn ang="0">
                <a:pos x="connisteX81" y="connsiteY81"/>
              </a:cxn>
              <a:cxn ang="0">
                <a:pos x="connisteX82" y="connsiteY82"/>
              </a:cxn>
              <a:cxn ang="0">
                <a:pos x="connisteX83" y="connsiteY83"/>
              </a:cxn>
              <a:cxn ang="0">
                <a:pos x="connisteX84" y="connsiteY84"/>
              </a:cxn>
              <a:cxn ang="0">
                <a:pos x="connisteX85" y="connsiteY85"/>
              </a:cxn>
              <a:cxn ang="0">
                <a:pos x="connisteX86" y="connsiteY86"/>
              </a:cxn>
              <a:cxn ang="0">
                <a:pos x="connisteX87" y="connsiteY87"/>
              </a:cxn>
              <a:cxn ang="0">
                <a:pos x="connisteX88" y="connsiteY88"/>
              </a:cxn>
              <a:cxn ang="0">
                <a:pos x="connisteX89" y="connsiteY89"/>
              </a:cxn>
              <a:cxn ang="0">
                <a:pos x="connisteX90" y="connsiteY90"/>
              </a:cxn>
            </a:cxnLst>
            <a:rect l="l" t="t" r="r" b="b"/>
            <a:pathLst>
              <a:path w="3079750" h="1746250">
                <a:moveTo>
                  <a:pt x="586740" y="15875"/>
                </a:moveTo>
                <a:lnTo>
                  <a:pt x="666115" y="15875"/>
                </a:lnTo>
                <a:lnTo>
                  <a:pt x="840740" y="15875"/>
                </a:lnTo>
                <a:lnTo>
                  <a:pt x="983615" y="15875"/>
                </a:lnTo>
                <a:lnTo>
                  <a:pt x="1062990" y="15875"/>
                </a:lnTo>
                <a:lnTo>
                  <a:pt x="1174115" y="15875"/>
                </a:lnTo>
                <a:lnTo>
                  <a:pt x="1253490" y="15875"/>
                </a:lnTo>
                <a:lnTo>
                  <a:pt x="1348740" y="31750"/>
                </a:lnTo>
                <a:lnTo>
                  <a:pt x="1459865" y="63500"/>
                </a:lnTo>
                <a:lnTo>
                  <a:pt x="1570990" y="95250"/>
                </a:lnTo>
                <a:lnTo>
                  <a:pt x="1682115" y="127635"/>
                </a:lnTo>
                <a:lnTo>
                  <a:pt x="1761490" y="143510"/>
                </a:lnTo>
                <a:lnTo>
                  <a:pt x="1872615" y="175260"/>
                </a:lnTo>
                <a:lnTo>
                  <a:pt x="1983740" y="207010"/>
                </a:lnTo>
                <a:lnTo>
                  <a:pt x="2063115" y="238760"/>
                </a:lnTo>
                <a:lnTo>
                  <a:pt x="2174240" y="270510"/>
                </a:lnTo>
                <a:lnTo>
                  <a:pt x="2253615" y="270510"/>
                </a:lnTo>
                <a:lnTo>
                  <a:pt x="2332990" y="302260"/>
                </a:lnTo>
                <a:lnTo>
                  <a:pt x="2428240" y="318135"/>
                </a:lnTo>
                <a:lnTo>
                  <a:pt x="2507615" y="349885"/>
                </a:lnTo>
                <a:lnTo>
                  <a:pt x="2586990" y="365760"/>
                </a:lnTo>
                <a:lnTo>
                  <a:pt x="2666365" y="397510"/>
                </a:lnTo>
                <a:lnTo>
                  <a:pt x="2761615" y="413385"/>
                </a:lnTo>
                <a:lnTo>
                  <a:pt x="2840990" y="413385"/>
                </a:lnTo>
                <a:lnTo>
                  <a:pt x="2920365" y="461010"/>
                </a:lnTo>
                <a:lnTo>
                  <a:pt x="2999740" y="508635"/>
                </a:lnTo>
                <a:lnTo>
                  <a:pt x="3031490" y="603885"/>
                </a:lnTo>
                <a:lnTo>
                  <a:pt x="3079750" y="699135"/>
                </a:lnTo>
                <a:lnTo>
                  <a:pt x="3079750" y="778510"/>
                </a:lnTo>
                <a:lnTo>
                  <a:pt x="3079750" y="857885"/>
                </a:lnTo>
                <a:lnTo>
                  <a:pt x="3079750" y="953135"/>
                </a:lnTo>
                <a:lnTo>
                  <a:pt x="3079750" y="1048385"/>
                </a:lnTo>
                <a:lnTo>
                  <a:pt x="3063875" y="1127760"/>
                </a:lnTo>
                <a:lnTo>
                  <a:pt x="3047365" y="1207135"/>
                </a:lnTo>
                <a:lnTo>
                  <a:pt x="3015615" y="1286510"/>
                </a:lnTo>
                <a:lnTo>
                  <a:pt x="2952115" y="1365885"/>
                </a:lnTo>
                <a:lnTo>
                  <a:pt x="2856865" y="1444625"/>
                </a:lnTo>
                <a:lnTo>
                  <a:pt x="2777490" y="1508125"/>
                </a:lnTo>
                <a:lnTo>
                  <a:pt x="2682240" y="1555750"/>
                </a:lnTo>
                <a:lnTo>
                  <a:pt x="2602865" y="1587500"/>
                </a:lnTo>
                <a:lnTo>
                  <a:pt x="2507615" y="1603375"/>
                </a:lnTo>
                <a:lnTo>
                  <a:pt x="2412365" y="1619250"/>
                </a:lnTo>
                <a:lnTo>
                  <a:pt x="2332990" y="1635125"/>
                </a:lnTo>
                <a:lnTo>
                  <a:pt x="2221865" y="1666875"/>
                </a:lnTo>
                <a:lnTo>
                  <a:pt x="2142490" y="1666875"/>
                </a:lnTo>
                <a:lnTo>
                  <a:pt x="2063115" y="1682750"/>
                </a:lnTo>
                <a:lnTo>
                  <a:pt x="1983740" y="1682750"/>
                </a:lnTo>
                <a:lnTo>
                  <a:pt x="1872615" y="1698625"/>
                </a:lnTo>
                <a:lnTo>
                  <a:pt x="1777365" y="1714500"/>
                </a:lnTo>
                <a:lnTo>
                  <a:pt x="1682115" y="1714500"/>
                </a:lnTo>
                <a:lnTo>
                  <a:pt x="1602740" y="1714500"/>
                </a:lnTo>
                <a:lnTo>
                  <a:pt x="1507490" y="1714500"/>
                </a:lnTo>
                <a:lnTo>
                  <a:pt x="1428115" y="1714500"/>
                </a:lnTo>
                <a:lnTo>
                  <a:pt x="1332865" y="1730375"/>
                </a:lnTo>
                <a:lnTo>
                  <a:pt x="1253490" y="1746250"/>
                </a:lnTo>
                <a:lnTo>
                  <a:pt x="1158240" y="1746250"/>
                </a:lnTo>
                <a:lnTo>
                  <a:pt x="1078865" y="1746250"/>
                </a:lnTo>
                <a:lnTo>
                  <a:pt x="999490" y="1746250"/>
                </a:lnTo>
                <a:lnTo>
                  <a:pt x="888365" y="1746250"/>
                </a:lnTo>
                <a:lnTo>
                  <a:pt x="808990" y="1746250"/>
                </a:lnTo>
                <a:lnTo>
                  <a:pt x="729615" y="1746250"/>
                </a:lnTo>
                <a:lnTo>
                  <a:pt x="650240" y="1746250"/>
                </a:lnTo>
                <a:lnTo>
                  <a:pt x="570865" y="1746250"/>
                </a:lnTo>
                <a:lnTo>
                  <a:pt x="491490" y="1746250"/>
                </a:lnTo>
                <a:lnTo>
                  <a:pt x="396875" y="1746250"/>
                </a:lnTo>
                <a:lnTo>
                  <a:pt x="317500" y="1730375"/>
                </a:lnTo>
                <a:lnTo>
                  <a:pt x="238125" y="1682750"/>
                </a:lnTo>
                <a:lnTo>
                  <a:pt x="142875" y="1651000"/>
                </a:lnTo>
                <a:lnTo>
                  <a:pt x="63500" y="1619250"/>
                </a:lnTo>
                <a:lnTo>
                  <a:pt x="0" y="1539875"/>
                </a:lnTo>
                <a:lnTo>
                  <a:pt x="0" y="1444625"/>
                </a:lnTo>
                <a:lnTo>
                  <a:pt x="0" y="1350010"/>
                </a:lnTo>
                <a:lnTo>
                  <a:pt x="31750" y="1254760"/>
                </a:lnTo>
                <a:lnTo>
                  <a:pt x="79375" y="1175385"/>
                </a:lnTo>
                <a:lnTo>
                  <a:pt x="111125" y="1096010"/>
                </a:lnTo>
                <a:lnTo>
                  <a:pt x="158750" y="1016635"/>
                </a:lnTo>
                <a:lnTo>
                  <a:pt x="174625" y="937260"/>
                </a:lnTo>
                <a:lnTo>
                  <a:pt x="206375" y="857885"/>
                </a:lnTo>
                <a:lnTo>
                  <a:pt x="254000" y="778510"/>
                </a:lnTo>
                <a:lnTo>
                  <a:pt x="269875" y="699135"/>
                </a:lnTo>
                <a:lnTo>
                  <a:pt x="285750" y="603885"/>
                </a:lnTo>
                <a:lnTo>
                  <a:pt x="317500" y="524510"/>
                </a:lnTo>
                <a:lnTo>
                  <a:pt x="333375" y="445135"/>
                </a:lnTo>
                <a:lnTo>
                  <a:pt x="365125" y="365760"/>
                </a:lnTo>
                <a:lnTo>
                  <a:pt x="396875" y="286385"/>
                </a:lnTo>
                <a:lnTo>
                  <a:pt x="428625" y="191135"/>
                </a:lnTo>
                <a:lnTo>
                  <a:pt x="459740" y="111760"/>
                </a:lnTo>
                <a:lnTo>
                  <a:pt x="523240" y="47625"/>
                </a:lnTo>
                <a:lnTo>
                  <a:pt x="602615" y="31750"/>
                </a:lnTo>
                <a:lnTo>
                  <a:pt x="681990" y="0"/>
                </a:lnTo>
                <a:lnTo>
                  <a:pt x="713740" y="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noProof="1">
              <a:solidFill>
                <a:srgbClr val="FFFFFF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3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54000" y="391698"/>
            <a:ext cx="1041400" cy="424732"/>
          </a:xfrm>
        </p:spPr>
        <p:txBody>
          <a:bodyPr/>
          <a:lstStyle/>
          <a:p>
            <a:r>
              <a:rPr lang="en-US" altLang="zh-CN"/>
              <a:t>08</a:t>
            </a:r>
            <a:endParaRPr lang="zh-CN" altLang="en-US"/>
          </a:p>
        </p:txBody>
      </p:sp>
      <p:sp>
        <p:nvSpPr>
          <p:cNvPr id="14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170632" y="391698"/>
            <a:ext cx="3985567" cy="424732"/>
          </a:xfrm>
        </p:spPr>
        <p:txBody>
          <a:bodyPr/>
          <a:lstStyle/>
          <a:p>
            <a:r>
              <a:rPr lang="zh-CN" altLang="en-US"/>
              <a:t>巩固练习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6" grpId="0" animBg="1"/>
      <p:bldP spid="7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文本框 1"/>
          <p:cNvSpPr txBox="1">
            <a:spLocks noChangeArrowheads="1"/>
          </p:cNvSpPr>
          <p:nvPr/>
        </p:nvSpPr>
        <p:spPr bwMode="auto">
          <a:xfrm>
            <a:off x="866775" y="1334090"/>
            <a:ext cx="10762008" cy="504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 latinLnBrk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4.</a:t>
            </a:r>
            <a:r>
              <a:rPr lang="en-US" altLang="zh-CN"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(</a:t>
            </a:r>
            <a:r>
              <a:rPr lang="zh-CN" altLang="en-US"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选自教材</a:t>
            </a:r>
            <a:r>
              <a:rPr lang="en-US" altLang="zh-CN"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P12 T5)16</a:t>
            </a:r>
            <a:r>
              <a:rPr lang="zh-CN" altLang="en-US"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罐蜂蜜，每</a:t>
            </a:r>
            <a:r>
              <a:rPr lang="en-US" altLang="zh-CN"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4</a:t>
            </a:r>
            <a:r>
              <a:rPr lang="zh-CN" altLang="en-US"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罐分给一只小熊，可以分给（      ）只小熊。</a:t>
            </a:r>
          </a:p>
        </p:txBody>
      </p:sp>
      <p:pic>
        <p:nvPicPr>
          <p:cNvPr id="29698" name="Picture 16" descr="未标题-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6525" y="2942197"/>
            <a:ext cx="8739188" cy="270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任意多边形: 形状 11"/>
          <p:cNvSpPr/>
          <p:nvPr/>
        </p:nvSpPr>
        <p:spPr>
          <a:xfrm>
            <a:off x="1655764" y="3874059"/>
            <a:ext cx="2073275" cy="1425575"/>
          </a:xfrm>
          <a:custGeom>
            <a:avLst/>
            <a:gdLst>
              <a:gd name="connsiteX0" fmla="*/ 172318 w 1663636"/>
              <a:gd name="connsiteY0" fmla="*/ 59635 h 960783"/>
              <a:gd name="connsiteX1" fmla="*/ 245205 w 1663636"/>
              <a:gd name="connsiteY1" fmla="*/ 66261 h 960783"/>
              <a:gd name="connsiteX2" fmla="*/ 304840 w 1663636"/>
              <a:gd name="connsiteY2" fmla="*/ 46383 h 960783"/>
              <a:gd name="connsiteX3" fmla="*/ 397605 w 1663636"/>
              <a:gd name="connsiteY3" fmla="*/ 39757 h 960783"/>
              <a:gd name="connsiteX4" fmla="*/ 801796 w 1663636"/>
              <a:gd name="connsiteY4" fmla="*/ 39757 h 960783"/>
              <a:gd name="connsiteX5" fmla="*/ 868057 w 1663636"/>
              <a:gd name="connsiteY5" fmla="*/ 46383 h 960783"/>
              <a:gd name="connsiteX6" fmla="*/ 993953 w 1663636"/>
              <a:gd name="connsiteY6" fmla="*/ 72887 h 960783"/>
              <a:gd name="connsiteX7" fmla="*/ 1033710 w 1663636"/>
              <a:gd name="connsiteY7" fmla="*/ 92765 h 960783"/>
              <a:gd name="connsiteX8" fmla="*/ 1086718 w 1663636"/>
              <a:gd name="connsiteY8" fmla="*/ 106017 h 960783"/>
              <a:gd name="connsiteX9" fmla="*/ 1152979 w 1663636"/>
              <a:gd name="connsiteY9" fmla="*/ 152400 h 960783"/>
              <a:gd name="connsiteX10" fmla="*/ 1205988 w 1663636"/>
              <a:gd name="connsiteY10" fmla="*/ 159026 h 960783"/>
              <a:gd name="connsiteX11" fmla="*/ 1239118 w 1663636"/>
              <a:gd name="connsiteY11" fmla="*/ 178904 h 960783"/>
              <a:gd name="connsiteX12" fmla="*/ 1331883 w 1663636"/>
              <a:gd name="connsiteY12" fmla="*/ 205409 h 960783"/>
              <a:gd name="connsiteX13" fmla="*/ 1378266 w 1663636"/>
              <a:gd name="connsiteY13" fmla="*/ 231913 h 960783"/>
              <a:gd name="connsiteX14" fmla="*/ 1404770 w 1663636"/>
              <a:gd name="connsiteY14" fmla="*/ 238539 h 960783"/>
              <a:gd name="connsiteX15" fmla="*/ 1431275 w 1663636"/>
              <a:gd name="connsiteY15" fmla="*/ 251791 h 960783"/>
              <a:gd name="connsiteX16" fmla="*/ 1451153 w 1663636"/>
              <a:gd name="connsiteY16" fmla="*/ 258417 h 960783"/>
              <a:gd name="connsiteX17" fmla="*/ 1490910 w 1663636"/>
              <a:gd name="connsiteY17" fmla="*/ 284922 h 960783"/>
              <a:gd name="connsiteX18" fmla="*/ 1510788 w 1663636"/>
              <a:gd name="connsiteY18" fmla="*/ 304800 h 960783"/>
              <a:gd name="connsiteX19" fmla="*/ 1524040 w 1663636"/>
              <a:gd name="connsiteY19" fmla="*/ 337931 h 960783"/>
              <a:gd name="connsiteX20" fmla="*/ 1616805 w 1663636"/>
              <a:gd name="connsiteY20" fmla="*/ 404191 h 960783"/>
              <a:gd name="connsiteX21" fmla="*/ 1643310 w 1663636"/>
              <a:gd name="connsiteY21" fmla="*/ 430696 h 960783"/>
              <a:gd name="connsiteX22" fmla="*/ 1663188 w 1663636"/>
              <a:gd name="connsiteY22" fmla="*/ 516835 h 960783"/>
              <a:gd name="connsiteX23" fmla="*/ 1656562 w 1663636"/>
              <a:gd name="connsiteY23" fmla="*/ 662609 h 960783"/>
              <a:gd name="connsiteX24" fmla="*/ 1643310 w 1663636"/>
              <a:gd name="connsiteY24" fmla="*/ 689113 h 960783"/>
              <a:gd name="connsiteX25" fmla="*/ 1610179 w 1663636"/>
              <a:gd name="connsiteY25" fmla="*/ 762000 h 960783"/>
              <a:gd name="connsiteX26" fmla="*/ 1610179 w 1663636"/>
              <a:gd name="connsiteY26" fmla="*/ 762000 h 960783"/>
              <a:gd name="connsiteX27" fmla="*/ 1603553 w 1663636"/>
              <a:gd name="connsiteY27" fmla="*/ 781878 h 960783"/>
              <a:gd name="connsiteX28" fmla="*/ 1550544 w 1663636"/>
              <a:gd name="connsiteY28" fmla="*/ 828261 h 960783"/>
              <a:gd name="connsiteX29" fmla="*/ 1504162 w 1663636"/>
              <a:gd name="connsiteY29" fmla="*/ 874644 h 960783"/>
              <a:gd name="connsiteX30" fmla="*/ 1477657 w 1663636"/>
              <a:gd name="connsiteY30" fmla="*/ 887896 h 960783"/>
              <a:gd name="connsiteX31" fmla="*/ 1451153 w 1663636"/>
              <a:gd name="connsiteY31" fmla="*/ 894522 h 960783"/>
              <a:gd name="connsiteX32" fmla="*/ 1411396 w 1663636"/>
              <a:gd name="connsiteY32" fmla="*/ 907774 h 960783"/>
              <a:gd name="connsiteX33" fmla="*/ 1378266 w 1663636"/>
              <a:gd name="connsiteY33" fmla="*/ 921026 h 960783"/>
              <a:gd name="connsiteX34" fmla="*/ 1331883 w 1663636"/>
              <a:gd name="connsiteY34" fmla="*/ 940904 h 960783"/>
              <a:gd name="connsiteX35" fmla="*/ 1265623 w 1663636"/>
              <a:gd name="connsiteY35" fmla="*/ 947531 h 960783"/>
              <a:gd name="connsiteX36" fmla="*/ 1239118 w 1663636"/>
              <a:gd name="connsiteY36" fmla="*/ 954157 h 960783"/>
              <a:gd name="connsiteX37" fmla="*/ 1192736 w 1663636"/>
              <a:gd name="connsiteY37" fmla="*/ 960783 h 960783"/>
              <a:gd name="connsiteX38" fmla="*/ 596388 w 1663636"/>
              <a:gd name="connsiteY38" fmla="*/ 954157 h 960783"/>
              <a:gd name="connsiteX39" fmla="*/ 550005 w 1663636"/>
              <a:gd name="connsiteY39" fmla="*/ 940904 h 960783"/>
              <a:gd name="connsiteX40" fmla="*/ 496996 w 1663636"/>
              <a:gd name="connsiteY40" fmla="*/ 934278 h 960783"/>
              <a:gd name="connsiteX41" fmla="*/ 384353 w 1663636"/>
              <a:gd name="connsiteY41" fmla="*/ 854765 h 960783"/>
              <a:gd name="connsiteX42" fmla="*/ 318092 w 1663636"/>
              <a:gd name="connsiteY42" fmla="*/ 801757 h 960783"/>
              <a:gd name="connsiteX43" fmla="*/ 265083 w 1663636"/>
              <a:gd name="connsiteY43" fmla="*/ 768626 h 960783"/>
              <a:gd name="connsiteX44" fmla="*/ 238579 w 1663636"/>
              <a:gd name="connsiteY44" fmla="*/ 742122 h 960783"/>
              <a:gd name="connsiteX45" fmla="*/ 212075 w 1663636"/>
              <a:gd name="connsiteY45" fmla="*/ 722244 h 960783"/>
              <a:gd name="connsiteX46" fmla="*/ 185570 w 1663636"/>
              <a:gd name="connsiteY46" fmla="*/ 662609 h 960783"/>
              <a:gd name="connsiteX47" fmla="*/ 159066 w 1663636"/>
              <a:gd name="connsiteY47" fmla="*/ 616226 h 960783"/>
              <a:gd name="connsiteX48" fmla="*/ 132562 w 1663636"/>
              <a:gd name="connsiteY48" fmla="*/ 549965 h 960783"/>
              <a:gd name="connsiteX49" fmla="*/ 86179 w 1663636"/>
              <a:gd name="connsiteY49" fmla="*/ 490331 h 960783"/>
              <a:gd name="connsiteX50" fmla="*/ 66301 w 1663636"/>
              <a:gd name="connsiteY50" fmla="*/ 450574 h 960783"/>
              <a:gd name="connsiteX51" fmla="*/ 33170 w 1663636"/>
              <a:gd name="connsiteY51" fmla="*/ 417444 h 960783"/>
              <a:gd name="connsiteX52" fmla="*/ 19918 w 1663636"/>
              <a:gd name="connsiteY52" fmla="*/ 397565 h 960783"/>
              <a:gd name="connsiteX53" fmla="*/ 13292 w 1663636"/>
              <a:gd name="connsiteY53" fmla="*/ 351183 h 960783"/>
              <a:gd name="connsiteX54" fmla="*/ 40 w 1663636"/>
              <a:gd name="connsiteY54" fmla="*/ 298174 h 960783"/>
              <a:gd name="connsiteX55" fmla="*/ 13292 w 1663636"/>
              <a:gd name="connsiteY55" fmla="*/ 119270 h 960783"/>
              <a:gd name="connsiteX56" fmla="*/ 26544 w 1663636"/>
              <a:gd name="connsiteY56" fmla="*/ 86139 h 960783"/>
              <a:gd name="connsiteX57" fmla="*/ 39796 w 1663636"/>
              <a:gd name="connsiteY57" fmla="*/ 46383 h 960783"/>
              <a:gd name="connsiteX58" fmla="*/ 99431 w 1663636"/>
              <a:gd name="connsiteY58" fmla="*/ 0 h 960783"/>
              <a:gd name="connsiteX59" fmla="*/ 178944 w 1663636"/>
              <a:gd name="connsiteY59" fmla="*/ 6626 h 960783"/>
              <a:gd name="connsiteX60" fmla="*/ 198823 w 1663636"/>
              <a:gd name="connsiteY60" fmla="*/ 13252 h 960783"/>
              <a:gd name="connsiteX61" fmla="*/ 238579 w 1663636"/>
              <a:gd name="connsiteY61" fmla="*/ 53009 h 960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1663636" h="960782">
                <a:moveTo>
                  <a:pt x="172318" y="59635"/>
                </a:moveTo>
                <a:cubicBezTo>
                  <a:pt x="196614" y="61844"/>
                  <a:pt x="220930" y="68688"/>
                  <a:pt x="245205" y="66261"/>
                </a:cubicBezTo>
                <a:cubicBezTo>
                  <a:pt x="266055" y="64176"/>
                  <a:pt x="284196" y="49973"/>
                  <a:pt x="304840" y="46383"/>
                </a:cubicBezTo>
                <a:cubicBezTo>
                  <a:pt x="335382" y="41071"/>
                  <a:pt x="366683" y="41966"/>
                  <a:pt x="397605" y="39757"/>
                </a:cubicBezTo>
                <a:cubicBezTo>
                  <a:pt x="570583" y="-12138"/>
                  <a:pt x="447510" y="16525"/>
                  <a:pt x="801796" y="39757"/>
                </a:cubicBezTo>
                <a:cubicBezTo>
                  <a:pt x="823946" y="41209"/>
                  <a:pt x="846105" y="43090"/>
                  <a:pt x="868057" y="46383"/>
                </a:cubicBezTo>
                <a:cubicBezTo>
                  <a:pt x="894589" y="50363"/>
                  <a:pt x="966299" y="66742"/>
                  <a:pt x="993953" y="72887"/>
                </a:cubicBezTo>
                <a:cubicBezTo>
                  <a:pt x="1014832" y="86806"/>
                  <a:pt x="1010496" y="86434"/>
                  <a:pt x="1033710" y="92765"/>
                </a:cubicBezTo>
                <a:cubicBezTo>
                  <a:pt x="1051281" y="97557"/>
                  <a:pt x="1086718" y="106017"/>
                  <a:pt x="1086718" y="106017"/>
                </a:cubicBezTo>
                <a:cubicBezTo>
                  <a:pt x="1108942" y="128242"/>
                  <a:pt x="1117929" y="140717"/>
                  <a:pt x="1152979" y="152400"/>
                </a:cubicBezTo>
                <a:cubicBezTo>
                  <a:pt x="1169872" y="158031"/>
                  <a:pt x="1188318" y="156817"/>
                  <a:pt x="1205988" y="159026"/>
                </a:cubicBezTo>
                <a:cubicBezTo>
                  <a:pt x="1217031" y="165652"/>
                  <a:pt x="1227098" y="174281"/>
                  <a:pt x="1239118" y="178904"/>
                </a:cubicBezTo>
                <a:cubicBezTo>
                  <a:pt x="1249558" y="182920"/>
                  <a:pt x="1317890" y="196081"/>
                  <a:pt x="1331883" y="205409"/>
                </a:cubicBezTo>
                <a:cubicBezTo>
                  <a:pt x="1348360" y="216393"/>
                  <a:pt x="1359052" y="224708"/>
                  <a:pt x="1378266" y="231913"/>
                </a:cubicBezTo>
                <a:cubicBezTo>
                  <a:pt x="1386793" y="235111"/>
                  <a:pt x="1396243" y="235342"/>
                  <a:pt x="1404770" y="238539"/>
                </a:cubicBezTo>
                <a:cubicBezTo>
                  <a:pt x="1414019" y="242007"/>
                  <a:pt x="1422196" y="247900"/>
                  <a:pt x="1431275" y="251791"/>
                </a:cubicBezTo>
                <a:cubicBezTo>
                  <a:pt x="1437695" y="254542"/>
                  <a:pt x="1444527" y="256208"/>
                  <a:pt x="1451153" y="258417"/>
                </a:cubicBezTo>
                <a:cubicBezTo>
                  <a:pt x="1486608" y="293875"/>
                  <a:pt x="1434755" y="244812"/>
                  <a:pt x="1490910" y="284922"/>
                </a:cubicBezTo>
                <a:cubicBezTo>
                  <a:pt x="1498535" y="290368"/>
                  <a:pt x="1504162" y="298174"/>
                  <a:pt x="1510788" y="304800"/>
                </a:cubicBezTo>
                <a:cubicBezTo>
                  <a:pt x="1515205" y="315844"/>
                  <a:pt x="1517736" y="327845"/>
                  <a:pt x="1524040" y="337931"/>
                </a:cubicBezTo>
                <a:cubicBezTo>
                  <a:pt x="1539972" y="363423"/>
                  <a:pt x="1610718" y="398104"/>
                  <a:pt x="1616805" y="404191"/>
                </a:cubicBezTo>
                <a:lnTo>
                  <a:pt x="1643310" y="430696"/>
                </a:lnTo>
                <a:cubicBezTo>
                  <a:pt x="1648191" y="450220"/>
                  <a:pt x="1662906" y="508092"/>
                  <a:pt x="1663188" y="516835"/>
                </a:cubicBezTo>
                <a:cubicBezTo>
                  <a:pt x="1664756" y="565451"/>
                  <a:pt x="1662137" y="614288"/>
                  <a:pt x="1656562" y="662609"/>
                </a:cubicBezTo>
                <a:cubicBezTo>
                  <a:pt x="1655430" y="672421"/>
                  <a:pt x="1647727" y="680278"/>
                  <a:pt x="1643310" y="689113"/>
                </a:cubicBezTo>
                <a:cubicBezTo>
                  <a:pt x="1633559" y="737862"/>
                  <a:pt x="1642930" y="712873"/>
                  <a:pt x="1610179" y="762000"/>
                </a:cubicBezTo>
                <a:lnTo>
                  <a:pt x="1610179" y="762000"/>
                </a:lnTo>
                <a:cubicBezTo>
                  <a:pt x="1607970" y="768626"/>
                  <a:pt x="1607744" y="776290"/>
                  <a:pt x="1603553" y="781878"/>
                </a:cubicBezTo>
                <a:cubicBezTo>
                  <a:pt x="1559888" y="840099"/>
                  <a:pt x="1585919" y="796424"/>
                  <a:pt x="1550544" y="828261"/>
                </a:cubicBezTo>
                <a:cubicBezTo>
                  <a:pt x="1534292" y="842888"/>
                  <a:pt x="1523719" y="864866"/>
                  <a:pt x="1504162" y="874644"/>
                </a:cubicBezTo>
                <a:cubicBezTo>
                  <a:pt x="1495327" y="879061"/>
                  <a:pt x="1486906" y="884428"/>
                  <a:pt x="1477657" y="887896"/>
                </a:cubicBezTo>
                <a:cubicBezTo>
                  <a:pt x="1469130" y="891093"/>
                  <a:pt x="1459876" y="891905"/>
                  <a:pt x="1451153" y="894522"/>
                </a:cubicBezTo>
                <a:cubicBezTo>
                  <a:pt x="1437773" y="898536"/>
                  <a:pt x="1424524" y="903000"/>
                  <a:pt x="1411396" y="907774"/>
                </a:cubicBezTo>
                <a:cubicBezTo>
                  <a:pt x="1400218" y="911839"/>
                  <a:pt x="1389135" y="916195"/>
                  <a:pt x="1378266" y="921026"/>
                </a:cubicBezTo>
                <a:cubicBezTo>
                  <a:pt x="1364798" y="927012"/>
                  <a:pt x="1347496" y="938502"/>
                  <a:pt x="1331883" y="940904"/>
                </a:cubicBezTo>
                <a:cubicBezTo>
                  <a:pt x="1309944" y="944279"/>
                  <a:pt x="1287710" y="945322"/>
                  <a:pt x="1265623" y="947531"/>
                </a:cubicBezTo>
                <a:cubicBezTo>
                  <a:pt x="1256788" y="949740"/>
                  <a:pt x="1248078" y="952528"/>
                  <a:pt x="1239118" y="954157"/>
                </a:cubicBezTo>
                <a:cubicBezTo>
                  <a:pt x="1223752" y="956951"/>
                  <a:pt x="1208354" y="960783"/>
                  <a:pt x="1192736" y="960783"/>
                </a:cubicBezTo>
                <a:cubicBezTo>
                  <a:pt x="993941" y="960783"/>
                  <a:pt x="795171" y="956366"/>
                  <a:pt x="596388" y="954157"/>
                </a:cubicBezTo>
                <a:cubicBezTo>
                  <a:pt x="580927" y="949739"/>
                  <a:pt x="565772" y="944058"/>
                  <a:pt x="550005" y="940904"/>
                </a:cubicBezTo>
                <a:cubicBezTo>
                  <a:pt x="532544" y="937412"/>
                  <a:pt x="513669" y="940530"/>
                  <a:pt x="496996" y="934278"/>
                </a:cubicBezTo>
                <a:cubicBezTo>
                  <a:pt x="462390" y="921301"/>
                  <a:pt x="412385" y="873452"/>
                  <a:pt x="384353" y="854765"/>
                </a:cubicBezTo>
                <a:cubicBezTo>
                  <a:pt x="298105" y="797268"/>
                  <a:pt x="384173" y="858399"/>
                  <a:pt x="318092" y="801757"/>
                </a:cubicBezTo>
                <a:cubicBezTo>
                  <a:pt x="305554" y="791010"/>
                  <a:pt x="275843" y="776994"/>
                  <a:pt x="265083" y="768626"/>
                </a:cubicBezTo>
                <a:cubicBezTo>
                  <a:pt x="255221" y="760955"/>
                  <a:pt x="247982" y="750349"/>
                  <a:pt x="238579" y="742122"/>
                </a:cubicBezTo>
                <a:cubicBezTo>
                  <a:pt x="230268" y="734850"/>
                  <a:pt x="220910" y="728870"/>
                  <a:pt x="212075" y="722244"/>
                </a:cubicBezTo>
                <a:cubicBezTo>
                  <a:pt x="203240" y="702366"/>
                  <a:pt x="195298" y="682066"/>
                  <a:pt x="185570" y="662609"/>
                </a:cubicBezTo>
                <a:cubicBezTo>
                  <a:pt x="177606" y="646682"/>
                  <a:pt x="166648" y="632338"/>
                  <a:pt x="159066" y="616226"/>
                </a:cubicBezTo>
                <a:cubicBezTo>
                  <a:pt x="148937" y="594702"/>
                  <a:pt x="144481" y="570552"/>
                  <a:pt x="132562" y="549965"/>
                </a:cubicBezTo>
                <a:cubicBezTo>
                  <a:pt x="119944" y="528171"/>
                  <a:pt x="100148" y="511284"/>
                  <a:pt x="86179" y="490331"/>
                </a:cubicBezTo>
                <a:cubicBezTo>
                  <a:pt x="77960" y="478003"/>
                  <a:pt x="75016" y="462557"/>
                  <a:pt x="66301" y="450574"/>
                </a:cubicBezTo>
                <a:cubicBezTo>
                  <a:pt x="57115" y="437943"/>
                  <a:pt x="41833" y="430439"/>
                  <a:pt x="33170" y="417444"/>
                </a:cubicBezTo>
                <a:lnTo>
                  <a:pt x="19918" y="397565"/>
                </a:lnTo>
                <a:cubicBezTo>
                  <a:pt x="17709" y="382104"/>
                  <a:pt x="16355" y="366497"/>
                  <a:pt x="13292" y="351183"/>
                </a:cubicBezTo>
                <a:cubicBezTo>
                  <a:pt x="9720" y="333323"/>
                  <a:pt x="668" y="316377"/>
                  <a:pt x="40" y="298174"/>
                </a:cubicBezTo>
                <a:cubicBezTo>
                  <a:pt x="-295" y="288473"/>
                  <a:pt x="1231" y="163495"/>
                  <a:pt x="13292" y="119270"/>
                </a:cubicBezTo>
                <a:cubicBezTo>
                  <a:pt x="16422" y="107795"/>
                  <a:pt x="22479" y="97317"/>
                  <a:pt x="26544" y="86139"/>
                </a:cubicBezTo>
                <a:cubicBezTo>
                  <a:pt x="31318" y="73011"/>
                  <a:pt x="29919" y="56260"/>
                  <a:pt x="39796" y="46383"/>
                </a:cubicBezTo>
                <a:cubicBezTo>
                  <a:pt x="84492" y="1687"/>
                  <a:pt x="61773" y="12553"/>
                  <a:pt x="99431" y="0"/>
                </a:cubicBezTo>
                <a:cubicBezTo>
                  <a:pt x="125935" y="2209"/>
                  <a:pt x="152581" y="3111"/>
                  <a:pt x="178944" y="6626"/>
                </a:cubicBezTo>
                <a:cubicBezTo>
                  <a:pt x="185867" y="7549"/>
                  <a:pt x="193310" y="8964"/>
                  <a:pt x="198823" y="13252"/>
                </a:cubicBezTo>
                <a:cubicBezTo>
                  <a:pt x="213617" y="24758"/>
                  <a:pt x="238579" y="53009"/>
                  <a:pt x="238579" y="53009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noProof="1">
              <a:solidFill>
                <a:srgbClr val="FFFFFF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7" name="任意多边形: 形状 6"/>
          <p:cNvSpPr/>
          <p:nvPr/>
        </p:nvSpPr>
        <p:spPr>
          <a:xfrm>
            <a:off x="3729038" y="3591483"/>
            <a:ext cx="2303462" cy="1506538"/>
          </a:xfrm>
          <a:custGeom>
            <a:avLst/>
            <a:gdLst>
              <a:gd name="connsiteX0" fmla="*/ 79513 w 1895061"/>
              <a:gd name="connsiteY0" fmla="*/ 1080053 h 1384853"/>
              <a:gd name="connsiteX1" fmla="*/ 99391 w 1895061"/>
              <a:gd name="connsiteY1" fmla="*/ 1113183 h 1384853"/>
              <a:gd name="connsiteX2" fmla="*/ 112643 w 1895061"/>
              <a:gd name="connsiteY2" fmla="*/ 1139687 h 1384853"/>
              <a:gd name="connsiteX3" fmla="*/ 139148 w 1895061"/>
              <a:gd name="connsiteY3" fmla="*/ 1166192 h 1384853"/>
              <a:gd name="connsiteX4" fmla="*/ 152400 w 1895061"/>
              <a:gd name="connsiteY4" fmla="*/ 1186070 h 1384853"/>
              <a:gd name="connsiteX5" fmla="*/ 212035 w 1895061"/>
              <a:gd name="connsiteY5" fmla="*/ 1232453 h 1384853"/>
              <a:gd name="connsiteX6" fmla="*/ 231913 w 1895061"/>
              <a:gd name="connsiteY6" fmla="*/ 1245705 h 1384853"/>
              <a:gd name="connsiteX7" fmla="*/ 251791 w 1895061"/>
              <a:gd name="connsiteY7" fmla="*/ 1265583 h 1384853"/>
              <a:gd name="connsiteX8" fmla="*/ 291548 w 1895061"/>
              <a:gd name="connsiteY8" fmla="*/ 1292087 h 1384853"/>
              <a:gd name="connsiteX9" fmla="*/ 311426 w 1895061"/>
              <a:gd name="connsiteY9" fmla="*/ 1311966 h 1384853"/>
              <a:gd name="connsiteX10" fmla="*/ 337930 w 1895061"/>
              <a:gd name="connsiteY10" fmla="*/ 1318592 h 1384853"/>
              <a:gd name="connsiteX11" fmla="*/ 357809 w 1895061"/>
              <a:gd name="connsiteY11" fmla="*/ 1331844 h 1384853"/>
              <a:gd name="connsiteX12" fmla="*/ 390939 w 1895061"/>
              <a:gd name="connsiteY12" fmla="*/ 1338470 h 1384853"/>
              <a:gd name="connsiteX13" fmla="*/ 417443 w 1895061"/>
              <a:gd name="connsiteY13" fmla="*/ 1345096 h 1384853"/>
              <a:gd name="connsiteX14" fmla="*/ 437322 w 1895061"/>
              <a:gd name="connsiteY14" fmla="*/ 1358348 h 1384853"/>
              <a:gd name="connsiteX15" fmla="*/ 510209 w 1895061"/>
              <a:gd name="connsiteY15" fmla="*/ 1384853 h 1384853"/>
              <a:gd name="connsiteX16" fmla="*/ 735495 w 1895061"/>
              <a:gd name="connsiteY16" fmla="*/ 1378227 h 1384853"/>
              <a:gd name="connsiteX17" fmla="*/ 768626 w 1895061"/>
              <a:gd name="connsiteY17" fmla="*/ 1364974 h 1384853"/>
              <a:gd name="connsiteX18" fmla="*/ 815009 w 1895061"/>
              <a:gd name="connsiteY18" fmla="*/ 1331844 h 1384853"/>
              <a:gd name="connsiteX19" fmla="*/ 828261 w 1895061"/>
              <a:gd name="connsiteY19" fmla="*/ 1311966 h 1384853"/>
              <a:gd name="connsiteX20" fmla="*/ 861391 w 1895061"/>
              <a:gd name="connsiteY20" fmla="*/ 1305340 h 1384853"/>
              <a:gd name="connsiteX21" fmla="*/ 887895 w 1895061"/>
              <a:gd name="connsiteY21" fmla="*/ 1258957 h 1384853"/>
              <a:gd name="connsiteX22" fmla="*/ 907774 w 1895061"/>
              <a:gd name="connsiteY22" fmla="*/ 1239079 h 1384853"/>
              <a:gd name="connsiteX23" fmla="*/ 921026 w 1895061"/>
              <a:gd name="connsiteY23" fmla="*/ 1219200 h 1384853"/>
              <a:gd name="connsiteX24" fmla="*/ 927652 w 1895061"/>
              <a:gd name="connsiteY24" fmla="*/ 1199322 h 1384853"/>
              <a:gd name="connsiteX25" fmla="*/ 947530 w 1895061"/>
              <a:gd name="connsiteY25" fmla="*/ 1186070 h 1384853"/>
              <a:gd name="connsiteX26" fmla="*/ 960782 w 1895061"/>
              <a:gd name="connsiteY26" fmla="*/ 1166192 h 1384853"/>
              <a:gd name="connsiteX27" fmla="*/ 974035 w 1895061"/>
              <a:gd name="connsiteY27" fmla="*/ 1086679 h 1384853"/>
              <a:gd name="connsiteX28" fmla="*/ 980661 w 1895061"/>
              <a:gd name="connsiteY28" fmla="*/ 1020418 h 1384853"/>
              <a:gd name="connsiteX29" fmla="*/ 1013791 w 1895061"/>
              <a:gd name="connsiteY29" fmla="*/ 960783 h 1384853"/>
              <a:gd name="connsiteX30" fmla="*/ 1073426 w 1895061"/>
              <a:gd name="connsiteY30" fmla="*/ 907774 h 1384853"/>
              <a:gd name="connsiteX31" fmla="*/ 1119809 w 1895061"/>
              <a:gd name="connsiteY31" fmla="*/ 887896 h 1384853"/>
              <a:gd name="connsiteX32" fmla="*/ 1172817 w 1895061"/>
              <a:gd name="connsiteY32" fmla="*/ 868018 h 1384853"/>
              <a:gd name="connsiteX33" fmla="*/ 1199322 w 1895061"/>
              <a:gd name="connsiteY33" fmla="*/ 848140 h 1384853"/>
              <a:gd name="connsiteX34" fmla="*/ 1232452 w 1895061"/>
              <a:gd name="connsiteY34" fmla="*/ 841513 h 1384853"/>
              <a:gd name="connsiteX35" fmla="*/ 1252330 w 1895061"/>
              <a:gd name="connsiteY35" fmla="*/ 834887 h 1384853"/>
              <a:gd name="connsiteX36" fmla="*/ 1305339 w 1895061"/>
              <a:gd name="connsiteY36" fmla="*/ 815009 h 1384853"/>
              <a:gd name="connsiteX37" fmla="*/ 1331843 w 1895061"/>
              <a:gd name="connsiteY37" fmla="*/ 808383 h 1384853"/>
              <a:gd name="connsiteX38" fmla="*/ 1391478 w 1895061"/>
              <a:gd name="connsiteY38" fmla="*/ 788505 h 1384853"/>
              <a:gd name="connsiteX39" fmla="*/ 1424609 w 1895061"/>
              <a:gd name="connsiteY39" fmla="*/ 781879 h 1384853"/>
              <a:gd name="connsiteX40" fmla="*/ 1464365 w 1895061"/>
              <a:gd name="connsiteY40" fmla="*/ 775253 h 1384853"/>
              <a:gd name="connsiteX41" fmla="*/ 1504122 w 1895061"/>
              <a:gd name="connsiteY41" fmla="*/ 762000 h 1384853"/>
              <a:gd name="connsiteX42" fmla="*/ 1524000 w 1895061"/>
              <a:gd name="connsiteY42" fmla="*/ 755374 h 1384853"/>
              <a:gd name="connsiteX43" fmla="*/ 1603513 w 1895061"/>
              <a:gd name="connsiteY43" fmla="*/ 735496 h 1384853"/>
              <a:gd name="connsiteX44" fmla="*/ 1656522 w 1895061"/>
              <a:gd name="connsiteY44" fmla="*/ 722244 h 1384853"/>
              <a:gd name="connsiteX45" fmla="*/ 1702904 w 1895061"/>
              <a:gd name="connsiteY45" fmla="*/ 695740 h 1384853"/>
              <a:gd name="connsiteX46" fmla="*/ 1742661 w 1895061"/>
              <a:gd name="connsiteY46" fmla="*/ 669235 h 1384853"/>
              <a:gd name="connsiteX47" fmla="*/ 1762539 w 1895061"/>
              <a:gd name="connsiteY47" fmla="*/ 655983 h 1384853"/>
              <a:gd name="connsiteX48" fmla="*/ 1782417 w 1895061"/>
              <a:gd name="connsiteY48" fmla="*/ 642731 h 1384853"/>
              <a:gd name="connsiteX49" fmla="*/ 1802295 w 1895061"/>
              <a:gd name="connsiteY49" fmla="*/ 629479 h 1384853"/>
              <a:gd name="connsiteX50" fmla="*/ 1828800 w 1895061"/>
              <a:gd name="connsiteY50" fmla="*/ 576470 h 1384853"/>
              <a:gd name="connsiteX51" fmla="*/ 1848678 w 1895061"/>
              <a:gd name="connsiteY51" fmla="*/ 536713 h 1384853"/>
              <a:gd name="connsiteX52" fmla="*/ 1861930 w 1895061"/>
              <a:gd name="connsiteY52" fmla="*/ 516835 h 1384853"/>
              <a:gd name="connsiteX53" fmla="*/ 1881809 w 1895061"/>
              <a:gd name="connsiteY53" fmla="*/ 397566 h 1384853"/>
              <a:gd name="connsiteX54" fmla="*/ 1895061 w 1895061"/>
              <a:gd name="connsiteY54" fmla="*/ 318053 h 1384853"/>
              <a:gd name="connsiteX55" fmla="*/ 1888435 w 1895061"/>
              <a:gd name="connsiteY55" fmla="*/ 185531 h 1384853"/>
              <a:gd name="connsiteX56" fmla="*/ 1875182 w 1895061"/>
              <a:gd name="connsiteY56" fmla="*/ 172279 h 1384853"/>
              <a:gd name="connsiteX57" fmla="*/ 1848678 w 1895061"/>
              <a:gd name="connsiteY57" fmla="*/ 125896 h 1384853"/>
              <a:gd name="connsiteX58" fmla="*/ 1842052 w 1895061"/>
              <a:gd name="connsiteY58" fmla="*/ 106018 h 1384853"/>
              <a:gd name="connsiteX59" fmla="*/ 1815548 w 1895061"/>
              <a:gd name="connsiteY59" fmla="*/ 92766 h 1384853"/>
              <a:gd name="connsiteX60" fmla="*/ 1782417 w 1895061"/>
              <a:gd name="connsiteY60" fmla="*/ 66261 h 1384853"/>
              <a:gd name="connsiteX61" fmla="*/ 1729409 w 1895061"/>
              <a:gd name="connsiteY61" fmla="*/ 39757 h 1384853"/>
              <a:gd name="connsiteX62" fmla="*/ 1683026 w 1895061"/>
              <a:gd name="connsiteY62" fmla="*/ 26505 h 1384853"/>
              <a:gd name="connsiteX63" fmla="*/ 1649895 w 1895061"/>
              <a:gd name="connsiteY63" fmla="*/ 13253 h 1384853"/>
              <a:gd name="connsiteX64" fmla="*/ 1603513 w 1895061"/>
              <a:gd name="connsiteY64" fmla="*/ 6627 h 1384853"/>
              <a:gd name="connsiteX65" fmla="*/ 1524000 w 1895061"/>
              <a:gd name="connsiteY65" fmla="*/ 0 h 1384853"/>
              <a:gd name="connsiteX66" fmla="*/ 1119809 w 1895061"/>
              <a:gd name="connsiteY66" fmla="*/ 13253 h 1384853"/>
              <a:gd name="connsiteX67" fmla="*/ 1093304 w 1895061"/>
              <a:gd name="connsiteY67" fmla="*/ 19879 h 1384853"/>
              <a:gd name="connsiteX68" fmla="*/ 987287 w 1895061"/>
              <a:gd name="connsiteY68" fmla="*/ 39757 h 1384853"/>
              <a:gd name="connsiteX69" fmla="*/ 914400 w 1895061"/>
              <a:gd name="connsiteY69" fmla="*/ 66261 h 1384853"/>
              <a:gd name="connsiteX70" fmla="*/ 868017 w 1895061"/>
              <a:gd name="connsiteY70" fmla="*/ 72887 h 1384853"/>
              <a:gd name="connsiteX71" fmla="*/ 755374 w 1895061"/>
              <a:gd name="connsiteY71" fmla="*/ 92766 h 1384853"/>
              <a:gd name="connsiteX72" fmla="*/ 715617 w 1895061"/>
              <a:gd name="connsiteY72" fmla="*/ 99392 h 1384853"/>
              <a:gd name="connsiteX73" fmla="*/ 649356 w 1895061"/>
              <a:gd name="connsiteY73" fmla="*/ 125896 h 1384853"/>
              <a:gd name="connsiteX74" fmla="*/ 609600 w 1895061"/>
              <a:gd name="connsiteY74" fmla="*/ 139148 h 1384853"/>
              <a:gd name="connsiteX75" fmla="*/ 563217 w 1895061"/>
              <a:gd name="connsiteY75" fmla="*/ 152400 h 1384853"/>
              <a:gd name="connsiteX76" fmla="*/ 490330 w 1895061"/>
              <a:gd name="connsiteY76" fmla="*/ 185531 h 1384853"/>
              <a:gd name="connsiteX77" fmla="*/ 470452 w 1895061"/>
              <a:gd name="connsiteY77" fmla="*/ 192157 h 1384853"/>
              <a:gd name="connsiteX78" fmla="*/ 443948 w 1895061"/>
              <a:gd name="connsiteY78" fmla="*/ 205409 h 1384853"/>
              <a:gd name="connsiteX79" fmla="*/ 357809 w 1895061"/>
              <a:gd name="connsiteY79" fmla="*/ 245166 h 1384853"/>
              <a:gd name="connsiteX80" fmla="*/ 331304 w 1895061"/>
              <a:gd name="connsiteY80" fmla="*/ 258418 h 1384853"/>
              <a:gd name="connsiteX81" fmla="*/ 284922 w 1895061"/>
              <a:gd name="connsiteY81" fmla="*/ 304800 h 1384853"/>
              <a:gd name="connsiteX82" fmla="*/ 245165 w 1895061"/>
              <a:gd name="connsiteY82" fmla="*/ 337931 h 1384853"/>
              <a:gd name="connsiteX83" fmla="*/ 192156 w 1895061"/>
              <a:gd name="connsiteY83" fmla="*/ 364435 h 1384853"/>
              <a:gd name="connsiteX84" fmla="*/ 145774 w 1895061"/>
              <a:gd name="connsiteY84" fmla="*/ 410818 h 1384853"/>
              <a:gd name="connsiteX85" fmla="*/ 112643 w 1895061"/>
              <a:gd name="connsiteY85" fmla="*/ 443948 h 1384853"/>
              <a:gd name="connsiteX86" fmla="*/ 99391 w 1895061"/>
              <a:gd name="connsiteY86" fmla="*/ 463827 h 1384853"/>
              <a:gd name="connsiteX87" fmla="*/ 79513 w 1895061"/>
              <a:gd name="connsiteY87" fmla="*/ 490331 h 1384853"/>
              <a:gd name="connsiteX88" fmla="*/ 72887 w 1895061"/>
              <a:gd name="connsiteY88" fmla="*/ 510209 h 1384853"/>
              <a:gd name="connsiteX89" fmla="*/ 46382 w 1895061"/>
              <a:gd name="connsiteY89" fmla="*/ 563218 h 1384853"/>
              <a:gd name="connsiteX90" fmla="*/ 33130 w 1895061"/>
              <a:gd name="connsiteY90" fmla="*/ 589722 h 1384853"/>
              <a:gd name="connsiteX91" fmla="*/ 13252 w 1895061"/>
              <a:gd name="connsiteY91" fmla="*/ 655983 h 1384853"/>
              <a:gd name="connsiteX92" fmla="*/ 0 w 1895061"/>
              <a:gd name="connsiteY92" fmla="*/ 682487 h 1384853"/>
              <a:gd name="connsiteX93" fmla="*/ 6626 w 1895061"/>
              <a:gd name="connsiteY93" fmla="*/ 1027044 h 1384853"/>
              <a:gd name="connsiteX94" fmla="*/ 13252 w 1895061"/>
              <a:gd name="connsiteY94" fmla="*/ 1046922 h 1384853"/>
              <a:gd name="connsiteX95" fmla="*/ 59635 w 1895061"/>
              <a:gd name="connsiteY95" fmla="*/ 1066800 h 1384853"/>
              <a:gd name="connsiteX96" fmla="*/ 99391 w 1895061"/>
              <a:gd name="connsiteY96" fmla="*/ 1093305 h 1384853"/>
              <a:gd name="connsiteX97" fmla="*/ 139148 w 1895061"/>
              <a:gd name="connsiteY97" fmla="*/ 1119809 h 1384853"/>
              <a:gd name="connsiteX98" fmla="*/ 145774 w 1895061"/>
              <a:gd name="connsiteY98" fmla="*/ 1119809 h 138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1895061" h="1384853">
                <a:moveTo>
                  <a:pt x="79513" y="1080053"/>
                </a:moveTo>
                <a:cubicBezTo>
                  <a:pt x="86139" y="1091096"/>
                  <a:pt x="93137" y="1101925"/>
                  <a:pt x="99391" y="1113183"/>
                </a:cubicBezTo>
                <a:cubicBezTo>
                  <a:pt x="104188" y="1121817"/>
                  <a:pt x="106717" y="1131785"/>
                  <a:pt x="112643" y="1139687"/>
                </a:cubicBezTo>
                <a:cubicBezTo>
                  <a:pt x="120140" y="1149683"/>
                  <a:pt x="132217" y="1155796"/>
                  <a:pt x="139148" y="1166192"/>
                </a:cubicBezTo>
                <a:cubicBezTo>
                  <a:pt x="143565" y="1172818"/>
                  <a:pt x="146508" y="1180713"/>
                  <a:pt x="152400" y="1186070"/>
                </a:cubicBezTo>
                <a:cubicBezTo>
                  <a:pt x="171034" y="1203010"/>
                  <a:pt x="191081" y="1218484"/>
                  <a:pt x="212035" y="1232453"/>
                </a:cubicBezTo>
                <a:cubicBezTo>
                  <a:pt x="218661" y="1236870"/>
                  <a:pt x="225795" y="1240607"/>
                  <a:pt x="231913" y="1245705"/>
                </a:cubicBezTo>
                <a:cubicBezTo>
                  <a:pt x="239112" y="1251704"/>
                  <a:pt x="244394" y="1259830"/>
                  <a:pt x="251791" y="1265583"/>
                </a:cubicBezTo>
                <a:cubicBezTo>
                  <a:pt x="264363" y="1275361"/>
                  <a:pt x="280286" y="1280824"/>
                  <a:pt x="291548" y="1292087"/>
                </a:cubicBezTo>
                <a:cubicBezTo>
                  <a:pt x="298174" y="1298713"/>
                  <a:pt x="303290" y="1307317"/>
                  <a:pt x="311426" y="1311966"/>
                </a:cubicBezTo>
                <a:cubicBezTo>
                  <a:pt x="319333" y="1316484"/>
                  <a:pt x="329095" y="1316383"/>
                  <a:pt x="337930" y="1318592"/>
                </a:cubicBezTo>
                <a:cubicBezTo>
                  <a:pt x="344556" y="1323009"/>
                  <a:pt x="350352" y="1329048"/>
                  <a:pt x="357809" y="1331844"/>
                </a:cubicBezTo>
                <a:cubicBezTo>
                  <a:pt x="368354" y="1335798"/>
                  <a:pt x="379945" y="1336027"/>
                  <a:pt x="390939" y="1338470"/>
                </a:cubicBezTo>
                <a:cubicBezTo>
                  <a:pt x="399829" y="1340445"/>
                  <a:pt x="408608" y="1342887"/>
                  <a:pt x="417443" y="1345096"/>
                </a:cubicBezTo>
                <a:cubicBezTo>
                  <a:pt x="424069" y="1349513"/>
                  <a:pt x="429928" y="1355390"/>
                  <a:pt x="437322" y="1358348"/>
                </a:cubicBezTo>
                <a:cubicBezTo>
                  <a:pt x="557045" y="1406237"/>
                  <a:pt x="430102" y="1344798"/>
                  <a:pt x="510209" y="1384853"/>
                </a:cubicBezTo>
                <a:cubicBezTo>
                  <a:pt x="585304" y="1382644"/>
                  <a:pt x="660589" y="1383989"/>
                  <a:pt x="735495" y="1378227"/>
                </a:cubicBezTo>
                <a:cubicBezTo>
                  <a:pt x="747354" y="1377315"/>
                  <a:pt x="757757" y="1369805"/>
                  <a:pt x="768626" y="1364974"/>
                </a:cubicBezTo>
                <a:cubicBezTo>
                  <a:pt x="793450" y="1353941"/>
                  <a:pt x="797691" y="1352625"/>
                  <a:pt x="815009" y="1331844"/>
                </a:cubicBezTo>
                <a:cubicBezTo>
                  <a:pt x="820107" y="1325726"/>
                  <a:pt x="821347" y="1315917"/>
                  <a:pt x="828261" y="1311966"/>
                </a:cubicBezTo>
                <a:cubicBezTo>
                  <a:pt x="838039" y="1306378"/>
                  <a:pt x="850348" y="1307549"/>
                  <a:pt x="861391" y="1305340"/>
                </a:cubicBezTo>
                <a:cubicBezTo>
                  <a:pt x="869492" y="1289138"/>
                  <a:pt x="876188" y="1273005"/>
                  <a:pt x="887895" y="1258957"/>
                </a:cubicBezTo>
                <a:cubicBezTo>
                  <a:pt x="893894" y="1251758"/>
                  <a:pt x="901775" y="1246278"/>
                  <a:pt x="907774" y="1239079"/>
                </a:cubicBezTo>
                <a:cubicBezTo>
                  <a:pt x="912872" y="1232961"/>
                  <a:pt x="917465" y="1226323"/>
                  <a:pt x="921026" y="1219200"/>
                </a:cubicBezTo>
                <a:cubicBezTo>
                  <a:pt x="924149" y="1212953"/>
                  <a:pt x="923289" y="1204776"/>
                  <a:pt x="927652" y="1199322"/>
                </a:cubicBezTo>
                <a:cubicBezTo>
                  <a:pt x="932627" y="1193104"/>
                  <a:pt x="940904" y="1190487"/>
                  <a:pt x="947530" y="1186070"/>
                </a:cubicBezTo>
                <a:cubicBezTo>
                  <a:pt x="951947" y="1179444"/>
                  <a:pt x="957221" y="1173315"/>
                  <a:pt x="960782" y="1166192"/>
                </a:cubicBezTo>
                <a:cubicBezTo>
                  <a:pt x="971835" y="1144086"/>
                  <a:pt x="972075" y="1105304"/>
                  <a:pt x="974035" y="1086679"/>
                </a:cubicBezTo>
                <a:cubicBezTo>
                  <a:pt x="976359" y="1064604"/>
                  <a:pt x="977286" y="1042357"/>
                  <a:pt x="980661" y="1020418"/>
                </a:cubicBezTo>
                <a:cubicBezTo>
                  <a:pt x="983691" y="1000724"/>
                  <a:pt x="1003099" y="971475"/>
                  <a:pt x="1013791" y="960783"/>
                </a:cubicBezTo>
                <a:cubicBezTo>
                  <a:pt x="1036342" y="938233"/>
                  <a:pt x="1047431" y="924021"/>
                  <a:pt x="1073426" y="907774"/>
                </a:cubicBezTo>
                <a:cubicBezTo>
                  <a:pt x="1105389" y="887796"/>
                  <a:pt x="1091117" y="900192"/>
                  <a:pt x="1119809" y="887896"/>
                </a:cubicBezTo>
                <a:cubicBezTo>
                  <a:pt x="1168320" y="867106"/>
                  <a:pt x="1123950" y="880235"/>
                  <a:pt x="1172817" y="868018"/>
                </a:cubicBezTo>
                <a:cubicBezTo>
                  <a:pt x="1181652" y="861392"/>
                  <a:pt x="1189230" y="852625"/>
                  <a:pt x="1199322" y="848140"/>
                </a:cubicBezTo>
                <a:cubicBezTo>
                  <a:pt x="1209613" y="843566"/>
                  <a:pt x="1221526" y="844245"/>
                  <a:pt x="1232452" y="841513"/>
                </a:cubicBezTo>
                <a:cubicBezTo>
                  <a:pt x="1239228" y="839819"/>
                  <a:pt x="1245790" y="837339"/>
                  <a:pt x="1252330" y="834887"/>
                </a:cubicBezTo>
                <a:cubicBezTo>
                  <a:pt x="1274732" y="826487"/>
                  <a:pt x="1284285" y="821024"/>
                  <a:pt x="1305339" y="815009"/>
                </a:cubicBezTo>
                <a:cubicBezTo>
                  <a:pt x="1314095" y="812507"/>
                  <a:pt x="1323139" y="811061"/>
                  <a:pt x="1331843" y="808383"/>
                </a:cubicBezTo>
                <a:cubicBezTo>
                  <a:pt x="1351870" y="802221"/>
                  <a:pt x="1370931" y="792614"/>
                  <a:pt x="1391478" y="788505"/>
                </a:cubicBezTo>
                <a:lnTo>
                  <a:pt x="1424609" y="781879"/>
                </a:lnTo>
                <a:cubicBezTo>
                  <a:pt x="1437827" y="779476"/>
                  <a:pt x="1451331" y="778512"/>
                  <a:pt x="1464365" y="775253"/>
                </a:cubicBezTo>
                <a:cubicBezTo>
                  <a:pt x="1477917" y="771865"/>
                  <a:pt x="1490870" y="766418"/>
                  <a:pt x="1504122" y="762000"/>
                </a:cubicBezTo>
                <a:cubicBezTo>
                  <a:pt x="1510748" y="759791"/>
                  <a:pt x="1517224" y="757068"/>
                  <a:pt x="1524000" y="755374"/>
                </a:cubicBezTo>
                <a:cubicBezTo>
                  <a:pt x="1550504" y="748748"/>
                  <a:pt x="1577595" y="744135"/>
                  <a:pt x="1603513" y="735496"/>
                </a:cubicBezTo>
                <a:cubicBezTo>
                  <a:pt x="1634075" y="725309"/>
                  <a:pt x="1616542" y="730240"/>
                  <a:pt x="1656522" y="722244"/>
                </a:cubicBezTo>
                <a:cubicBezTo>
                  <a:pt x="1725291" y="676398"/>
                  <a:pt x="1618830" y="746185"/>
                  <a:pt x="1702904" y="695740"/>
                </a:cubicBezTo>
                <a:cubicBezTo>
                  <a:pt x="1716562" y="687545"/>
                  <a:pt x="1729409" y="678070"/>
                  <a:pt x="1742661" y="669235"/>
                </a:cubicBezTo>
                <a:lnTo>
                  <a:pt x="1762539" y="655983"/>
                </a:lnTo>
                <a:lnTo>
                  <a:pt x="1782417" y="642731"/>
                </a:lnTo>
                <a:lnTo>
                  <a:pt x="1802295" y="629479"/>
                </a:lnTo>
                <a:cubicBezTo>
                  <a:pt x="1815541" y="563255"/>
                  <a:pt x="1796980" y="624201"/>
                  <a:pt x="1828800" y="576470"/>
                </a:cubicBezTo>
                <a:cubicBezTo>
                  <a:pt x="1837019" y="564142"/>
                  <a:pt x="1841483" y="549665"/>
                  <a:pt x="1848678" y="536713"/>
                </a:cubicBezTo>
                <a:cubicBezTo>
                  <a:pt x="1852545" y="529752"/>
                  <a:pt x="1857513" y="523461"/>
                  <a:pt x="1861930" y="516835"/>
                </a:cubicBezTo>
                <a:cubicBezTo>
                  <a:pt x="1888203" y="385466"/>
                  <a:pt x="1864854" y="510592"/>
                  <a:pt x="1881809" y="397566"/>
                </a:cubicBezTo>
                <a:cubicBezTo>
                  <a:pt x="1885795" y="370993"/>
                  <a:pt x="1895061" y="318053"/>
                  <a:pt x="1895061" y="318053"/>
                </a:cubicBezTo>
                <a:cubicBezTo>
                  <a:pt x="1892852" y="273879"/>
                  <a:pt x="1894411" y="229355"/>
                  <a:pt x="1888435" y="185531"/>
                </a:cubicBezTo>
                <a:cubicBezTo>
                  <a:pt x="1887591" y="179341"/>
                  <a:pt x="1878647" y="177477"/>
                  <a:pt x="1875182" y="172279"/>
                </a:cubicBezTo>
                <a:cubicBezTo>
                  <a:pt x="1865304" y="157463"/>
                  <a:pt x="1856641" y="141823"/>
                  <a:pt x="1848678" y="125896"/>
                </a:cubicBezTo>
                <a:cubicBezTo>
                  <a:pt x="1845555" y="119649"/>
                  <a:pt x="1846991" y="110957"/>
                  <a:pt x="1842052" y="106018"/>
                </a:cubicBezTo>
                <a:cubicBezTo>
                  <a:pt x="1835068" y="99034"/>
                  <a:pt x="1824383" y="97183"/>
                  <a:pt x="1815548" y="92766"/>
                </a:cubicBezTo>
                <a:cubicBezTo>
                  <a:pt x="1794794" y="61636"/>
                  <a:pt x="1813031" y="80176"/>
                  <a:pt x="1782417" y="66261"/>
                </a:cubicBezTo>
                <a:cubicBezTo>
                  <a:pt x="1764433" y="58086"/>
                  <a:pt x="1748574" y="44548"/>
                  <a:pt x="1729409" y="39757"/>
                </a:cubicBezTo>
                <a:cubicBezTo>
                  <a:pt x="1708520" y="34535"/>
                  <a:pt x="1702039" y="33635"/>
                  <a:pt x="1683026" y="26505"/>
                </a:cubicBezTo>
                <a:cubicBezTo>
                  <a:pt x="1671889" y="22329"/>
                  <a:pt x="1661434" y="16138"/>
                  <a:pt x="1649895" y="13253"/>
                </a:cubicBezTo>
                <a:cubicBezTo>
                  <a:pt x="1634744" y="9465"/>
                  <a:pt x="1619045" y="8262"/>
                  <a:pt x="1603513" y="6627"/>
                </a:cubicBezTo>
                <a:cubicBezTo>
                  <a:pt x="1577063" y="3843"/>
                  <a:pt x="1550504" y="2209"/>
                  <a:pt x="1524000" y="0"/>
                </a:cubicBezTo>
                <a:lnTo>
                  <a:pt x="1119809" y="13253"/>
                </a:lnTo>
                <a:cubicBezTo>
                  <a:pt x="1110712" y="13673"/>
                  <a:pt x="1102234" y="18093"/>
                  <a:pt x="1093304" y="19879"/>
                </a:cubicBezTo>
                <a:cubicBezTo>
                  <a:pt x="1058047" y="26930"/>
                  <a:pt x="987287" y="39757"/>
                  <a:pt x="987287" y="39757"/>
                </a:cubicBezTo>
                <a:cubicBezTo>
                  <a:pt x="954983" y="55908"/>
                  <a:pt x="956309" y="57281"/>
                  <a:pt x="914400" y="66261"/>
                </a:cubicBezTo>
                <a:cubicBezTo>
                  <a:pt x="899129" y="69533"/>
                  <a:pt x="883422" y="70319"/>
                  <a:pt x="868017" y="72887"/>
                </a:cubicBezTo>
                <a:lnTo>
                  <a:pt x="755374" y="92766"/>
                </a:lnTo>
                <a:lnTo>
                  <a:pt x="715617" y="99392"/>
                </a:lnTo>
                <a:cubicBezTo>
                  <a:pt x="671426" y="132535"/>
                  <a:pt x="708448" y="111123"/>
                  <a:pt x="649356" y="125896"/>
                </a:cubicBezTo>
                <a:cubicBezTo>
                  <a:pt x="635804" y="129284"/>
                  <a:pt x="622951" y="135040"/>
                  <a:pt x="609600" y="139148"/>
                </a:cubicBezTo>
                <a:cubicBezTo>
                  <a:pt x="594231" y="143877"/>
                  <a:pt x="578586" y="147671"/>
                  <a:pt x="563217" y="152400"/>
                </a:cubicBezTo>
                <a:cubicBezTo>
                  <a:pt x="492736" y="174087"/>
                  <a:pt x="552502" y="154445"/>
                  <a:pt x="490330" y="185531"/>
                </a:cubicBezTo>
                <a:cubicBezTo>
                  <a:pt x="484083" y="188654"/>
                  <a:pt x="476872" y="189406"/>
                  <a:pt x="470452" y="192157"/>
                </a:cubicBezTo>
                <a:cubicBezTo>
                  <a:pt x="461373" y="196048"/>
                  <a:pt x="452974" y="201397"/>
                  <a:pt x="443948" y="205409"/>
                </a:cubicBezTo>
                <a:cubicBezTo>
                  <a:pt x="351293" y="246588"/>
                  <a:pt x="489853" y="179143"/>
                  <a:pt x="357809" y="245166"/>
                </a:cubicBezTo>
                <a:lnTo>
                  <a:pt x="331304" y="258418"/>
                </a:lnTo>
                <a:lnTo>
                  <a:pt x="284922" y="304800"/>
                </a:lnTo>
                <a:cubicBezTo>
                  <a:pt x="268097" y="321625"/>
                  <a:pt x="265460" y="326861"/>
                  <a:pt x="245165" y="337931"/>
                </a:cubicBezTo>
                <a:cubicBezTo>
                  <a:pt x="227822" y="347391"/>
                  <a:pt x="192156" y="364435"/>
                  <a:pt x="192156" y="364435"/>
                </a:cubicBezTo>
                <a:cubicBezTo>
                  <a:pt x="139151" y="435111"/>
                  <a:pt x="207613" y="348979"/>
                  <a:pt x="145774" y="410818"/>
                </a:cubicBezTo>
                <a:cubicBezTo>
                  <a:pt x="101603" y="454989"/>
                  <a:pt x="165651" y="408611"/>
                  <a:pt x="112643" y="443948"/>
                </a:cubicBezTo>
                <a:cubicBezTo>
                  <a:pt x="108226" y="450574"/>
                  <a:pt x="104020" y="457347"/>
                  <a:pt x="99391" y="463827"/>
                </a:cubicBezTo>
                <a:cubicBezTo>
                  <a:pt x="92972" y="472813"/>
                  <a:pt x="84992" y="480743"/>
                  <a:pt x="79513" y="490331"/>
                </a:cubicBezTo>
                <a:cubicBezTo>
                  <a:pt x="76048" y="496395"/>
                  <a:pt x="75777" y="503851"/>
                  <a:pt x="72887" y="510209"/>
                </a:cubicBezTo>
                <a:cubicBezTo>
                  <a:pt x="64712" y="528194"/>
                  <a:pt x="55217" y="545548"/>
                  <a:pt x="46382" y="563218"/>
                </a:cubicBezTo>
                <a:lnTo>
                  <a:pt x="33130" y="589722"/>
                </a:lnTo>
                <a:cubicBezTo>
                  <a:pt x="28374" y="608745"/>
                  <a:pt x="21319" y="639850"/>
                  <a:pt x="13252" y="655983"/>
                </a:cubicBezTo>
                <a:lnTo>
                  <a:pt x="0" y="682487"/>
                </a:lnTo>
                <a:cubicBezTo>
                  <a:pt x="2209" y="797339"/>
                  <a:pt x="2452" y="912246"/>
                  <a:pt x="6626" y="1027044"/>
                </a:cubicBezTo>
                <a:cubicBezTo>
                  <a:pt x="6880" y="1034024"/>
                  <a:pt x="8889" y="1041468"/>
                  <a:pt x="13252" y="1046922"/>
                </a:cubicBezTo>
                <a:cubicBezTo>
                  <a:pt x="24692" y="1061222"/>
                  <a:pt x="43719" y="1062821"/>
                  <a:pt x="59635" y="1066800"/>
                </a:cubicBezTo>
                <a:cubicBezTo>
                  <a:pt x="72887" y="1075635"/>
                  <a:pt x="88129" y="1082043"/>
                  <a:pt x="99391" y="1093305"/>
                </a:cubicBezTo>
                <a:cubicBezTo>
                  <a:pt x="119920" y="1113834"/>
                  <a:pt x="113575" y="1113416"/>
                  <a:pt x="139148" y="1119809"/>
                </a:cubicBezTo>
                <a:cubicBezTo>
                  <a:pt x="141291" y="1120345"/>
                  <a:pt x="143565" y="1119809"/>
                  <a:pt x="145774" y="1119809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noProof="1">
              <a:solidFill>
                <a:srgbClr val="FFFFFF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1" name="任意多边形: 形状 10"/>
          <p:cNvSpPr/>
          <p:nvPr/>
        </p:nvSpPr>
        <p:spPr>
          <a:xfrm>
            <a:off x="4645026" y="3874059"/>
            <a:ext cx="2341563" cy="1425575"/>
          </a:xfrm>
          <a:custGeom>
            <a:avLst/>
            <a:gdLst>
              <a:gd name="connsiteX0" fmla="*/ 1051692 w 1542022"/>
              <a:gd name="connsiteY0" fmla="*/ 8375 h 1340218"/>
              <a:gd name="connsiteX1" fmla="*/ 1270353 w 1542022"/>
              <a:gd name="connsiteY1" fmla="*/ 8375 h 1340218"/>
              <a:gd name="connsiteX2" fmla="*/ 1303483 w 1542022"/>
              <a:gd name="connsiteY2" fmla="*/ 21627 h 1340218"/>
              <a:gd name="connsiteX3" fmla="*/ 1329988 w 1542022"/>
              <a:gd name="connsiteY3" fmla="*/ 48132 h 1340218"/>
              <a:gd name="connsiteX4" fmla="*/ 1382996 w 1542022"/>
              <a:gd name="connsiteY4" fmla="*/ 114392 h 1340218"/>
              <a:gd name="connsiteX5" fmla="*/ 1416127 w 1542022"/>
              <a:gd name="connsiteY5" fmla="*/ 154149 h 1340218"/>
              <a:gd name="connsiteX6" fmla="*/ 1442631 w 1542022"/>
              <a:gd name="connsiteY6" fmla="*/ 193905 h 1340218"/>
              <a:gd name="connsiteX7" fmla="*/ 1455883 w 1542022"/>
              <a:gd name="connsiteY7" fmla="*/ 207158 h 1340218"/>
              <a:gd name="connsiteX8" fmla="*/ 1462509 w 1542022"/>
              <a:gd name="connsiteY8" fmla="*/ 227036 h 1340218"/>
              <a:gd name="connsiteX9" fmla="*/ 1489014 w 1542022"/>
              <a:gd name="connsiteY9" fmla="*/ 266792 h 1340218"/>
              <a:gd name="connsiteX10" fmla="*/ 1508892 w 1542022"/>
              <a:gd name="connsiteY10" fmla="*/ 313175 h 1340218"/>
              <a:gd name="connsiteX11" fmla="*/ 1522144 w 1542022"/>
              <a:gd name="connsiteY11" fmla="*/ 352932 h 1340218"/>
              <a:gd name="connsiteX12" fmla="*/ 1535396 w 1542022"/>
              <a:gd name="connsiteY12" fmla="*/ 399314 h 1340218"/>
              <a:gd name="connsiteX13" fmla="*/ 1542022 w 1542022"/>
              <a:gd name="connsiteY13" fmla="*/ 445697 h 1340218"/>
              <a:gd name="connsiteX14" fmla="*/ 1535396 w 1542022"/>
              <a:gd name="connsiteY14" fmla="*/ 571592 h 1340218"/>
              <a:gd name="connsiteX15" fmla="*/ 1515518 w 1542022"/>
              <a:gd name="connsiteY15" fmla="*/ 584845 h 1340218"/>
              <a:gd name="connsiteX16" fmla="*/ 1508892 w 1542022"/>
              <a:gd name="connsiteY16" fmla="*/ 604723 h 1340218"/>
              <a:gd name="connsiteX17" fmla="*/ 1462509 w 1542022"/>
              <a:gd name="connsiteY17" fmla="*/ 684236 h 1340218"/>
              <a:gd name="connsiteX18" fmla="*/ 1455883 w 1542022"/>
              <a:gd name="connsiteY18" fmla="*/ 730618 h 1340218"/>
              <a:gd name="connsiteX19" fmla="*/ 1436005 w 1542022"/>
              <a:gd name="connsiteY19" fmla="*/ 757123 h 1340218"/>
              <a:gd name="connsiteX20" fmla="*/ 1422753 w 1542022"/>
              <a:gd name="connsiteY20" fmla="*/ 777001 h 1340218"/>
              <a:gd name="connsiteX21" fmla="*/ 1396248 w 1542022"/>
              <a:gd name="connsiteY21" fmla="*/ 823384 h 1340218"/>
              <a:gd name="connsiteX22" fmla="*/ 1389622 w 1542022"/>
              <a:gd name="connsiteY22" fmla="*/ 843262 h 1340218"/>
              <a:gd name="connsiteX23" fmla="*/ 1376370 w 1542022"/>
              <a:gd name="connsiteY23" fmla="*/ 863140 h 1340218"/>
              <a:gd name="connsiteX24" fmla="*/ 1363118 w 1542022"/>
              <a:gd name="connsiteY24" fmla="*/ 889645 h 1340218"/>
              <a:gd name="connsiteX25" fmla="*/ 1316735 w 1542022"/>
              <a:gd name="connsiteY25" fmla="*/ 949279 h 1340218"/>
              <a:gd name="connsiteX26" fmla="*/ 1303483 w 1542022"/>
              <a:gd name="connsiteY26" fmla="*/ 1002288 h 1340218"/>
              <a:gd name="connsiteX27" fmla="*/ 1283605 w 1542022"/>
              <a:gd name="connsiteY27" fmla="*/ 1061923 h 1340218"/>
              <a:gd name="connsiteX28" fmla="*/ 1276979 w 1542022"/>
              <a:gd name="connsiteY28" fmla="*/ 1128184 h 1340218"/>
              <a:gd name="connsiteX29" fmla="*/ 1263727 w 1542022"/>
              <a:gd name="connsiteY29" fmla="*/ 1194445 h 1340218"/>
              <a:gd name="connsiteX30" fmla="*/ 1250475 w 1542022"/>
              <a:gd name="connsiteY30" fmla="*/ 1234201 h 1340218"/>
              <a:gd name="connsiteX31" fmla="*/ 1230596 w 1542022"/>
              <a:gd name="connsiteY31" fmla="*/ 1293836 h 1340218"/>
              <a:gd name="connsiteX32" fmla="*/ 1197466 w 1542022"/>
              <a:gd name="connsiteY32" fmla="*/ 1326966 h 1340218"/>
              <a:gd name="connsiteX33" fmla="*/ 1098075 w 1542022"/>
              <a:gd name="connsiteY33" fmla="*/ 1340218 h 1340218"/>
              <a:gd name="connsiteX34" fmla="*/ 501727 w 1542022"/>
              <a:gd name="connsiteY34" fmla="*/ 1326966 h 1340218"/>
              <a:gd name="connsiteX35" fmla="*/ 455344 w 1542022"/>
              <a:gd name="connsiteY35" fmla="*/ 1320340 h 1340218"/>
              <a:gd name="connsiteX36" fmla="*/ 342701 w 1542022"/>
              <a:gd name="connsiteY36" fmla="*/ 1307088 h 1340218"/>
              <a:gd name="connsiteX37" fmla="*/ 283066 w 1542022"/>
              <a:gd name="connsiteY37" fmla="*/ 1293836 h 1340218"/>
              <a:gd name="connsiteX38" fmla="*/ 236683 w 1542022"/>
              <a:gd name="connsiteY38" fmla="*/ 1273958 h 1340218"/>
              <a:gd name="connsiteX39" fmla="*/ 210179 w 1542022"/>
              <a:gd name="connsiteY39" fmla="*/ 1260705 h 1340218"/>
              <a:gd name="connsiteX40" fmla="*/ 177048 w 1542022"/>
              <a:gd name="connsiteY40" fmla="*/ 1254079 h 1340218"/>
              <a:gd name="connsiteX41" fmla="*/ 157170 w 1542022"/>
              <a:gd name="connsiteY41" fmla="*/ 1234201 h 1340218"/>
              <a:gd name="connsiteX42" fmla="*/ 104162 w 1542022"/>
              <a:gd name="connsiteY42" fmla="*/ 1201071 h 1340218"/>
              <a:gd name="connsiteX43" fmla="*/ 71031 w 1542022"/>
              <a:gd name="connsiteY43" fmla="*/ 1174566 h 1340218"/>
              <a:gd name="connsiteX44" fmla="*/ 51153 w 1542022"/>
              <a:gd name="connsiteY44" fmla="*/ 1141436 h 1340218"/>
              <a:gd name="connsiteX45" fmla="*/ 31275 w 1542022"/>
              <a:gd name="connsiteY45" fmla="*/ 1101679 h 1340218"/>
              <a:gd name="connsiteX46" fmla="*/ 11396 w 1542022"/>
              <a:gd name="connsiteY46" fmla="*/ 1081801 h 1340218"/>
              <a:gd name="connsiteX47" fmla="*/ 11396 w 1542022"/>
              <a:gd name="connsiteY47" fmla="*/ 922775 h 1340218"/>
              <a:gd name="connsiteX48" fmla="*/ 24648 w 1542022"/>
              <a:gd name="connsiteY48" fmla="*/ 902897 h 1340218"/>
              <a:gd name="connsiteX49" fmla="*/ 31275 w 1542022"/>
              <a:gd name="connsiteY49" fmla="*/ 883018 h 1340218"/>
              <a:gd name="connsiteX50" fmla="*/ 57779 w 1542022"/>
              <a:gd name="connsiteY50" fmla="*/ 843262 h 1340218"/>
              <a:gd name="connsiteX51" fmla="*/ 71031 w 1542022"/>
              <a:gd name="connsiteY51" fmla="*/ 823384 h 1340218"/>
              <a:gd name="connsiteX52" fmla="*/ 130666 w 1542022"/>
              <a:gd name="connsiteY52" fmla="*/ 777001 h 1340218"/>
              <a:gd name="connsiteX53" fmla="*/ 196927 w 1542022"/>
              <a:gd name="connsiteY53" fmla="*/ 763749 h 1340218"/>
              <a:gd name="connsiteX54" fmla="*/ 243309 w 1542022"/>
              <a:gd name="connsiteY54" fmla="*/ 750497 h 1340218"/>
              <a:gd name="connsiteX55" fmla="*/ 263188 w 1542022"/>
              <a:gd name="connsiteY55" fmla="*/ 737245 h 1340218"/>
              <a:gd name="connsiteX56" fmla="*/ 296318 w 1542022"/>
              <a:gd name="connsiteY56" fmla="*/ 723992 h 1340218"/>
              <a:gd name="connsiteX57" fmla="*/ 329448 w 1542022"/>
              <a:gd name="connsiteY57" fmla="*/ 690862 h 1340218"/>
              <a:gd name="connsiteX58" fmla="*/ 382457 w 1542022"/>
              <a:gd name="connsiteY58" fmla="*/ 670984 h 1340218"/>
              <a:gd name="connsiteX59" fmla="*/ 408962 w 1542022"/>
              <a:gd name="connsiteY59" fmla="*/ 657732 h 1340218"/>
              <a:gd name="connsiteX60" fmla="*/ 428840 w 1542022"/>
              <a:gd name="connsiteY60" fmla="*/ 651105 h 1340218"/>
              <a:gd name="connsiteX61" fmla="*/ 455344 w 1542022"/>
              <a:gd name="connsiteY61" fmla="*/ 631227 h 1340218"/>
              <a:gd name="connsiteX62" fmla="*/ 508353 w 1542022"/>
              <a:gd name="connsiteY62" fmla="*/ 591471 h 1340218"/>
              <a:gd name="connsiteX63" fmla="*/ 528231 w 1542022"/>
              <a:gd name="connsiteY63" fmla="*/ 578218 h 1340218"/>
              <a:gd name="connsiteX64" fmla="*/ 548109 w 1542022"/>
              <a:gd name="connsiteY64" fmla="*/ 558340 h 1340218"/>
              <a:gd name="connsiteX65" fmla="*/ 567988 w 1542022"/>
              <a:gd name="connsiteY65" fmla="*/ 551714 h 1340218"/>
              <a:gd name="connsiteX66" fmla="*/ 627622 w 1542022"/>
              <a:gd name="connsiteY66" fmla="*/ 511958 h 1340218"/>
              <a:gd name="connsiteX67" fmla="*/ 640875 w 1542022"/>
              <a:gd name="connsiteY67" fmla="*/ 498705 h 1340218"/>
              <a:gd name="connsiteX68" fmla="*/ 680631 w 1542022"/>
              <a:gd name="connsiteY68" fmla="*/ 485453 h 1340218"/>
              <a:gd name="connsiteX69" fmla="*/ 733640 w 1542022"/>
              <a:gd name="connsiteY69" fmla="*/ 458949 h 1340218"/>
              <a:gd name="connsiteX70" fmla="*/ 813153 w 1542022"/>
              <a:gd name="connsiteY70" fmla="*/ 425818 h 1340218"/>
              <a:gd name="connsiteX71" fmla="*/ 872788 w 1542022"/>
              <a:gd name="connsiteY71" fmla="*/ 405940 h 1340218"/>
              <a:gd name="connsiteX72" fmla="*/ 899292 w 1542022"/>
              <a:gd name="connsiteY72" fmla="*/ 392688 h 1340218"/>
              <a:gd name="connsiteX73" fmla="*/ 925796 w 1542022"/>
              <a:gd name="connsiteY73" fmla="*/ 386062 h 1340218"/>
              <a:gd name="connsiteX74" fmla="*/ 952301 w 1542022"/>
              <a:gd name="connsiteY74" fmla="*/ 366184 h 1340218"/>
              <a:gd name="connsiteX75" fmla="*/ 965553 w 1542022"/>
              <a:gd name="connsiteY75" fmla="*/ 346305 h 1340218"/>
              <a:gd name="connsiteX76" fmla="*/ 985431 w 1542022"/>
              <a:gd name="connsiteY76" fmla="*/ 326427 h 1340218"/>
              <a:gd name="connsiteX77" fmla="*/ 998683 w 1542022"/>
              <a:gd name="connsiteY77" fmla="*/ 280045 h 1340218"/>
              <a:gd name="connsiteX78" fmla="*/ 1011935 w 1542022"/>
              <a:gd name="connsiteY78" fmla="*/ 233662 h 1340218"/>
              <a:gd name="connsiteX79" fmla="*/ 1031814 w 1542022"/>
              <a:gd name="connsiteY79" fmla="*/ 81262 h 1340218"/>
              <a:gd name="connsiteX80" fmla="*/ 1038440 w 1542022"/>
              <a:gd name="connsiteY80" fmla="*/ 48132 h 1340218"/>
              <a:gd name="connsiteX81" fmla="*/ 1071570 w 1542022"/>
              <a:gd name="connsiteY81" fmla="*/ 21627 h 1340218"/>
              <a:gd name="connsiteX82" fmla="*/ 1051692 w 1542022"/>
              <a:gd name="connsiteY82" fmla="*/ 8375 h 1340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542022" h="1340218">
                <a:moveTo>
                  <a:pt x="1051692" y="8375"/>
                </a:moveTo>
                <a:cubicBezTo>
                  <a:pt x="1084822" y="6166"/>
                  <a:pt x="1205500" y="-9312"/>
                  <a:pt x="1270353" y="8375"/>
                </a:cubicBezTo>
                <a:cubicBezTo>
                  <a:pt x="1281828" y="11504"/>
                  <a:pt x="1292440" y="17210"/>
                  <a:pt x="1303483" y="21627"/>
                </a:cubicBezTo>
                <a:cubicBezTo>
                  <a:pt x="1312318" y="30462"/>
                  <a:pt x="1321630" y="38845"/>
                  <a:pt x="1329988" y="48132"/>
                </a:cubicBezTo>
                <a:cubicBezTo>
                  <a:pt x="1354108" y="74932"/>
                  <a:pt x="1363062" y="87813"/>
                  <a:pt x="1382996" y="114392"/>
                </a:cubicBezTo>
                <a:cubicBezTo>
                  <a:pt x="1397173" y="156926"/>
                  <a:pt x="1377616" y="110825"/>
                  <a:pt x="1416127" y="154149"/>
                </a:cubicBezTo>
                <a:cubicBezTo>
                  <a:pt x="1426708" y="166053"/>
                  <a:pt x="1433075" y="181163"/>
                  <a:pt x="1442631" y="193905"/>
                </a:cubicBezTo>
                <a:cubicBezTo>
                  <a:pt x="1446379" y="198903"/>
                  <a:pt x="1451466" y="202740"/>
                  <a:pt x="1455883" y="207158"/>
                </a:cubicBezTo>
                <a:cubicBezTo>
                  <a:pt x="1458092" y="213784"/>
                  <a:pt x="1459117" y="220931"/>
                  <a:pt x="1462509" y="227036"/>
                </a:cubicBezTo>
                <a:cubicBezTo>
                  <a:pt x="1470244" y="240959"/>
                  <a:pt x="1489014" y="266792"/>
                  <a:pt x="1489014" y="266792"/>
                </a:cubicBezTo>
                <a:cubicBezTo>
                  <a:pt x="1510342" y="330778"/>
                  <a:pt x="1476143" y="231302"/>
                  <a:pt x="1508892" y="313175"/>
                </a:cubicBezTo>
                <a:cubicBezTo>
                  <a:pt x="1514080" y="326145"/>
                  <a:pt x="1517727" y="339680"/>
                  <a:pt x="1522144" y="352932"/>
                </a:cubicBezTo>
                <a:cubicBezTo>
                  <a:pt x="1527821" y="369964"/>
                  <a:pt x="1532068" y="381010"/>
                  <a:pt x="1535396" y="399314"/>
                </a:cubicBezTo>
                <a:cubicBezTo>
                  <a:pt x="1538190" y="414680"/>
                  <a:pt x="1539813" y="430236"/>
                  <a:pt x="1542022" y="445697"/>
                </a:cubicBezTo>
                <a:cubicBezTo>
                  <a:pt x="1539813" y="487662"/>
                  <a:pt x="1543259" y="530311"/>
                  <a:pt x="1535396" y="571592"/>
                </a:cubicBezTo>
                <a:cubicBezTo>
                  <a:pt x="1533906" y="579415"/>
                  <a:pt x="1520493" y="578626"/>
                  <a:pt x="1515518" y="584845"/>
                </a:cubicBezTo>
                <a:cubicBezTo>
                  <a:pt x="1511155" y="590299"/>
                  <a:pt x="1511782" y="598365"/>
                  <a:pt x="1508892" y="604723"/>
                </a:cubicBezTo>
                <a:cubicBezTo>
                  <a:pt x="1484704" y="657937"/>
                  <a:pt x="1490186" y="647335"/>
                  <a:pt x="1462509" y="684236"/>
                </a:cubicBezTo>
                <a:cubicBezTo>
                  <a:pt x="1460300" y="699697"/>
                  <a:pt x="1461220" y="715941"/>
                  <a:pt x="1455883" y="730618"/>
                </a:cubicBezTo>
                <a:cubicBezTo>
                  <a:pt x="1452109" y="740997"/>
                  <a:pt x="1442424" y="748136"/>
                  <a:pt x="1436005" y="757123"/>
                </a:cubicBezTo>
                <a:cubicBezTo>
                  <a:pt x="1431376" y="763603"/>
                  <a:pt x="1426850" y="770172"/>
                  <a:pt x="1422753" y="777001"/>
                </a:cubicBezTo>
                <a:cubicBezTo>
                  <a:pt x="1413591" y="792271"/>
                  <a:pt x="1404212" y="807457"/>
                  <a:pt x="1396248" y="823384"/>
                </a:cubicBezTo>
                <a:cubicBezTo>
                  <a:pt x="1393124" y="829631"/>
                  <a:pt x="1392746" y="837015"/>
                  <a:pt x="1389622" y="843262"/>
                </a:cubicBezTo>
                <a:cubicBezTo>
                  <a:pt x="1386061" y="850385"/>
                  <a:pt x="1380321" y="856226"/>
                  <a:pt x="1376370" y="863140"/>
                </a:cubicBezTo>
                <a:cubicBezTo>
                  <a:pt x="1371469" y="871716"/>
                  <a:pt x="1369045" y="881743"/>
                  <a:pt x="1363118" y="889645"/>
                </a:cubicBezTo>
                <a:cubicBezTo>
                  <a:pt x="1291882" y="984628"/>
                  <a:pt x="1379764" y="844235"/>
                  <a:pt x="1316735" y="949279"/>
                </a:cubicBezTo>
                <a:cubicBezTo>
                  <a:pt x="1312318" y="966949"/>
                  <a:pt x="1310247" y="985377"/>
                  <a:pt x="1303483" y="1002288"/>
                </a:cubicBezTo>
                <a:cubicBezTo>
                  <a:pt x="1286849" y="1043874"/>
                  <a:pt x="1293116" y="1023879"/>
                  <a:pt x="1283605" y="1061923"/>
                </a:cubicBezTo>
                <a:cubicBezTo>
                  <a:pt x="1281396" y="1084010"/>
                  <a:pt x="1280272" y="1106232"/>
                  <a:pt x="1276979" y="1128184"/>
                </a:cubicBezTo>
                <a:cubicBezTo>
                  <a:pt x="1273638" y="1150459"/>
                  <a:pt x="1269190" y="1172593"/>
                  <a:pt x="1263727" y="1194445"/>
                </a:cubicBezTo>
                <a:cubicBezTo>
                  <a:pt x="1260339" y="1207997"/>
                  <a:pt x="1253863" y="1220649"/>
                  <a:pt x="1250475" y="1234201"/>
                </a:cubicBezTo>
                <a:cubicBezTo>
                  <a:pt x="1244148" y="1259505"/>
                  <a:pt x="1243070" y="1268888"/>
                  <a:pt x="1230596" y="1293836"/>
                </a:cubicBezTo>
                <a:cubicBezTo>
                  <a:pt x="1222565" y="1309899"/>
                  <a:pt x="1214332" y="1319738"/>
                  <a:pt x="1197466" y="1326966"/>
                </a:cubicBezTo>
                <a:cubicBezTo>
                  <a:pt x="1173827" y="1337097"/>
                  <a:pt x="1108951" y="1339229"/>
                  <a:pt x="1098075" y="1340218"/>
                </a:cubicBezTo>
                <a:lnTo>
                  <a:pt x="501727" y="1326966"/>
                </a:lnTo>
                <a:cubicBezTo>
                  <a:pt x="486117" y="1326483"/>
                  <a:pt x="470855" y="1322165"/>
                  <a:pt x="455344" y="1320340"/>
                </a:cubicBezTo>
                <a:cubicBezTo>
                  <a:pt x="414966" y="1315590"/>
                  <a:pt x="381912" y="1314440"/>
                  <a:pt x="342701" y="1307088"/>
                </a:cubicBezTo>
                <a:cubicBezTo>
                  <a:pt x="322687" y="1303335"/>
                  <a:pt x="302944" y="1298253"/>
                  <a:pt x="283066" y="1293836"/>
                </a:cubicBezTo>
                <a:cubicBezTo>
                  <a:pt x="195137" y="1249872"/>
                  <a:pt x="304951" y="1303216"/>
                  <a:pt x="236683" y="1273958"/>
                </a:cubicBezTo>
                <a:cubicBezTo>
                  <a:pt x="227604" y="1270067"/>
                  <a:pt x="219550" y="1263829"/>
                  <a:pt x="210179" y="1260705"/>
                </a:cubicBezTo>
                <a:cubicBezTo>
                  <a:pt x="199495" y="1257143"/>
                  <a:pt x="188092" y="1256288"/>
                  <a:pt x="177048" y="1254079"/>
                </a:cubicBezTo>
                <a:cubicBezTo>
                  <a:pt x="170422" y="1247453"/>
                  <a:pt x="164748" y="1239713"/>
                  <a:pt x="157170" y="1234201"/>
                </a:cubicBezTo>
                <a:cubicBezTo>
                  <a:pt x="140319" y="1221946"/>
                  <a:pt x="118896" y="1215805"/>
                  <a:pt x="104162" y="1201071"/>
                </a:cubicBezTo>
                <a:cubicBezTo>
                  <a:pt x="85278" y="1182187"/>
                  <a:pt x="96107" y="1191284"/>
                  <a:pt x="71031" y="1174566"/>
                </a:cubicBezTo>
                <a:cubicBezTo>
                  <a:pt x="64405" y="1163523"/>
                  <a:pt x="57320" y="1152742"/>
                  <a:pt x="51153" y="1141436"/>
                </a:cubicBezTo>
                <a:cubicBezTo>
                  <a:pt x="44058" y="1128429"/>
                  <a:pt x="39494" y="1114007"/>
                  <a:pt x="31275" y="1101679"/>
                </a:cubicBezTo>
                <a:cubicBezTo>
                  <a:pt x="26077" y="1093882"/>
                  <a:pt x="18022" y="1088427"/>
                  <a:pt x="11396" y="1081801"/>
                </a:cubicBezTo>
                <a:cubicBezTo>
                  <a:pt x="-4416" y="1018553"/>
                  <a:pt x="-3170" y="1034451"/>
                  <a:pt x="11396" y="922775"/>
                </a:cubicBezTo>
                <a:cubicBezTo>
                  <a:pt x="12426" y="914878"/>
                  <a:pt x="21087" y="910020"/>
                  <a:pt x="24648" y="902897"/>
                </a:cubicBezTo>
                <a:cubicBezTo>
                  <a:pt x="27772" y="896650"/>
                  <a:pt x="27883" y="889124"/>
                  <a:pt x="31275" y="883018"/>
                </a:cubicBezTo>
                <a:cubicBezTo>
                  <a:pt x="39010" y="869095"/>
                  <a:pt x="48944" y="856514"/>
                  <a:pt x="57779" y="843262"/>
                </a:cubicBezTo>
                <a:cubicBezTo>
                  <a:pt x="62196" y="836636"/>
                  <a:pt x="65400" y="829015"/>
                  <a:pt x="71031" y="823384"/>
                </a:cubicBezTo>
                <a:cubicBezTo>
                  <a:pt x="94733" y="799681"/>
                  <a:pt x="99096" y="791032"/>
                  <a:pt x="130666" y="777001"/>
                </a:cubicBezTo>
                <a:cubicBezTo>
                  <a:pt x="144136" y="771014"/>
                  <a:pt x="186645" y="766122"/>
                  <a:pt x="196927" y="763749"/>
                </a:cubicBezTo>
                <a:cubicBezTo>
                  <a:pt x="212595" y="760133"/>
                  <a:pt x="227848" y="754914"/>
                  <a:pt x="243309" y="750497"/>
                </a:cubicBezTo>
                <a:cubicBezTo>
                  <a:pt x="249935" y="746080"/>
                  <a:pt x="256065" y="740807"/>
                  <a:pt x="263188" y="737245"/>
                </a:cubicBezTo>
                <a:cubicBezTo>
                  <a:pt x="273826" y="731926"/>
                  <a:pt x="286574" y="730813"/>
                  <a:pt x="296318" y="723992"/>
                </a:cubicBezTo>
                <a:cubicBezTo>
                  <a:pt x="309112" y="715036"/>
                  <a:pt x="317120" y="700450"/>
                  <a:pt x="329448" y="690862"/>
                </a:cubicBezTo>
                <a:cubicBezTo>
                  <a:pt x="352348" y="673051"/>
                  <a:pt x="357203" y="680454"/>
                  <a:pt x="382457" y="670984"/>
                </a:cubicBezTo>
                <a:cubicBezTo>
                  <a:pt x="391706" y="667516"/>
                  <a:pt x="399883" y="661623"/>
                  <a:pt x="408962" y="657732"/>
                </a:cubicBezTo>
                <a:cubicBezTo>
                  <a:pt x="415382" y="654981"/>
                  <a:pt x="422214" y="653314"/>
                  <a:pt x="428840" y="651105"/>
                </a:cubicBezTo>
                <a:cubicBezTo>
                  <a:pt x="437675" y="644479"/>
                  <a:pt x="447090" y="638564"/>
                  <a:pt x="455344" y="631227"/>
                </a:cubicBezTo>
                <a:cubicBezTo>
                  <a:pt x="501027" y="590621"/>
                  <a:pt x="470254" y="604171"/>
                  <a:pt x="508353" y="591471"/>
                </a:cubicBezTo>
                <a:cubicBezTo>
                  <a:pt x="514979" y="587053"/>
                  <a:pt x="522113" y="583316"/>
                  <a:pt x="528231" y="578218"/>
                </a:cubicBezTo>
                <a:cubicBezTo>
                  <a:pt x="535430" y="572219"/>
                  <a:pt x="540312" y="563538"/>
                  <a:pt x="548109" y="558340"/>
                </a:cubicBezTo>
                <a:cubicBezTo>
                  <a:pt x="553921" y="554466"/>
                  <a:pt x="561362" y="553923"/>
                  <a:pt x="567988" y="551714"/>
                </a:cubicBezTo>
                <a:cubicBezTo>
                  <a:pt x="604190" y="503444"/>
                  <a:pt x="567342" y="542098"/>
                  <a:pt x="627622" y="511958"/>
                </a:cubicBezTo>
                <a:cubicBezTo>
                  <a:pt x="633210" y="509164"/>
                  <a:pt x="635287" y="501499"/>
                  <a:pt x="640875" y="498705"/>
                </a:cubicBezTo>
                <a:cubicBezTo>
                  <a:pt x="653369" y="492458"/>
                  <a:pt x="669008" y="493202"/>
                  <a:pt x="680631" y="485453"/>
                </a:cubicBezTo>
                <a:cubicBezTo>
                  <a:pt x="718546" y="460176"/>
                  <a:pt x="680957" y="483264"/>
                  <a:pt x="733640" y="458949"/>
                </a:cubicBezTo>
                <a:cubicBezTo>
                  <a:pt x="805916" y="425591"/>
                  <a:pt x="762356" y="438519"/>
                  <a:pt x="813153" y="425818"/>
                </a:cubicBezTo>
                <a:cubicBezTo>
                  <a:pt x="854472" y="398272"/>
                  <a:pt x="807863" y="425417"/>
                  <a:pt x="872788" y="405940"/>
                </a:cubicBezTo>
                <a:cubicBezTo>
                  <a:pt x="882249" y="403102"/>
                  <a:pt x="890043" y="396156"/>
                  <a:pt x="899292" y="392688"/>
                </a:cubicBezTo>
                <a:cubicBezTo>
                  <a:pt x="907819" y="389490"/>
                  <a:pt x="916961" y="388271"/>
                  <a:pt x="925796" y="386062"/>
                </a:cubicBezTo>
                <a:cubicBezTo>
                  <a:pt x="934631" y="379436"/>
                  <a:pt x="944492" y="373993"/>
                  <a:pt x="952301" y="366184"/>
                </a:cubicBezTo>
                <a:cubicBezTo>
                  <a:pt x="957932" y="360553"/>
                  <a:pt x="960455" y="352423"/>
                  <a:pt x="965553" y="346305"/>
                </a:cubicBezTo>
                <a:cubicBezTo>
                  <a:pt x="971552" y="339106"/>
                  <a:pt x="978805" y="333053"/>
                  <a:pt x="985431" y="326427"/>
                </a:cubicBezTo>
                <a:cubicBezTo>
                  <a:pt x="998127" y="288340"/>
                  <a:pt x="986204" y="325802"/>
                  <a:pt x="998683" y="280045"/>
                </a:cubicBezTo>
                <a:cubicBezTo>
                  <a:pt x="1002914" y="264532"/>
                  <a:pt x="1007518" y="249123"/>
                  <a:pt x="1011935" y="233662"/>
                </a:cubicBezTo>
                <a:cubicBezTo>
                  <a:pt x="1013823" y="218558"/>
                  <a:pt x="1025985" y="116237"/>
                  <a:pt x="1031814" y="81262"/>
                </a:cubicBezTo>
                <a:cubicBezTo>
                  <a:pt x="1033665" y="70153"/>
                  <a:pt x="1034004" y="58483"/>
                  <a:pt x="1038440" y="48132"/>
                </a:cubicBezTo>
                <a:cubicBezTo>
                  <a:pt x="1041456" y="41094"/>
                  <a:pt x="1066719" y="23244"/>
                  <a:pt x="1071570" y="21627"/>
                </a:cubicBezTo>
                <a:cubicBezTo>
                  <a:pt x="1077856" y="19532"/>
                  <a:pt x="1018562" y="10584"/>
                  <a:pt x="1051692" y="8375"/>
                </a:cubicBezTo>
                <a:close/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noProof="1">
              <a:solidFill>
                <a:srgbClr val="FFFFFF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9" name="任意多边形: 形状 8"/>
          <p:cNvSpPr/>
          <p:nvPr/>
        </p:nvSpPr>
        <p:spPr>
          <a:xfrm>
            <a:off x="6743701" y="3591483"/>
            <a:ext cx="1412875" cy="1708150"/>
          </a:xfrm>
          <a:custGeom>
            <a:avLst/>
            <a:gdLst>
              <a:gd name="connsiteX0" fmla="*/ 218661 w 1068992"/>
              <a:gd name="connsiteY0" fmla="*/ 79513 h 1474741"/>
              <a:gd name="connsiteX1" fmla="*/ 159026 w 1068992"/>
              <a:gd name="connsiteY1" fmla="*/ 165652 h 1474741"/>
              <a:gd name="connsiteX2" fmla="*/ 145774 w 1068992"/>
              <a:gd name="connsiteY2" fmla="*/ 231913 h 1474741"/>
              <a:gd name="connsiteX3" fmla="*/ 132521 w 1068992"/>
              <a:gd name="connsiteY3" fmla="*/ 271670 h 1474741"/>
              <a:gd name="connsiteX4" fmla="*/ 125895 w 1068992"/>
              <a:gd name="connsiteY4" fmla="*/ 609600 h 1474741"/>
              <a:gd name="connsiteX5" fmla="*/ 119269 w 1068992"/>
              <a:gd name="connsiteY5" fmla="*/ 762000 h 1474741"/>
              <a:gd name="connsiteX6" fmla="*/ 92765 w 1068992"/>
              <a:gd name="connsiteY6" fmla="*/ 801757 h 1474741"/>
              <a:gd name="connsiteX7" fmla="*/ 72887 w 1068992"/>
              <a:gd name="connsiteY7" fmla="*/ 834887 h 1474741"/>
              <a:gd name="connsiteX8" fmla="*/ 39756 w 1068992"/>
              <a:gd name="connsiteY8" fmla="*/ 914400 h 1474741"/>
              <a:gd name="connsiteX9" fmla="*/ 26504 w 1068992"/>
              <a:gd name="connsiteY9" fmla="*/ 960783 h 1474741"/>
              <a:gd name="connsiteX10" fmla="*/ 13252 w 1068992"/>
              <a:gd name="connsiteY10" fmla="*/ 1000539 h 1474741"/>
              <a:gd name="connsiteX11" fmla="*/ 0 w 1068992"/>
              <a:gd name="connsiteY11" fmla="*/ 1046922 h 1474741"/>
              <a:gd name="connsiteX12" fmla="*/ 6626 w 1068992"/>
              <a:gd name="connsiteY12" fmla="*/ 1239078 h 1474741"/>
              <a:gd name="connsiteX13" fmla="*/ 33130 w 1068992"/>
              <a:gd name="connsiteY13" fmla="*/ 1292087 h 1474741"/>
              <a:gd name="connsiteX14" fmla="*/ 59634 w 1068992"/>
              <a:gd name="connsiteY14" fmla="*/ 1331844 h 1474741"/>
              <a:gd name="connsiteX15" fmla="*/ 72887 w 1068992"/>
              <a:gd name="connsiteY15" fmla="*/ 1351722 h 1474741"/>
              <a:gd name="connsiteX16" fmla="*/ 106017 w 1068992"/>
              <a:gd name="connsiteY16" fmla="*/ 1371600 h 1474741"/>
              <a:gd name="connsiteX17" fmla="*/ 178904 w 1068992"/>
              <a:gd name="connsiteY17" fmla="*/ 1411357 h 1474741"/>
              <a:gd name="connsiteX18" fmla="*/ 218661 w 1068992"/>
              <a:gd name="connsiteY18" fmla="*/ 1424609 h 1474741"/>
              <a:gd name="connsiteX19" fmla="*/ 311426 w 1068992"/>
              <a:gd name="connsiteY19" fmla="*/ 1444487 h 1474741"/>
              <a:gd name="connsiteX20" fmla="*/ 364434 w 1068992"/>
              <a:gd name="connsiteY20" fmla="*/ 1451113 h 1474741"/>
              <a:gd name="connsiteX21" fmla="*/ 708991 w 1068992"/>
              <a:gd name="connsiteY21" fmla="*/ 1451113 h 1474741"/>
              <a:gd name="connsiteX22" fmla="*/ 728869 w 1068992"/>
              <a:gd name="connsiteY22" fmla="*/ 1444487 h 1474741"/>
              <a:gd name="connsiteX23" fmla="*/ 768626 w 1068992"/>
              <a:gd name="connsiteY23" fmla="*/ 1437861 h 1474741"/>
              <a:gd name="connsiteX24" fmla="*/ 795130 w 1068992"/>
              <a:gd name="connsiteY24" fmla="*/ 1424609 h 1474741"/>
              <a:gd name="connsiteX25" fmla="*/ 828261 w 1068992"/>
              <a:gd name="connsiteY25" fmla="*/ 1391478 h 1474741"/>
              <a:gd name="connsiteX26" fmla="*/ 887895 w 1068992"/>
              <a:gd name="connsiteY26" fmla="*/ 1364974 h 1474741"/>
              <a:gd name="connsiteX27" fmla="*/ 907774 w 1068992"/>
              <a:gd name="connsiteY27" fmla="*/ 1351722 h 1474741"/>
              <a:gd name="connsiteX28" fmla="*/ 940904 w 1068992"/>
              <a:gd name="connsiteY28" fmla="*/ 1292087 h 1474741"/>
              <a:gd name="connsiteX29" fmla="*/ 954156 w 1068992"/>
              <a:gd name="connsiteY29" fmla="*/ 1239078 h 1474741"/>
              <a:gd name="connsiteX30" fmla="*/ 967408 w 1068992"/>
              <a:gd name="connsiteY30" fmla="*/ 1219200 h 1474741"/>
              <a:gd name="connsiteX31" fmla="*/ 1000539 w 1068992"/>
              <a:gd name="connsiteY31" fmla="*/ 1179444 h 1474741"/>
              <a:gd name="connsiteX32" fmla="*/ 1007165 w 1068992"/>
              <a:gd name="connsiteY32" fmla="*/ 1126435 h 1474741"/>
              <a:gd name="connsiteX33" fmla="*/ 1027043 w 1068992"/>
              <a:gd name="connsiteY33" fmla="*/ 781878 h 1474741"/>
              <a:gd name="connsiteX34" fmla="*/ 1033669 w 1068992"/>
              <a:gd name="connsiteY34" fmla="*/ 762000 h 1474741"/>
              <a:gd name="connsiteX35" fmla="*/ 1040295 w 1068992"/>
              <a:gd name="connsiteY35" fmla="*/ 708991 h 1474741"/>
              <a:gd name="connsiteX36" fmla="*/ 1053548 w 1068992"/>
              <a:gd name="connsiteY36" fmla="*/ 682487 h 1474741"/>
              <a:gd name="connsiteX37" fmla="*/ 1053548 w 1068992"/>
              <a:gd name="connsiteY37" fmla="*/ 384313 h 1474741"/>
              <a:gd name="connsiteX38" fmla="*/ 1046921 w 1068992"/>
              <a:gd name="connsiteY38" fmla="*/ 351183 h 1474741"/>
              <a:gd name="connsiteX39" fmla="*/ 1007165 w 1068992"/>
              <a:gd name="connsiteY39" fmla="*/ 298174 h 1474741"/>
              <a:gd name="connsiteX40" fmla="*/ 974034 w 1068992"/>
              <a:gd name="connsiteY40" fmla="*/ 265044 h 1474741"/>
              <a:gd name="connsiteX41" fmla="*/ 947530 w 1068992"/>
              <a:gd name="connsiteY41" fmla="*/ 231913 h 1474741"/>
              <a:gd name="connsiteX42" fmla="*/ 927652 w 1068992"/>
              <a:gd name="connsiteY42" fmla="*/ 225287 h 1474741"/>
              <a:gd name="connsiteX43" fmla="*/ 868017 w 1068992"/>
              <a:gd name="connsiteY43" fmla="*/ 192157 h 1474741"/>
              <a:gd name="connsiteX44" fmla="*/ 821634 w 1068992"/>
              <a:gd name="connsiteY44" fmla="*/ 165652 h 1474741"/>
              <a:gd name="connsiteX45" fmla="*/ 795130 w 1068992"/>
              <a:gd name="connsiteY45" fmla="*/ 145774 h 1474741"/>
              <a:gd name="connsiteX46" fmla="*/ 755374 w 1068992"/>
              <a:gd name="connsiteY46" fmla="*/ 119270 h 1474741"/>
              <a:gd name="connsiteX47" fmla="*/ 715617 w 1068992"/>
              <a:gd name="connsiteY47" fmla="*/ 106018 h 1474741"/>
              <a:gd name="connsiteX48" fmla="*/ 675861 w 1068992"/>
              <a:gd name="connsiteY48" fmla="*/ 86139 h 1474741"/>
              <a:gd name="connsiteX49" fmla="*/ 583095 w 1068992"/>
              <a:gd name="connsiteY49" fmla="*/ 53009 h 1474741"/>
              <a:gd name="connsiteX50" fmla="*/ 556591 w 1068992"/>
              <a:gd name="connsiteY50" fmla="*/ 39757 h 1474741"/>
              <a:gd name="connsiteX51" fmla="*/ 496956 w 1068992"/>
              <a:gd name="connsiteY51" fmla="*/ 26504 h 1474741"/>
              <a:gd name="connsiteX52" fmla="*/ 404191 w 1068992"/>
              <a:gd name="connsiteY52" fmla="*/ 6626 h 1474741"/>
              <a:gd name="connsiteX53" fmla="*/ 351182 w 1068992"/>
              <a:gd name="connsiteY53" fmla="*/ 0 h 1474741"/>
              <a:gd name="connsiteX54" fmla="*/ 218661 w 1068992"/>
              <a:gd name="connsiteY54" fmla="*/ 19878 h 1474741"/>
              <a:gd name="connsiteX55" fmla="*/ 205408 w 1068992"/>
              <a:gd name="connsiteY55" fmla="*/ 33131 h 1474741"/>
              <a:gd name="connsiteX56" fmla="*/ 185530 w 1068992"/>
              <a:gd name="connsiteY56" fmla="*/ 46383 h 1474741"/>
              <a:gd name="connsiteX57" fmla="*/ 159026 w 1068992"/>
              <a:gd name="connsiteY57" fmla="*/ 125896 h 1474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068992" h="1474741">
                <a:moveTo>
                  <a:pt x="218661" y="79513"/>
                </a:moveTo>
                <a:cubicBezTo>
                  <a:pt x="198783" y="108226"/>
                  <a:pt x="174094" y="134147"/>
                  <a:pt x="159026" y="165652"/>
                </a:cubicBezTo>
                <a:cubicBezTo>
                  <a:pt x="149308" y="185972"/>
                  <a:pt x="152897" y="210545"/>
                  <a:pt x="145774" y="231913"/>
                </a:cubicBezTo>
                <a:lnTo>
                  <a:pt x="132521" y="271670"/>
                </a:lnTo>
                <a:cubicBezTo>
                  <a:pt x="112453" y="472356"/>
                  <a:pt x="117838" y="359820"/>
                  <a:pt x="125895" y="609600"/>
                </a:cubicBezTo>
                <a:cubicBezTo>
                  <a:pt x="123686" y="660400"/>
                  <a:pt x="124884" y="711463"/>
                  <a:pt x="119269" y="762000"/>
                </a:cubicBezTo>
                <a:cubicBezTo>
                  <a:pt x="116319" y="788554"/>
                  <a:pt x="104719" y="785022"/>
                  <a:pt x="92765" y="801757"/>
                </a:cubicBezTo>
                <a:cubicBezTo>
                  <a:pt x="85280" y="812237"/>
                  <a:pt x="79513" y="823844"/>
                  <a:pt x="72887" y="834887"/>
                </a:cubicBezTo>
                <a:cubicBezTo>
                  <a:pt x="61077" y="893936"/>
                  <a:pt x="74523" y="844868"/>
                  <a:pt x="39756" y="914400"/>
                </a:cubicBezTo>
                <a:cubicBezTo>
                  <a:pt x="34189" y="925534"/>
                  <a:pt x="29688" y="950168"/>
                  <a:pt x="26504" y="960783"/>
                </a:cubicBezTo>
                <a:cubicBezTo>
                  <a:pt x="22490" y="974163"/>
                  <a:pt x="17266" y="987159"/>
                  <a:pt x="13252" y="1000539"/>
                </a:cubicBezTo>
                <a:cubicBezTo>
                  <a:pt x="-11708" y="1083739"/>
                  <a:pt x="22268" y="980119"/>
                  <a:pt x="0" y="1046922"/>
                </a:cubicBezTo>
                <a:cubicBezTo>
                  <a:pt x="2209" y="1110974"/>
                  <a:pt x="2628" y="1175113"/>
                  <a:pt x="6626" y="1239078"/>
                </a:cubicBezTo>
                <a:cubicBezTo>
                  <a:pt x="7650" y="1255458"/>
                  <a:pt x="27497" y="1281947"/>
                  <a:pt x="33130" y="1292087"/>
                </a:cubicBezTo>
                <a:cubicBezTo>
                  <a:pt x="69549" y="1357641"/>
                  <a:pt x="26513" y="1290442"/>
                  <a:pt x="59634" y="1331844"/>
                </a:cubicBezTo>
                <a:cubicBezTo>
                  <a:pt x="64609" y="1338063"/>
                  <a:pt x="66840" y="1346539"/>
                  <a:pt x="72887" y="1351722"/>
                </a:cubicBezTo>
                <a:cubicBezTo>
                  <a:pt x="82665" y="1360103"/>
                  <a:pt x="95096" y="1364774"/>
                  <a:pt x="106017" y="1371600"/>
                </a:cubicBezTo>
                <a:cubicBezTo>
                  <a:pt x="133668" y="1388882"/>
                  <a:pt x="140266" y="1398478"/>
                  <a:pt x="178904" y="1411357"/>
                </a:cubicBezTo>
                <a:cubicBezTo>
                  <a:pt x="192156" y="1415774"/>
                  <a:pt x="205109" y="1421221"/>
                  <a:pt x="218661" y="1424609"/>
                </a:cubicBezTo>
                <a:cubicBezTo>
                  <a:pt x="254858" y="1433658"/>
                  <a:pt x="266310" y="1436968"/>
                  <a:pt x="311426" y="1444487"/>
                </a:cubicBezTo>
                <a:cubicBezTo>
                  <a:pt x="328991" y="1447414"/>
                  <a:pt x="346765" y="1448904"/>
                  <a:pt x="364434" y="1451113"/>
                </a:cubicBezTo>
                <a:cubicBezTo>
                  <a:pt x="500669" y="1496523"/>
                  <a:pt x="390235" y="1464972"/>
                  <a:pt x="708991" y="1451113"/>
                </a:cubicBezTo>
                <a:cubicBezTo>
                  <a:pt x="715617" y="1448904"/>
                  <a:pt x="722051" y="1446002"/>
                  <a:pt x="728869" y="1444487"/>
                </a:cubicBezTo>
                <a:cubicBezTo>
                  <a:pt x="741984" y="1441573"/>
                  <a:pt x="755757" y="1441722"/>
                  <a:pt x="768626" y="1437861"/>
                </a:cubicBezTo>
                <a:cubicBezTo>
                  <a:pt x="778087" y="1435023"/>
                  <a:pt x="787333" y="1430673"/>
                  <a:pt x="795130" y="1424609"/>
                </a:cubicBezTo>
                <a:cubicBezTo>
                  <a:pt x="807458" y="1415020"/>
                  <a:pt x="813760" y="1397278"/>
                  <a:pt x="828261" y="1391478"/>
                </a:cubicBezTo>
                <a:cubicBezTo>
                  <a:pt x="851928" y="1382011"/>
                  <a:pt x="866227" y="1377355"/>
                  <a:pt x="887895" y="1364974"/>
                </a:cubicBezTo>
                <a:cubicBezTo>
                  <a:pt x="894809" y="1361023"/>
                  <a:pt x="901148" y="1356139"/>
                  <a:pt x="907774" y="1351722"/>
                </a:cubicBezTo>
                <a:cubicBezTo>
                  <a:pt x="928484" y="1324108"/>
                  <a:pt x="930341" y="1326418"/>
                  <a:pt x="940904" y="1292087"/>
                </a:cubicBezTo>
                <a:cubicBezTo>
                  <a:pt x="946260" y="1274679"/>
                  <a:pt x="944053" y="1254233"/>
                  <a:pt x="954156" y="1239078"/>
                </a:cubicBezTo>
                <a:cubicBezTo>
                  <a:pt x="958573" y="1232452"/>
                  <a:pt x="962310" y="1225318"/>
                  <a:pt x="967408" y="1219200"/>
                </a:cubicBezTo>
                <a:cubicBezTo>
                  <a:pt x="1009924" y="1168182"/>
                  <a:pt x="967637" y="1228797"/>
                  <a:pt x="1000539" y="1179444"/>
                </a:cubicBezTo>
                <a:cubicBezTo>
                  <a:pt x="1002748" y="1161774"/>
                  <a:pt x="1006551" y="1144232"/>
                  <a:pt x="1007165" y="1126435"/>
                </a:cubicBezTo>
                <a:cubicBezTo>
                  <a:pt x="1018979" y="783821"/>
                  <a:pt x="935403" y="873525"/>
                  <a:pt x="1027043" y="781878"/>
                </a:cubicBezTo>
                <a:cubicBezTo>
                  <a:pt x="1029252" y="775252"/>
                  <a:pt x="1032420" y="768872"/>
                  <a:pt x="1033669" y="762000"/>
                </a:cubicBezTo>
                <a:cubicBezTo>
                  <a:pt x="1036854" y="744480"/>
                  <a:pt x="1035976" y="726266"/>
                  <a:pt x="1040295" y="708991"/>
                </a:cubicBezTo>
                <a:cubicBezTo>
                  <a:pt x="1042691" y="699408"/>
                  <a:pt x="1049130" y="691322"/>
                  <a:pt x="1053548" y="682487"/>
                </a:cubicBezTo>
                <a:cubicBezTo>
                  <a:pt x="1081685" y="569940"/>
                  <a:pt x="1064962" y="646822"/>
                  <a:pt x="1053548" y="384313"/>
                </a:cubicBezTo>
                <a:cubicBezTo>
                  <a:pt x="1053059" y="373062"/>
                  <a:pt x="1050875" y="361728"/>
                  <a:pt x="1046921" y="351183"/>
                </a:cubicBezTo>
                <a:cubicBezTo>
                  <a:pt x="1043228" y="341336"/>
                  <a:pt x="1007737" y="298810"/>
                  <a:pt x="1007165" y="298174"/>
                </a:cubicBezTo>
                <a:cubicBezTo>
                  <a:pt x="996717" y="286565"/>
                  <a:pt x="983790" y="277240"/>
                  <a:pt x="974034" y="265044"/>
                </a:cubicBezTo>
                <a:cubicBezTo>
                  <a:pt x="965199" y="254000"/>
                  <a:pt x="958268" y="241117"/>
                  <a:pt x="947530" y="231913"/>
                </a:cubicBezTo>
                <a:cubicBezTo>
                  <a:pt x="942227" y="227368"/>
                  <a:pt x="933758" y="228679"/>
                  <a:pt x="927652" y="225287"/>
                </a:cubicBezTo>
                <a:cubicBezTo>
                  <a:pt x="859300" y="187314"/>
                  <a:pt x="912996" y="207150"/>
                  <a:pt x="868017" y="192157"/>
                </a:cubicBezTo>
                <a:cubicBezTo>
                  <a:pt x="823388" y="147526"/>
                  <a:pt x="875026" y="192347"/>
                  <a:pt x="821634" y="165652"/>
                </a:cubicBezTo>
                <a:cubicBezTo>
                  <a:pt x="811757" y="160713"/>
                  <a:pt x="804177" y="152107"/>
                  <a:pt x="795130" y="145774"/>
                </a:cubicBezTo>
                <a:cubicBezTo>
                  <a:pt x="782082" y="136641"/>
                  <a:pt x="769620" y="126393"/>
                  <a:pt x="755374" y="119270"/>
                </a:cubicBezTo>
                <a:cubicBezTo>
                  <a:pt x="742880" y="113023"/>
                  <a:pt x="728512" y="111391"/>
                  <a:pt x="715617" y="106018"/>
                </a:cubicBezTo>
                <a:cubicBezTo>
                  <a:pt x="701940" y="100319"/>
                  <a:pt x="689618" y="91642"/>
                  <a:pt x="675861" y="86139"/>
                </a:cubicBezTo>
                <a:cubicBezTo>
                  <a:pt x="591188" y="52269"/>
                  <a:pt x="643488" y="79850"/>
                  <a:pt x="583095" y="53009"/>
                </a:cubicBezTo>
                <a:cubicBezTo>
                  <a:pt x="574069" y="48997"/>
                  <a:pt x="565840" y="43225"/>
                  <a:pt x="556591" y="39757"/>
                </a:cubicBezTo>
                <a:cubicBezTo>
                  <a:pt x="544843" y="35352"/>
                  <a:pt x="507254" y="28793"/>
                  <a:pt x="496956" y="26504"/>
                </a:cubicBezTo>
                <a:cubicBezTo>
                  <a:pt x="442675" y="14441"/>
                  <a:pt x="494038" y="21600"/>
                  <a:pt x="404191" y="6626"/>
                </a:cubicBezTo>
                <a:cubicBezTo>
                  <a:pt x="386626" y="3699"/>
                  <a:pt x="368852" y="2209"/>
                  <a:pt x="351182" y="0"/>
                </a:cubicBezTo>
                <a:cubicBezTo>
                  <a:pt x="300565" y="3374"/>
                  <a:pt x="260897" y="-4257"/>
                  <a:pt x="218661" y="19878"/>
                </a:cubicBezTo>
                <a:cubicBezTo>
                  <a:pt x="213237" y="22978"/>
                  <a:pt x="210286" y="29228"/>
                  <a:pt x="205408" y="33131"/>
                </a:cubicBezTo>
                <a:cubicBezTo>
                  <a:pt x="199190" y="38106"/>
                  <a:pt x="192156" y="41966"/>
                  <a:pt x="185530" y="46383"/>
                </a:cubicBezTo>
                <a:cubicBezTo>
                  <a:pt x="151675" y="97166"/>
                  <a:pt x="159026" y="70212"/>
                  <a:pt x="159026" y="125896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noProof="1">
              <a:solidFill>
                <a:srgbClr val="FFFFFF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6386" name="文本框 2"/>
          <p:cNvSpPr txBox="1">
            <a:spLocks noChangeArrowheads="1"/>
          </p:cNvSpPr>
          <p:nvPr/>
        </p:nvSpPr>
        <p:spPr bwMode="auto">
          <a:xfrm>
            <a:off x="9695139" y="1233344"/>
            <a:ext cx="53975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4</a:t>
            </a:r>
          </a:p>
        </p:txBody>
      </p:sp>
      <p:sp>
        <p:nvSpPr>
          <p:cNvPr id="13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54000" y="391698"/>
            <a:ext cx="1041400" cy="424732"/>
          </a:xfrm>
        </p:spPr>
        <p:txBody>
          <a:bodyPr/>
          <a:lstStyle/>
          <a:p>
            <a:r>
              <a:rPr lang="en-US" altLang="zh-CN"/>
              <a:t>08</a:t>
            </a:r>
            <a:endParaRPr lang="zh-CN" altLang="en-US"/>
          </a:p>
        </p:txBody>
      </p:sp>
      <p:sp>
        <p:nvSpPr>
          <p:cNvPr id="14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170632" y="391698"/>
            <a:ext cx="3985567" cy="424732"/>
          </a:xfrm>
        </p:spPr>
        <p:txBody>
          <a:bodyPr/>
          <a:lstStyle/>
          <a:p>
            <a:r>
              <a:rPr lang="zh-CN" altLang="en-US"/>
              <a:t>巩固练习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7" grpId="0" bldLvl="0" animBg="1"/>
      <p:bldP spid="11" grpId="0" bldLvl="0" animBg="1"/>
      <p:bldP spid="9" grpId="0" bldLvl="0" animBg="1"/>
      <p:bldP spid="1638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文本框 1"/>
          <p:cNvSpPr txBox="1">
            <a:spLocks noChangeArrowheads="1"/>
          </p:cNvSpPr>
          <p:nvPr/>
        </p:nvSpPr>
        <p:spPr bwMode="auto">
          <a:xfrm>
            <a:off x="1054895" y="1206431"/>
            <a:ext cx="10460038" cy="504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 latinLnBrk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5.(</a:t>
            </a:r>
            <a:r>
              <a:rPr lang="zh-CN" altLang="en-US"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选自教材</a:t>
            </a:r>
            <a:r>
              <a:rPr lang="en-US" altLang="zh-CN"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P12 T6)</a:t>
            </a:r>
            <a:r>
              <a:rPr lang="zh-CN" altLang="en-US"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圈一圈，说一说。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6789" y="2307379"/>
            <a:ext cx="9380537" cy="191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文本框 2"/>
          <p:cNvSpPr txBox="1">
            <a:spLocks noChangeArrowheads="1"/>
          </p:cNvSpPr>
          <p:nvPr/>
        </p:nvSpPr>
        <p:spPr bwMode="auto">
          <a:xfrm>
            <a:off x="1154909" y="5276396"/>
            <a:ext cx="10226675" cy="1012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14</a:t>
            </a:r>
            <a:r>
              <a:rPr lang="zh-CN" altLang="en-US"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个玉米，每</a:t>
            </a:r>
            <a:r>
              <a:rPr lang="en-US" altLang="zh-CN"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r>
              <a:rPr lang="zh-CN" altLang="en-US"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个装一袋，可以装（           ）袋。</a:t>
            </a: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18</a:t>
            </a:r>
            <a:r>
              <a:rPr lang="zh-CN" altLang="en-US"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个玉米可以装（          ）袋。</a:t>
            </a:r>
            <a:endParaRPr lang="zh-CN" altLang="en-US" sz="2400">
              <a:solidFill>
                <a:schemeClr val="tx1">
                  <a:lumMod val="85000"/>
                  <a:lumOff val="1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6386" name="文本框 2"/>
          <p:cNvSpPr txBox="1">
            <a:spLocks noChangeArrowheads="1"/>
          </p:cNvSpPr>
          <p:nvPr/>
        </p:nvSpPr>
        <p:spPr bwMode="auto">
          <a:xfrm>
            <a:off x="6096000" y="5317847"/>
            <a:ext cx="5381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7</a:t>
            </a:r>
          </a:p>
        </p:txBody>
      </p:sp>
      <p:sp>
        <p:nvSpPr>
          <p:cNvPr id="4" name="文本框 2"/>
          <p:cNvSpPr txBox="1">
            <a:spLocks noChangeArrowheads="1"/>
          </p:cNvSpPr>
          <p:nvPr/>
        </p:nvSpPr>
        <p:spPr bwMode="auto">
          <a:xfrm>
            <a:off x="3816833" y="5794489"/>
            <a:ext cx="5397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9</a:t>
            </a:r>
          </a:p>
        </p:txBody>
      </p:sp>
      <p:sp>
        <p:nvSpPr>
          <p:cNvPr id="30726" name="文本框 1"/>
          <p:cNvSpPr txBox="1">
            <a:spLocks noChangeArrowheads="1"/>
          </p:cNvSpPr>
          <p:nvPr/>
        </p:nvSpPr>
        <p:spPr bwMode="auto">
          <a:xfrm>
            <a:off x="1154909" y="4814731"/>
            <a:ext cx="52879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请同学们自己圈一圈</a:t>
            </a:r>
          </a:p>
        </p:txBody>
      </p:sp>
      <p:sp>
        <p:nvSpPr>
          <p:cNvPr id="10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54000" y="391698"/>
            <a:ext cx="1041400" cy="424732"/>
          </a:xfrm>
        </p:spPr>
        <p:txBody>
          <a:bodyPr/>
          <a:lstStyle/>
          <a:p>
            <a:r>
              <a:rPr lang="en-US" altLang="zh-CN"/>
              <a:t>08</a:t>
            </a:r>
            <a:endParaRPr lang="zh-CN" altLang="en-US"/>
          </a:p>
        </p:txBody>
      </p:sp>
      <p:sp>
        <p:nvSpPr>
          <p:cNvPr id="11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170632" y="391698"/>
            <a:ext cx="3985567" cy="424732"/>
          </a:xfrm>
        </p:spPr>
        <p:txBody>
          <a:bodyPr/>
          <a:lstStyle/>
          <a:p>
            <a:r>
              <a:rPr lang="zh-CN" altLang="en-US"/>
              <a:t>巩固练习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文本框 1"/>
          <p:cNvSpPr txBox="1">
            <a:spLocks noChangeArrowheads="1"/>
          </p:cNvSpPr>
          <p:nvPr/>
        </p:nvSpPr>
        <p:spPr bwMode="auto">
          <a:xfrm>
            <a:off x="774700" y="1246894"/>
            <a:ext cx="10821988" cy="1142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742950" indent="-7429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宋体" panose="02010600030101010101" pitchFamily="2" charset="-122"/>
              <a:buAutoNum type="arabicPeriod"/>
            </a:pPr>
            <a:r>
              <a:rPr lang="zh-CN" altLang="en-US" sz="24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进一步认识平均分，能正确地把一些物品按照指定的份数平均分。</a:t>
            </a:r>
            <a:r>
              <a:rPr lang="zh-CN" altLang="en-US" sz="24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（重点）</a:t>
            </a:r>
            <a:endParaRPr lang="zh-CN" altLang="en-US" sz="2400" b="1">
              <a:solidFill>
                <a:srgbClr val="00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zh-CN" altLang="en-US" sz="24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了解按指定份数平均分，有多种不同的分法。</a:t>
            </a:r>
            <a:r>
              <a:rPr lang="zh-CN" altLang="en-US" sz="24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（难点）</a:t>
            </a: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01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/>
              <a:t>学习目标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592" y="2940662"/>
            <a:ext cx="7132776" cy="5220996"/>
          </a:xfrm>
          <a:custGeom>
            <a:avLst/>
            <a:gdLst>
              <a:gd name="connsiteX0" fmla="*/ 3286680 w 6358156"/>
              <a:gd name="connsiteY0" fmla="*/ 4338824 h 4713183"/>
              <a:gd name="connsiteX1" fmla="*/ 3382889 w 6358156"/>
              <a:gd name="connsiteY1" fmla="*/ 4346359 h 4713183"/>
              <a:gd name="connsiteX2" fmla="*/ 3712030 w 6358156"/>
              <a:gd name="connsiteY2" fmla="*/ 4470928 h 4713183"/>
              <a:gd name="connsiteX3" fmla="*/ 3796323 w 6358156"/>
              <a:gd name="connsiteY3" fmla="*/ 4523166 h 4713183"/>
              <a:gd name="connsiteX4" fmla="*/ 3832448 w 6358156"/>
              <a:gd name="connsiteY4" fmla="*/ 4571387 h 4713183"/>
              <a:gd name="connsiteX5" fmla="*/ 3776253 w 6358156"/>
              <a:gd name="connsiteY5" fmla="*/ 4579424 h 4713183"/>
              <a:gd name="connsiteX6" fmla="*/ 3419014 w 6358156"/>
              <a:gd name="connsiteY6" fmla="*/ 4491020 h 4713183"/>
              <a:gd name="connsiteX7" fmla="*/ 3073817 w 6358156"/>
              <a:gd name="connsiteY7" fmla="*/ 4515130 h 4713183"/>
              <a:gd name="connsiteX8" fmla="*/ 2865093 w 6358156"/>
              <a:gd name="connsiteY8" fmla="*/ 4487001 h 4713183"/>
              <a:gd name="connsiteX9" fmla="*/ 2873121 w 6358156"/>
              <a:gd name="connsiteY9" fmla="*/ 4438781 h 4713183"/>
              <a:gd name="connsiteX10" fmla="*/ 2881149 w 6358156"/>
              <a:gd name="connsiteY10" fmla="*/ 4430744 h 4713183"/>
              <a:gd name="connsiteX11" fmla="*/ 3005580 w 6358156"/>
              <a:gd name="connsiteY11" fmla="*/ 4370469 h 4713183"/>
              <a:gd name="connsiteX12" fmla="*/ 3286680 w 6358156"/>
              <a:gd name="connsiteY12" fmla="*/ 4338824 h 4713183"/>
              <a:gd name="connsiteX13" fmla="*/ 764959 w 6358156"/>
              <a:gd name="connsiteY13" fmla="*/ 3572298 h 4713183"/>
              <a:gd name="connsiteX14" fmla="*/ 1085874 w 6358156"/>
              <a:gd name="connsiteY14" fmla="*/ 3664594 h 4713183"/>
              <a:gd name="connsiteX15" fmla="*/ 1190171 w 6358156"/>
              <a:gd name="connsiteY15" fmla="*/ 3712748 h 4713183"/>
              <a:gd name="connsiteX16" fmla="*/ 1254353 w 6358156"/>
              <a:gd name="connsiteY16" fmla="*/ 3760902 h 4713183"/>
              <a:gd name="connsiteX17" fmla="*/ 1226273 w 6358156"/>
              <a:gd name="connsiteY17" fmla="*/ 3780966 h 4713183"/>
              <a:gd name="connsiteX18" fmla="*/ 917394 w 6358156"/>
              <a:gd name="connsiteY18" fmla="*/ 3728799 h 4713183"/>
              <a:gd name="connsiteX19" fmla="*/ 716822 w 6358156"/>
              <a:gd name="connsiteY19" fmla="*/ 3813069 h 4713183"/>
              <a:gd name="connsiteX20" fmla="*/ 560376 w 6358156"/>
              <a:gd name="connsiteY20" fmla="*/ 3813069 h 4713183"/>
              <a:gd name="connsiteX21" fmla="*/ 520262 w 6358156"/>
              <a:gd name="connsiteY21" fmla="*/ 3756889 h 4713183"/>
              <a:gd name="connsiteX22" fmla="*/ 520262 w 6358156"/>
              <a:gd name="connsiteY22" fmla="*/ 3748863 h 4713183"/>
              <a:gd name="connsiteX23" fmla="*/ 544331 w 6358156"/>
              <a:gd name="connsiteY23" fmla="*/ 3656568 h 4713183"/>
              <a:gd name="connsiteX24" fmla="*/ 764959 w 6358156"/>
              <a:gd name="connsiteY24" fmla="*/ 3572298 h 4713183"/>
              <a:gd name="connsiteX25" fmla="*/ 6122732 w 6358156"/>
              <a:gd name="connsiteY25" fmla="*/ 2175575 h 4713183"/>
              <a:gd name="connsiteX26" fmla="*/ 6148399 w 6358156"/>
              <a:gd name="connsiteY26" fmla="*/ 2176139 h 4713183"/>
              <a:gd name="connsiteX27" fmla="*/ 6164425 w 6358156"/>
              <a:gd name="connsiteY27" fmla="*/ 2232345 h 4713183"/>
              <a:gd name="connsiteX28" fmla="*/ 5988137 w 6358156"/>
              <a:gd name="connsiteY28" fmla="*/ 2581621 h 4713183"/>
              <a:gd name="connsiteX29" fmla="*/ 6040222 w 6358156"/>
              <a:gd name="connsiteY29" fmla="*/ 2922868 h 4713183"/>
              <a:gd name="connsiteX30" fmla="*/ 5988137 w 6358156"/>
              <a:gd name="connsiteY30" fmla="*/ 3127616 h 4713183"/>
              <a:gd name="connsiteX31" fmla="*/ 5891980 w 6358156"/>
              <a:gd name="connsiteY31" fmla="*/ 3123602 h 4713183"/>
              <a:gd name="connsiteX32" fmla="*/ 5879960 w 6358156"/>
              <a:gd name="connsiteY32" fmla="*/ 3115572 h 4713183"/>
              <a:gd name="connsiteX33" fmla="*/ 5755757 w 6358156"/>
              <a:gd name="connsiteY33" fmla="*/ 2995132 h 4713183"/>
              <a:gd name="connsiteX34" fmla="*/ 5711685 w 6358156"/>
              <a:gd name="connsiteY34" fmla="*/ 2625782 h 4713183"/>
              <a:gd name="connsiteX35" fmla="*/ 5948071 w 6358156"/>
              <a:gd name="connsiteY35" fmla="*/ 2296580 h 4713183"/>
              <a:gd name="connsiteX36" fmla="*/ 6056248 w 6358156"/>
              <a:gd name="connsiteY36" fmla="*/ 2212271 h 4713183"/>
              <a:gd name="connsiteX37" fmla="*/ 6122732 w 6358156"/>
              <a:gd name="connsiteY37" fmla="*/ 2175575 h 4713183"/>
              <a:gd name="connsiteX38" fmla="*/ 1266938 w 6358156"/>
              <a:gd name="connsiteY38" fmla="*/ 171789 h 4713183"/>
              <a:gd name="connsiteX39" fmla="*/ 1326147 w 6358156"/>
              <a:gd name="connsiteY39" fmla="*/ 194358 h 4713183"/>
              <a:gd name="connsiteX40" fmla="*/ 1338177 w 6358156"/>
              <a:gd name="connsiteY40" fmla="*/ 202382 h 4713183"/>
              <a:gd name="connsiteX41" fmla="*/ 1418375 w 6358156"/>
              <a:gd name="connsiteY41" fmla="*/ 330772 h 4713183"/>
              <a:gd name="connsiteX42" fmla="*/ 1390306 w 6358156"/>
              <a:gd name="connsiteY42" fmla="*/ 655759 h 4713183"/>
              <a:gd name="connsiteX43" fmla="*/ 1125652 w 6358156"/>
              <a:gd name="connsiteY43" fmla="*/ 892478 h 4713183"/>
              <a:gd name="connsiteX44" fmla="*/ 1021394 w 6358156"/>
              <a:gd name="connsiteY44" fmla="*/ 944637 h 4713183"/>
              <a:gd name="connsiteX45" fmla="*/ 933176 w 6358156"/>
              <a:gd name="connsiteY45" fmla="*/ 960686 h 4713183"/>
              <a:gd name="connsiteX46" fmla="*/ 929166 w 6358156"/>
              <a:gd name="connsiteY46" fmla="*/ 908527 h 4713183"/>
              <a:gd name="connsiteX47" fmla="*/ 1145701 w 6358156"/>
              <a:gd name="connsiteY47" fmla="*/ 639711 h 4713183"/>
              <a:gd name="connsiteX48" fmla="*/ 1161741 w 6358156"/>
              <a:gd name="connsiteY48" fmla="*/ 338796 h 4713183"/>
              <a:gd name="connsiteX49" fmla="*/ 1245949 w 6358156"/>
              <a:gd name="connsiteY49" fmla="*/ 174297 h 4713183"/>
              <a:gd name="connsiteX50" fmla="*/ 1266938 w 6358156"/>
              <a:gd name="connsiteY50" fmla="*/ 171789 h 4713183"/>
              <a:gd name="connsiteX51" fmla="*/ 2060202 w 6358156"/>
              <a:gd name="connsiteY51" fmla="*/ 2301 h 4713183"/>
              <a:gd name="connsiteX52" fmla="*/ 2655825 w 6358156"/>
              <a:gd name="connsiteY52" fmla="*/ 271361 h 4713183"/>
              <a:gd name="connsiteX53" fmla="*/ 3057299 w 6358156"/>
              <a:gd name="connsiteY53" fmla="*/ 359606 h 4713183"/>
              <a:gd name="connsiteX54" fmla="*/ 3466802 w 6358156"/>
              <a:gd name="connsiteY54" fmla="*/ 143004 h 4713183"/>
              <a:gd name="connsiteX55" fmla="*/ 3972658 w 6358156"/>
              <a:gd name="connsiteY55" fmla="*/ 215205 h 4713183"/>
              <a:gd name="connsiteX56" fmla="*/ 4121204 w 6358156"/>
              <a:gd name="connsiteY56" fmla="*/ 363617 h 4713183"/>
              <a:gd name="connsiteX57" fmla="*/ 4635090 w 6358156"/>
              <a:gd name="connsiteY57" fmla="*/ 367628 h 4713183"/>
              <a:gd name="connsiteX58" fmla="*/ 4803708 w 6358156"/>
              <a:gd name="connsiteY58" fmla="*/ 175093 h 4713183"/>
              <a:gd name="connsiteX59" fmla="*/ 5911776 w 6358156"/>
              <a:gd name="connsiteY59" fmla="*/ 343561 h 4713183"/>
              <a:gd name="connsiteX60" fmla="*/ 6357412 w 6358156"/>
              <a:gd name="connsiteY60" fmla="*/ 1274147 h 4713183"/>
              <a:gd name="connsiteX61" fmla="*/ 6317264 w 6358156"/>
              <a:gd name="connsiteY61" fmla="*/ 1599050 h 4713183"/>
              <a:gd name="connsiteX62" fmla="*/ 6305220 w 6358156"/>
              <a:gd name="connsiteY62" fmla="*/ 1647183 h 4713183"/>
              <a:gd name="connsiteX63" fmla="*/ 6301205 w 6358156"/>
              <a:gd name="connsiteY63" fmla="*/ 1655206 h 4713183"/>
              <a:gd name="connsiteX64" fmla="*/ 6285146 w 6358156"/>
              <a:gd name="connsiteY64" fmla="*/ 1691306 h 4713183"/>
              <a:gd name="connsiteX65" fmla="*/ 6281132 w 6358156"/>
              <a:gd name="connsiteY65" fmla="*/ 1703339 h 4713183"/>
              <a:gd name="connsiteX66" fmla="*/ 6269087 w 6358156"/>
              <a:gd name="connsiteY66" fmla="*/ 1735429 h 4713183"/>
              <a:gd name="connsiteX67" fmla="*/ 6261058 w 6358156"/>
              <a:gd name="connsiteY67" fmla="*/ 1751473 h 4713183"/>
              <a:gd name="connsiteX68" fmla="*/ 6244998 w 6358156"/>
              <a:gd name="connsiteY68" fmla="*/ 1779551 h 4713183"/>
              <a:gd name="connsiteX69" fmla="*/ 6236969 w 6358156"/>
              <a:gd name="connsiteY69" fmla="*/ 1795596 h 4713183"/>
              <a:gd name="connsiteX70" fmla="*/ 6224925 w 6358156"/>
              <a:gd name="connsiteY70" fmla="*/ 1823674 h 4713183"/>
              <a:gd name="connsiteX71" fmla="*/ 6212881 w 6358156"/>
              <a:gd name="connsiteY71" fmla="*/ 1839718 h 4713183"/>
              <a:gd name="connsiteX72" fmla="*/ 6196822 w 6358156"/>
              <a:gd name="connsiteY72" fmla="*/ 1863785 h 4713183"/>
              <a:gd name="connsiteX73" fmla="*/ 6188792 w 6358156"/>
              <a:gd name="connsiteY73" fmla="*/ 1879830 h 4713183"/>
              <a:gd name="connsiteX74" fmla="*/ 6168718 w 6358156"/>
              <a:gd name="connsiteY74" fmla="*/ 1907908 h 4713183"/>
              <a:gd name="connsiteX75" fmla="*/ 6156674 w 6358156"/>
              <a:gd name="connsiteY75" fmla="*/ 1919941 h 4713183"/>
              <a:gd name="connsiteX76" fmla="*/ 6128572 w 6358156"/>
              <a:gd name="connsiteY76" fmla="*/ 1956042 h 4713183"/>
              <a:gd name="connsiteX77" fmla="*/ 6048276 w 6358156"/>
              <a:gd name="connsiteY77" fmla="*/ 2036264 h 4713183"/>
              <a:gd name="connsiteX78" fmla="*/ 6020174 w 6358156"/>
              <a:gd name="connsiteY78" fmla="*/ 2060331 h 4713183"/>
              <a:gd name="connsiteX79" fmla="*/ 5988056 w 6358156"/>
              <a:gd name="connsiteY79" fmla="*/ 2084398 h 4713183"/>
              <a:gd name="connsiteX80" fmla="*/ 5831481 w 6358156"/>
              <a:gd name="connsiteY80" fmla="*/ 2212755 h 4713183"/>
              <a:gd name="connsiteX81" fmla="*/ 5771260 w 6358156"/>
              <a:gd name="connsiteY81" fmla="*/ 2264900 h 4713183"/>
              <a:gd name="connsiteX82" fmla="*/ 5598626 w 6358156"/>
              <a:gd name="connsiteY82" fmla="*/ 2517602 h 4713183"/>
              <a:gd name="connsiteX83" fmla="*/ 5586582 w 6358156"/>
              <a:gd name="connsiteY83" fmla="*/ 2561724 h 4713183"/>
              <a:gd name="connsiteX84" fmla="*/ 5582568 w 6358156"/>
              <a:gd name="connsiteY84" fmla="*/ 2581780 h 4713183"/>
              <a:gd name="connsiteX85" fmla="*/ 5578552 w 6358156"/>
              <a:gd name="connsiteY85" fmla="*/ 2621891 h 4713183"/>
              <a:gd name="connsiteX86" fmla="*/ 5574538 w 6358156"/>
              <a:gd name="connsiteY86" fmla="*/ 2645958 h 4713183"/>
              <a:gd name="connsiteX87" fmla="*/ 5574538 w 6358156"/>
              <a:gd name="connsiteY87" fmla="*/ 2666014 h 4713183"/>
              <a:gd name="connsiteX88" fmla="*/ 5574538 w 6358156"/>
              <a:gd name="connsiteY88" fmla="*/ 2686070 h 4713183"/>
              <a:gd name="connsiteX89" fmla="*/ 5578552 w 6358156"/>
              <a:gd name="connsiteY89" fmla="*/ 2706126 h 4713183"/>
              <a:gd name="connsiteX90" fmla="*/ 5582568 w 6358156"/>
              <a:gd name="connsiteY90" fmla="*/ 2750248 h 4713183"/>
              <a:gd name="connsiteX91" fmla="*/ 5586582 w 6358156"/>
              <a:gd name="connsiteY91" fmla="*/ 2770304 h 4713183"/>
              <a:gd name="connsiteX92" fmla="*/ 5594612 w 6358156"/>
              <a:gd name="connsiteY92" fmla="*/ 2810415 h 4713183"/>
              <a:gd name="connsiteX93" fmla="*/ 5602641 w 6358156"/>
              <a:gd name="connsiteY93" fmla="*/ 2830471 h 4713183"/>
              <a:gd name="connsiteX94" fmla="*/ 5678921 w 6358156"/>
              <a:gd name="connsiteY94" fmla="*/ 3018995 h 4713183"/>
              <a:gd name="connsiteX95" fmla="*/ 5723083 w 6358156"/>
              <a:gd name="connsiteY95" fmla="*/ 3099218 h 4713183"/>
              <a:gd name="connsiteX96" fmla="*/ 5803378 w 6358156"/>
              <a:gd name="connsiteY96" fmla="*/ 3247630 h 4713183"/>
              <a:gd name="connsiteX97" fmla="*/ 5827466 w 6358156"/>
              <a:gd name="connsiteY97" fmla="*/ 3287741 h 4713183"/>
              <a:gd name="connsiteX98" fmla="*/ 5851554 w 6358156"/>
              <a:gd name="connsiteY98" fmla="*/ 3331864 h 4713183"/>
              <a:gd name="connsiteX99" fmla="*/ 5875643 w 6358156"/>
              <a:gd name="connsiteY99" fmla="*/ 3371976 h 4713183"/>
              <a:gd name="connsiteX100" fmla="*/ 5899732 w 6358156"/>
              <a:gd name="connsiteY100" fmla="*/ 3416098 h 4713183"/>
              <a:gd name="connsiteX101" fmla="*/ 5980026 w 6358156"/>
              <a:gd name="connsiteY101" fmla="*/ 3608633 h 4713183"/>
              <a:gd name="connsiteX102" fmla="*/ 6024188 w 6358156"/>
              <a:gd name="connsiteY102" fmla="*/ 3981670 h 4713183"/>
              <a:gd name="connsiteX103" fmla="*/ 6012144 w 6358156"/>
              <a:gd name="connsiteY103" fmla="*/ 4053870 h 4713183"/>
              <a:gd name="connsiteX104" fmla="*/ 5980026 w 6358156"/>
              <a:gd name="connsiteY104" fmla="*/ 4154149 h 4713183"/>
              <a:gd name="connsiteX105" fmla="*/ 5935864 w 6358156"/>
              <a:gd name="connsiteY105" fmla="*/ 4246405 h 4713183"/>
              <a:gd name="connsiteX106" fmla="*/ 5919805 w 6358156"/>
              <a:gd name="connsiteY106" fmla="*/ 4274483 h 4713183"/>
              <a:gd name="connsiteX107" fmla="*/ 5879658 w 6358156"/>
              <a:gd name="connsiteY107" fmla="*/ 4330639 h 4713183"/>
              <a:gd name="connsiteX108" fmla="*/ 5855570 w 6358156"/>
              <a:gd name="connsiteY108" fmla="*/ 4354706 h 4713183"/>
              <a:gd name="connsiteX109" fmla="*/ 4683266 w 6358156"/>
              <a:gd name="connsiteY109" fmla="*/ 4703676 h 4713183"/>
              <a:gd name="connsiteX110" fmla="*/ 4570854 w 6358156"/>
              <a:gd name="connsiteY110" fmla="*/ 4691642 h 4713183"/>
              <a:gd name="connsiteX111" fmla="*/ 4502604 w 6358156"/>
              <a:gd name="connsiteY111" fmla="*/ 4675598 h 4713183"/>
              <a:gd name="connsiteX112" fmla="*/ 4466471 w 6358156"/>
              <a:gd name="connsiteY112" fmla="*/ 4667575 h 4713183"/>
              <a:gd name="connsiteX113" fmla="*/ 4398220 w 6358156"/>
              <a:gd name="connsiteY113" fmla="*/ 4651531 h 4713183"/>
              <a:gd name="connsiteX114" fmla="*/ 4366102 w 6358156"/>
              <a:gd name="connsiteY114" fmla="*/ 4639497 h 4713183"/>
              <a:gd name="connsiteX115" fmla="*/ 4237631 w 6358156"/>
              <a:gd name="connsiteY115" fmla="*/ 4595375 h 4713183"/>
              <a:gd name="connsiteX116" fmla="*/ 4153322 w 6358156"/>
              <a:gd name="connsiteY116" fmla="*/ 4563286 h 4713183"/>
              <a:gd name="connsiteX117" fmla="*/ 3848202 w 6358156"/>
              <a:gd name="connsiteY117" fmla="*/ 4434929 h 4713183"/>
              <a:gd name="connsiteX118" fmla="*/ 2940871 w 6358156"/>
              <a:gd name="connsiteY118" fmla="*/ 4302561 h 4713183"/>
              <a:gd name="connsiteX119" fmla="*/ 2824444 w 6358156"/>
              <a:gd name="connsiteY119" fmla="*/ 4346684 h 4713183"/>
              <a:gd name="connsiteX120" fmla="*/ 2768238 w 6358156"/>
              <a:gd name="connsiteY120" fmla="*/ 4370751 h 4713183"/>
              <a:gd name="connsiteX121" fmla="*/ 2583560 w 6358156"/>
              <a:gd name="connsiteY121" fmla="*/ 4458996 h 4713183"/>
              <a:gd name="connsiteX122" fmla="*/ 2479177 w 6358156"/>
              <a:gd name="connsiteY122" fmla="*/ 4499107 h 4713183"/>
              <a:gd name="connsiteX123" fmla="*/ 1583891 w 6358156"/>
              <a:gd name="connsiteY123" fmla="*/ 4218327 h 4713183"/>
              <a:gd name="connsiteX124" fmla="*/ 1551773 w 6358156"/>
              <a:gd name="connsiteY124" fmla="*/ 4174205 h 4713183"/>
              <a:gd name="connsiteX125" fmla="*/ 1527685 w 6358156"/>
              <a:gd name="connsiteY125" fmla="*/ 4134093 h 4713183"/>
              <a:gd name="connsiteX126" fmla="*/ 1491552 w 6358156"/>
              <a:gd name="connsiteY126" fmla="*/ 4069915 h 4713183"/>
              <a:gd name="connsiteX127" fmla="*/ 1475493 w 6358156"/>
              <a:gd name="connsiteY127" fmla="*/ 4029803 h 4713183"/>
              <a:gd name="connsiteX128" fmla="*/ 1467464 w 6358156"/>
              <a:gd name="connsiteY128" fmla="*/ 4013759 h 4713183"/>
              <a:gd name="connsiteX129" fmla="*/ 1122196 w 6358156"/>
              <a:gd name="connsiteY129" fmla="*/ 3536432 h 4713183"/>
              <a:gd name="connsiteX130" fmla="*/ 1041902 w 6358156"/>
              <a:gd name="connsiteY130" fmla="*/ 3512366 h 4713183"/>
              <a:gd name="connsiteX131" fmla="*/ 1001754 w 6358156"/>
              <a:gd name="connsiteY131" fmla="*/ 3504343 h 4713183"/>
              <a:gd name="connsiteX132" fmla="*/ 993725 w 6358156"/>
              <a:gd name="connsiteY132" fmla="*/ 3500332 h 4713183"/>
              <a:gd name="connsiteX133" fmla="*/ 792988 w 6358156"/>
              <a:gd name="connsiteY133" fmla="*/ 3484288 h 4713183"/>
              <a:gd name="connsiteX134" fmla="*/ 764884 w 6358156"/>
              <a:gd name="connsiteY134" fmla="*/ 3484288 h 4713183"/>
              <a:gd name="connsiteX135" fmla="*/ 712693 w 6358156"/>
              <a:gd name="connsiteY135" fmla="*/ 3480276 h 4713183"/>
              <a:gd name="connsiteX136" fmla="*/ 584221 w 6358156"/>
              <a:gd name="connsiteY136" fmla="*/ 3472254 h 4713183"/>
              <a:gd name="connsiteX137" fmla="*/ 387499 w 6358156"/>
              <a:gd name="connsiteY137" fmla="*/ 3424120 h 4713183"/>
              <a:gd name="connsiteX138" fmla="*/ 363411 w 6358156"/>
              <a:gd name="connsiteY138" fmla="*/ 3412087 h 4713183"/>
              <a:gd name="connsiteX139" fmla="*/ 315234 w 6358156"/>
              <a:gd name="connsiteY139" fmla="*/ 3384009 h 4713183"/>
              <a:gd name="connsiteX140" fmla="*/ 238954 w 6358156"/>
              <a:gd name="connsiteY140" fmla="*/ 3323842 h 4713183"/>
              <a:gd name="connsiteX141" fmla="*/ 202821 w 6358156"/>
              <a:gd name="connsiteY141" fmla="*/ 3287741 h 4713183"/>
              <a:gd name="connsiteX142" fmla="*/ 182748 w 6358156"/>
              <a:gd name="connsiteY142" fmla="*/ 3271697 h 4713183"/>
              <a:gd name="connsiteX143" fmla="*/ 150630 w 6358156"/>
              <a:gd name="connsiteY143" fmla="*/ 3231585 h 4713183"/>
              <a:gd name="connsiteX144" fmla="*/ 122527 w 6358156"/>
              <a:gd name="connsiteY144" fmla="*/ 3191474 h 4713183"/>
              <a:gd name="connsiteX145" fmla="*/ 90409 w 6358156"/>
              <a:gd name="connsiteY145" fmla="*/ 3143340 h 4713183"/>
              <a:gd name="connsiteX146" fmla="*/ 78365 w 6358156"/>
              <a:gd name="connsiteY146" fmla="*/ 3115262 h 4713183"/>
              <a:gd name="connsiteX147" fmla="*/ 58291 w 6358156"/>
              <a:gd name="connsiteY147" fmla="*/ 3075151 h 4713183"/>
              <a:gd name="connsiteX148" fmla="*/ 10114 w 6358156"/>
              <a:gd name="connsiteY148" fmla="*/ 2698103 h 4713183"/>
              <a:gd name="connsiteX149" fmla="*/ 22158 w 6358156"/>
              <a:gd name="connsiteY149" fmla="*/ 2657992 h 4713183"/>
              <a:gd name="connsiteX150" fmla="*/ 22158 w 6358156"/>
              <a:gd name="connsiteY150" fmla="*/ 2645958 h 4713183"/>
              <a:gd name="connsiteX151" fmla="*/ 34203 w 6358156"/>
              <a:gd name="connsiteY151" fmla="*/ 2617880 h 4713183"/>
              <a:gd name="connsiteX152" fmla="*/ 38217 w 6358156"/>
              <a:gd name="connsiteY152" fmla="*/ 2605847 h 4713183"/>
              <a:gd name="connsiteX153" fmla="*/ 46247 w 6358156"/>
              <a:gd name="connsiteY153" fmla="*/ 2577769 h 4713183"/>
              <a:gd name="connsiteX154" fmla="*/ 54276 w 6358156"/>
              <a:gd name="connsiteY154" fmla="*/ 2565735 h 4713183"/>
              <a:gd name="connsiteX155" fmla="*/ 66320 w 6358156"/>
              <a:gd name="connsiteY155" fmla="*/ 2537657 h 4713183"/>
              <a:gd name="connsiteX156" fmla="*/ 70335 w 6358156"/>
              <a:gd name="connsiteY156" fmla="*/ 2525624 h 4713183"/>
              <a:gd name="connsiteX157" fmla="*/ 90409 w 6358156"/>
              <a:gd name="connsiteY157" fmla="*/ 2489524 h 4713183"/>
              <a:gd name="connsiteX158" fmla="*/ 94424 w 6358156"/>
              <a:gd name="connsiteY158" fmla="*/ 2481501 h 4713183"/>
              <a:gd name="connsiteX159" fmla="*/ 110483 w 6358156"/>
              <a:gd name="connsiteY159" fmla="*/ 2457435 h 4713183"/>
              <a:gd name="connsiteX160" fmla="*/ 122527 w 6358156"/>
              <a:gd name="connsiteY160" fmla="*/ 2441390 h 4713183"/>
              <a:gd name="connsiteX161" fmla="*/ 134571 w 6358156"/>
              <a:gd name="connsiteY161" fmla="*/ 2421334 h 4713183"/>
              <a:gd name="connsiteX162" fmla="*/ 146615 w 6358156"/>
              <a:gd name="connsiteY162" fmla="*/ 2409301 h 4713183"/>
              <a:gd name="connsiteX163" fmla="*/ 162674 w 6358156"/>
              <a:gd name="connsiteY163" fmla="*/ 2389245 h 4713183"/>
              <a:gd name="connsiteX164" fmla="*/ 174718 w 6358156"/>
              <a:gd name="connsiteY164" fmla="*/ 2377212 h 4713183"/>
              <a:gd name="connsiteX165" fmla="*/ 194792 w 6358156"/>
              <a:gd name="connsiteY165" fmla="*/ 2353145 h 4713183"/>
              <a:gd name="connsiteX166" fmla="*/ 210851 w 6358156"/>
              <a:gd name="connsiteY166" fmla="*/ 2337100 h 4713183"/>
              <a:gd name="connsiteX167" fmla="*/ 230925 w 6358156"/>
              <a:gd name="connsiteY167" fmla="*/ 2317044 h 4713183"/>
              <a:gd name="connsiteX168" fmla="*/ 242969 w 6358156"/>
              <a:gd name="connsiteY168" fmla="*/ 2305011 h 4713183"/>
              <a:gd name="connsiteX169" fmla="*/ 259028 w 6358156"/>
              <a:gd name="connsiteY169" fmla="*/ 2292978 h 4713183"/>
              <a:gd name="connsiteX170" fmla="*/ 275087 w 6358156"/>
              <a:gd name="connsiteY170" fmla="*/ 2280944 h 4713183"/>
              <a:gd name="connsiteX171" fmla="*/ 295160 w 6358156"/>
              <a:gd name="connsiteY171" fmla="*/ 2264900 h 4713183"/>
              <a:gd name="connsiteX172" fmla="*/ 311219 w 6358156"/>
              <a:gd name="connsiteY172" fmla="*/ 2252866 h 4713183"/>
              <a:gd name="connsiteX173" fmla="*/ 327278 w 6358156"/>
              <a:gd name="connsiteY173" fmla="*/ 2240833 h 4713183"/>
              <a:gd name="connsiteX174" fmla="*/ 463779 w 6358156"/>
              <a:gd name="connsiteY174" fmla="*/ 2172643 h 4713183"/>
              <a:gd name="connsiteX175" fmla="*/ 644442 w 6358156"/>
              <a:gd name="connsiteY175" fmla="*/ 2108465 h 4713183"/>
              <a:gd name="connsiteX176" fmla="*/ 648457 w 6358156"/>
              <a:gd name="connsiteY176" fmla="*/ 1574983 h 4713183"/>
              <a:gd name="connsiteX177" fmla="*/ 712693 w 6358156"/>
              <a:gd name="connsiteY177" fmla="*/ 1266125 h 4713183"/>
              <a:gd name="connsiteX178" fmla="*/ 1539729 w 6358156"/>
              <a:gd name="connsiteY178" fmla="*/ 692531 h 4713183"/>
              <a:gd name="connsiteX179" fmla="*/ 1848863 w 6358156"/>
              <a:gd name="connsiteY179" fmla="*/ 34703 h 4713183"/>
              <a:gd name="connsiteX180" fmla="*/ 2060202 w 6358156"/>
              <a:gd name="connsiteY180" fmla="*/ 2301 h 4713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</a:cxnLst>
            <a:rect l="l" t="t" r="r" b="b"/>
            <a:pathLst>
              <a:path w="6358156" h="4713183">
                <a:moveTo>
                  <a:pt x="3286680" y="4338824"/>
                </a:moveTo>
                <a:cubicBezTo>
                  <a:pt x="3319419" y="4339829"/>
                  <a:pt x="3351781" y="4342340"/>
                  <a:pt x="3382889" y="4346359"/>
                </a:cubicBezTo>
                <a:cubicBezTo>
                  <a:pt x="3515348" y="4370469"/>
                  <a:pt x="3619710" y="4418689"/>
                  <a:pt x="3712030" y="4470928"/>
                </a:cubicBezTo>
                <a:cubicBezTo>
                  <a:pt x="3740128" y="4487001"/>
                  <a:pt x="3772239" y="4507093"/>
                  <a:pt x="3796323" y="4523166"/>
                </a:cubicBezTo>
                <a:cubicBezTo>
                  <a:pt x="3816392" y="4539240"/>
                  <a:pt x="3840476" y="4555313"/>
                  <a:pt x="3832448" y="4571387"/>
                </a:cubicBezTo>
                <a:cubicBezTo>
                  <a:pt x="3824420" y="4587460"/>
                  <a:pt x="3800337" y="4587460"/>
                  <a:pt x="3776253" y="4579424"/>
                </a:cubicBezTo>
                <a:cubicBezTo>
                  <a:pt x="3655836" y="4547277"/>
                  <a:pt x="3559501" y="4499056"/>
                  <a:pt x="3419014" y="4491020"/>
                </a:cubicBezTo>
                <a:cubicBezTo>
                  <a:pt x="3302610" y="4482983"/>
                  <a:pt x="3186207" y="4495038"/>
                  <a:pt x="3073817" y="4515130"/>
                </a:cubicBezTo>
                <a:cubicBezTo>
                  <a:pt x="3005580" y="4527185"/>
                  <a:pt x="2901218" y="4527185"/>
                  <a:pt x="2865093" y="4487001"/>
                </a:cubicBezTo>
                <a:cubicBezTo>
                  <a:pt x="2853051" y="4470928"/>
                  <a:pt x="2857065" y="4454854"/>
                  <a:pt x="2873121" y="4438781"/>
                </a:cubicBezTo>
                <a:cubicBezTo>
                  <a:pt x="2873121" y="4434763"/>
                  <a:pt x="2877135" y="4434763"/>
                  <a:pt x="2881149" y="4430744"/>
                </a:cubicBezTo>
                <a:cubicBezTo>
                  <a:pt x="2909246" y="4406634"/>
                  <a:pt x="2953399" y="4386542"/>
                  <a:pt x="3005580" y="4370469"/>
                </a:cubicBezTo>
                <a:cubicBezTo>
                  <a:pt x="3086862" y="4346358"/>
                  <a:pt x="3188465" y="4335810"/>
                  <a:pt x="3286680" y="4338824"/>
                </a:cubicBezTo>
                <a:close/>
                <a:moveTo>
                  <a:pt x="764959" y="3572298"/>
                </a:moveTo>
                <a:cubicBezTo>
                  <a:pt x="873268" y="3576311"/>
                  <a:pt x="985588" y="3616439"/>
                  <a:pt x="1085874" y="3664594"/>
                </a:cubicBezTo>
                <a:cubicBezTo>
                  <a:pt x="1121976" y="3680645"/>
                  <a:pt x="1158079" y="3696696"/>
                  <a:pt x="1190171" y="3712748"/>
                </a:cubicBezTo>
                <a:cubicBezTo>
                  <a:pt x="1214239" y="3724786"/>
                  <a:pt x="1246331" y="3740838"/>
                  <a:pt x="1254353" y="3760902"/>
                </a:cubicBezTo>
                <a:cubicBezTo>
                  <a:pt x="1262376" y="3780966"/>
                  <a:pt x="1250342" y="3784979"/>
                  <a:pt x="1226273" y="3780966"/>
                </a:cubicBezTo>
                <a:cubicBezTo>
                  <a:pt x="1121976" y="3760902"/>
                  <a:pt x="1017679" y="3720773"/>
                  <a:pt x="917394" y="3728799"/>
                </a:cubicBezTo>
                <a:cubicBezTo>
                  <a:pt x="837165" y="3740838"/>
                  <a:pt x="772982" y="3776953"/>
                  <a:pt x="716822" y="3813069"/>
                </a:cubicBezTo>
                <a:cubicBezTo>
                  <a:pt x="684731" y="3837146"/>
                  <a:pt x="616536" y="3857210"/>
                  <a:pt x="560376" y="3813069"/>
                </a:cubicBezTo>
                <a:cubicBezTo>
                  <a:pt x="540319" y="3797018"/>
                  <a:pt x="524274" y="3776953"/>
                  <a:pt x="520262" y="3756889"/>
                </a:cubicBezTo>
                <a:cubicBezTo>
                  <a:pt x="520262" y="3752876"/>
                  <a:pt x="520262" y="3748863"/>
                  <a:pt x="520262" y="3748863"/>
                </a:cubicBezTo>
                <a:cubicBezTo>
                  <a:pt x="516251" y="3712748"/>
                  <a:pt x="524274" y="3680645"/>
                  <a:pt x="544331" y="3656568"/>
                </a:cubicBezTo>
                <a:cubicBezTo>
                  <a:pt x="588456" y="3600388"/>
                  <a:pt x="672696" y="3568285"/>
                  <a:pt x="764959" y="3572298"/>
                </a:cubicBezTo>
                <a:close/>
                <a:moveTo>
                  <a:pt x="6122732" y="2175575"/>
                </a:moveTo>
                <a:cubicBezTo>
                  <a:pt x="6130870" y="2174132"/>
                  <a:pt x="6139384" y="2174132"/>
                  <a:pt x="6148399" y="2176139"/>
                </a:cubicBezTo>
                <a:cubicBezTo>
                  <a:pt x="6176444" y="2184169"/>
                  <a:pt x="6180451" y="2208257"/>
                  <a:pt x="6164425" y="2232345"/>
                </a:cubicBezTo>
                <a:cubicBezTo>
                  <a:pt x="6100320" y="2348770"/>
                  <a:pt x="6008169" y="2445122"/>
                  <a:pt x="5988137" y="2581621"/>
                </a:cubicBezTo>
                <a:cubicBezTo>
                  <a:pt x="5976117" y="2698047"/>
                  <a:pt x="6004163" y="2814472"/>
                  <a:pt x="6040222" y="2922868"/>
                </a:cubicBezTo>
                <a:cubicBezTo>
                  <a:pt x="6064261" y="2991117"/>
                  <a:pt x="6068268" y="3095499"/>
                  <a:pt x="5988137" y="3127616"/>
                </a:cubicBezTo>
                <a:cubicBezTo>
                  <a:pt x="5960091" y="3139660"/>
                  <a:pt x="5924032" y="3135646"/>
                  <a:pt x="5891980" y="3123602"/>
                </a:cubicBezTo>
                <a:cubicBezTo>
                  <a:pt x="5887973" y="3119587"/>
                  <a:pt x="5883966" y="3119587"/>
                  <a:pt x="5879960" y="3115572"/>
                </a:cubicBezTo>
                <a:cubicBezTo>
                  <a:pt x="5827875" y="3087469"/>
                  <a:pt x="5787809" y="3043308"/>
                  <a:pt x="5755757" y="2995132"/>
                </a:cubicBezTo>
                <a:cubicBezTo>
                  <a:pt x="5691652" y="2886736"/>
                  <a:pt x="5675626" y="2742208"/>
                  <a:pt x="5711685" y="2625782"/>
                </a:cubicBezTo>
                <a:cubicBezTo>
                  <a:pt x="5751750" y="2493298"/>
                  <a:pt x="5847908" y="2388917"/>
                  <a:pt x="5948071" y="2296580"/>
                </a:cubicBezTo>
                <a:cubicBezTo>
                  <a:pt x="5984130" y="2268477"/>
                  <a:pt x="6020189" y="2240374"/>
                  <a:pt x="6056248" y="2212271"/>
                </a:cubicBezTo>
                <a:cubicBezTo>
                  <a:pt x="6077283" y="2197216"/>
                  <a:pt x="6098317" y="2179903"/>
                  <a:pt x="6122732" y="2175575"/>
                </a:cubicBezTo>
                <a:close/>
                <a:moveTo>
                  <a:pt x="1266938" y="171789"/>
                </a:moveTo>
                <a:cubicBezTo>
                  <a:pt x="1287802" y="172541"/>
                  <a:pt x="1308103" y="182321"/>
                  <a:pt x="1326147" y="194358"/>
                </a:cubicBezTo>
                <a:cubicBezTo>
                  <a:pt x="1330157" y="198370"/>
                  <a:pt x="1334167" y="198370"/>
                  <a:pt x="1338177" y="202382"/>
                </a:cubicBezTo>
                <a:cubicBezTo>
                  <a:pt x="1374266" y="238492"/>
                  <a:pt x="1402335" y="282626"/>
                  <a:pt x="1418375" y="330772"/>
                </a:cubicBezTo>
                <a:cubicBezTo>
                  <a:pt x="1454464" y="435089"/>
                  <a:pt x="1442434" y="559467"/>
                  <a:pt x="1390306" y="655759"/>
                </a:cubicBezTo>
                <a:cubicBezTo>
                  <a:pt x="1334167" y="760076"/>
                  <a:pt x="1229909" y="832296"/>
                  <a:pt x="1125652" y="892478"/>
                </a:cubicBezTo>
                <a:cubicBezTo>
                  <a:pt x="1093572" y="912539"/>
                  <a:pt x="1057483" y="928588"/>
                  <a:pt x="1021394" y="944637"/>
                </a:cubicBezTo>
                <a:cubicBezTo>
                  <a:pt x="993324" y="956673"/>
                  <a:pt x="965255" y="972722"/>
                  <a:pt x="933176" y="960686"/>
                </a:cubicBezTo>
                <a:cubicBezTo>
                  <a:pt x="913126" y="948649"/>
                  <a:pt x="913126" y="928588"/>
                  <a:pt x="929166" y="908527"/>
                </a:cubicBezTo>
                <a:cubicBezTo>
                  <a:pt x="1005354" y="820259"/>
                  <a:pt x="1105602" y="756064"/>
                  <a:pt x="1145701" y="639711"/>
                </a:cubicBezTo>
                <a:cubicBezTo>
                  <a:pt x="1177780" y="543418"/>
                  <a:pt x="1173770" y="439101"/>
                  <a:pt x="1161741" y="338796"/>
                </a:cubicBezTo>
                <a:cubicBezTo>
                  <a:pt x="1157731" y="274601"/>
                  <a:pt x="1169761" y="186333"/>
                  <a:pt x="1245949" y="174297"/>
                </a:cubicBezTo>
                <a:cubicBezTo>
                  <a:pt x="1252966" y="172291"/>
                  <a:pt x="1259984" y="171538"/>
                  <a:pt x="1266938" y="171789"/>
                </a:cubicBezTo>
                <a:close/>
                <a:moveTo>
                  <a:pt x="2060202" y="2301"/>
                </a:moveTo>
                <a:cubicBezTo>
                  <a:pt x="2271164" y="23171"/>
                  <a:pt x="2478174" y="181110"/>
                  <a:pt x="2655825" y="271361"/>
                </a:cubicBezTo>
                <a:cubicBezTo>
                  <a:pt x="2780282" y="335539"/>
                  <a:pt x="2916783" y="379662"/>
                  <a:pt x="3057299" y="359606"/>
                </a:cubicBezTo>
                <a:cubicBezTo>
                  <a:pt x="3221903" y="331528"/>
                  <a:pt x="3318256" y="207182"/>
                  <a:pt x="3466802" y="143004"/>
                </a:cubicBezTo>
                <a:cubicBezTo>
                  <a:pt x="3631406" y="74815"/>
                  <a:pt x="3836157" y="94870"/>
                  <a:pt x="3972658" y="215205"/>
                </a:cubicBezTo>
                <a:cubicBezTo>
                  <a:pt x="4024850" y="263338"/>
                  <a:pt x="4064997" y="319495"/>
                  <a:pt x="4121204" y="363617"/>
                </a:cubicBezTo>
                <a:cubicBezTo>
                  <a:pt x="4261720" y="483951"/>
                  <a:pt x="4494574" y="487963"/>
                  <a:pt x="4635090" y="367628"/>
                </a:cubicBezTo>
                <a:cubicBezTo>
                  <a:pt x="4699326" y="315483"/>
                  <a:pt x="4743488" y="239272"/>
                  <a:pt x="4803708" y="175093"/>
                </a:cubicBezTo>
                <a:cubicBezTo>
                  <a:pt x="5108828" y="-133765"/>
                  <a:pt x="5642788" y="94870"/>
                  <a:pt x="5911776" y="343561"/>
                </a:cubicBezTo>
                <a:cubicBezTo>
                  <a:pt x="6168718" y="580219"/>
                  <a:pt x="6341352" y="925177"/>
                  <a:pt x="6357412" y="1274147"/>
                </a:cubicBezTo>
                <a:cubicBezTo>
                  <a:pt x="6361426" y="1382448"/>
                  <a:pt x="6349382" y="1494760"/>
                  <a:pt x="6317264" y="1599050"/>
                </a:cubicBezTo>
                <a:cubicBezTo>
                  <a:pt x="6313249" y="1615094"/>
                  <a:pt x="6309234" y="1631139"/>
                  <a:pt x="6305220" y="1647183"/>
                </a:cubicBezTo>
                <a:cubicBezTo>
                  <a:pt x="6301205" y="1647183"/>
                  <a:pt x="6301205" y="1651195"/>
                  <a:pt x="6301205" y="1655206"/>
                </a:cubicBezTo>
                <a:cubicBezTo>
                  <a:pt x="6297190" y="1667239"/>
                  <a:pt x="6293176" y="1679273"/>
                  <a:pt x="6285146" y="1691306"/>
                </a:cubicBezTo>
                <a:cubicBezTo>
                  <a:pt x="6285146" y="1695317"/>
                  <a:pt x="6285146" y="1699328"/>
                  <a:pt x="6281132" y="1703339"/>
                </a:cubicBezTo>
                <a:cubicBezTo>
                  <a:pt x="6277116" y="1715373"/>
                  <a:pt x="6273102" y="1727406"/>
                  <a:pt x="6269087" y="1735429"/>
                </a:cubicBezTo>
                <a:cubicBezTo>
                  <a:pt x="6265072" y="1739440"/>
                  <a:pt x="6265072" y="1747462"/>
                  <a:pt x="6261058" y="1751473"/>
                </a:cubicBezTo>
                <a:cubicBezTo>
                  <a:pt x="6257043" y="1759495"/>
                  <a:pt x="6253028" y="1771529"/>
                  <a:pt x="6244998" y="1779551"/>
                </a:cubicBezTo>
                <a:cubicBezTo>
                  <a:pt x="6244998" y="1783562"/>
                  <a:pt x="6240984" y="1791585"/>
                  <a:pt x="6236969" y="1795596"/>
                </a:cubicBezTo>
                <a:cubicBezTo>
                  <a:pt x="6232954" y="1803618"/>
                  <a:pt x="6228940" y="1815651"/>
                  <a:pt x="6224925" y="1823674"/>
                </a:cubicBezTo>
                <a:cubicBezTo>
                  <a:pt x="6220910" y="1827685"/>
                  <a:pt x="6216896" y="1831696"/>
                  <a:pt x="6212881" y="1839718"/>
                </a:cubicBezTo>
                <a:cubicBezTo>
                  <a:pt x="6208866" y="1847741"/>
                  <a:pt x="6200836" y="1855763"/>
                  <a:pt x="6196822" y="1863785"/>
                </a:cubicBezTo>
                <a:cubicBezTo>
                  <a:pt x="6192807" y="1867796"/>
                  <a:pt x="6188792" y="1875819"/>
                  <a:pt x="6188792" y="1879830"/>
                </a:cubicBezTo>
                <a:cubicBezTo>
                  <a:pt x="6180763" y="1887852"/>
                  <a:pt x="6172734" y="1895874"/>
                  <a:pt x="6168718" y="1907908"/>
                </a:cubicBezTo>
                <a:cubicBezTo>
                  <a:pt x="6164704" y="1911919"/>
                  <a:pt x="6160689" y="1915930"/>
                  <a:pt x="6156674" y="1919941"/>
                </a:cubicBezTo>
                <a:cubicBezTo>
                  <a:pt x="6148645" y="1931975"/>
                  <a:pt x="6136601" y="1944008"/>
                  <a:pt x="6128572" y="1956042"/>
                </a:cubicBezTo>
                <a:cubicBezTo>
                  <a:pt x="6100468" y="1984119"/>
                  <a:pt x="6076380" y="2008186"/>
                  <a:pt x="6048276" y="2036264"/>
                </a:cubicBezTo>
                <a:cubicBezTo>
                  <a:pt x="6040247" y="2044287"/>
                  <a:pt x="6028203" y="2052309"/>
                  <a:pt x="6020174" y="2060331"/>
                </a:cubicBezTo>
                <a:cubicBezTo>
                  <a:pt x="6008130" y="2068354"/>
                  <a:pt x="6000100" y="2076376"/>
                  <a:pt x="5988056" y="2084398"/>
                </a:cubicBezTo>
                <a:cubicBezTo>
                  <a:pt x="5935864" y="2128521"/>
                  <a:pt x="5883672" y="2168632"/>
                  <a:pt x="5831481" y="2212755"/>
                </a:cubicBezTo>
                <a:cubicBezTo>
                  <a:pt x="5811407" y="2228799"/>
                  <a:pt x="5791334" y="2248855"/>
                  <a:pt x="5771260" y="2264900"/>
                </a:cubicBezTo>
                <a:cubicBezTo>
                  <a:pt x="5682936" y="2349134"/>
                  <a:pt x="5626730" y="2437379"/>
                  <a:pt x="5598626" y="2517602"/>
                </a:cubicBezTo>
                <a:cubicBezTo>
                  <a:pt x="5594612" y="2533646"/>
                  <a:pt x="5590597" y="2545680"/>
                  <a:pt x="5586582" y="2561724"/>
                </a:cubicBezTo>
                <a:cubicBezTo>
                  <a:pt x="5586582" y="2569747"/>
                  <a:pt x="5582568" y="2573758"/>
                  <a:pt x="5582568" y="2581780"/>
                </a:cubicBezTo>
                <a:cubicBezTo>
                  <a:pt x="5578552" y="2597825"/>
                  <a:pt x="5578552" y="2609858"/>
                  <a:pt x="5578552" y="2621891"/>
                </a:cubicBezTo>
                <a:cubicBezTo>
                  <a:pt x="5578552" y="2629914"/>
                  <a:pt x="5574538" y="2637936"/>
                  <a:pt x="5574538" y="2645958"/>
                </a:cubicBezTo>
                <a:cubicBezTo>
                  <a:pt x="5574538" y="2649969"/>
                  <a:pt x="5574538" y="2657992"/>
                  <a:pt x="5574538" y="2666014"/>
                </a:cubicBezTo>
                <a:cubicBezTo>
                  <a:pt x="5574538" y="2674036"/>
                  <a:pt x="5574538" y="2678048"/>
                  <a:pt x="5574538" y="2686070"/>
                </a:cubicBezTo>
                <a:cubicBezTo>
                  <a:pt x="5574538" y="2694092"/>
                  <a:pt x="5578552" y="2698103"/>
                  <a:pt x="5578552" y="2706126"/>
                </a:cubicBezTo>
                <a:cubicBezTo>
                  <a:pt x="5578552" y="2722170"/>
                  <a:pt x="5578552" y="2734204"/>
                  <a:pt x="5582568" y="2750248"/>
                </a:cubicBezTo>
                <a:cubicBezTo>
                  <a:pt x="5582568" y="2754259"/>
                  <a:pt x="5586582" y="2762282"/>
                  <a:pt x="5586582" y="2770304"/>
                </a:cubicBezTo>
                <a:cubicBezTo>
                  <a:pt x="5590597" y="2782337"/>
                  <a:pt x="5590597" y="2798382"/>
                  <a:pt x="5594612" y="2810415"/>
                </a:cubicBezTo>
                <a:cubicBezTo>
                  <a:pt x="5598626" y="2818438"/>
                  <a:pt x="5598626" y="2826460"/>
                  <a:pt x="5602641" y="2830471"/>
                </a:cubicBezTo>
                <a:cubicBezTo>
                  <a:pt x="5618700" y="2894649"/>
                  <a:pt x="5646803" y="2954816"/>
                  <a:pt x="5678921" y="3018995"/>
                </a:cubicBezTo>
                <a:cubicBezTo>
                  <a:pt x="5690965" y="3047073"/>
                  <a:pt x="5707024" y="3075151"/>
                  <a:pt x="5723083" y="3099218"/>
                </a:cubicBezTo>
                <a:cubicBezTo>
                  <a:pt x="5747172" y="3151363"/>
                  <a:pt x="5775274" y="3199496"/>
                  <a:pt x="5803378" y="3247630"/>
                </a:cubicBezTo>
                <a:cubicBezTo>
                  <a:pt x="5811407" y="3259663"/>
                  <a:pt x="5819436" y="3275708"/>
                  <a:pt x="5827466" y="3287741"/>
                </a:cubicBezTo>
                <a:cubicBezTo>
                  <a:pt x="5835496" y="3303786"/>
                  <a:pt x="5843525" y="3315819"/>
                  <a:pt x="5851554" y="3331864"/>
                </a:cubicBezTo>
                <a:cubicBezTo>
                  <a:pt x="5859584" y="3343898"/>
                  <a:pt x="5867614" y="3359942"/>
                  <a:pt x="5875643" y="3371976"/>
                </a:cubicBezTo>
                <a:cubicBezTo>
                  <a:pt x="5883672" y="3388020"/>
                  <a:pt x="5891702" y="3400054"/>
                  <a:pt x="5899732" y="3416098"/>
                </a:cubicBezTo>
                <a:cubicBezTo>
                  <a:pt x="5931850" y="3480276"/>
                  <a:pt x="5959952" y="3544455"/>
                  <a:pt x="5980026" y="3608633"/>
                </a:cubicBezTo>
                <a:cubicBezTo>
                  <a:pt x="6020174" y="3745012"/>
                  <a:pt x="6036232" y="3873369"/>
                  <a:pt x="6024188" y="3981670"/>
                </a:cubicBezTo>
                <a:cubicBezTo>
                  <a:pt x="6020174" y="4005736"/>
                  <a:pt x="6016158" y="4029803"/>
                  <a:pt x="6012144" y="4053870"/>
                </a:cubicBezTo>
                <a:cubicBezTo>
                  <a:pt x="6004114" y="4089971"/>
                  <a:pt x="5992070" y="4122060"/>
                  <a:pt x="5980026" y="4154149"/>
                </a:cubicBezTo>
                <a:cubicBezTo>
                  <a:pt x="5967982" y="4186238"/>
                  <a:pt x="5951923" y="4218327"/>
                  <a:pt x="5935864" y="4246405"/>
                </a:cubicBezTo>
                <a:cubicBezTo>
                  <a:pt x="5931850" y="4254427"/>
                  <a:pt x="5923820" y="4266461"/>
                  <a:pt x="5919805" y="4274483"/>
                </a:cubicBezTo>
                <a:cubicBezTo>
                  <a:pt x="5907761" y="4294539"/>
                  <a:pt x="5891702" y="4310583"/>
                  <a:pt x="5879658" y="4330639"/>
                </a:cubicBezTo>
                <a:cubicBezTo>
                  <a:pt x="5871628" y="4338661"/>
                  <a:pt x="5863599" y="4346684"/>
                  <a:pt x="5855570" y="4354706"/>
                </a:cubicBezTo>
                <a:cubicBezTo>
                  <a:pt x="5602641" y="4639497"/>
                  <a:pt x="5108828" y="4747798"/>
                  <a:pt x="4683266" y="4703676"/>
                </a:cubicBezTo>
                <a:cubicBezTo>
                  <a:pt x="4647134" y="4699665"/>
                  <a:pt x="4606986" y="4695653"/>
                  <a:pt x="4570854" y="4691642"/>
                </a:cubicBezTo>
                <a:cubicBezTo>
                  <a:pt x="4546766" y="4687631"/>
                  <a:pt x="4522677" y="4679609"/>
                  <a:pt x="4502604" y="4675598"/>
                </a:cubicBezTo>
                <a:cubicBezTo>
                  <a:pt x="4490559" y="4675598"/>
                  <a:pt x="4478515" y="4671587"/>
                  <a:pt x="4466471" y="4667575"/>
                </a:cubicBezTo>
                <a:cubicBezTo>
                  <a:pt x="4442382" y="4663564"/>
                  <a:pt x="4422308" y="4659553"/>
                  <a:pt x="4398220" y="4651531"/>
                </a:cubicBezTo>
                <a:cubicBezTo>
                  <a:pt x="4386176" y="4647520"/>
                  <a:pt x="4378146" y="4643508"/>
                  <a:pt x="4366102" y="4639497"/>
                </a:cubicBezTo>
                <a:cubicBezTo>
                  <a:pt x="4321940" y="4627464"/>
                  <a:pt x="4281793" y="4611419"/>
                  <a:pt x="4237631" y="4595375"/>
                </a:cubicBezTo>
                <a:cubicBezTo>
                  <a:pt x="4209528" y="4587352"/>
                  <a:pt x="4181424" y="4575319"/>
                  <a:pt x="4153322" y="4563286"/>
                </a:cubicBezTo>
                <a:cubicBezTo>
                  <a:pt x="4052953" y="4523174"/>
                  <a:pt x="3948570" y="4479052"/>
                  <a:pt x="3848202" y="4434929"/>
                </a:cubicBezTo>
                <a:cubicBezTo>
                  <a:pt x="3555126" y="4318606"/>
                  <a:pt x="3250006" y="4222338"/>
                  <a:pt x="2940871" y="4302561"/>
                </a:cubicBezTo>
                <a:cubicBezTo>
                  <a:pt x="2900724" y="4314595"/>
                  <a:pt x="2860577" y="4330639"/>
                  <a:pt x="2824444" y="4346684"/>
                </a:cubicBezTo>
                <a:cubicBezTo>
                  <a:pt x="2804370" y="4354706"/>
                  <a:pt x="2784297" y="4362728"/>
                  <a:pt x="2768238" y="4370751"/>
                </a:cubicBezTo>
                <a:cubicBezTo>
                  <a:pt x="2704002" y="4402840"/>
                  <a:pt x="2647796" y="4434929"/>
                  <a:pt x="2583560" y="4458996"/>
                </a:cubicBezTo>
                <a:cubicBezTo>
                  <a:pt x="2551442" y="4475040"/>
                  <a:pt x="2515310" y="4491085"/>
                  <a:pt x="2479177" y="4499107"/>
                </a:cubicBezTo>
                <a:cubicBezTo>
                  <a:pt x="2137924" y="4607408"/>
                  <a:pt x="1788642" y="4479052"/>
                  <a:pt x="1583891" y="4218327"/>
                </a:cubicBezTo>
                <a:cubicBezTo>
                  <a:pt x="1571847" y="4202283"/>
                  <a:pt x="1563817" y="4190249"/>
                  <a:pt x="1551773" y="4174205"/>
                </a:cubicBezTo>
                <a:cubicBezTo>
                  <a:pt x="1543744" y="4162171"/>
                  <a:pt x="1535714" y="4146127"/>
                  <a:pt x="1527685" y="4134093"/>
                </a:cubicBezTo>
                <a:cubicBezTo>
                  <a:pt x="1515640" y="4114037"/>
                  <a:pt x="1503596" y="4089971"/>
                  <a:pt x="1491552" y="4069915"/>
                </a:cubicBezTo>
                <a:cubicBezTo>
                  <a:pt x="1487537" y="4057881"/>
                  <a:pt x="1479508" y="4041837"/>
                  <a:pt x="1475493" y="4029803"/>
                </a:cubicBezTo>
                <a:cubicBezTo>
                  <a:pt x="1471478" y="4025792"/>
                  <a:pt x="1471478" y="4021781"/>
                  <a:pt x="1467464" y="4013759"/>
                </a:cubicBezTo>
                <a:cubicBezTo>
                  <a:pt x="1391184" y="3825235"/>
                  <a:pt x="1326948" y="3620666"/>
                  <a:pt x="1122196" y="3536432"/>
                </a:cubicBezTo>
                <a:cubicBezTo>
                  <a:pt x="1094093" y="3528410"/>
                  <a:pt x="1070005" y="3516377"/>
                  <a:pt x="1041902" y="3512366"/>
                </a:cubicBezTo>
                <a:cubicBezTo>
                  <a:pt x="1029857" y="3508354"/>
                  <a:pt x="1013799" y="3504343"/>
                  <a:pt x="1001754" y="3504343"/>
                </a:cubicBezTo>
                <a:cubicBezTo>
                  <a:pt x="997740" y="3500332"/>
                  <a:pt x="993725" y="3500332"/>
                  <a:pt x="993725" y="3500332"/>
                </a:cubicBezTo>
                <a:cubicBezTo>
                  <a:pt x="925474" y="3488299"/>
                  <a:pt x="857223" y="3488299"/>
                  <a:pt x="792988" y="3484288"/>
                </a:cubicBezTo>
                <a:cubicBezTo>
                  <a:pt x="780943" y="3484288"/>
                  <a:pt x="772914" y="3484288"/>
                  <a:pt x="764884" y="3484288"/>
                </a:cubicBezTo>
                <a:cubicBezTo>
                  <a:pt x="748826" y="3484288"/>
                  <a:pt x="732767" y="3484288"/>
                  <a:pt x="712693" y="3480276"/>
                </a:cubicBezTo>
                <a:cubicBezTo>
                  <a:pt x="672546" y="3480276"/>
                  <a:pt x="628383" y="3480276"/>
                  <a:pt x="584221" y="3472254"/>
                </a:cubicBezTo>
                <a:cubicBezTo>
                  <a:pt x="519986" y="3464232"/>
                  <a:pt x="451735" y="3452198"/>
                  <a:pt x="387499" y="3424120"/>
                </a:cubicBezTo>
                <a:cubicBezTo>
                  <a:pt x="379470" y="3420109"/>
                  <a:pt x="371440" y="3416098"/>
                  <a:pt x="363411" y="3412087"/>
                </a:cubicBezTo>
                <a:cubicBezTo>
                  <a:pt x="347352" y="3404065"/>
                  <a:pt x="331293" y="3392031"/>
                  <a:pt x="315234" y="3384009"/>
                </a:cubicBezTo>
                <a:cubicBezTo>
                  <a:pt x="287131" y="3363953"/>
                  <a:pt x="263043" y="3343898"/>
                  <a:pt x="238954" y="3323842"/>
                </a:cubicBezTo>
                <a:cubicBezTo>
                  <a:pt x="222895" y="3311808"/>
                  <a:pt x="210851" y="3299775"/>
                  <a:pt x="202821" y="3287741"/>
                </a:cubicBezTo>
                <a:cubicBezTo>
                  <a:pt x="194792" y="3283730"/>
                  <a:pt x="190777" y="3275708"/>
                  <a:pt x="182748" y="3271697"/>
                </a:cubicBezTo>
                <a:cubicBezTo>
                  <a:pt x="174718" y="3259663"/>
                  <a:pt x="162674" y="3243619"/>
                  <a:pt x="150630" y="3231585"/>
                </a:cubicBezTo>
                <a:cubicBezTo>
                  <a:pt x="142600" y="3219552"/>
                  <a:pt x="130556" y="3207519"/>
                  <a:pt x="122527" y="3191474"/>
                </a:cubicBezTo>
                <a:cubicBezTo>
                  <a:pt x="110483" y="3175429"/>
                  <a:pt x="102453" y="3159385"/>
                  <a:pt x="90409" y="3143340"/>
                </a:cubicBezTo>
                <a:cubicBezTo>
                  <a:pt x="86394" y="3135318"/>
                  <a:pt x="82379" y="3123285"/>
                  <a:pt x="78365" y="3115262"/>
                </a:cubicBezTo>
                <a:cubicBezTo>
                  <a:pt x="70335" y="3103229"/>
                  <a:pt x="62306" y="3087184"/>
                  <a:pt x="58291" y="3075151"/>
                </a:cubicBezTo>
                <a:cubicBezTo>
                  <a:pt x="6099" y="2958828"/>
                  <a:pt x="-13974" y="2826460"/>
                  <a:pt x="10114" y="2698103"/>
                </a:cubicBezTo>
                <a:cubicBezTo>
                  <a:pt x="14129" y="2686070"/>
                  <a:pt x="18144" y="2670025"/>
                  <a:pt x="22158" y="2657992"/>
                </a:cubicBezTo>
                <a:cubicBezTo>
                  <a:pt x="22158" y="2653981"/>
                  <a:pt x="22158" y="2649969"/>
                  <a:pt x="22158" y="2645958"/>
                </a:cubicBezTo>
                <a:cubicBezTo>
                  <a:pt x="26173" y="2637936"/>
                  <a:pt x="30188" y="2625903"/>
                  <a:pt x="34203" y="2617880"/>
                </a:cubicBezTo>
                <a:cubicBezTo>
                  <a:pt x="34203" y="2613869"/>
                  <a:pt x="34203" y="2609858"/>
                  <a:pt x="38217" y="2605847"/>
                </a:cubicBezTo>
                <a:cubicBezTo>
                  <a:pt x="42232" y="2593813"/>
                  <a:pt x="42232" y="2585791"/>
                  <a:pt x="46247" y="2577769"/>
                </a:cubicBezTo>
                <a:cubicBezTo>
                  <a:pt x="50262" y="2573758"/>
                  <a:pt x="50262" y="2569747"/>
                  <a:pt x="54276" y="2565735"/>
                </a:cubicBezTo>
                <a:cubicBezTo>
                  <a:pt x="58291" y="2553702"/>
                  <a:pt x="62306" y="2545680"/>
                  <a:pt x="66320" y="2537657"/>
                </a:cubicBezTo>
                <a:cubicBezTo>
                  <a:pt x="66320" y="2533646"/>
                  <a:pt x="70335" y="2529635"/>
                  <a:pt x="70335" y="2525624"/>
                </a:cubicBezTo>
                <a:cubicBezTo>
                  <a:pt x="74350" y="2513591"/>
                  <a:pt x="82379" y="2501557"/>
                  <a:pt x="90409" y="2489524"/>
                </a:cubicBezTo>
                <a:cubicBezTo>
                  <a:pt x="90409" y="2485513"/>
                  <a:pt x="94424" y="2485513"/>
                  <a:pt x="94424" y="2481501"/>
                </a:cubicBezTo>
                <a:cubicBezTo>
                  <a:pt x="102453" y="2473479"/>
                  <a:pt x="106468" y="2465457"/>
                  <a:pt x="110483" y="2457435"/>
                </a:cubicBezTo>
                <a:cubicBezTo>
                  <a:pt x="114497" y="2449412"/>
                  <a:pt x="118512" y="2445401"/>
                  <a:pt x="122527" y="2441390"/>
                </a:cubicBezTo>
                <a:cubicBezTo>
                  <a:pt x="126542" y="2433368"/>
                  <a:pt x="130556" y="2429357"/>
                  <a:pt x="134571" y="2421334"/>
                </a:cubicBezTo>
                <a:cubicBezTo>
                  <a:pt x="138586" y="2417323"/>
                  <a:pt x="142600" y="2413312"/>
                  <a:pt x="146615" y="2409301"/>
                </a:cubicBezTo>
                <a:cubicBezTo>
                  <a:pt x="150630" y="2401279"/>
                  <a:pt x="154645" y="2397267"/>
                  <a:pt x="162674" y="2389245"/>
                </a:cubicBezTo>
                <a:cubicBezTo>
                  <a:pt x="166689" y="2385234"/>
                  <a:pt x="170704" y="2381223"/>
                  <a:pt x="174718" y="2377212"/>
                </a:cubicBezTo>
                <a:cubicBezTo>
                  <a:pt x="178733" y="2369189"/>
                  <a:pt x="186763" y="2361167"/>
                  <a:pt x="194792" y="2353145"/>
                </a:cubicBezTo>
                <a:cubicBezTo>
                  <a:pt x="198807" y="2349134"/>
                  <a:pt x="202821" y="2341111"/>
                  <a:pt x="210851" y="2337100"/>
                </a:cubicBezTo>
                <a:cubicBezTo>
                  <a:pt x="214866" y="2329078"/>
                  <a:pt x="222895" y="2325067"/>
                  <a:pt x="230925" y="2317044"/>
                </a:cubicBezTo>
                <a:cubicBezTo>
                  <a:pt x="234939" y="2313033"/>
                  <a:pt x="238954" y="2309022"/>
                  <a:pt x="242969" y="2305011"/>
                </a:cubicBezTo>
                <a:cubicBezTo>
                  <a:pt x="250998" y="2301000"/>
                  <a:pt x="255013" y="2296989"/>
                  <a:pt x="259028" y="2292978"/>
                </a:cubicBezTo>
                <a:cubicBezTo>
                  <a:pt x="267057" y="2288966"/>
                  <a:pt x="271072" y="2284955"/>
                  <a:pt x="275087" y="2280944"/>
                </a:cubicBezTo>
                <a:cubicBezTo>
                  <a:pt x="283116" y="2272922"/>
                  <a:pt x="287131" y="2268911"/>
                  <a:pt x="295160" y="2264900"/>
                </a:cubicBezTo>
                <a:cubicBezTo>
                  <a:pt x="299175" y="2260888"/>
                  <a:pt x="303190" y="2256877"/>
                  <a:pt x="311219" y="2252866"/>
                </a:cubicBezTo>
                <a:cubicBezTo>
                  <a:pt x="315234" y="2248855"/>
                  <a:pt x="323264" y="2244844"/>
                  <a:pt x="327278" y="2240833"/>
                </a:cubicBezTo>
                <a:cubicBezTo>
                  <a:pt x="371440" y="2216766"/>
                  <a:pt x="415602" y="2192699"/>
                  <a:pt x="463779" y="2172643"/>
                </a:cubicBezTo>
                <a:cubicBezTo>
                  <a:pt x="524000" y="2152588"/>
                  <a:pt x="588236" y="2136543"/>
                  <a:pt x="644442" y="2108465"/>
                </a:cubicBezTo>
                <a:cubicBezTo>
                  <a:pt x="873282" y="1980108"/>
                  <a:pt x="672546" y="1755484"/>
                  <a:pt x="648457" y="1574983"/>
                </a:cubicBezTo>
                <a:cubicBezTo>
                  <a:pt x="636413" y="1466682"/>
                  <a:pt x="652472" y="1354370"/>
                  <a:pt x="712693" y="1266125"/>
                </a:cubicBezTo>
                <a:cubicBezTo>
                  <a:pt x="909415" y="961278"/>
                  <a:pt x="1395198" y="1053534"/>
                  <a:pt x="1539729" y="692531"/>
                </a:cubicBezTo>
                <a:cubicBezTo>
                  <a:pt x="1632068" y="455873"/>
                  <a:pt x="1567832" y="155037"/>
                  <a:pt x="1848863" y="34703"/>
                </a:cubicBezTo>
                <a:cubicBezTo>
                  <a:pt x="1919121" y="3617"/>
                  <a:pt x="1989881" y="-4656"/>
                  <a:pt x="2060202" y="2301"/>
                </a:cubicBezTo>
                <a:close/>
              </a:path>
            </a:pathLst>
          </a:custGeom>
          <a:ln w="25400">
            <a:gradFill flip="none" rotWithShape="1">
              <a:gsLst>
                <a:gs pos="0">
                  <a:srgbClr val="F5AD14">
                    <a:lumMod val="100000"/>
                  </a:srgbClr>
                </a:gs>
                <a:gs pos="100000">
                  <a:srgbClr val="F01D06"/>
                </a:gs>
              </a:gsLst>
              <a:lin ang="2700000" scaled="1"/>
            </a:gradFill>
          </a:ln>
          <a:effec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charRg st="0" end="5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122">
                                            <p:txEl>
                                              <p:charRg st="0" end="5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122">
                                            <p:txEl>
                                              <p:charRg st="0" end="5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122">
                                            <p:txEl>
                                              <p:charRg st="0" end="5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charRg st="57" end="5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122">
                                            <p:txEl>
                                              <p:charRg st="57" end="5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122">
                                            <p:txEl>
                                              <p:charRg st="57" end="5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122">
                                            <p:txEl>
                                              <p:charRg st="57" end="5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文本框 1"/>
          <p:cNvSpPr txBox="1">
            <a:spLocks noChangeArrowheads="1"/>
          </p:cNvSpPr>
          <p:nvPr/>
        </p:nvSpPr>
        <p:spPr bwMode="auto">
          <a:xfrm>
            <a:off x="1216940" y="1283114"/>
            <a:ext cx="63325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6.</a:t>
            </a:r>
            <a:r>
              <a:rPr lang="zh-CN" altLang="en-US" sz="28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我来分一分，填一填。</a:t>
            </a:r>
          </a:p>
        </p:txBody>
      </p:sp>
      <p:pic>
        <p:nvPicPr>
          <p:cNvPr id="31746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8888" y="2912164"/>
            <a:ext cx="4809842" cy="1962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文本框 3"/>
          <p:cNvSpPr txBox="1">
            <a:spLocks noChangeArrowheads="1"/>
          </p:cNvSpPr>
          <p:nvPr/>
        </p:nvSpPr>
        <p:spPr bwMode="auto">
          <a:xfrm>
            <a:off x="977347" y="5445195"/>
            <a:ext cx="5118653" cy="459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把</a:t>
            </a:r>
            <a:r>
              <a:rPr lang="en-US" altLang="zh-CN" sz="20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6</a:t>
            </a:r>
            <a:r>
              <a:rPr lang="zh-CN" altLang="en-US" sz="20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罐饮料平均分成</a:t>
            </a:r>
            <a:r>
              <a:rPr lang="en-US" altLang="zh-CN" sz="20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r>
              <a:rPr lang="zh-CN" altLang="en-US" sz="20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份，每份（         ）罐。</a:t>
            </a:r>
          </a:p>
        </p:txBody>
      </p:sp>
      <p:sp>
        <p:nvSpPr>
          <p:cNvPr id="5" name="文本框 2"/>
          <p:cNvSpPr txBox="1">
            <a:spLocks noChangeArrowheads="1"/>
          </p:cNvSpPr>
          <p:nvPr/>
        </p:nvSpPr>
        <p:spPr bwMode="auto">
          <a:xfrm>
            <a:off x="4657792" y="5405615"/>
            <a:ext cx="5381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</a:t>
            </a:r>
          </a:p>
        </p:txBody>
      </p:sp>
      <p:sp>
        <p:nvSpPr>
          <p:cNvPr id="8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54000" y="391698"/>
            <a:ext cx="1041400" cy="424732"/>
          </a:xfrm>
        </p:spPr>
        <p:txBody>
          <a:bodyPr/>
          <a:lstStyle/>
          <a:p>
            <a:r>
              <a:rPr lang="en-US" altLang="zh-CN"/>
              <a:t>08</a:t>
            </a:r>
            <a:endParaRPr lang="zh-CN" altLang="en-US"/>
          </a:p>
        </p:txBody>
      </p:sp>
      <p:sp>
        <p:nvSpPr>
          <p:cNvPr id="9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170632" y="391698"/>
            <a:ext cx="3985567" cy="424732"/>
          </a:xfrm>
        </p:spPr>
        <p:txBody>
          <a:bodyPr/>
          <a:lstStyle/>
          <a:p>
            <a:r>
              <a:rPr lang="zh-CN" altLang="en-US"/>
              <a:t>巩固练习</a:t>
            </a:r>
          </a:p>
        </p:txBody>
      </p:sp>
      <p:pic>
        <p:nvPicPr>
          <p:cNvPr id="10" name="图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6243" y="2974038"/>
            <a:ext cx="4809843" cy="1986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文本框 3"/>
          <p:cNvSpPr txBox="1">
            <a:spLocks noChangeArrowheads="1"/>
          </p:cNvSpPr>
          <p:nvPr/>
        </p:nvSpPr>
        <p:spPr bwMode="auto">
          <a:xfrm>
            <a:off x="6580301" y="5445775"/>
            <a:ext cx="4809843" cy="459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r>
              <a:rPr lang="zh-CN" altLang="en-US"/>
              <a:t>把</a:t>
            </a:r>
            <a:r>
              <a:rPr lang="en-US" altLang="zh-CN"/>
              <a:t>12</a:t>
            </a:r>
            <a:r>
              <a:rPr lang="zh-CN" altLang="en-US"/>
              <a:t>个苹果平均分成</a:t>
            </a:r>
            <a:r>
              <a:rPr lang="en-US" altLang="zh-CN"/>
              <a:t>3</a:t>
            </a:r>
            <a:r>
              <a:rPr lang="zh-CN" altLang="en-US"/>
              <a:t>份，每份（     ）个。</a:t>
            </a:r>
          </a:p>
        </p:txBody>
      </p:sp>
      <p:sp>
        <p:nvSpPr>
          <p:cNvPr id="12" name="文本框 2"/>
          <p:cNvSpPr txBox="1">
            <a:spLocks noChangeArrowheads="1"/>
          </p:cNvSpPr>
          <p:nvPr/>
        </p:nvSpPr>
        <p:spPr bwMode="auto">
          <a:xfrm>
            <a:off x="10279244" y="5382421"/>
            <a:ext cx="5381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r>
              <a:rPr lang="en-US" altLang="zh-CN"/>
              <a:t>4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文本框 1"/>
          <p:cNvSpPr txBox="1">
            <a:spLocks noChangeArrowheads="1"/>
          </p:cNvSpPr>
          <p:nvPr/>
        </p:nvSpPr>
        <p:spPr bwMode="auto">
          <a:xfrm>
            <a:off x="1170632" y="1150005"/>
            <a:ext cx="63325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7.</a:t>
            </a:r>
            <a:r>
              <a:rPr lang="zh-CN" altLang="en-US" sz="28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分一分，画一画，填一填。</a:t>
            </a:r>
          </a:p>
        </p:txBody>
      </p:sp>
      <p:pic>
        <p:nvPicPr>
          <p:cNvPr id="33794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5292" y="2595758"/>
            <a:ext cx="4220907" cy="1972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文本框 3"/>
          <p:cNvSpPr txBox="1">
            <a:spLocks noChangeArrowheads="1"/>
          </p:cNvSpPr>
          <p:nvPr/>
        </p:nvSpPr>
        <p:spPr bwMode="auto">
          <a:xfrm>
            <a:off x="1031485" y="5290905"/>
            <a:ext cx="452449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10个△平均分成</a:t>
            </a:r>
            <a:r>
              <a:rPr lang="en-US" altLang="zh-CN" sz="20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r>
              <a:rPr lang="zh-CN" altLang="en-US" sz="20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份，每份（       ）个。</a:t>
            </a:r>
          </a:p>
        </p:txBody>
      </p:sp>
      <p:sp>
        <p:nvSpPr>
          <p:cNvPr id="5" name="文本框 2"/>
          <p:cNvSpPr txBox="1">
            <a:spLocks noChangeArrowheads="1"/>
          </p:cNvSpPr>
          <p:nvPr/>
        </p:nvSpPr>
        <p:spPr bwMode="auto">
          <a:xfrm>
            <a:off x="4265780" y="5246330"/>
            <a:ext cx="5381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5</a:t>
            </a:r>
          </a:p>
        </p:txBody>
      </p:sp>
      <p:sp>
        <p:nvSpPr>
          <p:cNvPr id="9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54000" y="391698"/>
            <a:ext cx="1041400" cy="424732"/>
          </a:xfrm>
        </p:spPr>
        <p:txBody>
          <a:bodyPr/>
          <a:lstStyle/>
          <a:p>
            <a:r>
              <a:rPr lang="en-US" altLang="zh-CN"/>
              <a:t>08</a:t>
            </a:r>
            <a:endParaRPr lang="zh-CN" altLang="en-US"/>
          </a:p>
        </p:txBody>
      </p:sp>
      <p:sp>
        <p:nvSpPr>
          <p:cNvPr id="10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170632" y="391698"/>
            <a:ext cx="3985567" cy="424732"/>
          </a:xfrm>
        </p:spPr>
        <p:txBody>
          <a:bodyPr/>
          <a:lstStyle/>
          <a:p>
            <a:r>
              <a:rPr lang="zh-CN" altLang="en-US"/>
              <a:t>巩固练习</a:t>
            </a:r>
          </a:p>
        </p:txBody>
      </p:sp>
      <p:pic>
        <p:nvPicPr>
          <p:cNvPr id="12" name="图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61509" y="2690082"/>
            <a:ext cx="4372251" cy="1924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文本框 2"/>
          <p:cNvSpPr txBox="1">
            <a:spLocks noChangeArrowheads="1"/>
          </p:cNvSpPr>
          <p:nvPr/>
        </p:nvSpPr>
        <p:spPr bwMode="auto">
          <a:xfrm>
            <a:off x="6490695" y="5290834"/>
            <a:ext cx="95869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21个○平均分成</a:t>
            </a:r>
            <a:r>
              <a:rPr lang="en-US" altLang="zh-CN">
                <a:solidFill>
                  <a:schemeClr val="tx1">
                    <a:lumMod val="85000"/>
                    <a:lumOff val="15000"/>
                  </a:schemeClr>
                </a:solidFill>
              </a:rPr>
              <a:t>3</a:t>
            </a:r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份，每份（      ）个。</a:t>
            </a:r>
          </a:p>
        </p:txBody>
      </p:sp>
      <p:sp>
        <p:nvSpPr>
          <p:cNvPr id="14" name="文本框 2"/>
          <p:cNvSpPr txBox="1">
            <a:spLocks noChangeArrowheads="1"/>
          </p:cNvSpPr>
          <p:nvPr/>
        </p:nvSpPr>
        <p:spPr bwMode="auto">
          <a:xfrm>
            <a:off x="9747291" y="5247073"/>
            <a:ext cx="5381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7</a:t>
            </a:r>
          </a:p>
        </p:txBody>
      </p:sp>
      <p:sp>
        <p:nvSpPr>
          <p:cNvPr id="15" name="文本框 1"/>
          <p:cNvSpPr txBox="1">
            <a:spLocks noChangeArrowheads="1"/>
          </p:cNvSpPr>
          <p:nvPr/>
        </p:nvSpPr>
        <p:spPr bwMode="auto">
          <a:xfrm>
            <a:off x="3451225" y="5994536"/>
            <a:ext cx="52895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请同学们自己画一画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文本框 1"/>
          <p:cNvSpPr txBox="1">
            <a:spLocks noChangeArrowheads="1"/>
          </p:cNvSpPr>
          <p:nvPr/>
        </p:nvSpPr>
        <p:spPr bwMode="auto">
          <a:xfrm>
            <a:off x="1233487" y="1131887"/>
            <a:ext cx="63325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8.</a:t>
            </a:r>
            <a:r>
              <a:rPr lang="zh-CN" altLang="en-US"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圈一圈，填一填。</a:t>
            </a:r>
          </a:p>
        </p:txBody>
      </p:sp>
      <p:sp>
        <p:nvSpPr>
          <p:cNvPr id="35843" name="文本框 3"/>
          <p:cNvSpPr txBox="1">
            <a:spLocks noChangeArrowheads="1"/>
          </p:cNvSpPr>
          <p:nvPr/>
        </p:nvSpPr>
        <p:spPr bwMode="auto">
          <a:xfrm>
            <a:off x="6771299" y="2201637"/>
            <a:ext cx="4528141" cy="1012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18朵花，平均插入</a:t>
            </a:r>
            <a:r>
              <a:rPr lang="en-US" altLang="zh-CN"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6</a:t>
            </a:r>
            <a:r>
              <a:rPr lang="zh-CN" altLang="en-US"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个花瓶里，每个花瓶里插（      ）朵花。</a:t>
            </a:r>
          </a:p>
        </p:txBody>
      </p:sp>
      <p:sp>
        <p:nvSpPr>
          <p:cNvPr id="5" name="文本框 2"/>
          <p:cNvSpPr txBox="1">
            <a:spLocks noChangeArrowheads="1"/>
          </p:cNvSpPr>
          <p:nvPr/>
        </p:nvSpPr>
        <p:spPr bwMode="auto">
          <a:xfrm>
            <a:off x="8964612" y="2719770"/>
            <a:ext cx="5381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1164006" y="2053694"/>
            <a:ext cx="5046524" cy="1441536"/>
            <a:chOff x="1960563" y="1873250"/>
            <a:chExt cx="6958012" cy="1987551"/>
          </a:xfrm>
        </p:grpSpPr>
        <p:pic>
          <p:nvPicPr>
            <p:cNvPr id="35842" name="图片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960563" y="1873250"/>
              <a:ext cx="6958012" cy="198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矩形 6"/>
            <p:cNvSpPr/>
            <p:nvPr/>
          </p:nvSpPr>
          <p:spPr>
            <a:xfrm>
              <a:off x="2919414" y="1917700"/>
              <a:ext cx="1952625" cy="935038"/>
            </a:xfrm>
            <a:prstGeom prst="rect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noProof="1">
                <a:solidFill>
                  <a:srgbClr val="FFFFFF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4872038" y="1917700"/>
              <a:ext cx="1954212" cy="935038"/>
            </a:xfrm>
            <a:prstGeom prst="rect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noProof="1">
                <a:solidFill>
                  <a:srgbClr val="FFFFFF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6826251" y="1917700"/>
              <a:ext cx="1952625" cy="935038"/>
            </a:xfrm>
            <a:prstGeom prst="rect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noProof="1">
                <a:solidFill>
                  <a:srgbClr val="FFFFFF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2919414" y="2924176"/>
              <a:ext cx="1952625" cy="936625"/>
            </a:xfrm>
            <a:prstGeom prst="rect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noProof="1">
                <a:solidFill>
                  <a:srgbClr val="FFFFFF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4872038" y="2924176"/>
              <a:ext cx="1954212" cy="936625"/>
            </a:xfrm>
            <a:prstGeom prst="rect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noProof="1">
                <a:solidFill>
                  <a:srgbClr val="FFFFFF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6826251" y="2924176"/>
              <a:ext cx="1952625" cy="936625"/>
            </a:xfrm>
            <a:prstGeom prst="rect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noProof="1">
                <a:solidFill>
                  <a:srgbClr val="FFFFFF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6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54000" y="391698"/>
            <a:ext cx="1041400" cy="424732"/>
          </a:xfrm>
        </p:spPr>
        <p:txBody>
          <a:bodyPr/>
          <a:lstStyle/>
          <a:p>
            <a:r>
              <a:rPr lang="en-US" altLang="zh-CN"/>
              <a:t>08</a:t>
            </a:r>
            <a:endParaRPr lang="zh-CN" altLang="en-US"/>
          </a:p>
        </p:txBody>
      </p:sp>
      <p:sp>
        <p:nvSpPr>
          <p:cNvPr id="17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170632" y="391698"/>
            <a:ext cx="3985567" cy="424732"/>
          </a:xfrm>
        </p:spPr>
        <p:txBody>
          <a:bodyPr/>
          <a:lstStyle/>
          <a:p>
            <a:r>
              <a:rPr lang="zh-CN" altLang="en-US"/>
              <a:t>巩固练习</a:t>
            </a:r>
          </a:p>
        </p:txBody>
      </p:sp>
      <p:sp>
        <p:nvSpPr>
          <p:cNvPr id="20" name="文本框 3"/>
          <p:cNvSpPr txBox="1">
            <a:spLocks noChangeArrowheads="1"/>
          </p:cNvSpPr>
          <p:nvPr/>
        </p:nvSpPr>
        <p:spPr bwMode="auto">
          <a:xfrm>
            <a:off x="6771299" y="4333665"/>
            <a:ext cx="4774746" cy="1012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r>
              <a:rPr lang="zh-CN" altLang="en-US"/>
              <a:t>把</a:t>
            </a:r>
            <a:r>
              <a:rPr lang="en-US" altLang="zh-CN"/>
              <a:t>14</a:t>
            </a:r>
            <a:r>
              <a:rPr lang="zh-CN" altLang="en-US"/>
              <a:t>个气球平均分给</a:t>
            </a:r>
            <a:r>
              <a:rPr lang="en-US" altLang="zh-CN"/>
              <a:t>2</a:t>
            </a:r>
            <a:r>
              <a:rPr lang="zh-CN" altLang="en-US"/>
              <a:t>个小朋友，每个小朋友分得（       ）个气球。</a:t>
            </a:r>
          </a:p>
        </p:txBody>
      </p:sp>
      <p:sp>
        <p:nvSpPr>
          <p:cNvPr id="21" name="文本框 2"/>
          <p:cNvSpPr txBox="1">
            <a:spLocks noChangeArrowheads="1"/>
          </p:cNvSpPr>
          <p:nvPr/>
        </p:nvSpPr>
        <p:spPr bwMode="auto">
          <a:xfrm>
            <a:off x="9262268" y="4840054"/>
            <a:ext cx="5381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7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1246832" y="4122351"/>
            <a:ext cx="5118840" cy="1626407"/>
            <a:chOff x="1057276" y="4093901"/>
            <a:chExt cx="7019925" cy="2230438"/>
          </a:xfrm>
        </p:grpSpPr>
        <p:pic>
          <p:nvPicPr>
            <p:cNvPr id="19" name="图片 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57276" y="4093901"/>
              <a:ext cx="7019925" cy="2230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矩形 21"/>
            <p:cNvSpPr/>
            <p:nvPr/>
          </p:nvSpPr>
          <p:spPr>
            <a:xfrm>
              <a:off x="1990726" y="4093901"/>
              <a:ext cx="5967413" cy="984250"/>
            </a:xfrm>
            <a:prstGeom prst="rect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noProof="1">
                <a:solidFill>
                  <a:srgbClr val="FFFFFF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1990726" y="5078152"/>
              <a:ext cx="5967413" cy="1141413"/>
            </a:xfrm>
            <a:prstGeom prst="rect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noProof="1">
                <a:solidFill>
                  <a:srgbClr val="FFFFFF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052114" y="1433063"/>
            <a:ext cx="5165517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sz="2800" b="1" noProof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+mn-ea"/>
              </a:rPr>
              <a:t>这节课你们都学会了哪些知识？</a:t>
            </a: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1052514" y="2074863"/>
            <a:ext cx="10055225" cy="280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42950" indent="-7429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宋体" panose="02010600030101010101" pitchFamily="2" charset="-122"/>
              <a:buAutoNum type="arabicPeriod"/>
            </a:pPr>
            <a:r>
              <a:rPr lang="zh-CN" altLang="zh-CN" sz="24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把一些物品按指定的份数平均分时，可以 1 个 1 个地分，也可以几个几个地分，直到分完为止。当被分的总数比较多时，很难一次分完，可以分几次完成。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宋体" panose="02010600030101010101" pitchFamily="2" charset="-122"/>
              <a:buAutoNum type="arabicPeriod"/>
            </a:pPr>
            <a:r>
              <a:rPr lang="zh-CN" altLang="zh-CN" sz="24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把一些物体按几个一份平均分时，可以动手分一分，也可以在图上圈一圈，最后再数一数一共分了几份。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09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/>
              <a:t>课堂小结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1868" y="4356100"/>
            <a:ext cx="3117000" cy="2281558"/>
          </a:xfrm>
          <a:custGeom>
            <a:avLst/>
            <a:gdLst>
              <a:gd name="connsiteX0" fmla="*/ 3286680 w 6358156"/>
              <a:gd name="connsiteY0" fmla="*/ 4338824 h 4713183"/>
              <a:gd name="connsiteX1" fmla="*/ 3382889 w 6358156"/>
              <a:gd name="connsiteY1" fmla="*/ 4346359 h 4713183"/>
              <a:gd name="connsiteX2" fmla="*/ 3712030 w 6358156"/>
              <a:gd name="connsiteY2" fmla="*/ 4470928 h 4713183"/>
              <a:gd name="connsiteX3" fmla="*/ 3796323 w 6358156"/>
              <a:gd name="connsiteY3" fmla="*/ 4523166 h 4713183"/>
              <a:gd name="connsiteX4" fmla="*/ 3832448 w 6358156"/>
              <a:gd name="connsiteY4" fmla="*/ 4571387 h 4713183"/>
              <a:gd name="connsiteX5" fmla="*/ 3776253 w 6358156"/>
              <a:gd name="connsiteY5" fmla="*/ 4579424 h 4713183"/>
              <a:gd name="connsiteX6" fmla="*/ 3419014 w 6358156"/>
              <a:gd name="connsiteY6" fmla="*/ 4491020 h 4713183"/>
              <a:gd name="connsiteX7" fmla="*/ 3073817 w 6358156"/>
              <a:gd name="connsiteY7" fmla="*/ 4515130 h 4713183"/>
              <a:gd name="connsiteX8" fmla="*/ 2865093 w 6358156"/>
              <a:gd name="connsiteY8" fmla="*/ 4487001 h 4713183"/>
              <a:gd name="connsiteX9" fmla="*/ 2873121 w 6358156"/>
              <a:gd name="connsiteY9" fmla="*/ 4438781 h 4713183"/>
              <a:gd name="connsiteX10" fmla="*/ 2881149 w 6358156"/>
              <a:gd name="connsiteY10" fmla="*/ 4430744 h 4713183"/>
              <a:gd name="connsiteX11" fmla="*/ 3005580 w 6358156"/>
              <a:gd name="connsiteY11" fmla="*/ 4370469 h 4713183"/>
              <a:gd name="connsiteX12" fmla="*/ 3286680 w 6358156"/>
              <a:gd name="connsiteY12" fmla="*/ 4338824 h 4713183"/>
              <a:gd name="connsiteX13" fmla="*/ 764959 w 6358156"/>
              <a:gd name="connsiteY13" fmla="*/ 3572298 h 4713183"/>
              <a:gd name="connsiteX14" fmla="*/ 1085874 w 6358156"/>
              <a:gd name="connsiteY14" fmla="*/ 3664594 h 4713183"/>
              <a:gd name="connsiteX15" fmla="*/ 1190171 w 6358156"/>
              <a:gd name="connsiteY15" fmla="*/ 3712748 h 4713183"/>
              <a:gd name="connsiteX16" fmla="*/ 1254353 w 6358156"/>
              <a:gd name="connsiteY16" fmla="*/ 3760902 h 4713183"/>
              <a:gd name="connsiteX17" fmla="*/ 1226273 w 6358156"/>
              <a:gd name="connsiteY17" fmla="*/ 3780966 h 4713183"/>
              <a:gd name="connsiteX18" fmla="*/ 917394 w 6358156"/>
              <a:gd name="connsiteY18" fmla="*/ 3728799 h 4713183"/>
              <a:gd name="connsiteX19" fmla="*/ 716822 w 6358156"/>
              <a:gd name="connsiteY19" fmla="*/ 3813069 h 4713183"/>
              <a:gd name="connsiteX20" fmla="*/ 560376 w 6358156"/>
              <a:gd name="connsiteY20" fmla="*/ 3813069 h 4713183"/>
              <a:gd name="connsiteX21" fmla="*/ 520262 w 6358156"/>
              <a:gd name="connsiteY21" fmla="*/ 3756889 h 4713183"/>
              <a:gd name="connsiteX22" fmla="*/ 520262 w 6358156"/>
              <a:gd name="connsiteY22" fmla="*/ 3748863 h 4713183"/>
              <a:gd name="connsiteX23" fmla="*/ 544331 w 6358156"/>
              <a:gd name="connsiteY23" fmla="*/ 3656568 h 4713183"/>
              <a:gd name="connsiteX24" fmla="*/ 764959 w 6358156"/>
              <a:gd name="connsiteY24" fmla="*/ 3572298 h 4713183"/>
              <a:gd name="connsiteX25" fmla="*/ 6122732 w 6358156"/>
              <a:gd name="connsiteY25" fmla="*/ 2175575 h 4713183"/>
              <a:gd name="connsiteX26" fmla="*/ 6148399 w 6358156"/>
              <a:gd name="connsiteY26" fmla="*/ 2176139 h 4713183"/>
              <a:gd name="connsiteX27" fmla="*/ 6164425 w 6358156"/>
              <a:gd name="connsiteY27" fmla="*/ 2232345 h 4713183"/>
              <a:gd name="connsiteX28" fmla="*/ 5988137 w 6358156"/>
              <a:gd name="connsiteY28" fmla="*/ 2581621 h 4713183"/>
              <a:gd name="connsiteX29" fmla="*/ 6040222 w 6358156"/>
              <a:gd name="connsiteY29" fmla="*/ 2922868 h 4713183"/>
              <a:gd name="connsiteX30" fmla="*/ 5988137 w 6358156"/>
              <a:gd name="connsiteY30" fmla="*/ 3127616 h 4713183"/>
              <a:gd name="connsiteX31" fmla="*/ 5891980 w 6358156"/>
              <a:gd name="connsiteY31" fmla="*/ 3123602 h 4713183"/>
              <a:gd name="connsiteX32" fmla="*/ 5879960 w 6358156"/>
              <a:gd name="connsiteY32" fmla="*/ 3115572 h 4713183"/>
              <a:gd name="connsiteX33" fmla="*/ 5755757 w 6358156"/>
              <a:gd name="connsiteY33" fmla="*/ 2995132 h 4713183"/>
              <a:gd name="connsiteX34" fmla="*/ 5711685 w 6358156"/>
              <a:gd name="connsiteY34" fmla="*/ 2625782 h 4713183"/>
              <a:gd name="connsiteX35" fmla="*/ 5948071 w 6358156"/>
              <a:gd name="connsiteY35" fmla="*/ 2296580 h 4713183"/>
              <a:gd name="connsiteX36" fmla="*/ 6056248 w 6358156"/>
              <a:gd name="connsiteY36" fmla="*/ 2212271 h 4713183"/>
              <a:gd name="connsiteX37" fmla="*/ 6122732 w 6358156"/>
              <a:gd name="connsiteY37" fmla="*/ 2175575 h 4713183"/>
              <a:gd name="connsiteX38" fmla="*/ 1266938 w 6358156"/>
              <a:gd name="connsiteY38" fmla="*/ 171789 h 4713183"/>
              <a:gd name="connsiteX39" fmla="*/ 1326147 w 6358156"/>
              <a:gd name="connsiteY39" fmla="*/ 194358 h 4713183"/>
              <a:gd name="connsiteX40" fmla="*/ 1338177 w 6358156"/>
              <a:gd name="connsiteY40" fmla="*/ 202382 h 4713183"/>
              <a:gd name="connsiteX41" fmla="*/ 1418375 w 6358156"/>
              <a:gd name="connsiteY41" fmla="*/ 330772 h 4713183"/>
              <a:gd name="connsiteX42" fmla="*/ 1390306 w 6358156"/>
              <a:gd name="connsiteY42" fmla="*/ 655759 h 4713183"/>
              <a:gd name="connsiteX43" fmla="*/ 1125652 w 6358156"/>
              <a:gd name="connsiteY43" fmla="*/ 892478 h 4713183"/>
              <a:gd name="connsiteX44" fmla="*/ 1021394 w 6358156"/>
              <a:gd name="connsiteY44" fmla="*/ 944637 h 4713183"/>
              <a:gd name="connsiteX45" fmla="*/ 933176 w 6358156"/>
              <a:gd name="connsiteY45" fmla="*/ 960686 h 4713183"/>
              <a:gd name="connsiteX46" fmla="*/ 929166 w 6358156"/>
              <a:gd name="connsiteY46" fmla="*/ 908527 h 4713183"/>
              <a:gd name="connsiteX47" fmla="*/ 1145701 w 6358156"/>
              <a:gd name="connsiteY47" fmla="*/ 639711 h 4713183"/>
              <a:gd name="connsiteX48" fmla="*/ 1161741 w 6358156"/>
              <a:gd name="connsiteY48" fmla="*/ 338796 h 4713183"/>
              <a:gd name="connsiteX49" fmla="*/ 1245949 w 6358156"/>
              <a:gd name="connsiteY49" fmla="*/ 174297 h 4713183"/>
              <a:gd name="connsiteX50" fmla="*/ 1266938 w 6358156"/>
              <a:gd name="connsiteY50" fmla="*/ 171789 h 4713183"/>
              <a:gd name="connsiteX51" fmla="*/ 2060202 w 6358156"/>
              <a:gd name="connsiteY51" fmla="*/ 2301 h 4713183"/>
              <a:gd name="connsiteX52" fmla="*/ 2655825 w 6358156"/>
              <a:gd name="connsiteY52" fmla="*/ 271361 h 4713183"/>
              <a:gd name="connsiteX53" fmla="*/ 3057299 w 6358156"/>
              <a:gd name="connsiteY53" fmla="*/ 359606 h 4713183"/>
              <a:gd name="connsiteX54" fmla="*/ 3466802 w 6358156"/>
              <a:gd name="connsiteY54" fmla="*/ 143004 h 4713183"/>
              <a:gd name="connsiteX55" fmla="*/ 3972658 w 6358156"/>
              <a:gd name="connsiteY55" fmla="*/ 215205 h 4713183"/>
              <a:gd name="connsiteX56" fmla="*/ 4121204 w 6358156"/>
              <a:gd name="connsiteY56" fmla="*/ 363617 h 4713183"/>
              <a:gd name="connsiteX57" fmla="*/ 4635090 w 6358156"/>
              <a:gd name="connsiteY57" fmla="*/ 367628 h 4713183"/>
              <a:gd name="connsiteX58" fmla="*/ 4803708 w 6358156"/>
              <a:gd name="connsiteY58" fmla="*/ 175093 h 4713183"/>
              <a:gd name="connsiteX59" fmla="*/ 5911776 w 6358156"/>
              <a:gd name="connsiteY59" fmla="*/ 343561 h 4713183"/>
              <a:gd name="connsiteX60" fmla="*/ 6357412 w 6358156"/>
              <a:gd name="connsiteY60" fmla="*/ 1274147 h 4713183"/>
              <a:gd name="connsiteX61" fmla="*/ 6317264 w 6358156"/>
              <a:gd name="connsiteY61" fmla="*/ 1599050 h 4713183"/>
              <a:gd name="connsiteX62" fmla="*/ 6305220 w 6358156"/>
              <a:gd name="connsiteY62" fmla="*/ 1647183 h 4713183"/>
              <a:gd name="connsiteX63" fmla="*/ 6301205 w 6358156"/>
              <a:gd name="connsiteY63" fmla="*/ 1655206 h 4713183"/>
              <a:gd name="connsiteX64" fmla="*/ 6285146 w 6358156"/>
              <a:gd name="connsiteY64" fmla="*/ 1691306 h 4713183"/>
              <a:gd name="connsiteX65" fmla="*/ 6281132 w 6358156"/>
              <a:gd name="connsiteY65" fmla="*/ 1703339 h 4713183"/>
              <a:gd name="connsiteX66" fmla="*/ 6269087 w 6358156"/>
              <a:gd name="connsiteY66" fmla="*/ 1735429 h 4713183"/>
              <a:gd name="connsiteX67" fmla="*/ 6261058 w 6358156"/>
              <a:gd name="connsiteY67" fmla="*/ 1751473 h 4713183"/>
              <a:gd name="connsiteX68" fmla="*/ 6244998 w 6358156"/>
              <a:gd name="connsiteY68" fmla="*/ 1779551 h 4713183"/>
              <a:gd name="connsiteX69" fmla="*/ 6236969 w 6358156"/>
              <a:gd name="connsiteY69" fmla="*/ 1795596 h 4713183"/>
              <a:gd name="connsiteX70" fmla="*/ 6224925 w 6358156"/>
              <a:gd name="connsiteY70" fmla="*/ 1823674 h 4713183"/>
              <a:gd name="connsiteX71" fmla="*/ 6212881 w 6358156"/>
              <a:gd name="connsiteY71" fmla="*/ 1839718 h 4713183"/>
              <a:gd name="connsiteX72" fmla="*/ 6196822 w 6358156"/>
              <a:gd name="connsiteY72" fmla="*/ 1863785 h 4713183"/>
              <a:gd name="connsiteX73" fmla="*/ 6188792 w 6358156"/>
              <a:gd name="connsiteY73" fmla="*/ 1879830 h 4713183"/>
              <a:gd name="connsiteX74" fmla="*/ 6168718 w 6358156"/>
              <a:gd name="connsiteY74" fmla="*/ 1907908 h 4713183"/>
              <a:gd name="connsiteX75" fmla="*/ 6156674 w 6358156"/>
              <a:gd name="connsiteY75" fmla="*/ 1919941 h 4713183"/>
              <a:gd name="connsiteX76" fmla="*/ 6128572 w 6358156"/>
              <a:gd name="connsiteY76" fmla="*/ 1956042 h 4713183"/>
              <a:gd name="connsiteX77" fmla="*/ 6048276 w 6358156"/>
              <a:gd name="connsiteY77" fmla="*/ 2036264 h 4713183"/>
              <a:gd name="connsiteX78" fmla="*/ 6020174 w 6358156"/>
              <a:gd name="connsiteY78" fmla="*/ 2060331 h 4713183"/>
              <a:gd name="connsiteX79" fmla="*/ 5988056 w 6358156"/>
              <a:gd name="connsiteY79" fmla="*/ 2084398 h 4713183"/>
              <a:gd name="connsiteX80" fmla="*/ 5831481 w 6358156"/>
              <a:gd name="connsiteY80" fmla="*/ 2212755 h 4713183"/>
              <a:gd name="connsiteX81" fmla="*/ 5771260 w 6358156"/>
              <a:gd name="connsiteY81" fmla="*/ 2264900 h 4713183"/>
              <a:gd name="connsiteX82" fmla="*/ 5598626 w 6358156"/>
              <a:gd name="connsiteY82" fmla="*/ 2517602 h 4713183"/>
              <a:gd name="connsiteX83" fmla="*/ 5586582 w 6358156"/>
              <a:gd name="connsiteY83" fmla="*/ 2561724 h 4713183"/>
              <a:gd name="connsiteX84" fmla="*/ 5582568 w 6358156"/>
              <a:gd name="connsiteY84" fmla="*/ 2581780 h 4713183"/>
              <a:gd name="connsiteX85" fmla="*/ 5578552 w 6358156"/>
              <a:gd name="connsiteY85" fmla="*/ 2621891 h 4713183"/>
              <a:gd name="connsiteX86" fmla="*/ 5574538 w 6358156"/>
              <a:gd name="connsiteY86" fmla="*/ 2645958 h 4713183"/>
              <a:gd name="connsiteX87" fmla="*/ 5574538 w 6358156"/>
              <a:gd name="connsiteY87" fmla="*/ 2666014 h 4713183"/>
              <a:gd name="connsiteX88" fmla="*/ 5574538 w 6358156"/>
              <a:gd name="connsiteY88" fmla="*/ 2686070 h 4713183"/>
              <a:gd name="connsiteX89" fmla="*/ 5578552 w 6358156"/>
              <a:gd name="connsiteY89" fmla="*/ 2706126 h 4713183"/>
              <a:gd name="connsiteX90" fmla="*/ 5582568 w 6358156"/>
              <a:gd name="connsiteY90" fmla="*/ 2750248 h 4713183"/>
              <a:gd name="connsiteX91" fmla="*/ 5586582 w 6358156"/>
              <a:gd name="connsiteY91" fmla="*/ 2770304 h 4713183"/>
              <a:gd name="connsiteX92" fmla="*/ 5594612 w 6358156"/>
              <a:gd name="connsiteY92" fmla="*/ 2810415 h 4713183"/>
              <a:gd name="connsiteX93" fmla="*/ 5602641 w 6358156"/>
              <a:gd name="connsiteY93" fmla="*/ 2830471 h 4713183"/>
              <a:gd name="connsiteX94" fmla="*/ 5678921 w 6358156"/>
              <a:gd name="connsiteY94" fmla="*/ 3018995 h 4713183"/>
              <a:gd name="connsiteX95" fmla="*/ 5723083 w 6358156"/>
              <a:gd name="connsiteY95" fmla="*/ 3099218 h 4713183"/>
              <a:gd name="connsiteX96" fmla="*/ 5803378 w 6358156"/>
              <a:gd name="connsiteY96" fmla="*/ 3247630 h 4713183"/>
              <a:gd name="connsiteX97" fmla="*/ 5827466 w 6358156"/>
              <a:gd name="connsiteY97" fmla="*/ 3287741 h 4713183"/>
              <a:gd name="connsiteX98" fmla="*/ 5851554 w 6358156"/>
              <a:gd name="connsiteY98" fmla="*/ 3331864 h 4713183"/>
              <a:gd name="connsiteX99" fmla="*/ 5875643 w 6358156"/>
              <a:gd name="connsiteY99" fmla="*/ 3371976 h 4713183"/>
              <a:gd name="connsiteX100" fmla="*/ 5899732 w 6358156"/>
              <a:gd name="connsiteY100" fmla="*/ 3416098 h 4713183"/>
              <a:gd name="connsiteX101" fmla="*/ 5980026 w 6358156"/>
              <a:gd name="connsiteY101" fmla="*/ 3608633 h 4713183"/>
              <a:gd name="connsiteX102" fmla="*/ 6024188 w 6358156"/>
              <a:gd name="connsiteY102" fmla="*/ 3981670 h 4713183"/>
              <a:gd name="connsiteX103" fmla="*/ 6012144 w 6358156"/>
              <a:gd name="connsiteY103" fmla="*/ 4053870 h 4713183"/>
              <a:gd name="connsiteX104" fmla="*/ 5980026 w 6358156"/>
              <a:gd name="connsiteY104" fmla="*/ 4154149 h 4713183"/>
              <a:gd name="connsiteX105" fmla="*/ 5935864 w 6358156"/>
              <a:gd name="connsiteY105" fmla="*/ 4246405 h 4713183"/>
              <a:gd name="connsiteX106" fmla="*/ 5919805 w 6358156"/>
              <a:gd name="connsiteY106" fmla="*/ 4274483 h 4713183"/>
              <a:gd name="connsiteX107" fmla="*/ 5879658 w 6358156"/>
              <a:gd name="connsiteY107" fmla="*/ 4330639 h 4713183"/>
              <a:gd name="connsiteX108" fmla="*/ 5855570 w 6358156"/>
              <a:gd name="connsiteY108" fmla="*/ 4354706 h 4713183"/>
              <a:gd name="connsiteX109" fmla="*/ 4683266 w 6358156"/>
              <a:gd name="connsiteY109" fmla="*/ 4703676 h 4713183"/>
              <a:gd name="connsiteX110" fmla="*/ 4570854 w 6358156"/>
              <a:gd name="connsiteY110" fmla="*/ 4691642 h 4713183"/>
              <a:gd name="connsiteX111" fmla="*/ 4502604 w 6358156"/>
              <a:gd name="connsiteY111" fmla="*/ 4675598 h 4713183"/>
              <a:gd name="connsiteX112" fmla="*/ 4466471 w 6358156"/>
              <a:gd name="connsiteY112" fmla="*/ 4667575 h 4713183"/>
              <a:gd name="connsiteX113" fmla="*/ 4398220 w 6358156"/>
              <a:gd name="connsiteY113" fmla="*/ 4651531 h 4713183"/>
              <a:gd name="connsiteX114" fmla="*/ 4366102 w 6358156"/>
              <a:gd name="connsiteY114" fmla="*/ 4639497 h 4713183"/>
              <a:gd name="connsiteX115" fmla="*/ 4237631 w 6358156"/>
              <a:gd name="connsiteY115" fmla="*/ 4595375 h 4713183"/>
              <a:gd name="connsiteX116" fmla="*/ 4153322 w 6358156"/>
              <a:gd name="connsiteY116" fmla="*/ 4563286 h 4713183"/>
              <a:gd name="connsiteX117" fmla="*/ 3848202 w 6358156"/>
              <a:gd name="connsiteY117" fmla="*/ 4434929 h 4713183"/>
              <a:gd name="connsiteX118" fmla="*/ 2940871 w 6358156"/>
              <a:gd name="connsiteY118" fmla="*/ 4302561 h 4713183"/>
              <a:gd name="connsiteX119" fmla="*/ 2824444 w 6358156"/>
              <a:gd name="connsiteY119" fmla="*/ 4346684 h 4713183"/>
              <a:gd name="connsiteX120" fmla="*/ 2768238 w 6358156"/>
              <a:gd name="connsiteY120" fmla="*/ 4370751 h 4713183"/>
              <a:gd name="connsiteX121" fmla="*/ 2583560 w 6358156"/>
              <a:gd name="connsiteY121" fmla="*/ 4458996 h 4713183"/>
              <a:gd name="connsiteX122" fmla="*/ 2479177 w 6358156"/>
              <a:gd name="connsiteY122" fmla="*/ 4499107 h 4713183"/>
              <a:gd name="connsiteX123" fmla="*/ 1583891 w 6358156"/>
              <a:gd name="connsiteY123" fmla="*/ 4218327 h 4713183"/>
              <a:gd name="connsiteX124" fmla="*/ 1551773 w 6358156"/>
              <a:gd name="connsiteY124" fmla="*/ 4174205 h 4713183"/>
              <a:gd name="connsiteX125" fmla="*/ 1527685 w 6358156"/>
              <a:gd name="connsiteY125" fmla="*/ 4134093 h 4713183"/>
              <a:gd name="connsiteX126" fmla="*/ 1491552 w 6358156"/>
              <a:gd name="connsiteY126" fmla="*/ 4069915 h 4713183"/>
              <a:gd name="connsiteX127" fmla="*/ 1475493 w 6358156"/>
              <a:gd name="connsiteY127" fmla="*/ 4029803 h 4713183"/>
              <a:gd name="connsiteX128" fmla="*/ 1467464 w 6358156"/>
              <a:gd name="connsiteY128" fmla="*/ 4013759 h 4713183"/>
              <a:gd name="connsiteX129" fmla="*/ 1122196 w 6358156"/>
              <a:gd name="connsiteY129" fmla="*/ 3536432 h 4713183"/>
              <a:gd name="connsiteX130" fmla="*/ 1041902 w 6358156"/>
              <a:gd name="connsiteY130" fmla="*/ 3512366 h 4713183"/>
              <a:gd name="connsiteX131" fmla="*/ 1001754 w 6358156"/>
              <a:gd name="connsiteY131" fmla="*/ 3504343 h 4713183"/>
              <a:gd name="connsiteX132" fmla="*/ 993725 w 6358156"/>
              <a:gd name="connsiteY132" fmla="*/ 3500332 h 4713183"/>
              <a:gd name="connsiteX133" fmla="*/ 792988 w 6358156"/>
              <a:gd name="connsiteY133" fmla="*/ 3484288 h 4713183"/>
              <a:gd name="connsiteX134" fmla="*/ 764884 w 6358156"/>
              <a:gd name="connsiteY134" fmla="*/ 3484288 h 4713183"/>
              <a:gd name="connsiteX135" fmla="*/ 712693 w 6358156"/>
              <a:gd name="connsiteY135" fmla="*/ 3480276 h 4713183"/>
              <a:gd name="connsiteX136" fmla="*/ 584221 w 6358156"/>
              <a:gd name="connsiteY136" fmla="*/ 3472254 h 4713183"/>
              <a:gd name="connsiteX137" fmla="*/ 387499 w 6358156"/>
              <a:gd name="connsiteY137" fmla="*/ 3424120 h 4713183"/>
              <a:gd name="connsiteX138" fmla="*/ 363411 w 6358156"/>
              <a:gd name="connsiteY138" fmla="*/ 3412087 h 4713183"/>
              <a:gd name="connsiteX139" fmla="*/ 315234 w 6358156"/>
              <a:gd name="connsiteY139" fmla="*/ 3384009 h 4713183"/>
              <a:gd name="connsiteX140" fmla="*/ 238954 w 6358156"/>
              <a:gd name="connsiteY140" fmla="*/ 3323842 h 4713183"/>
              <a:gd name="connsiteX141" fmla="*/ 202821 w 6358156"/>
              <a:gd name="connsiteY141" fmla="*/ 3287741 h 4713183"/>
              <a:gd name="connsiteX142" fmla="*/ 182748 w 6358156"/>
              <a:gd name="connsiteY142" fmla="*/ 3271697 h 4713183"/>
              <a:gd name="connsiteX143" fmla="*/ 150630 w 6358156"/>
              <a:gd name="connsiteY143" fmla="*/ 3231585 h 4713183"/>
              <a:gd name="connsiteX144" fmla="*/ 122527 w 6358156"/>
              <a:gd name="connsiteY144" fmla="*/ 3191474 h 4713183"/>
              <a:gd name="connsiteX145" fmla="*/ 90409 w 6358156"/>
              <a:gd name="connsiteY145" fmla="*/ 3143340 h 4713183"/>
              <a:gd name="connsiteX146" fmla="*/ 78365 w 6358156"/>
              <a:gd name="connsiteY146" fmla="*/ 3115262 h 4713183"/>
              <a:gd name="connsiteX147" fmla="*/ 58291 w 6358156"/>
              <a:gd name="connsiteY147" fmla="*/ 3075151 h 4713183"/>
              <a:gd name="connsiteX148" fmla="*/ 10114 w 6358156"/>
              <a:gd name="connsiteY148" fmla="*/ 2698103 h 4713183"/>
              <a:gd name="connsiteX149" fmla="*/ 22158 w 6358156"/>
              <a:gd name="connsiteY149" fmla="*/ 2657992 h 4713183"/>
              <a:gd name="connsiteX150" fmla="*/ 22158 w 6358156"/>
              <a:gd name="connsiteY150" fmla="*/ 2645958 h 4713183"/>
              <a:gd name="connsiteX151" fmla="*/ 34203 w 6358156"/>
              <a:gd name="connsiteY151" fmla="*/ 2617880 h 4713183"/>
              <a:gd name="connsiteX152" fmla="*/ 38217 w 6358156"/>
              <a:gd name="connsiteY152" fmla="*/ 2605847 h 4713183"/>
              <a:gd name="connsiteX153" fmla="*/ 46247 w 6358156"/>
              <a:gd name="connsiteY153" fmla="*/ 2577769 h 4713183"/>
              <a:gd name="connsiteX154" fmla="*/ 54276 w 6358156"/>
              <a:gd name="connsiteY154" fmla="*/ 2565735 h 4713183"/>
              <a:gd name="connsiteX155" fmla="*/ 66320 w 6358156"/>
              <a:gd name="connsiteY155" fmla="*/ 2537657 h 4713183"/>
              <a:gd name="connsiteX156" fmla="*/ 70335 w 6358156"/>
              <a:gd name="connsiteY156" fmla="*/ 2525624 h 4713183"/>
              <a:gd name="connsiteX157" fmla="*/ 90409 w 6358156"/>
              <a:gd name="connsiteY157" fmla="*/ 2489524 h 4713183"/>
              <a:gd name="connsiteX158" fmla="*/ 94424 w 6358156"/>
              <a:gd name="connsiteY158" fmla="*/ 2481501 h 4713183"/>
              <a:gd name="connsiteX159" fmla="*/ 110483 w 6358156"/>
              <a:gd name="connsiteY159" fmla="*/ 2457435 h 4713183"/>
              <a:gd name="connsiteX160" fmla="*/ 122527 w 6358156"/>
              <a:gd name="connsiteY160" fmla="*/ 2441390 h 4713183"/>
              <a:gd name="connsiteX161" fmla="*/ 134571 w 6358156"/>
              <a:gd name="connsiteY161" fmla="*/ 2421334 h 4713183"/>
              <a:gd name="connsiteX162" fmla="*/ 146615 w 6358156"/>
              <a:gd name="connsiteY162" fmla="*/ 2409301 h 4713183"/>
              <a:gd name="connsiteX163" fmla="*/ 162674 w 6358156"/>
              <a:gd name="connsiteY163" fmla="*/ 2389245 h 4713183"/>
              <a:gd name="connsiteX164" fmla="*/ 174718 w 6358156"/>
              <a:gd name="connsiteY164" fmla="*/ 2377212 h 4713183"/>
              <a:gd name="connsiteX165" fmla="*/ 194792 w 6358156"/>
              <a:gd name="connsiteY165" fmla="*/ 2353145 h 4713183"/>
              <a:gd name="connsiteX166" fmla="*/ 210851 w 6358156"/>
              <a:gd name="connsiteY166" fmla="*/ 2337100 h 4713183"/>
              <a:gd name="connsiteX167" fmla="*/ 230925 w 6358156"/>
              <a:gd name="connsiteY167" fmla="*/ 2317044 h 4713183"/>
              <a:gd name="connsiteX168" fmla="*/ 242969 w 6358156"/>
              <a:gd name="connsiteY168" fmla="*/ 2305011 h 4713183"/>
              <a:gd name="connsiteX169" fmla="*/ 259028 w 6358156"/>
              <a:gd name="connsiteY169" fmla="*/ 2292978 h 4713183"/>
              <a:gd name="connsiteX170" fmla="*/ 275087 w 6358156"/>
              <a:gd name="connsiteY170" fmla="*/ 2280944 h 4713183"/>
              <a:gd name="connsiteX171" fmla="*/ 295160 w 6358156"/>
              <a:gd name="connsiteY171" fmla="*/ 2264900 h 4713183"/>
              <a:gd name="connsiteX172" fmla="*/ 311219 w 6358156"/>
              <a:gd name="connsiteY172" fmla="*/ 2252866 h 4713183"/>
              <a:gd name="connsiteX173" fmla="*/ 327278 w 6358156"/>
              <a:gd name="connsiteY173" fmla="*/ 2240833 h 4713183"/>
              <a:gd name="connsiteX174" fmla="*/ 463779 w 6358156"/>
              <a:gd name="connsiteY174" fmla="*/ 2172643 h 4713183"/>
              <a:gd name="connsiteX175" fmla="*/ 644442 w 6358156"/>
              <a:gd name="connsiteY175" fmla="*/ 2108465 h 4713183"/>
              <a:gd name="connsiteX176" fmla="*/ 648457 w 6358156"/>
              <a:gd name="connsiteY176" fmla="*/ 1574983 h 4713183"/>
              <a:gd name="connsiteX177" fmla="*/ 712693 w 6358156"/>
              <a:gd name="connsiteY177" fmla="*/ 1266125 h 4713183"/>
              <a:gd name="connsiteX178" fmla="*/ 1539729 w 6358156"/>
              <a:gd name="connsiteY178" fmla="*/ 692531 h 4713183"/>
              <a:gd name="connsiteX179" fmla="*/ 1848863 w 6358156"/>
              <a:gd name="connsiteY179" fmla="*/ 34703 h 4713183"/>
              <a:gd name="connsiteX180" fmla="*/ 2060202 w 6358156"/>
              <a:gd name="connsiteY180" fmla="*/ 2301 h 4713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</a:cxnLst>
            <a:rect l="l" t="t" r="r" b="b"/>
            <a:pathLst>
              <a:path w="6358156" h="4713183">
                <a:moveTo>
                  <a:pt x="3286680" y="4338824"/>
                </a:moveTo>
                <a:cubicBezTo>
                  <a:pt x="3319419" y="4339829"/>
                  <a:pt x="3351781" y="4342340"/>
                  <a:pt x="3382889" y="4346359"/>
                </a:cubicBezTo>
                <a:cubicBezTo>
                  <a:pt x="3515348" y="4370469"/>
                  <a:pt x="3619710" y="4418689"/>
                  <a:pt x="3712030" y="4470928"/>
                </a:cubicBezTo>
                <a:cubicBezTo>
                  <a:pt x="3740128" y="4487001"/>
                  <a:pt x="3772239" y="4507093"/>
                  <a:pt x="3796323" y="4523166"/>
                </a:cubicBezTo>
                <a:cubicBezTo>
                  <a:pt x="3816392" y="4539240"/>
                  <a:pt x="3840476" y="4555313"/>
                  <a:pt x="3832448" y="4571387"/>
                </a:cubicBezTo>
                <a:cubicBezTo>
                  <a:pt x="3824420" y="4587460"/>
                  <a:pt x="3800337" y="4587460"/>
                  <a:pt x="3776253" y="4579424"/>
                </a:cubicBezTo>
                <a:cubicBezTo>
                  <a:pt x="3655836" y="4547277"/>
                  <a:pt x="3559501" y="4499056"/>
                  <a:pt x="3419014" y="4491020"/>
                </a:cubicBezTo>
                <a:cubicBezTo>
                  <a:pt x="3302610" y="4482983"/>
                  <a:pt x="3186207" y="4495038"/>
                  <a:pt x="3073817" y="4515130"/>
                </a:cubicBezTo>
                <a:cubicBezTo>
                  <a:pt x="3005580" y="4527185"/>
                  <a:pt x="2901218" y="4527185"/>
                  <a:pt x="2865093" y="4487001"/>
                </a:cubicBezTo>
                <a:cubicBezTo>
                  <a:pt x="2853051" y="4470928"/>
                  <a:pt x="2857065" y="4454854"/>
                  <a:pt x="2873121" y="4438781"/>
                </a:cubicBezTo>
                <a:cubicBezTo>
                  <a:pt x="2873121" y="4434763"/>
                  <a:pt x="2877135" y="4434763"/>
                  <a:pt x="2881149" y="4430744"/>
                </a:cubicBezTo>
                <a:cubicBezTo>
                  <a:pt x="2909246" y="4406634"/>
                  <a:pt x="2953399" y="4386542"/>
                  <a:pt x="3005580" y="4370469"/>
                </a:cubicBezTo>
                <a:cubicBezTo>
                  <a:pt x="3086862" y="4346358"/>
                  <a:pt x="3188465" y="4335810"/>
                  <a:pt x="3286680" y="4338824"/>
                </a:cubicBezTo>
                <a:close/>
                <a:moveTo>
                  <a:pt x="764959" y="3572298"/>
                </a:moveTo>
                <a:cubicBezTo>
                  <a:pt x="873268" y="3576311"/>
                  <a:pt x="985588" y="3616439"/>
                  <a:pt x="1085874" y="3664594"/>
                </a:cubicBezTo>
                <a:cubicBezTo>
                  <a:pt x="1121976" y="3680645"/>
                  <a:pt x="1158079" y="3696696"/>
                  <a:pt x="1190171" y="3712748"/>
                </a:cubicBezTo>
                <a:cubicBezTo>
                  <a:pt x="1214239" y="3724786"/>
                  <a:pt x="1246331" y="3740838"/>
                  <a:pt x="1254353" y="3760902"/>
                </a:cubicBezTo>
                <a:cubicBezTo>
                  <a:pt x="1262376" y="3780966"/>
                  <a:pt x="1250342" y="3784979"/>
                  <a:pt x="1226273" y="3780966"/>
                </a:cubicBezTo>
                <a:cubicBezTo>
                  <a:pt x="1121976" y="3760902"/>
                  <a:pt x="1017679" y="3720773"/>
                  <a:pt x="917394" y="3728799"/>
                </a:cubicBezTo>
                <a:cubicBezTo>
                  <a:pt x="837165" y="3740838"/>
                  <a:pt x="772982" y="3776953"/>
                  <a:pt x="716822" y="3813069"/>
                </a:cubicBezTo>
                <a:cubicBezTo>
                  <a:pt x="684731" y="3837146"/>
                  <a:pt x="616536" y="3857210"/>
                  <a:pt x="560376" y="3813069"/>
                </a:cubicBezTo>
                <a:cubicBezTo>
                  <a:pt x="540319" y="3797018"/>
                  <a:pt x="524274" y="3776953"/>
                  <a:pt x="520262" y="3756889"/>
                </a:cubicBezTo>
                <a:cubicBezTo>
                  <a:pt x="520262" y="3752876"/>
                  <a:pt x="520262" y="3748863"/>
                  <a:pt x="520262" y="3748863"/>
                </a:cubicBezTo>
                <a:cubicBezTo>
                  <a:pt x="516251" y="3712748"/>
                  <a:pt x="524274" y="3680645"/>
                  <a:pt x="544331" y="3656568"/>
                </a:cubicBezTo>
                <a:cubicBezTo>
                  <a:pt x="588456" y="3600388"/>
                  <a:pt x="672696" y="3568285"/>
                  <a:pt x="764959" y="3572298"/>
                </a:cubicBezTo>
                <a:close/>
                <a:moveTo>
                  <a:pt x="6122732" y="2175575"/>
                </a:moveTo>
                <a:cubicBezTo>
                  <a:pt x="6130870" y="2174132"/>
                  <a:pt x="6139384" y="2174132"/>
                  <a:pt x="6148399" y="2176139"/>
                </a:cubicBezTo>
                <a:cubicBezTo>
                  <a:pt x="6176444" y="2184169"/>
                  <a:pt x="6180451" y="2208257"/>
                  <a:pt x="6164425" y="2232345"/>
                </a:cubicBezTo>
                <a:cubicBezTo>
                  <a:pt x="6100320" y="2348770"/>
                  <a:pt x="6008169" y="2445122"/>
                  <a:pt x="5988137" y="2581621"/>
                </a:cubicBezTo>
                <a:cubicBezTo>
                  <a:pt x="5976117" y="2698047"/>
                  <a:pt x="6004163" y="2814472"/>
                  <a:pt x="6040222" y="2922868"/>
                </a:cubicBezTo>
                <a:cubicBezTo>
                  <a:pt x="6064261" y="2991117"/>
                  <a:pt x="6068268" y="3095499"/>
                  <a:pt x="5988137" y="3127616"/>
                </a:cubicBezTo>
                <a:cubicBezTo>
                  <a:pt x="5960091" y="3139660"/>
                  <a:pt x="5924032" y="3135646"/>
                  <a:pt x="5891980" y="3123602"/>
                </a:cubicBezTo>
                <a:cubicBezTo>
                  <a:pt x="5887973" y="3119587"/>
                  <a:pt x="5883966" y="3119587"/>
                  <a:pt x="5879960" y="3115572"/>
                </a:cubicBezTo>
                <a:cubicBezTo>
                  <a:pt x="5827875" y="3087469"/>
                  <a:pt x="5787809" y="3043308"/>
                  <a:pt x="5755757" y="2995132"/>
                </a:cubicBezTo>
                <a:cubicBezTo>
                  <a:pt x="5691652" y="2886736"/>
                  <a:pt x="5675626" y="2742208"/>
                  <a:pt x="5711685" y="2625782"/>
                </a:cubicBezTo>
                <a:cubicBezTo>
                  <a:pt x="5751750" y="2493298"/>
                  <a:pt x="5847908" y="2388917"/>
                  <a:pt x="5948071" y="2296580"/>
                </a:cubicBezTo>
                <a:cubicBezTo>
                  <a:pt x="5984130" y="2268477"/>
                  <a:pt x="6020189" y="2240374"/>
                  <a:pt x="6056248" y="2212271"/>
                </a:cubicBezTo>
                <a:cubicBezTo>
                  <a:pt x="6077283" y="2197216"/>
                  <a:pt x="6098317" y="2179903"/>
                  <a:pt x="6122732" y="2175575"/>
                </a:cubicBezTo>
                <a:close/>
                <a:moveTo>
                  <a:pt x="1266938" y="171789"/>
                </a:moveTo>
                <a:cubicBezTo>
                  <a:pt x="1287802" y="172541"/>
                  <a:pt x="1308103" y="182321"/>
                  <a:pt x="1326147" y="194358"/>
                </a:cubicBezTo>
                <a:cubicBezTo>
                  <a:pt x="1330157" y="198370"/>
                  <a:pt x="1334167" y="198370"/>
                  <a:pt x="1338177" y="202382"/>
                </a:cubicBezTo>
                <a:cubicBezTo>
                  <a:pt x="1374266" y="238492"/>
                  <a:pt x="1402335" y="282626"/>
                  <a:pt x="1418375" y="330772"/>
                </a:cubicBezTo>
                <a:cubicBezTo>
                  <a:pt x="1454464" y="435089"/>
                  <a:pt x="1442434" y="559467"/>
                  <a:pt x="1390306" y="655759"/>
                </a:cubicBezTo>
                <a:cubicBezTo>
                  <a:pt x="1334167" y="760076"/>
                  <a:pt x="1229909" y="832296"/>
                  <a:pt x="1125652" y="892478"/>
                </a:cubicBezTo>
                <a:cubicBezTo>
                  <a:pt x="1093572" y="912539"/>
                  <a:pt x="1057483" y="928588"/>
                  <a:pt x="1021394" y="944637"/>
                </a:cubicBezTo>
                <a:cubicBezTo>
                  <a:pt x="993324" y="956673"/>
                  <a:pt x="965255" y="972722"/>
                  <a:pt x="933176" y="960686"/>
                </a:cubicBezTo>
                <a:cubicBezTo>
                  <a:pt x="913126" y="948649"/>
                  <a:pt x="913126" y="928588"/>
                  <a:pt x="929166" y="908527"/>
                </a:cubicBezTo>
                <a:cubicBezTo>
                  <a:pt x="1005354" y="820259"/>
                  <a:pt x="1105602" y="756064"/>
                  <a:pt x="1145701" y="639711"/>
                </a:cubicBezTo>
                <a:cubicBezTo>
                  <a:pt x="1177780" y="543418"/>
                  <a:pt x="1173770" y="439101"/>
                  <a:pt x="1161741" y="338796"/>
                </a:cubicBezTo>
                <a:cubicBezTo>
                  <a:pt x="1157731" y="274601"/>
                  <a:pt x="1169761" y="186333"/>
                  <a:pt x="1245949" y="174297"/>
                </a:cubicBezTo>
                <a:cubicBezTo>
                  <a:pt x="1252966" y="172291"/>
                  <a:pt x="1259984" y="171538"/>
                  <a:pt x="1266938" y="171789"/>
                </a:cubicBezTo>
                <a:close/>
                <a:moveTo>
                  <a:pt x="2060202" y="2301"/>
                </a:moveTo>
                <a:cubicBezTo>
                  <a:pt x="2271164" y="23171"/>
                  <a:pt x="2478174" y="181110"/>
                  <a:pt x="2655825" y="271361"/>
                </a:cubicBezTo>
                <a:cubicBezTo>
                  <a:pt x="2780282" y="335539"/>
                  <a:pt x="2916783" y="379662"/>
                  <a:pt x="3057299" y="359606"/>
                </a:cubicBezTo>
                <a:cubicBezTo>
                  <a:pt x="3221903" y="331528"/>
                  <a:pt x="3318256" y="207182"/>
                  <a:pt x="3466802" y="143004"/>
                </a:cubicBezTo>
                <a:cubicBezTo>
                  <a:pt x="3631406" y="74815"/>
                  <a:pt x="3836157" y="94870"/>
                  <a:pt x="3972658" y="215205"/>
                </a:cubicBezTo>
                <a:cubicBezTo>
                  <a:pt x="4024850" y="263338"/>
                  <a:pt x="4064997" y="319495"/>
                  <a:pt x="4121204" y="363617"/>
                </a:cubicBezTo>
                <a:cubicBezTo>
                  <a:pt x="4261720" y="483951"/>
                  <a:pt x="4494574" y="487963"/>
                  <a:pt x="4635090" y="367628"/>
                </a:cubicBezTo>
                <a:cubicBezTo>
                  <a:pt x="4699326" y="315483"/>
                  <a:pt x="4743488" y="239272"/>
                  <a:pt x="4803708" y="175093"/>
                </a:cubicBezTo>
                <a:cubicBezTo>
                  <a:pt x="5108828" y="-133765"/>
                  <a:pt x="5642788" y="94870"/>
                  <a:pt x="5911776" y="343561"/>
                </a:cubicBezTo>
                <a:cubicBezTo>
                  <a:pt x="6168718" y="580219"/>
                  <a:pt x="6341352" y="925177"/>
                  <a:pt x="6357412" y="1274147"/>
                </a:cubicBezTo>
                <a:cubicBezTo>
                  <a:pt x="6361426" y="1382448"/>
                  <a:pt x="6349382" y="1494760"/>
                  <a:pt x="6317264" y="1599050"/>
                </a:cubicBezTo>
                <a:cubicBezTo>
                  <a:pt x="6313249" y="1615094"/>
                  <a:pt x="6309234" y="1631139"/>
                  <a:pt x="6305220" y="1647183"/>
                </a:cubicBezTo>
                <a:cubicBezTo>
                  <a:pt x="6301205" y="1647183"/>
                  <a:pt x="6301205" y="1651195"/>
                  <a:pt x="6301205" y="1655206"/>
                </a:cubicBezTo>
                <a:cubicBezTo>
                  <a:pt x="6297190" y="1667239"/>
                  <a:pt x="6293176" y="1679273"/>
                  <a:pt x="6285146" y="1691306"/>
                </a:cubicBezTo>
                <a:cubicBezTo>
                  <a:pt x="6285146" y="1695317"/>
                  <a:pt x="6285146" y="1699328"/>
                  <a:pt x="6281132" y="1703339"/>
                </a:cubicBezTo>
                <a:cubicBezTo>
                  <a:pt x="6277116" y="1715373"/>
                  <a:pt x="6273102" y="1727406"/>
                  <a:pt x="6269087" y="1735429"/>
                </a:cubicBezTo>
                <a:cubicBezTo>
                  <a:pt x="6265072" y="1739440"/>
                  <a:pt x="6265072" y="1747462"/>
                  <a:pt x="6261058" y="1751473"/>
                </a:cubicBezTo>
                <a:cubicBezTo>
                  <a:pt x="6257043" y="1759495"/>
                  <a:pt x="6253028" y="1771529"/>
                  <a:pt x="6244998" y="1779551"/>
                </a:cubicBezTo>
                <a:cubicBezTo>
                  <a:pt x="6244998" y="1783562"/>
                  <a:pt x="6240984" y="1791585"/>
                  <a:pt x="6236969" y="1795596"/>
                </a:cubicBezTo>
                <a:cubicBezTo>
                  <a:pt x="6232954" y="1803618"/>
                  <a:pt x="6228940" y="1815651"/>
                  <a:pt x="6224925" y="1823674"/>
                </a:cubicBezTo>
                <a:cubicBezTo>
                  <a:pt x="6220910" y="1827685"/>
                  <a:pt x="6216896" y="1831696"/>
                  <a:pt x="6212881" y="1839718"/>
                </a:cubicBezTo>
                <a:cubicBezTo>
                  <a:pt x="6208866" y="1847741"/>
                  <a:pt x="6200836" y="1855763"/>
                  <a:pt x="6196822" y="1863785"/>
                </a:cubicBezTo>
                <a:cubicBezTo>
                  <a:pt x="6192807" y="1867796"/>
                  <a:pt x="6188792" y="1875819"/>
                  <a:pt x="6188792" y="1879830"/>
                </a:cubicBezTo>
                <a:cubicBezTo>
                  <a:pt x="6180763" y="1887852"/>
                  <a:pt x="6172734" y="1895874"/>
                  <a:pt x="6168718" y="1907908"/>
                </a:cubicBezTo>
                <a:cubicBezTo>
                  <a:pt x="6164704" y="1911919"/>
                  <a:pt x="6160689" y="1915930"/>
                  <a:pt x="6156674" y="1919941"/>
                </a:cubicBezTo>
                <a:cubicBezTo>
                  <a:pt x="6148645" y="1931975"/>
                  <a:pt x="6136601" y="1944008"/>
                  <a:pt x="6128572" y="1956042"/>
                </a:cubicBezTo>
                <a:cubicBezTo>
                  <a:pt x="6100468" y="1984119"/>
                  <a:pt x="6076380" y="2008186"/>
                  <a:pt x="6048276" y="2036264"/>
                </a:cubicBezTo>
                <a:cubicBezTo>
                  <a:pt x="6040247" y="2044287"/>
                  <a:pt x="6028203" y="2052309"/>
                  <a:pt x="6020174" y="2060331"/>
                </a:cubicBezTo>
                <a:cubicBezTo>
                  <a:pt x="6008130" y="2068354"/>
                  <a:pt x="6000100" y="2076376"/>
                  <a:pt x="5988056" y="2084398"/>
                </a:cubicBezTo>
                <a:cubicBezTo>
                  <a:pt x="5935864" y="2128521"/>
                  <a:pt x="5883672" y="2168632"/>
                  <a:pt x="5831481" y="2212755"/>
                </a:cubicBezTo>
                <a:cubicBezTo>
                  <a:pt x="5811407" y="2228799"/>
                  <a:pt x="5791334" y="2248855"/>
                  <a:pt x="5771260" y="2264900"/>
                </a:cubicBezTo>
                <a:cubicBezTo>
                  <a:pt x="5682936" y="2349134"/>
                  <a:pt x="5626730" y="2437379"/>
                  <a:pt x="5598626" y="2517602"/>
                </a:cubicBezTo>
                <a:cubicBezTo>
                  <a:pt x="5594612" y="2533646"/>
                  <a:pt x="5590597" y="2545680"/>
                  <a:pt x="5586582" y="2561724"/>
                </a:cubicBezTo>
                <a:cubicBezTo>
                  <a:pt x="5586582" y="2569747"/>
                  <a:pt x="5582568" y="2573758"/>
                  <a:pt x="5582568" y="2581780"/>
                </a:cubicBezTo>
                <a:cubicBezTo>
                  <a:pt x="5578552" y="2597825"/>
                  <a:pt x="5578552" y="2609858"/>
                  <a:pt x="5578552" y="2621891"/>
                </a:cubicBezTo>
                <a:cubicBezTo>
                  <a:pt x="5578552" y="2629914"/>
                  <a:pt x="5574538" y="2637936"/>
                  <a:pt x="5574538" y="2645958"/>
                </a:cubicBezTo>
                <a:cubicBezTo>
                  <a:pt x="5574538" y="2649969"/>
                  <a:pt x="5574538" y="2657992"/>
                  <a:pt x="5574538" y="2666014"/>
                </a:cubicBezTo>
                <a:cubicBezTo>
                  <a:pt x="5574538" y="2674036"/>
                  <a:pt x="5574538" y="2678048"/>
                  <a:pt x="5574538" y="2686070"/>
                </a:cubicBezTo>
                <a:cubicBezTo>
                  <a:pt x="5574538" y="2694092"/>
                  <a:pt x="5578552" y="2698103"/>
                  <a:pt x="5578552" y="2706126"/>
                </a:cubicBezTo>
                <a:cubicBezTo>
                  <a:pt x="5578552" y="2722170"/>
                  <a:pt x="5578552" y="2734204"/>
                  <a:pt x="5582568" y="2750248"/>
                </a:cubicBezTo>
                <a:cubicBezTo>
                  <a:pt x="5582568" y="2754259"/>
                  <a:pt x="5586582" y="2762282"/>
                  <a:pt x="5586582" y="2770304"/>
                </a:cubicBezTo>
                <a:cubicBezTo>
                  <a:pt x="5590597" y="2782337"/>
                  <a:pt x="5590597" y="2798382"/>
                  <a:pt x="5594612" y="2810415"/>
                </a:cubicBezTo>
                <a:cubicBezTo>
                  <a:pt x="5598626" y="2818438"/>
                  <a:pt x="5598626" y="2826460"/>
                  <a:pt x="5602641" y="2830471"/>
                </a:cubicBezTo>
                <a:cubicBezTo>
                  <a:pt x="5618700" y="2894649"/>
                  <a:pt x="5646803" y="2954816"/>
                  <a:pt x="5678921" y="3018995"/>
                </a:cubicBezTo>
                <a:cubicBezTo>
                  <a:pt x="5690965" y="3047073"/>
                  <a:pt x="5707024" y="3075151"/>
                  <a:pt x="5723083" y="3099218"/>
                </a:cubicBezTo>
                <a:cubicBezTo>
                  <a:pt x="5747172" y="3151363"/>
                  <a:pt x="5775274" y="3199496"/>
                  <a:pt x="5803378" y="3247630"/>
                </a:cubicBezTo>
                <a:cubicBezTo>
                  <a:pt x="5811407" y="3259663"/>
                  <a:pt x="5819436" y="3275708"/>
                  <a:pt x="5827466" y="3287741"/>
                </a:cubicBezTo>
                <a:cubicBezTo>
                  <a:pt x="5835496" y="3303786"/>
                  <a:pt x="5843525" y="3315819"/>
                  <a:pt x="5851554" y="3331864"/>
                </a:cubicBezTo>
                <a:cubicBezTo>
                  <a:pt x="5859584" y="3343898"/>
                  <a:pt x="5867614" y="3359942"/>
                  <a:pt x="5875643" y="3371976"/>
                </a:cubicBezTo>
                <a:cubicBezTo>
                  <a:pt x="5883672" y="3388020"/>
                  <a:pt x="5891702" y="3400054"/>
                  <a:pt x="5899732" y="3416098"/>
                </a:cubicBezTo>
                <a:cubicBezTo>
                  <a:pt x="5931850" y="3480276"/>
                  <a:pt x="5959952" y="3544455"/>
                  <a:pt x="5980026" y="3608633"/>
                </a:cubicBezTo>
                <a:cubicBezTo>
                  <a:pt x="6020174" y="3745012"/>
                  <a:pt x="6036232" y="3873369"/>
                  <a:pt x="6024188" y="3981670"/>
                </a:cubicBezTo>
                <a:cubicBezTo>
                  <a:pt x="6020174" y="4005736"/>
                  <a:pt x="6016158" y="4029803"/>
                  <a:pt x="6012144" y="4053870"/>
                </a:cubicBezTo>
                <a:cubicBezTo>
                  <a:pt x="6004114" y="4089971"/>
                  <a:pt x="5992070" y="4122060"/>
                  <a:pt x="5980026" y="4154149"/>
                </a:cubicBezTo>
                <a:cubicBezTo>
                  <a:pt x="5967982" y="4186238"/>
                  <a:pt x="5951923" y="4218327"/>
                  <a:pt x="5935864" y="4246405"/>
                </a:cubicBezTo>
                <a:cubicBezTo>
                  <a:pt x="5931850" y="4254427"/>
                  <a:pt x="5923820" y="4266461"/>
                  <a:pt x="5919805" y="4274483"/>
                </a:cubicBezTo>
                <a:cubicBezTo>
                  <a:pt x="5907761" y="4294539"/>
                  <a:pt x="5891702" y="4310583"/>
                  <a:pt x="5879658" y="4330639"/>
                </a:cubicBezTo>
                <a:cubicBezTo>
                  <a:pt x="5871628" y="4338661"/>
                  <a:pt x="5863599" y="4346684"/>
                  <a:pt x="5855570" y="4354706"/>
                </a:cubicBezTo>
                <a:cubicBezTo>
                  <a:pt x="5602641" y="4639497"/>
                  <a:pt x="5108828" y="4747798"/>
                  <a:pt x="4683266" y="4703676"/>
                </a:cubicBezTo>
                <a:cubicBezTo>
                  <a:pt x="4647134" y="4699665"/>
                  <a:pt x="4606986" y="4695653"/>
                  <a:pt x="4570854" y="4691642"/>
                </a:cubicBezTo>
                <a:cubicBezTo>
                  <a:pt x="4546766" y="4687631"/>
                  <a:pt x="4522677" y="4679609"/>
                  <a:pt x="4502604" y="4675598"/>
                </a:cubicBezTo>
                <a:cubicBezTo>
                  <a:pt x="4490559" y="4675598"/>
                  <a:pt x="4478515" y="4671587"/>
                  <a:pt x="4466471" y="4667575"/>
                </a:cubicBezTo>
                <a:cubicBezTo>
                  <a:pt x="4442382" y="4663564"/>
                  <a:pt x="4422308" y="4659553"/>
                  <a:pt x="4398220" y="4651531"/>
                </a:cubicBezTo>
                <a:cubicBezTo>
                  <a:pt x="4386176" y="4647520"/>
                  <a:pt x="4378146" y="4643508"/>
                  <a:pt x="4366102" y="4639497"/>
                </a:cubicBezTo>
                <a:cubicBezTo>
                  <a:pt x="4321940" y="4627464"/>
                  <a:pt x="4281793" y="4611419"/>
                  <a:pt x="4237631" y="4595375"/>
                </a:cubicBezTo>
                <a:cubicBezTo>
                  <a:pt x="4209528" y="4587352"/>
                  <a:pt x="4181424" y="4575319"/>
                  <a:pt x="4153322" y="4563286"/>
                </a:cubicBezTo>
                <a:cubicBezTo>
                  <a:pt x="4052953" y="4523174"/>
                  <a:pt x="3948570" y="4479052"/>
                  <a:pt x="3848202" y="4434929"/>
                </a:cubicBezTo>
                <a:cubicBezTo>
                  <a:pt x="3555126" y="4318606"/>
                  <a:pt x="3250006" y="4222338"/>
                  <a:pt x="2940871" y="4302561"/>
                </a:cubicBezTo>
                <a:cubicBezTo>
                  <a:pt x="2900724" y="4314595"/>
                  <a:pt x="2860577" y="4330639"/>
                  <a:pt x="2824444" y="4346684"/>
                </a:cubicBezTo>
                <a:cubicBezTo>
                  <a:pt x="2804370" y="4354706"/>
                  <a:pt x="2784297" y="4362728"/>
                  <a:pt x="2768238" y="4370751"/>
                </a:cubicBezTo>
                <a:cubicBezTo>
                  <a:pt x="2704002" y="4402840"/>
                  <a:pt x="2647796" y="4434929"/>
                  <a:pt x="2583560" y="4458996"/>
                </a:cubicBezTo>
                <a:cubicBezTo>
                  <a:pt x="2551442" y="4475040"/>
                  <a:pt x="2515310" y="4491085"/>
                  <a:pt x="2479177" y="4499107"/>
                </a:cubicBezTo>
                <a:cubicBezTo>
                  <a:pt x="2137924" y="4607408"/>
                  <a:pt x="1788642" y="4479052"/>
                  <a:pt x="1583891" y="4218327"/>
                </a:cubicBezTo>
                <a:cubicBezTo>
                  <a:pt x="1571847" y="4202283"/>
                  <a:pt x="1563817" y="4190249"/>
                  <a:pt x="1551773" y="4174205"/>
                </a:cubicBezTo>
                <a:cubicBezTo>
                  <a:pt x="1543744" y="4162171"/>
                  <a:pt x="1535714" y="4146127"/>
                  <a:pt x="1527685" y="4134093"/>
                </a:cubicBezTo>
                <a:cubicBezTo>
                  <a:pt x="1515640" y="4114037"/>
                  <a:pt x="1503596" y="4089971"/>
                  <a:pt x="1491552" y="4069915"/>
                </a:cubicBezTo>
                <a:cubicBezTo>
                  <a:pt x="1487537" y="4057881"/>
                  <a:pt x="1479508" y="4041837"/>
                  <a:pt x="1475493" y="4029803"/>
                </a:cubicBezTo>
                <a:cubicBezTo>
                  <a:pt x="1471478" y="4025792"/>
                  <a:pt x="1471478" y="4021781"/>
                  <a:pt x="1467464" y="4013759"/>
                </a:cubicBezTo>
                <a:cubicBezTo>
                  <a:pt x="1391184" y="3825235"/>
                  <a:pt x="1326948" y="3620666"/>
                  <a:pt x="1122196" y="3536432"/>
                </a:cubicBezTo>
                <a:cubicBezTo>
                  <a:pt x="1094093" y="3528410"/>
                  <a:pt x="1070005" y="3516377"/>
                  <a:pt x="1041902" y="3512366"/>
                </a:cubicBezTo>
                <a:cubicBezTo>
                  <a:pt x="1029857" y="3508354"/>
                  <a:pt x="1013799" y="3504343"/>
                  <a:pt x="1001754" y="3504343"/>
                </a:cubicBezTo>
                <a:cubicBezTo>
                  <a:pt x="997740" y="3500332"/>
                  <a:pt x="993725" y="3500332"/>
                  <a:pt x="993725" y="3500332"/>
                </a:cubicBezTo>
                <a:cubicBezTo>
                  <a:pt x="925474" y="3488299"/>
                  <a:pt x="857223" y="3488299"/>
                  <a:pt x="792988" y="3484288"/>
                </a:cubicBezTo>
                <a:cubicBezTo>
                  <a:pt x="780943" y="3484288"/>
                  <a:pt x="772914" y="3484288"/>
                  <a:pt x="764884" y="3484288"/>
                </a:cubicBezTo>
                <a:cubicBezTo>
                  <a:pt x="748826" y="3484288"/>
                  <a:pt x="732767" y="3484288"/>
                  <a:pt x="712693" y="3480276"/>
                </a:cubicBezTo>
                <a:cubicBezTo>
                  <a:pt x="672546" y="3480276"/>
                  <a:pt x="628383" y="3480276"/>
                  <a:pt x="584221" y="3472254"/>
                </a:cubicBezTo>
                <a:cubicBezTo>
                  <a:pt x="519986" y="3464232"/>
                  <a:pt x="451735" y="3452198"/>
                  <a:pt x="387499" y="3424120"/>
                </a:cubicBezTo>
                <a:cubicBezTo>
                  <a:pt x="379470" y="3420109"/>
                  <a:pt x="371440" y="3416098"/>
                  <a:pt x="363411" y="3412087"/>
                </a:cubicBezTo>
                <a:cubicBezTo>
                  <a:pt x="347352" y="3404065"/>
                  <a:pt x="331293" y="3392031"/>
                  <a:pt x="315234" y="3384009"/>
                </a:cubicBezTo>
                <a:cubicBezTo>
                  <a:pt x="287131" y="3363953"/>
                  <a:pt x="263043" y="3343898"/>
                  <a:pt x="238954" y="3323842"/>
                </a:cubicBezTo>
                <a:cubicBezTo>
                  <a:pt x="222895" y="3311808"/>
                  <a:pt x="210851" y="3299775"/>
                  <a:pt x="202821" y="3287741"/>
                </a:cubicBezTo>
                <a:cubicBezTo>
                  <a:pt x="194792" y="3283730"/>
                  <a:pt x="190777" y="3275708"/>
                  <a:pt x="182748" y="3271697"/>
                </a:cubicBezTo>
                <a:cubicBezTo>
                  <a:pt x="174718" y="3259663"/>
                  <a:pt x="162674" y="3243619"/>
                  <a:pt x="150630" y="3231585"/>
                </a:cubicBezTo>
                <a:cubicBezTo>
                  <a:pt x="142600" y="3219552"/>
                  <a:pt x="130556" y="3207519"/>
                  <a:pt x="122527" y="3191474"/>
                </a:cubicBezTo>
                <a:cubicBezTo>
                  <a:pt x="110483" y="3175429"/>
                  <a:pt x="102453" y="3159385"/>
                  <a:pt x="90409" y="3143340"/>
                </a:cubicBezTo>
                <a:cubicBezTo>
                  <a:pt x="86394" y="3135318"/>
                  <a:pt x="82379" y="3123285"/>
                  <a:pt x="78365" y="3115262"/>
                </a:cubicBezTo>
                <a:cubicBezTo>
                  <a:pt x="70335" y="3103229"/>
                  <a:pt x="62306" y="3087184"/>
                  <a:pt x="58291" y="3075151"/>
                </a:cubicBezTo>
                <a:cubicBezTo>
                  <a:pt x="6099" y="2958828"/>
                  <a:pt x="-13974" y="2826460"/>
                  <a:pt x="10114" y="2698103"/>
                </a:cubicBezTo>
                <a:cubicBezTo>
                  <a:pt x="14129" y="2686070"/>
                  <a:pt x="18144" y="2670025"/>
                  <a:pt x="22158" y="2657992"/>
                </a:cubicBezTo>
                <a:cubicBezTo>
                  <a:pt x="22158" y="2653981"/>
                  <a:pt x="22158" y="2649969"/>
                  <a:pt x="22158" y="2645958"/>
                </a:cubicBezTo>
                <a:cubicBezTo>
                  <a:pt x="26173" y="2637936"/>
                  <a:pt x="30188" y="2625903"/>
                  <a:pt x="34203" y="2617880"/>
                </a:cubicBezTo>
                <a:cubicBezTo>
                  <a:pt x="34203" y="2613869"/>
                  <a:pt x="34203" y="2609858"/>
                  <a:pt x="38217" y="2605847"/>
                </a:cubicBezTo>
                <a:cubicBezTo>
                  <a:pt x="42232" y="2593813"/>
                  <a:pt x="42232" y="2585791"/>
                  <a:pt x="46247" y="2577769"/>
                </a:cubicBezTo>
                <a:cubicBezTo>
                  <a:pt x="50262" y="2573758"/>
                  <a:pt x="50262" y="2569747"/>
                  <a:pt x="54276" y="2565735"/>
                </a:cubicBezTo>
                <a:cubicBezTo>
                  <a:pt x="58291" y="2553702"/>
                  <a:pt x="62306" y="2545680"/>
                  <a:pt x="66320" y="2537657"/>
                </a:cubicBezTo>
                <a:cubicBezTo>
                  <a:pt x="66320" y="2533646"/>
                  <a:pt x="70335" y="2529635"/>
                  <a:pt x="70335" y="2525624"/>
                </a:cubicBezTo>
                <a:cubicBezTo>
                  <a:pt x="74350" y="2513591"/>
                  <a:pt x="82379" y="2501557"/>
                  <a:pt x="90409" y="2489524"/>
                </a:cubicBezTo>
                <a:cubicBezTo>
                  <a:pt x="90409" y="2485513"/>
                  <a:pt x="94424" y="2485513"/>
                  <a:pt x="94424" y="2481501"/>
                </a:cubicBezTo>
                <a:cubicBezTo>
                  <a:pt x="102453" y="2473479"/>
                  <a:pt x="106468" y="2465457"/>
                  <a:pt x="110483" y="2457435"/>
                </a:cubicBezTo>
                <a:cubicBezTo>
                  <a:pt x="114497" y="2449412"/>
                  <a:pt x="118512" y="2445401"/>
                  <a:pt x="122527" y="2441390"/>
                </a:cubicBezTo>
                <a:cubicBezTo>
                  <a:pt x="126542" y="2433368"/>
                  <a:pt x="130556" y="2429357"/>
                  <a:pt x="134571" y="2421334"/>
                </a:cubicBezTo>
                <a:cubicBezTo>
                  <a:pt x="138586" y="2417323"/>
                  <a:pt x="142600" y="2413312"/>
                  <a:pt x="146615" y="2409301"/>
                </a:cubicBezTo>
                <a:cubicBezTo>
                  <a:pt x="150630" y="2401279"/>
                  <a:pt x="154645" y="2397267"/>
                  <a:pt x="162674" y="2389245"/>
                </a:cubicBezTo>
                <a:cubicBezTo>
                  <a:pt x="166689" y="2385234"/>
                  <a:pt x="170704" y="2381223"/>
                  <a:pt x="174718" y="2377212"/>
                </a:cubicBezTo>
                <a:cubicBezTo>
                  <a:pt x="178733" y="2369189"/>
                  <a:pt x="186763" y="2361167"/>
                  <a:pt x="194792" y="2353145"/>
                </a:cubicBezTo>
                <a:cubicBezTo>
                  <a:pt x="198807" y="2349134"/>
                  <a:pt x="202821" y="2341111"/>
                  <a:pt x="210851" y="2337100"/>
                </a:cubicBezTo>
                <a:cubicBezTo>
                  <a:pt x="214866" y="2329078"/>
                  <a:pt x="222895" y="2325067"/>
                  <a:pt x="230925" y="2317044"/>
                </a:cubicBezTo>
                <a:cubicBezTo>
                  <a:pt x="234939" y="2313033"/>
                  <a:pt x="238954" y="2309022"/>
                  <a:pt x="242969" y="2305011"/>
                </a:cubicBezTo>
                <a:cubicBezTo>
                  <a:pt x="250998" y="2301000"/>
                  <a:pt x="255013" y="2296989"/>
                  <a:pt x="259028" y="2292978"/>
                </a:cubicBezTo>
                <a:cubicBezTo>
                  <a:pt x="267057" y="2288966"/>
                  <a:pt x="271072" y="2284955"/>
                  <a:pt x="275087" y="2280944"/>
                </a:cubicBezTo>
                <a:cubicBezTo>
                  <a:pt x="283116" y="2272922"/>
                  <a:pt x="287131" y="2268911"/>
                  <a:pt x="295160" y="2264900"/>
                </a:cubicBezTo>
                <a:cubicBezTo>
                  <a:pt x="299175" y="2260888"/>
                  <a:pt x="303190" y="2256877"/>
                  <a:pt x="311219" y="2252866"/>
                </a:cubicBezTo>
                <a:cubicBezTo>
                  <a:pt x="315234" y="2248855"/>
                  <a:pt x="323264" y="2244844"/>
                  <a:pt x="327278" y="2240833"/>
                </a:cubicBezTo>
                <a:cubicBezTo>
                  <a:pt x="371440" y="2216766"/>
                  <a:pt x="415602" y="2192699"/>
                  <a:pt x="463779" y="2172643"/>
                </a:cubicBezTo>
                <a:cubicBezTo>
                  <a:pt x="524000" y="2152588"/>
                  <a:pt x="588236" y="2136543"/>
                  <a:pt x="644442" y="2108465"/>
                </a:cubicBezTo>
                <a:cubicBezTo>
                  <a:pt x="873282" y="1980108"/>
                  <a:pt x="672546" y="1755484"/>
                  <a:pt x="648457" y="1574983"/>
                </a:cubicBezTo>
                <a:cubicBezTo>
                  <a:pt x="636413" y="1466682"/>
                  <a:pt x="652472" y="1354370"/>
                  <a:pt x="712693" y="1266125"/>
                </a:cubicBezTo>
                <a:cubicBezTo>
                  <a:pt x="909415" y="961278"/>
                  <a:pt x="1395198" y="1053534"/>
                  <a:pt x="1539729" y="692531"/>
                </a:cubicBezTo>
                <a:cubicBezTo>
                  <a:pt x="1632068" y="455873"/>
                  <a:pt x="1567832" y="155037"/>
                  <a:pt x="1848863" y="34703"/>
                </a:cubicBezTo>
                <a:cubicBezTo>
                  <a:pt x="1919121" y="3617"/>
                  <a:pt x="1989881" y="-4656"/>
                  <a:pt x="2060202" y="2301"/>
                </a:cubicBezTo>
                <a:close/>
              </a:path>
            </a:pathLst>
          </a:custGeom>
          <a:ln w="25400">
            <a:gradFill flip="none" rotWithShape="1">
              <a:gsLst>
                <a:gs pos="0">
                  <a:srgbClr val="F5AD14">
                    <a:lumMod val="100000"/>
                  </a:srgbClr>
                </a:gs>
                <a:gs pos="100000">
                  <a:srgbClr val="F01D06"/>
                </a:gs>
              </a:gsLst>
              <a:lin ang="2700000" scaled="1"/>
            </a:gradFill>
          </a:ln>
          <a:effec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759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1308" y="794362"/>
            <a:ext cx="7132776" cy="5220996"/>
          </a:xfrm>
          <a:custGeom>
            <a:avLst/>
            <a:gdLst>
              <a:gd name="connsiteX0" fmla="*/ 3286680 w 6358156"/>
              <a:gd name="connsiteY0" fmla="*/ 4338824 h 4713183"/>
              <a:gd name="connsiteX1" fmla="*/ 3382889 w 6358156"/>
              <a:gd name="connsiteY1" fmla="*/ 4346359 h 4713183"/>
              <a:gd name="connsiteX2" fmla="*/ 3712030 w 6358156"/>
              <a:gd name="connsiteY2" fmla="*/ 4470928 h 4713183"/>
              <a:gd name="connsiteX3" fmla="*/ 3796323 w 6358156"/>
              <a:gd name="connsiteY3" fmla="*/ 4523166 h 4713183"/>
              <a:gd name="connsiteX4" fmla="*/ 3832448 w 6358156"/>
              <a:gd name="connsiteY4" fmla="*/ 4571387 h 4713183"/>
              <a:gd name="connsiteX5" fmla="*/ 3776253 w 6358156"/>
              <a:gd name="connsiteY5" fmla="*/ 4579424 h 4713183"/>
              <a:gd name="connsiteX6" fmla="*/ 3419014 w 6358156"/>
              <a:gd name="connsiteY6" fmla="*/ 4491020 h 4713183"/>
              <a:gd name="connsiteX7" fmla="*/ 3073817 w 6358156"/>
              <a:gd name="connsiteY7" fmla="*/ 4515130 h 4713183"/>
              <a:gd name="connsiteX8" fmla="*/ 2865093 w 6358156"/>
              <a:gd name="connsiteY8" fmla="*/ 4487001 h 4713183"/>
              <a:gd name="connsiteX9" fmla="*/ 2873121 w 6358156"/>
              <a:gd name="connsiteY9" fmla="*/ 4438781 h 4713183"/>
              <a:gd name="connsiteX10" fmla="*/ 2881149 w 6358156"/>
              <a:gd name="connsiteY10" fmla="*/ 4430744 h 4713183"/>
              <a:gd name="connsiteX11" fmla="*/ 3005580 w 6358156"/>
              <a:gd name="connsiteY11" fmla="*/ 4370469 h 4713183"/>
              <a:gd name="connsiteX12" fmla="*/ 3286680 w 6358156"/>
              <a:gd name="connsiteY12" fmla="*/ 4338824 h 4713183"/>
              <a:gd name="connsiteX13" fmla="*/ 764959 w 6358156"/>
              <a:gd name="connsiteY13" fmla="*/ 3572298 h 4713183"/>
              <a:gd name="connsiteX14" fmla="*/ 1085874 w 6358156"/>
              <a:gd name="connsiteY14" fmla="*/ 3664594 h 4713183"/>
              <a:gd name="connsiteX15" fmla="*/ 1190171 w 6358156"/>
              <a:gd name="connsiteY15" fmla="*/ 3712748 h 4713183"/>
              <a:gd name="connsiteX16" fmla="*/ 1254353 w 6358156"/>
              <a:gd name="connsiteY16" fmla="*/ 3760902 h 4713183"/>
              <a:gd name="connsiteX17" fmla="*/ 1226273 w 6358156"/>
              <a:gd name="connsiteY17" fmla="*/ 3780966 h 4713183"/>
              <a:gd name="connsiteX18" fmla="*/ 917394 w 6358156"/>
              <a:gd name="connsiteY18" fmla="*/ 3728799 h 4713183"/>
              <a:gd name="connsiteX19" fmla="*/ 716822 w 6358156"/>
              <a:gd name="connsiteY19" fmla="*/ 3813069 h 4713183"/>
              <a:gd name="connsiteX20" fmla="*/ 560376 w 6358156"/>
              <a:gd name="connsiteY20" fmla="*/ 3813069 h 4713183"/>
              <a:gd name="connsiteX21" fmla="*/ 520262 w 6358156"/>
              <a:gd name="connsiteY21" fmla="*/ 3756889 h 4713183"/>
              <a:gd name="connsiteX22" fmla="*/ 520262 w 6358156"/>
              <a:gd name="connsiteY22" fmla="*/ 3748863 h 4713183"/>
              <a:gd name="connsiteX23" fmla="*/ 544331 w 6358156"/>
              <a:gd name="connsiteY23" fmla="*/ 3656568 h 4713183"/>
              <a:gd name="connsiteX24" fmla="*/ 764959 w 6358156"/>
              <a:gd name="connsiteY24" fmla="*/ 3572298 h 4713183"/>
              <a:gd name="connsiteX25" fmla="*/ 6122732 w 6358156"/>
              <a:gd name="connsiteY25" fmla="*/ 2175575 h 4713183"/>
              <a:gd name="connsiteX26" fmla="*/ 6148399 w 6358156"/>
              <a:gd name="connsiteY26" fmla="*/ 2176139 h 4713183"/>
              <a:gd name="connsiteX27" fmla="*/ 6164425 w 6358156"/>
              <a:gd name="connsiteY27" fmla="*/ 2232345 h 4713183"/>
              <a:gd name="connsiteX28" fmla="*/ 5988137 w 6358156"/>
              <a:gd name="connsiteY28" fmla="*/ 2581621 h 4713183"/>
              <a:gd name="connsiteX29" fmla="*/ 6040222 w 6358156"/>
              <a:gd name="connsiteY29" fmla="*/ 2922868 h 4713183"/>
              <a:gd name="connsiteX30" fmla="*/ 5988137 w 6358156"/>
              <a:gd name="connsiteY30" fmla="*/ 3127616 h 4713183"/>
              <a:gd name="connsiteX31" fmla="*/ 5891980 w 6358156"/>
              <a:gd name="connsiteY31" fmla="*/ 3123602 h 4713183"/>
              <a:gd name="connsiteX32" fmla="*/ 5879960 w 6358156"/>
              <a:gd name="connsiteY32" fmla="*/ 3115572 h 4713183"/>
              <a:gd name="connsiteX33" fmla="*/ 5755757 w 6358156"/>
              <a:gd name="connsiteY33" fmla="*/ 2995132 h 4713183"/>
              <a:gd name="connsiteX34" fmla="*/ 5711685 w 6358156"/>
              <a:gd name="connsiteY34" fmla="*/ 2625782 h 4713183"/>
              <a:gd name="connsiteX35" fmla="*/ 5948071 w 6358156"/>
              <a:gd name="connsiteY35" fmla="*/ 2296580 h 4713183"/>
              <a:gd name="connsiteX36" fmla="*/ 6056248 w 6358156"/>
              <a:gd name="connsiteY36" fmla="*/ 2212271 h 4713183"/>
              <a:gd name="connsiteX37" fmla="*/ 6122732 w 6358156"/>
              <a:gd name="connsiteY37" fmla="*/ 2175575 h 4713183"/>
              <a:gd name="connsiteX38" fmla="*/ 1266938 w 6358156"/>
              <a:gd name="connsiteY38" fmla="*/ 171789 h 4713183"/>
              <a:gd name="connsiteX39" fmla="*/ 1326147 w 6358156"/>
              <a:gd name="connsiteY39" fmla="*/ 194358 h 4713183"/>
              <a:gd name="connsiteX40" fmla="*/ 1338177 w 6358156"/>
              <a:gd name="connsiteY40" fmla="*/ 202382 h 4713183"/>
              <a:gd name="connsiteX41" fmla="*/ 1418375 w 6358156"/>
              <a:gd name="connsiteY41" fmla="*/ 330772 h 4713183"/>
              <a:gd name="connsiteX42" fmla="*/ 1390306 w 6358156"/>
              <a:gd name="connsiteY42" fmla="*/ 655759 h 4713183"/>
              <a:gd name="connsiteX43" fmla="*/ 1125652 w 6358156"/>
              <a:gd name="connsiteY43" fmla="*/ 892478 h 4713183"/>
              <a:gd name="connsiteX44" fmla="*/ 1021394 w 6358156"/>
              <a:gd name="connsiteY44" fmla="*/ 944637 h 4713183"/>
              <a:gd name="connsiteX45" fmla="*/ 933176 w 6358156"/>
              <a:gd name="connsiteY45" fmla="*/ 960686 h 4713183"/>
              <a:gd name="connsiteX46" fmla="*/ 929166 w 6358156"/>
              <a:gd name="connsiteY46" fmla="*/ 908527 h 4713183"/>
              <a:gd name="connsiteX47" fmla="*/ 1145701 w 6358156"/>
              <a:gd name="connsiteY47" fmla="*/ 639711 h 4713183"/>
              <a:gd name="connsiteX48" fmla="*/ 1161741 w 6358156"/>
              <a:gd name="connsiteY48" fmla="*/ 338796 h 4713183"/>
              <a:gd name="connsiteX49" fmla="*/ 1245949 w 6358156"/>
              <a:gd name="connsiteY49" fmla="*/ 174297 h 4713183"/>
              <a:gd name="connsiteX50" fmla="*/ 1266938 w 6358156"/>
              <a:gd name="connsiteY50" fmla="*/ 171789 h 4713183"/>
              <a:gd name="connsiteX51" fmla="*/ 2060202 w 6358156"/>
              <a:gd name="connsiteY51" fmla="*/ 2301 h 4713183"/>
              <a:gd name="connsiteX52" fmla="*/ 2655825 w 6358156"/>
              <a:gd name="connsiteY52" fmla="*/ 271361 h 4713183"/>
              <a:gd name="connsiteX53" fmla="*/ 3057299 w 6358156"/>
              <a:gd name="connsiteY53" fmla="*/ 359606 h 4713183"/>
              <a:gd name="connsiteX54" fmla="*/ 3466802 w 6358156"/>
              <a:gd name="connsiteY54" fmla="*/ 143004 h 4713183"/>
              <a:gd name="connsiteX55" fmla="*/ 3972658 w 6358156"/>
              <a:gd name="connsiteY55" fmla="*/ 215205 h 4713183"/>
              <a:gd name="connsiteX56" fmla="*/ 4121204 w 6358156"/>
              <a:gd name="connsiteY56" fmla="*/ 363617 h 4713183"/>
              <a:gd name="connsiteX57" fmla="*/ 4635090 w 6358156"/>
              <a:gd name="connsiteY57" fmla="*/ 367628 h 4713183"/>
              <a:gd name="connsiteX58" fmla="*/ 4803708 w 6358156"/>
              <a:gd name="connsiteY58" fmla="*/ 175093 h 4713183"/>
              <a:gd name="connsiteX59" fmla="*/ 5911776 w 6358156"/>
              <a:gd name="connsiteY59" fmla="*/ 343561 h 4713183"/>
              <a:gd name="connsiteX60" fmla="*/ 6357412 w 6358156"/>
              <a:gd name="connsiteY60" fmla="*/ 1274147 h 4713183"/>
              <a:gd name="connsiteX61" fmla="*/ 6317264 w 6358156"/>
              <a:gd name="connsiteY61" fmla="*/ 1599050 h 4713183"/>
              <a:gd name="connsiteX62" fmla="*/ 6305220 w 6358156"/>
              <a:gd name="connsiteY62" fmla="*/ 1647183 h 4713183"/>
              <a:gd name="connsiteX63" fmla="*/ 6301205 w 6358156"/>
              <a:gd name="connsiteY63" fmla="*/ 1655206 h 4713183"/>
              <a:gd name="connsiteX64" fmla="*/ 6285146 w 6358156"/>
              <a:gd name="connsiteY64" fmla="*/ 1691306 h 4713183"/>
              <a:gd name="connsiteX65" fmla="*/ 6281132 w 6358156"/>
              <a:gd name="connsiteY65" fmla="*/ 1703339 h 4713183"/>
              <a:gd name="connsiteX66" fmla="*/ 6269087 w 6358156"/>
              <a:gd name="connsiteY66" fmla="*/ 1735429 h 4713183"/>
              <a:gd name="connsiteX67" fmla="*/ 6261058 w 6358156"/>
              <a:gd name="connsiteY67" fmla="*/ 1751473 h 4713183"/>
              <a:gd name="connsiteX68" fmla="*/ 6244998 w 6358156"/>
              <a:gd name="connsiteY68" fmla="*/ 1779551 h 4713183"/>
              <a:gd name="connsiteX69" fmla="*/ 6236969 w 6358156"/>
              <a:gd name="connsiteY69" fmla="*/ 1795596 h 4713183"/>
              <a:gd name="connsiteX70" fmla="*/ 6224925 w 6358156"/>
              <a:gd name="connsiteY70" fmla="*/ 1823674 h 4713183"/>
              <a:gd name="connsiteX71" fmla="*/ 6212881 w 6358156"/>
              <a:gd name="connsiteY71" fmla="*/ 1839718 h 4713183"/>
              <a:gd name="connsiteX72" fmla="*/ 6196822 w 6358156"/>
              <a:gd name="connsiteY72" fmla="*/ 1863785 h 4713183"/>
              <a:gd name="connsiteX73" fmla="*/ 6188792 w 6358156"/>
              <a:gd name="connsiteY73" fmla="*/ 1879830 h 4713183"/>
              <a:gd name="connsiteX74" fmla="*/ 6168718 w 6358156"/>
              <a:gd name="connsiteY74" fmla="*/ 1907908 h 4713183"/>
              <a:gd name="connsiteX75" fmla="*/ 6156674 w 6358156"/>
              <a:gd name="connsiteY75" fmla="*/ 1919941 h 4713183"/>
              <a:gd name="connsiteX76" fmla="*/ 6128572 w 6358156"/>
              <a:gd name="connsiteY76" fmla="*/ 1956042 h 4713183"/>
              <a:gd name="connsiteX77" fmla="*/ 6048276 w 6358156"/>
              <a:gd name="connsiteY77" fmla="*/ 2036264 h 4713183"/>
              <a:gd name="connsiteX78" fmla="*/ 6020174 w 6358156"/>
              <a:gd name="connsiteY78" fmla="*/ 2060331 h 4713183"/>
              <a:gd name="connsiteX79" fmla="*/ 5988056 w 6358156"/>
              <a:gd name="connsiteY79" fmla="*/ 2084398 h 4713183"/>
              <a:gd name="connsiteX80" fmla="*/ 5831481 w 6358156"/>
              <a:gd name="connsiteY80" fmla="*/ 2212755 h 4713183"/>
              <a:gd name="connsiteX81" fmla="*/ 5771260 w 6358156"/>
              <a:gd name="connsiteY81" fmla="*/ 2264900 h 4713183"/>
              <a:gd name="connsiteX82" fmla="*/ 5598626 w 6358156"/>
              <a:gd name="connsiteY82" fmla="*/ 2517602 h 4713183"/>
              <a:gd name="connsiteX83" fmla="*/ 5586582 w 6358156"/>
              <a:gd name="connsiteY83" fmla="*/ 2561724 h 4713183"/>
              <a:gd name="connsiteX84" fmla="*/ 5582568 w 6358156"/>
              <a:gd name="connsiteY84" fmla="*/ 2581780 h 4713183"/>
              <a:gd name="connsiteX85" fmla="*/ 5578552 w 6358156"/>
              <a:gd name="connsiteY85" fmla="*/ 2621891 h 4713183"/>
              <a:gd name="connsiteX86" fmla="*/ 5574538 w 6358156"/>
              <a:gd name="connsiteY86" fmla="*/ 2645958 h 4713183"/>
              <a:gd name="connsiteX87" fmla="*/ 5574538 w 6358156"/>
              <a:gd name="connsiteY87" fmla="*/ 2666014 h 4713183"/>
              <a:gd name="connsiteX88" fmla="*/ 5574538 w 6358156"/>
              <a:gd name="connsiteY88" fmla="*/ 2686070 h 4713183"/>
              <a:gd name="connsiteX89" fmla="*/ 5578552 w 6358156"/>
              <a:gd name="connsiteY89" fmla="*/ 2706126 h 4713183"/>
              <a:gd name="connsiteX90" fmla="*/ 5582568 w 6358156"/>
              <a:gd name="connsiteY90" fmla="*/ 2750248 h 4713183"/>
              <a:gd name="connsiteX91" fmla="*/ 5586582 w 6358156"/>
              <a:gd name="connsiteY91" fmla="*/ 2770304 h 4713183"/>
              <a:gd name="connsiteX92" fmla="*/ 5594612 w 6358156"/>
              <a:gd name="connsiteY92" fmla="*/ 2810415 h 4713183"/>
              <a:gd name="connsiteX93" fmla="*/ 5602641 w 6358156"/>
              <a:gd name="connsiteY93" fmla="*/ 2830471 h 4713183"/>
              <a:gd name="connsiteX94" fmla="*/ 5678921 w 6358156"/>
              <a:gd name="connsiteY94" fmla="*/ 3018995 h 4713183"/>
              <a:gd name="connsiteX95" fmla="*/ 5723083 w 6358156"/>
              <a:gd name="connsiteY95" fmla="*/ 3099218 h 4713183"/>
              <a:gd name="connsiteX96" fmla="*/ 5803378 w 6358156"/>
              <a:gd name="connsiteY96" fmla="*/ 3247630 h 4713183"/>
              <a:gd name="connsiteX97" fmla="*/ 5827466 w 6358156"/>
              <a:gd name="connsiteY97" fmla="*/ 3287741 h 4713183"/>
              <a:gd name="connsiteX98" fmla="*/ 5851554 w 6358156"/>
              <a:gd name="connsiteY98" fmla="*/ 3331864 h 4713183"/>
              <a:gd name="connsiteX99" fmla="*/ 5875643 w 6358156"/>
              <a:gd name="connsiteY99" fmla="*/ 3371976 h 4713183"/>
              <a:gd name="connsiteX100" fmla="*/ 5899732 w 6358156"/>
              <a:gd name="connsiteY100" fmla="*/ 3416098 h 4713183"/>
              <a:gd name="connsiteX101" fmla="*/ 5980026 w 6358156"/>
              <a:gd name="connsiteY101" fmla="*/ 3608633 h 4713183"/>
              <a:gd name="connsiteX102" fmla="*/ 6024188 w 6358156"/>
              <a:gd name="connsiteY102" fmla="*/ 3981670 h 4713183"/>
              <a:gd name="connsiteX103" fmla="*/ 6012144 w 6358156"/>
              <a:gd name="connsiteY103" fmla="*/ 4053870 h 4713183"/>
              <a:gd name="connsiteX104" fmla="*/ 5980026 w 6358156"/>
              <a:gd name="connsiteY104" fmla="*/ 4154149 h 4713183"/>
              <a:gd name="connsiteX105" fmla="*/ 5935864 w 6358156"/>
              <a:gd name="connsiteY105" fmla="*/ 4246405 h 4713183"/>
              <a:gd name="connsiteX106" fmla="*/ 5919805 w 6358156"/>
              <a:gd name="connsiteY106" fmla="*/ 4274483 h 4713183"/>
              <a:gd name="connsiteX107" fmla="*/ 5879658 w 6358156"/>
              <a:gd name="connsiteY107" fmla="*/ 4330639 h 4713183"/>
              <a:gd name="connsiteX108" fmla="*/ 5855570 w 6358156"/>
              <a:gd name="connsiteY108" fmla="*/ 4354706 h 4713183"/>
              <a:gd name="connsiteX109" fmla="*/ 4683266 w 6358156"/>
              <a:gd name="connsiteY109" fmla="*/ 4703676 h 4713183"/>
              <a:gd name="connsiteX110" fmla="*/ 4570854 w 6358156"/>
              <a:gd name="connsiteY110" fmla="*/ 4691642 h 4713183"/>
              <a:gd name="connsiteX111" fmla="*/ 4502604 w 6358156"/>
              <a:gd name="connsiteY111" fmla="*/ 4675598 h 4713183"/>
              <a:gd name="connsiteX112" fmla="*/ 4466471 w 6358156"/>
              <a:gd name="connsiteY112" fmla="*/ 4667575 h 4713183"/>
              <a:gd name="connsiteX113" fmla="*/ 4398220 w 6358156"/>
              <a:gd name="connsiteY113" fmla="*/ 4651531 h 4713183"/>
              <a:gd name="connsiteX114" fmla="*/ 4366102 w 6358156"/>
              <a:gd name="connsiteY114" fmla="*/ 4639497 h 4713183"/>
              <a:gd name="connsiteX115" fmla="*/ 4237631 w 6358156"/>
              <a:gd name="connsiteY115" fmla="*/ 4595375 h 4713183"/>
              <a:gd name="connsiteX116" fmla="*/ 4153322 w 6358156"/>
              <a:gd name="connsiteY116" fmla="*/ 4563286 h 4713183"/>
              <a:gd name="connsiteX117" fmla="*/ 3848202 w 6358156"/>
              <a:gd name="connsiteY117" fmla="*/ 4434929 h 4713183"/>
              <a:gd name="connsiteX118" fmla="*/ 2940871 w 6358156"/>
              <a:gd name="connsiteY118" fmla="*/ 4302561 h 4713183"/>
              <a:gd name="connsiteX119" fmla="*/ 2824444 w 6358156"/>
              <a:gd name="connsiteY119" fmla="*/ 4346684 h 4713183"/>
              <a:gd name="connsiteX120" fmla="*/ 2768238 w 6358156"/>
              <a:gd name="connsiteY120" fmla="*/ 4370751 h 4713183"/>
              <a:gd name="connsiteX121" fmla="*/ 2583560 w 6358156"/>
              <a:gd name="connsiteY121" fmla="*/ 4458996 h 4713183"/>
              <a:gd name="connsiteX122" fmla="*/ 2479177 w 6358156"/>
              <a:gd name="connsiteY122" fmla="*/ 4499107 h 4713183"/>
              <a:gd name="connsiteX123" fmla="*/ 1583891 w 6358156"/>
              <a:gd name="connsiteY123" fmla="*/ 4218327 h 4713183"/>
              <a:gd name="connsiteX124" fmla="*/ 1551773 w 6358156"/>
              <a:gd name="connsiteY124" fmla="*/ 4174205 h 4713183"/>
              <a:gd name="connsiteX125" fmla="*/ 1527685 w 6358156"/>
              <a:gd name="connsiteY125" fmla="*/ 4134093 h 4713183"/>
              <a:gd name="connsiteX126" fmla="*/ 1491552 w 6358156"/>
              <a:gd name="connsiteY126" fmla="*/ 4069915 h 4713183"/>
              <a:gd name="connsiteX127" fmla="*/ 1475493 w 6358156"/>
              <a:gd name="connsiteY127" fmla="*/ 4029803 h 4713183"/>
              <a:gd name="connsiteX128" fmla="*/ 1467464 w 6358156"/>
              <a:gd name="connsiteY128" fmla="*/ 4013759 h 4713183"/>
              <a:gd name="connsiteX129" fmla="*/ 1122196 w 6358156"/>
              <a:gd name="connsiteY129" fmla="*/ 3536432 h 4713183"/>
              <a:gd name="connsiteX130" fmla="*/ 1041902 w 6358156"/>
              <a:gd name="connsiteY130" fmla="*/ 3512366 h 4713183"/>
              <a:gd name="connsiteX131" fmla="*/ 1001754 w 6358156"/>
              <a:gd name="connsiteY131" fmla="*/ 3504343 h 4713183"/>
              <a:gd name="connsiteX132" fmla="*/ 993725 w 6358156"/>
              <a:gd name="connsiteY132" fmla="*/ 3500332 h 4713183"/>
              <a:gd name="connsiteX133" fmla="*/ 792988 w 6358156"/>
              <a:gd name="connsiteY133" fmla="*/ 3484288 h 4713183"/>
              <a:gd name="connsiteX134" fmla="*/ 764884 w 6358156"/>
              <a:gd name="connsiteY134" fmla="*/ 3484288 h 4713183"/>
              <a:gd name="connsiteX135" fmla="*/ 712693 w 6358156"/>
              <a:gd name="connsiteY135" fmla="*/ 3480276 h 4713183"/>
              <a:gd name="connsiteX136" fmla="*/ 584221 w 6358156"/>
              <a:gd name="connsiteY136" fmla="*/ 3472254 h 4713183"/>
              <a:gd name="connsiteX137" fmla="*/ 387499 w 6358156"/>
              <a:gd name="connsiteY137" fmla="*/ 3424120 h 4713183"/>
              <a:gd name="connsiteX138" fmla="*/ 363411 w 6358156"/>
              <a:gd name="connsiteY138" fmla="*/ 3412087 h 4713183"/>
              <a:gd name="connsiteX139" fmla="*/ 315234 w 6358156"/>
              <a:gd name="connsiteY139" fmla="*/ 3384009 h 4713183"/>
              <a:gd name="connsiteX140" fmla="*/ 238954 w 6358156"/>
              <a:gd name="connsiteY140" fmla="*/ 3323842 h 4713183"/>
              <a:gd name="connsiteX141" fmla="*/ 202821 w 6358156"/>
              <a:gd name="connsiteY141" fmla="*/ 3287741 h 4713183"/>
              <a:gd name="connsiteX142" fmla="*/ 182748 w 6358156"/>
              <a:gd name="connsiteY142" fmla="*/ 3271697 h 4713183"/>
              <a:gd name="connsiteX143" fmla="*/ 150630 w 6358156"/>
              <a:gd name="connsiteY143" fmla="*/ 3231585 h 4713183"/>
              <a:gd name="connsiteX144" fmla="*/ 122527 w 6358156"/>
              <a:gd name="connsiteY144" fmla="*/ 3191474 h 4713183"/>
              <a:gd name="connsiteX145" fmla="*/ 90409 w 6358156"/>
              <a:gd name="connsiteY145" fmla="*/ 3143340 h 4713183"/>
              <a:gd name="connsiteX146" fmla="*/ 78365 w 6358156"/>
              <a:gd name="connsiteY146" fmla="*/ 3115262 h 4713183"/>
              <a:gd name="connsiteX147" fmla="*/ 58291 w 6358156"/>
              <a:gd name="connsiteY147" fmla="*/ 3075151 h 4713183"/>
              <a:gd name="connsiteX148" fmla="*/ 10114 w 6358156"/>
              <a:gd name="connsiteY148" fmla="*/ 2698103 h 4713183"/>
              <a:gd name="connsiteX149" fmla="*/ 22158 w 6358156"/>
              <a:gd name="connsiteY149" fmla="*/ 2657992 h 4713183"/>
              <a:gd name="connsiteX150" fmla="*/ 22158 w 6358156"/>
              <a:gd name="connsiteY150" fmla="*/ 2645958 h 4713183"/>
              <a:gd name="connsiteX151" fmla="*/ 34203 w 6358156"/>
              <a:gd name="connsiteY151" fmla="*/ 2617880 h 4713183"/>
              <a:gd name="connsiteX152" fmla="*/ 38217 w 6358156"/>
              <a:gd name="connsiteY152" fmla="*/ 2605847 h 4713183"/>
              <a:gd name="connsiteX153" fmla="*/ 46247 w 6358156"/>
              <a:gd name="connsiteY153" fmla="*/ 2577769 h 4713183"/>
              <a:gd name="connsiteX154" fmla="*/ 54276 w 6358156"/>
              <a:gd name="connsiteY154" fmla="*/ 2565735 h 4713183"/>
              <a:gd name="connsiteX155" fmla="*/ 66320 w 6358156"/>
              <a:gd name="connsiteY155" fmla="*/ 2537657 h 4713183"/>
              <a:gd name="connsiteX156" fmla="*/ 70335 w 6358156"/>
              <a:gd name="connsiteY156" fmla="*/ 2525624 h 4713183"/>
              <a:gd name="connsiteX157" fmla="*/ 90409 w 6358156"/>
              <a:gd name="connsiteY157" fmla="*/ 2489524 h 4713183"/>
              <a:gd name="connsiteX158" fmla="*/ 94424 w 6358156"/>
              <a:gd name="connsiteY158" fmla="*/ 2481501 h 4713183"/>
              <a:gd name="connsiteX159" fmla="*/ 110483 w 6358156"/>
              <a:gd name="connsiteY159" fmla="*/ 2457435 h 4713183"/>
              <a:gd name="connsiteX160" fmla="*/ 122527 w 6358156"/>
              <a:gd name="connsiteY160" fmla="*/ 2441390 h 4713183"/>
              <a:gd name="connsiteX161" fmla="*/ 134571 w 6358156"/>
              <a:gd name="connsiteY161" fmla="*/ 2421334 h 4713183"/>
              <a:gd name="connsiteX162" fmla="*/ 146615 w 6358156"/>
              <a:gd name="connsiteY162" fmla="*/ 2409301 h 4713183"/>
              <a:gd name="connsiteX163" fmla="*/ 162674 w 6358156"/>
              <a:gd name="connsiteY163" fmla="*/ 2389245 h 4713183"/>
              <a:gd name="connsiteX164" fmla="*/ 174718 w 6358156"/>
              <a:gd name="connsiteY164" fmla="*/ 2377212 h 4713183"/>
              <a:gd name="connsiteX165" fmla="*/ 194792 w 6358156"/>
              <a:gd name="connsiteY165" fmla="*/ 2353145 h 4713183"/>
              <a:gd name="connsiteX166" fmla="*/ 210851 w 6358156"/>
              <a:gd name="connsiteY166" fmla="*/ 2337100 h 4713183"/>
              <a:gd name="connsiteX167" fmla="*/ 230925 w 6358156"/>
              <a:gd name="connsiteY167" fmla="*/ 2317044 h 4713183"/>
              <a:gd name="connsiteX168" fmla="*/ 242969 w 6358156"/>
              <a:gd name="connsiteY168" fmla="*/ 2305011 h 4713183"/>
              <a:gd name="connsiteX169" fmla="*/ 259028 w 6358156"/>
              <a:gd name="connsiteY169" fmla="*/ 2292978 h 4713183"/>
              <a:gd name="connsiteX170" fmla="*/ 275087 w 6358156"/>
              <a:gd name="connsiteY170" fmla="*/ 2280944 h 4713183"/>
              <a:gd name="connsiteX171" fmla="*/ 295160 w 6358156"/>
              <a:gd name="connsiteY171" fmla="*/ 2264900 h 4713183"/>
              <a:gd name="connsiteX172" fmla="*/ 311219 w 6358156"/>
              <a:gd name="connsiteY172" fmla="*/ 2252866 h 4713183"/>
              <a:gd name="connsiteX173" fmla="*/ 327278 w 6358156"/>
              <a:gd name="connsiteY173" fmla="*/ 2240833 h 4713183"/>
              <a:gd name="connsiteX174" fmla="*/ 463779 w 6358156"/>
              <a:gd name="connsiteY174" fmla="*/ 2172643 h 4713183"/>
              <a:gd name="connsiteX175" fmla="*/ 644442 w 6358156"/>
              <a:gd name="connsiteY175" fmla="*/ 2108465 h 4713183"/>
              <a:gd name="connsiteX176" fmla="*/ 648457 w 6358156"/>
              <a:gd name="connsiteY176" fmla="*/ 1574983 h 4713183"/>
              <a:gd name="connsiteX177" fmla="*/ 712693 w 6358156"/>
              <a:gd name="connsiteY177" fmla="*/ 1266125 h 4713183"/>
              <a:gd name="connsiteX178" fmla="*/ 1539729 w 6358156"/>
              <a:gd name="connsiteY178" fmla="*/ 692531 h 4713183"/>
              <a:gd name="connsiteX179" fmla="*/ 1848863 w 6358156"/>
              <a:gd name="connsiteY179" fmla="*/ 34703 h 4713183"/>
              <a:gd name="connsiteX180" fmla="*/ 2060202 w 6358156"/>
              <a:gd name="connsiteY180" fmla="*/ 2301 h 4713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</a:cxnLst>
            <a:rect l="l" t="t" r="r" b="b"/>
            <a:pathLst>
              <a:path w="6358156" h="4713183">
                <a:moveTo>
                  <a:pt x="3286680" y="4338824"/>
                </a:moveTo>
                <a:cubicBezTo>
                  <a:pt x="3319419" y="4339829"/>
                  <a:pt x="3351781" y="4342340"/>
                  <a:pt x="3382889" y="4346359"/>
                </a:cubicBezTo>
                <a:cubicBezTo>
                  <a:pt x="3515348" y="4370469"/>
                  <a:pt x="3619710" y="4418689"/>
                  <a:pt x="3712030" y="4470928"/>
                </a:cubicBezTo>
                <a:cubicBezTo>
                  <a:pt x="3740128" y="4487001"/>
                  <a:pt x="3772239" y="4507093"/>
                  <a:pt x="3796323" y="4523166"/>
                </a:cubicBezTo>
                <a:cubicBezTo>
                  <a:pt x="3816392" y="4539240"/>
                  <a:pt x="3840476" y="4555313"/>
                  <a:pt x="3832448" y="4571387"/>
                </a:cubicBezTo>
                <a:cubicBezTo>
                  <a:pt x="3824420" y="4587460"/>
                  <a:pt x="3800337" y="4587460"/>
                  <a:pt x="3776253" y="4579424"/>
                </a:cubicBezTo>
                <a:cubicBezTo>
                  <a:pt x="3655836" y="4547277"/>
                  <a:pt x="3559501" y="4499056"/>
                  <a:pt x="3419014" y="4491020"/>
                </a:cubicBezTo>
                <a:cubicBezTo>
                  <a:pt x="3302610" y="4482983"/>
                  <a:pt x="3186207" y="4495038"/>
                  <a:pt x="3073817" y="4515130"/>
                </a:cubicBezTo>
                <a:cubicBezTo>
                  <a:pt x="3005580" y="4527185"/>
                  <a:pt x="2901218" y="4527185"/>
                  <a:pt x="2865093" y="4487001"/>
                </a:cubicBezTo>
                <a:cubicBezTo>
                  <a:pt x="2853051" y="4470928"/>
                  <a:pt x="2857065" y="4454854"/>
                  <a:pt x="2873121" y="4438781"/>
                </a:cubicBezTo>
                <a:cubicBezTo>
                  <a:pt x="2873121" y="4434763"/>
                  <a:pt x="2877135" y="4434763"/>
                  <a:pt x="2881149" y="4430744"/>
                </a:cubicBezTo>
                <a:cubicBezTo>
                  <a:pt x="2909246" y="4406634"/>
                  <a:pt x="2953399" y="4386542"/>
                  <a:pt x="3005580" y="4370469"/>
                </a:cubicBezTo>
                <a:cubicBezTo>
                  <a:pt x="3086862" y="4346358"/>
                  <a:pt x="3188465" y="4335810"/>
                  <a:pt x="3286680" y="4338824"/>
                </a:cubicBezTo>
                <a:close/>
                <a:moveTo>
                  <a:pt x="764959" y="3572298"/>
                </a:moveTo>
                <a:cubicBezTo>
                  <a:pt x="873268" y="3576311"/>
                  <a:pt x="985588" y="3616439"/>
                  <a:pt x="1085874" y="3664594"/>
                </a:cubicBezTo>
                <a:cubicBezTo>
                  <a:pt x="1121976" y="3680645"/>
                  <a:pt x="1158079" y="3696696"/>
                  <a:pt x="1190171" y="3712748"/>
                </a:cubicBezTo>
                <a:cubicBezTo>
                  <a:pt x="1214239" y="3724786"/>
                  <a:pt x="1246331" y="3740838"/>
                  <a:pt x="1254353" y="3760902"/>
                </a:cubicBezTo>
                <a:cubicBezTo>
                  <a:pt x="1262376" y="3780966"/>
                  <a:pt x="1250342" y="3784979"/>
                  <a:pt x="1226273" y="3780966"/>
                </a:cubicBezTo>
                <a:cubicBezTo>
                  <a:pt x="1121976" y="3760902"/>
                  <a:pt x="1017679" y="3720773"/>
                  <a:pt x="917394" y="3728799"/>
                </a:cubicBezTo>
                <a:cubicBezTo>
                  <a:pt x="837165" y="3740838"/>
                  <a:pt x="772982" y="3776953"/>
                  <a:pt x="716822" y="3813069"/>
                </a:cubicBezTo>
                <a:cubicBezTo>
                  <a:pt x="684731" y="3837146"/>
                  <a:pt x="616536" y="3857210"/>
                  <a:pt x="560376" y="3813069"/>
                </a:cubicBezTo>
                <a:cubicBezTo>
                  <a:pt x="540319" y="3797018"/>
                  <a:pt x="524274" y="3776953"/>
                  <a:pt x="520262" y="3756889"/>
                </a:cubicBezTo>
                <a:cubicBezTo>
                  <a:pt x="520262" y="3752876"/>
                  <a:pt x="520262" y="3748863"/>
                  <a:pt x="520262" y="3748863"/>
                </a:cubicBezTo>
                <a:cubicBezTo>
                  <a:pt x="516251" y="3712748"/>
                  <a:pt x="524274" y="3680645"/>
                  <a:pt x="544331" y="3656568"/>
                </a:cubicBezTo>
                <a:cubicBezTo>
                  <a:pt x="588456" y="3600388"/>
                  <a:pt x="672696" y="3568285"/>
                  <a:pt x="764959" y="3572298"/>
                </a:cubicBezTo>
                <a:close/>
                <a:moveTo>
                  <a:pt x="6122732" y="2175575"/>
                </a:moveTo>
                <a:cubicBezTo>
                  <a:pt x="6130870" y="2174132"/>
                  <a:pt x="6139384" y="2174132"/>
                  <a:pt x="6148399" y="2176139"/>
                </a:cubicBezTo>
                <a:cubicBezTo>
                  <a:pt x="6176444" y="2184169"/>
                  <a:pt x="6180451" y="2208257"/>
                  <a:pt x="6164425" y="2232345"/>
                </a:cubicBezTo>
                <a:cubicBezTo>
                  <a:pt x="6100320" y="2348770"/>
                  <a:pt x="6008169" y="2445122"/>
                  <a:pt x="5988137" y="2581621"/>
                </a:cubicBezTo>
                <a:cubicBezTo>
                  <a:pt x="5976117" y="2698047"/>
                  <a:pt x="6004163" y="2814472"/>
                  <a:pt x="6040222" y="2922868"/>
                </a:cubicBezTo>
                <a:cubicBezTo>
                  <a:pt x="6064261" y="2991117"/>
                  <a:pt x="6068268" y="3095499"/>
                  <a:pt x="5988137" y="3127616"/>
                </a:cubicBezTo>
                <a:cubicBezTo>
                  <a:pt x="5960091" y="3139660"/>
                  <a:pt x="5924032" y="3135646"/>
                  <a:pt x="5891980" y="3123602"/>
                </a:cubicBezTo>
                <a:cubicBezTo>
                  <a:pt x="5887973" y="3119587"/>
                  <a:pt x="5883966" y="3119587"/>
                  <a:pt x="5879960" y="3115572"/>
                </a:cubicBezTo>
                <a:cubicBezTo>
                  <a:pt x="5827875" y="3087469"/>
                  <a:pt x="5787809" y="3043308"/>
                  <a:pt x="5755757" y="2995132"/>
                </a:cubicBezTo>
                <a:cubicBezTo>
                  <a:pt x="5691652" y="2886736"/>
                  <a:pt x="5675626" y="2742208"/>
                  <a:pt x="5711685" y="2625782"/>
                </a:cubicBezTo>
                <a:cubicBezTo>
                  <a:pt x="5751750" y="2493298"/>
                  <a:pt x="5847908" y="2388917"/>
                  <a:pt x="5948071" y="2296580"/>
                </a:cubicBezTo>
                <a:cubicBezTo>
                  <a:pt x="5984130" y="2268477"/>
                  <a:pt x="6020189" y="2240374"/>
                  <a:pt x="6056248" y="2212271"/>
                </a:cubicBezTo>
                <a:cubicBezTo>
                  <a:pt x="6077283" y="2197216"/>
                  <a:pt x="6098317" y="2179903"/>
                  <a:pt x="6122732" y="2175575"/>
                </a:cubicBezTo>
                <a:close/>
                <a:moveTo>
                  <a:pt x="1266938" y="171789"/>
                </a:moveTo>
                <a:cubicBezTo>
                  <a:pt x="1287802" y="172541"/>
                  <a:pt x="1308103" y="182321"/>
                  <a:pt x="1326147" y="194358"/>
                </a:cubicBezTo>
                <a:cubicBezTo>
                  <a:pt x="1330157" y="198370"/>
                  <a:pt x="1334167" y="198370"/>
                  <a:pt x="1338177" y="202382"/>
                </a:cubicBezTo>
                <a:cubicBezTo>
                  <a:pt x="1374266" y="238492"/>
                  <a:pt x="1402335" y="282626"/>
                  <a:pt x="1418375" y="330772"/>
                </a:cubicBezTo>
                <a:cubicBezTo>
                  <a:pt x="1454464" y="435089"/>
                  <a:pt x="1442434" y="559467"/>
                  <a:pt x="1390306" y="655759"/>
                </a:cubicBezTo>
                <a:cubicBezTo>
                  <a:pt x="1334167" y="760076"/>
                  <a:pt x="1229909" y="832296"/>
                  <a:pt x="1125652" y="892478"/>
                </a:cubicBezTo>
                <a:cubicBezTo>
                  <a:pt x="1093572" y="912539"/>
                  <a:pt x="1057483" y="928588"/>
                  <a:pt x="1021394" y="944637"/>
                </a:cubicBezTo>
                <a:cubicBezTo>
                  <a:pt x="993324" y="956673"/>
                  <a:pt x="965255" y="972722"/>
                  <a:pt x="933176" y="960686"/>
                </a:cubicBezTo>
                <a:cubicBezTo>
                  <a:pt x="913126" y="948649"/>
                  <a:pt x="913126" y="928588"/>
                  <a:pt x="929166" y="908527"/>
                </a:cubicBezTo>
                <a:cubicBezTo>
                  <a:pt x="1005354" y="820259"/>
                  <a:pt x="1105602" y="756064"/>
                  <a:pt x="1145701" y="639711"/>
                </a:cubicBezTo>
                <a:cubicBezTo>
                  <a:pt x="1177780" y="543418"/>
                  <a:pt x="1173770" y="439101"/>
                  <a:pt x="1161741" y="338796"/>
                </a:cubicBezTo>
                <a:cubicBezTo>
                  <a:pt x="1157731" y="274601"/>
                  <a:pt x="1169761" y="186333"/>
                  <a:pt x="1245949" y="174297"/>
                </a:cubicBezTo>
                <a:cubicBezTo>
                  <a:pt x="1252966" y="172291"/>
                  <a:pt x="1259984" y="171538"/>
                  <a:pt x="1266938" y="171789"/>
                </a:cubicBezTo>
                <a:close/>
                <a:moveTo>
                  <a:pt x="2060202" y="2301"/>
                </a:moveTo>
                <a:cubicBezTo>
                  <a:pt x="2271164" y="23171"/>
                  <a:pt x="2478174" y="181110"/>
                  <a:pt x="2655825" y="271361"/>
                </a:cubicBezTo>
                <a:cubicBezTo>
                  <a:pt x="2780282" y="335539"/>
                  <a:pt x="2916783" y="379662"/>
                  <a:pt x="3057299" y="359606"/>
                </a:cubicBezTo>
                <a:cubicBezTo>
                  <a:pt x="3221903" y="331528"/>
                  <a:pt x="3318256" y="207182"/>
                  <a:pt x="3466802" y="143004"/>
                </a:cubicBezTo>
                <a:cubicBezTo>
                  <a:pt x="3631406" y="74815"/>
                  <a:pt x="3836157" y="94870"/>
                  <a:pt x="3972658" y="215205"/>
                </a:cubicBezTo>
                <a:cubicBezTo>
                  <a:pt x="4024850" y="263338"/>
                  <a:pt x="4064997" y="319495"/>
                  <a:pt x="4121204" y="363617"/>
                </a:cubicBezTo>
                <a:cubicBezTo>
                  <a:pt x="4261720" y="483951"/>
                  <a:pt x="4494574" y="487963"/>
                  <a:pt x="4635090" y="367628"/>
                </a:cubicBezTo>
                <a:cubicBezTo>
                  <a:pt x="4699326" y="315483"/>
                  <a:pt x="4743488" y="239272"/>
                  <a:pt x="4803708" y="175093"/>
                </a:cubicBezTo>
                <a:cubicBezTo>
                  <a:pt x="5108828" y="-133765"/>
                  <a:pt x="5642788" y="94870"/>
                  <a:pt x="5911776" y="343561"/>
                </a:cubicBezTo>
                <a:cubicBezTo>
                  <a:pt x="6168718" y="580219"/>
                  <a:pt x="6341352" y="925177"/>
                  <a:pt x="6357412" y="1274147"/>
                </a:cubicBezTo>
                <a:cubicBezTo>
                  <a:pt x="6361426" y="1382448"/>
                  <a:pt x="6349382" y="1494760"/>
                  <a:pt x="6317264" y="1599050"/>
                </a:cubicBezTo>
                <a:cubicBezTo>
                  <a:pt x="6313249" y="1615094"/>
                  <a:pt x="6309234" y="1631139"/>
                  <a:pt x="6305220" y="1647183"/>
                </a:cubicBezTo>
                <a:cubicBezTo>
                  <a:pt x="6301205" y="1647183"/>
                  <a:pt x="6301205" y="1651195"/>
                  <a:pt x="6301205" y="1655206"/>
                </a:cubicBezTo>
                <a:cubicBezTo>
                  <a:pt x="6297190" y="1667239"/>
                  <a:pt x="6293176" y="1679273"/>
                  <a:pt x="6285146" y="1691306"/>
                </a:cubicBezTo>
                <a:cubicBezTo>
                  <a:pt x="6285146" y="1695317"/>
                  <a:pt x="6285146" y="1699328"/>
                  <a:pt x="6281132" y="1703339"/>
                </a:cubicBezTo>
                <a:cubicBezTo>
                  <a:pt x="6277116" y="1715373"/>
                  <a:pt x="6273102" y="1727406"/>
                  <a:pt x="6269087" y="1735429"/>
                </a:cubicBezTo>
                <a:cubicBezTo>
                  <a:pt x="6265072" y="1739440"/>
                  <a:pt x="6265072" y="1747462"/>
                  <a:pt x="6261058" y="1751473"/>
                </a:cubicBezTo>
                <a:cubicBezTo>
                  <a:pt x="6257043" y="1759495"/>
                  <a:pt x="6253028" y="1771529"/>
                  <a:pt x="6244998" y="1779551"/>
                </a:cubicBezTo>
                <a:cubicBezTo>
                  <a:pt x="6244998" y="1783562"/>
                  <a:pt x="6240984" y="1791585"/>
                  <a:pt x="6236969" y="1795596"/>
                </a:cubicBezTo>
                <a:cubicBezTo>
                  <a:pt x="6232954" y="1803618"/>
                  <a:pt x="6228940" y="1815651"/>
                  <a:pt x="6224925" y="1823674"/>
                </a:cubicBezTo>
                <a:cubicBezTo>
                  <a:pt x="6220910" y="1827685"/>
                  <a:pt x="6216896" y="1831696"/>
                  <a:pt x="6212881" y="1839718"/>
                </a:cubicBezTo>
                <a:cubicBezTo>
                  <a:pt x="6208866" y="1847741"/>
                  <a:pt x="6200836" y="1855763"/>
                  <a:pt x="6196822" y="1863785"/>
                </a:cubicBezTo>
                <a:cubicBezTo>
                  <a:pt x="6192807" y="1867796"/>
                  <a:pt x="6188792" y="1875819"/>
                  <a:pt x="6188792" y="1879830"/>
                </a:cubicBezTo>
                <a:cubicBezTo>
                  <a:pt x="6180763" y="1887852"/>
                  <a:pt x="6172734" y="1895874"/>
                  <a:pt x="6168718" y="1907908"/>
                </a:cubicBezTo>
                <a:cubicBezTo>
                  <a:pt x="6164704" y="1911919"/>
                  <a:pt x="6160689" y="1915930"/>
                  <a:pt x="6156674" y="1919941"/>
                </a:cubicBezTo>
                <a:cubicBezTo>
                  <a:pt x="6148645" y="1931975"/>
                  <a:pt x="6136601" y="1944008"/>
                  <a:pt x="6128572" y="1956042"/>
                </a:cubicBezTo>
                <a:cubicBezTo>
                  <a:pt x="6100468" y="1984119"/>
                  <a:pt x="6076380" y="2008186"/>
                  <a:pt x="6048276" y="2036264"/>
                </a:cubicBezTo>
                <a:cubicBezTo>
                  <a:pt x="6040247" y="2044287"/>
                  <a:pt x="6028203" y="2052309"/>
                  <a:pt x="6020174" y="2060331"/>
                </a:cubicBezTo>
                <a:cubicBezTo>
                  <a:pt x="6008130" y="2068354"/>
                  <a:pt x="6000100" y="2076376"/>
                  <a:pt x="5988056" y="2084398"/>
                </a:cubicBezTo>
                <a:cubicBezTo>
                  <a:pt x="5935864" y="2128521"/>
                  <a:pt x="5883672" y="2168632"/>
                  <a:pt x="5831481" y="2212755"/>
                </a:cubicBezTo>
                <a:cubicBezTo>
                  <a:pt x="5811407" y="2228799"/>
                  <a:pt x="5791334" y="2248855"/>
                  <a:pt x="5771260" y="2264900"/>
                </a:cubicBezTo>
                <a:cubicBezTo>
                  <a:pt x="5682936" y="2349134"/>
                  <a:pt x="5626730" y="2437379"/>
                  <a:pt x="5598626" y="2517602"/>
                </a:cubicBezTo>
                <a:cubicBezTo>
                  <a:pt x="5594612" y="2533646"/>
                  <a:pt x="5590597" y="2545680"/>
                  <a:pt x="5586582" y="2561724"/>
                </a:cubicBezTo>
                <a:cubicBezTo>
                  <a:pt x="5586582" y="2569747"/>
                  <a:pt x="5582568" y="2573758"/>
                  <a:pt x="5582568" y="2581780"/>
                </a:cubicBezTo>
                <a:cubicBezTo>
                  <a:pt x="5578552" y="2597825"/>
                  <a:pt x="5578552" y="2609858"/>
                  <a:pt x="5578552" y="2621891"/>
                </a:cubicBezTo>
                <a:cubicBezTo>
                  <a:pt x="5578552" y="2629914"/>
                  <a:pt x="5574538" y="2637936"/>
                  <a:pt x="5574538" y="2645958"/>
                </a:cubicBezTo>
                <a:cubicBezTo>
                  <a:pt x="5574538" y="2649969"/>
                  <a:pt x="5574538" y="2657992"/>
                  <a:pt x="5574538" y="2666014"/>
                </a:cubicBezTo>
                <a:cubicBezTo>
                  <a:pt x="5574538" y="2674036"/>
                  <a:pt x="5574538" y="2678048"/>
                  <a:pt x="5574538" y="2686070"/>
                </a:cubicBezTo>
                <a:cubicBezTo>
                  <a:pt x="5574538" y="2694092"/>
                  <a:pt x="5578552" y="2698103"/>
                  <a:pt x="5578552" y="2706126"/>
                </a:cubicBezTo>
                <a:cubicBezTo>
                  <a:pt x="5578552" y="2722170"/>
                  <a:pt x="5578552" y="2734204"/>
                  <a:pt x="5582568" y="2750248"/>
                </a:cubicBezTo>
                <a:cubicBezTo>
                  <a:pt x="5582568" y="2754259"/>
                  <a:pt x="5586582" y="2762282"/>
                  <a:pt x="5586582" y="2770304"/>
                </a:cubicBezTo>
                <a:cubicBezTo>
                  <a:pt x="5590597" y="2782337"/>
                  <a:pt x="5590597" y="2798382"/>
                  <a:pt x="5594612" y="2810415"/>
                </a:cubicBezTo>
                <a:cubicBezTo>
                  <a:pt x="5598626" y="2818438"/>
                  <a:pt x="5598626" y="2826460"/>
                  <a:pt x="5602641" y="2830471"/>
                </a:cubicBezTo>
                <a:cubicBezTo>
                  <a:pt x="5618700" y="2894649"/>
                  <a:pt x="5646803" y="2954816"/>
                  <a:pt x="5678921" y="3018995"/>
                </a:cubicBezTo>
                <a:cubicBezTo>
                  <a:pt x="5690965" y="3047073"/>
                  <a:pt x="5707024" y="3075151"/>
                  <a:pt x="5723083" y="3099218"/>
                </a:cubicBezTo>
                <a:cubicBezTo>
                  <a:pt x="5747172" y="3151363"/>
                  <a:pt x="5775274" y="3199496"/>
                  <a:pt x="5803378" y="3247630"/>
                </a:cubicBezTo>
                <a:cubicBezTo>
                  <a:pt x="5811407" y="3259663"/>
                  <a:pt x="5819436" y="3275708"/>
                  <a:pt x="5827466" y="3287741"/>
                </a:cubicBezTo>
                <a:cubicBezTo>
                  <a:pt x="5835496" y="3303786"/>
                  <a:pt x="5843525" y="3315819"/>
                  <a:pt x="5851554" y="3331864"/>
                </a:cubicBezTo>
                <a:cubicBezTo>
                  <a:pt x="5859584" y="3343898"/>
                  <a:pt x="5867614" y="3359942"/>
                  <a:pt x="5875643" y="3371976"/>
                </a:cubicBezTo>
                <a:cubicBezTo>
                  <a:pt x="5883672" y="3388020"/>
                  <a:pt x="5891702" y="3400054"/>
                  <a:pt x="5899732" y="3416098"/>
                </a:cubicBezTo>
                <a:cubicBezTo>
                  <a:pt x="5931850" y="3480276"/>
                  <a:pt x="5959952" y="3544455"/>
                  <a:pt x="5980026" y="3608633"/>
                </a:cubicBezTo>
                <a:cubicBezTo>
                  <a:pt x="6020174" y="3745012"/>
                  <a:pt x="6036232" y="3873369"/>
                  <a:pt x="6024188" y="3981670"/>
                </a:cubicBezTo>
                <a:cubicBezTo>
                  <a:pt x="6020174" y="4005736"/>
                  <a:pt x="6016158" y="4029803"/>
                  <a:pt x="6012144" y="4053870"/>
                </a:cubicBezTo>
                <a:cubicBezTo>
                  <a:pt x="6004114" y="4089971"/>
                  <a:pt x="5992070" y="4122060"/>
                  <a:pt x="5980026" y="4154149"/>
                </a:cubicBezTo>
                <a:cubicBezTo>
                  <a:pt x="5967982" y="4186238"/>
                  <a:pt x="5951923" y="4218327"/>
                  <a:pt x="5935864" y="4246405"/>
                </a:cubicBezTo>
                <a:cubicBezTo>
                  <a:pt x="5931850" y="4254427"/>
                  <a:pt x="5923820" y="4266461"/>
                  <a:pt x="5919805" y="4274483"/>
                </a:cubicBezTo>
                <a:cubicBezTo>
                  <a:pt x="5907761" y="4294539"/>
                  <a:pt x="5891702" y="4310583"/>
                  <a:pt x="5879658" y="4330639"/>
                </a:cubicBezTo>
                <a:cubicBezTo>
                  <a:pt x="5871628" y="4338661"/>
                  <a:pt x="5863599" y="4346684"/>
                  <a:pt x="5855570" y="4354706"/>
                </a:cubicBezTo>
                <a:cubicBezTo>
                  <a:pt x="5602641" y="4639497"/>
                  <a:pt x="5108828" y="4747798"/>
                  <a:pt x="4683266" y="4703676"/>
                </a:cubicBezTo>
                <a:cubicBezTo>
                  <a:pt x="4647134" y="4699665"/>
                  <a:pt x="4606986" y="4695653"/>
                  <a:pt x="4570854" y="4691642"/>
                </a:cubicBezTo>
                <a:cubicBezTo>
                  <a:pt x="4546766" y="4687631"/>
                  <a:pt x="4522677" y="4679609"/>
                  <a:pt x="4502604" y="4675598"/>
                </a:cubicBezTo>
                <a:cubicBezTo>
                  <a:pt x="4490559" y="4675598"/>
                  <a:pt x="4478515" y="4671587"/>
                  <a:pt x="4466471" y="4667575"/>
                </a:cubicBezTo>
                <a:cubicBezTo>
                  <a:pt x="4442382" y="4663564"/>
                  <a:pt x="4422308" y="4659553"/>
                  <a:pt x="4398220" y="4651531"/>
                </a:cubicBezTo>
                <a:cubicBezTo>
                  <a:pt x="4386176" y="4647520"/>
                  <a:pt x="4378146" y="4643508"/>
                  <a:pt x="4366102" y="4639497"/>
                </a:cubicBezTo>
                <a:cubicBezTo>
                  <a:pt x="4321940" y="4627464"/>
                  <a:pt x="4281793" y="4611419"/>
                  <a:pt x="4237631" y="4595375"/>
                </a:cubicBezTo>
                <a:cubicBezTo>
                  <a:pt x="4209528" y="4587352"/>
                  <a:pt x="4181424" y="4575319"/>
                  <a:pt x="4153322" y="4563286"/>
                </a:cubicBezTo>
                <a:cubicBezTo>
                  <a:pt x="4052953" y="4523174"/>
                  <a:pt x="3948570" y="4479052"/>
                  <a:pt x="3848202" y="4434929"/>
                </a:cubicBezTo>
                <a:cubicBezTo>
                  <a:pt x="3555126" y="4318606"/>
                  <a:pt x="3250006" y="4222338"/>
                  <a:pt x="2940871" y="4302561"/>
                </a:cubicBezTo>
                <a:cubicBezTo>
                  <a:pt x="2900724" y="4314595"/>
                  <a:pt x="2860577" y="4330639"/>
                  <a:pt x="2824444" y="4346684"/>
                </a:cubicBezTo>
                <a:cubicBezTo>
                  <a:pt x="2804370" y="4354706"/>
                  <a:pt x="2784297" y="4362728"/>
                  <a:pt x="2768238" y="4370751"/>
                </a:cubicBezTo>
                <a:cubicBezTo>
                  <a:pt x="2704002" y="4402840"/>
                  <a:pt x="2647796" y="4434929"/>
                  <a:pt x="2583560" y="4458996"/>
                </a:cubicBezTo>
                <a:cubicBezTo>
                  <a:pt x="2551442" y="4475040"/>
                  <a:pt x="2515310" y="4491085"/>
                  <a:pt x="2479177" y="4499107"/>
                </a:cubicBezTo>
                <a:cubicBezTo>
                  <a:pt x="2137924" y="4607408"/>
                  <a:pt x="1788642" y="4479052"/>
                  <a:pt x="1583891" y="4218327"/>
                </a:cubicBezTo>
                <a:cubicBezTo>
                  <a:pt x="1571847" y="4202283"/>
                  <a:pt x="1563817" y="4190249"/>
                  <a:pt x="1551773" y="4174205"/>
                </a:cubicBezTo>
                <a:cubicBezTo>
                  <a:pt x="1543744" y="4162171"/>
                  <a:pt x="1535714" y="4146127"/>
                  <a:pt x="1527685" y="4134093"/>
                </a:cubicBezTo>
                <a:cubicBezTo>
                  <a:pt x="1515640" y="4114037"/>
                  <a:pt x="1503596" y="4089971"/>
                  <a:pt x="1491552" y="4069915"/>
                </a:cubicBezTo>
                <a:cubicBezTo>
                  <a:pt x="1487537" y="4057881"/>
                  <a:pt x="1479508" y="4041837"/>
                  <a:pt x="1475493" y="4029803"/>
                </a:cubicBezTo>
                <a:cubicBezTo>
                  <a:pt x="1471478" y="4025792"/>
                  <a:pt x="1471478" y="4021781"/>
                  <a:pt x="1467464" y="4013759"/>
                </a:cubicBezTo>
                <a:cubicBezTo>
                  <a:pt x="1391184" y="3825235"/>
                  <a:pt x="1326948" y="3620666"/>
                  <a:pt x="1122196" y="3536432"/>
                </a:cubicBezTo>
                <a:cubicBezTo>
                  <a:pt x="1094093" y="3528410"/>
                  <a:pt x="1070005" y="3516377"/>
                  <a:pt x="1041902" y="3512366"/>
                </a:cubicBezTo>
                <a:cubicBezTo>
                  <a:pt x="1029857" y="3508354"/>
                  <a:pt x="1013799" y="3504343"/>
                  <a:pt x="1001754" y="3504343"/>
                </a:cubicBezTo>
                <a:cubicBezTo>
                  <a:pt x="997740" y="3500332"/>
                  <a:pt x="993725" y="3500332"/>
                  <a:pt x="993725" y="3500332"/>
                </a:cubicBezTo>
                <a:cubicBezTo>
                  <a:pt x="925474" y="3488299"/>
                  <a:pt x="857223" y="3488299"/>
                  <a:pt x="792988" y="3484288"/>
                </a:cubicBezTo>
                <a:cubicBezTo>
                  <a:pt x="780943" y="3484288"/>
                  <a:pt x="772914" y="3484288"/>
                  <a:pt x="764884" y="3484288"/>
                </a:cubicBezTo>
                <a:cubicBezTo>
                  <a:pt x="748826" y="3484288"/>
                  <a:pt x="732767" y="3484288"/>
                  <a:pt x="712693" y="3480276"/>
                </a:cubicBezTo>
                <a:cubicBezTo>
                  <a:pt x="672546" y="3480276"/>
                  <a:pt x="628383" y="3480276"/>
                  <a:pt x="584221" y="3472254"/>
                </a:cubicBezTo>
                <a:cubicBezTo>
                  <a:pt x="519986" y="3464232"/>
                  <a:pt x="451735" y="3452198"/>
                  <a:pt x="387499" y="3424120"/>
                </a:cubicBezTo>
                <a:cubicBezTo>
                  <a:pt x="379470" y="3420109"/>
                  <a:pt x="371440" y="3416098"/>
                  <a:pt x="363411" y="3412087"/>
                </a:cubicBezTo>
                <a:cubicBezTo>
                  <a:pt x="347352" y="3404065"/>
                  <a:pt x="331293" y="3392031"/>
                  <a:pt x="315234" y="3384009"/>
                </a:cubicBezTo>
                <a:cubicBezTo>
                  <a:pt x="287131" y="3363953"/>
                  <a:pt x="263043" y="3343898"/>
                  <a:pt x="238954" y="3323842"/>
                </a:cubicBezTo>
                <a:cubicBezTo>
                  <a:pt x="222895" y="3311808"/>
                  <a:pt x="210851" y="3299775"/>
                  <a:pt x="202821" y="3287741"/>
                </a:cubicBezTo>
                <a:cubicBezTo>
                  <a:pt x="194792" y="3283730"/>
                  <a:pt x="190777" y="3275708"/>
                  <a:pt x="182748" y="3271697"/>
                </a:cubicBezTo>
                <a:cubicBezTo>
                  <a:pt x="174718" y="3259663"/>
                  <a:pt x="162674" y="3243619"/>
                  <a:pt x="150630" y="3231585"/>
                </a:cubicBezTo>
                <a:cubicBezTo>
                  <a:pt x="142600" y="3219552"/>
                  <a:pt x="130556" y="3207519"/>
                  <a:pt x="122527" y="3191474"/>
                </a:cubicBezTo>
                <a:cubicBezTo>
                  <a:pt x="110483" y="3175429"/>
                  <a:pt x="102453" y="3159385"/>
                  <a:pt x="90409" y="3143340"/>
                </a:cubicBezTo>
                <a:cubicBezTo>
                  <a:pt x="86394" y="3135318"/>
                  <a:pt x="82379" y="3123285"/>
                  <a:pt x="78365" y="3115262"/>
                </a:cubicBezTo>
                <a:cubicBezTo>
                  <a:pt x="70335" y="3103229"/>
                  <a:pt x="62306" y="3087184"/>
                  <a:pt x="58291" y="3075151"/>
                </a:cubicBezTo>
                <a:cubicBezTo>
                  <a:pt x="6099" y="2958828"/>
                  <a:pt x="-13974" y="2826460"/>
                  <a:pt x="10114" y="2698103"/>
                </a:cubicBezTo>
                <a:cubicBezTo>
                  <a:pt x="14129" y="2686070"/>
                  <a:pt x="18144" y="2670025"/>
                  <a:pt x="22158" y="2657992"/>
                </a:cubicBezTo>
                <a:cubicBezTo>
                  <a:pt x="22158" y="2653981"/>
                  <a:pt x="22158" y="2649969"/>
                  <a:pt x="22158" y="2645958"/>
                </a:cubicBezTo>
                <a:cubicBezTo>
                  <a:pt x="26173" y="2637936"/>
                  <a:pt x="30188" y="2625903"/>
                  <a:pt x="34203" y="2617880"/>
                </a:cubicBezTo>
                <a:cubicBezTo>
                  <a:pt x="34203" y="2613869"/>
                  <a:pt x="34203" y="2609858"/>
                  <a:pt x="38217" y="2605847"/>
                </a:cubicBezTo>
                <a:cubicBezTo>
                  <a:pt x="42232" y="2593813"/>
                  <a:pt x="42232" y="2585791"/>
                  <a:pt x="46247" y="2577769"/>
                </a:cubicBezTo>
                <a:cubicBezTo>
                  <a:pt x="50262" y="2573758"/>
                  <a:pt x="50262" y="2569747"/>
                  <a:pt x="54276" y="2565735"/>
                </a:cubicBezTo>
                <a:cubicBezTo>
                  <a:pt x="58291" y="2553702"/>
                  <a:pt x="62306" y="2545680"/>
                  <a:pt x="66320" y="2537657"/>
                </a:cubicBezTo>
                <a:cubicBezTo>
                  <a:pt x="66320" y="2533646"/>
                  <a:pt x="70335" y="2529635"/>
                  <a:pt x="70335" y="2525624"/>
                </a:cubicBezTo>
                <a:cubicBezTo>
                  <a:pt x="74350" y="2513591"/>
                  <a:pt x="82379" y="2501557"/>
                  <a:pt x="90409" y="2489524"/>
                </a:cubicBezTo>
                <a:cubicBezTo>
                  <a:pt x="90409" y="2485513"/>
                  <a:pt x="94424" y="2485513"/>
                  <a:pt x="94424" y="2481501"/>
                </a:cubicBezTo>
                <a:cubicBezTo>
                  <a:pt x="102453" y="2473479"/>
                  <a:pt x="106468" y="2465457"/>
                  <a:pt x="110483" y="2457435"/>
                </a:cubicBezTo>
                <a:cubicBezTo>
                  <a:pt x="114497" y="2449412"/>
                  <a:pt x="118512" y="2445401"/>
                  <a:pt x="122527" y="2441390"/>
                </a:cubicBezTo>
                <a:cubicBezTo>
                  <a:pt x="126542" y="2433368"/>
                  <a:pt x="130556" y="2429357"/>
                  <a:pt x="134571" y="2421334"/>
                </a:cubicBezTo>
                <a:cubicBezTo>
                  <a:pt x="138586" y="2417323"/>
                  <a:pt x="142600" y="2413312"/>
                  <a:pt x="146615" y="2409301"/>
                </a:cubicBezTo>
                <a:cubicBezTo>
                  <a:pt x="150630" y="2401279"/>
                  <a:pt x="154645" y="2397267"/>
                  <a:pt x="162674" y="2389245"/>
                </a:cubicBezTo>
                <a:cubicBezTo>
                  <a:pt x="166689" y="2385234"/>
                  <a:pt x="170704" y="2381223"/>
                  <a:pt x="174718" y="2377212"/>
                </a:cubicBezTo>
                <a:cubicBezTo>
                  <a:pt x="178733" y="2369189"/>
                  <a:pt x="186763" y="2361167"/>
                  <a:pt x="194792" y="2353145"/>
                </a:cubicBezTo>
                <a:cubicBezTo>
                  <a:pt x="198807" y="2349134"/>
                  <a:pt x="202821" y="2341111"/>
                  <a:pt x="210851" y="2337100"/>
                </a:cubicBezTo>
                <a:cubicBezTo>
                  <a:pt x="214866" y="2329078"/>
                  <a:pt x="222895" y="2325067"/>
                  <a:pt x="230925" y="2317044"/>
                </a:cubicBezTo>
                <a:cubicBezTo>
                  <a:pt x="234939" y="2313033"/>
                  <a:pt x="238954" y="2309022"/>
                  <a:pt x="242969" y="2305011"/>
                </a:cubicBezTo>
                <a:cubicBezTo>
                  <a:pt x="250998" y="2301000"/>
                  <a:pt x="255013" y="2296989"/>
                  <a:pt x="259028" y="2292978"/>
                </a:cubicBezTo>
                <a:cubicBezTo>
                  <a:pt x="267057" y="2288966"/>
                  <a:pt x="271072" y="2284955"/>
                  <a:pt x="275087" y="2280944"/>
                </a:cubicBezTo>
                <a:cubicBezTo>
                  <a:pt x="283116" y="2272922"/>
                  <a:pt x="287131" y="2268911"/>
                  <a:pt x="295160" y="2264900"/>
                </a:cubicBezTo>
                <a:cubicBezTo>
                  <a:pt x="299175" y="2260888"/>
                  <a:pt x="303190" y="2256877"/>
                  <a:pt x="311219" y="2252866"/>
                </a:cubicBezTo>
                <a:cubicBezTo>
                  <a:pt x="315234" y="2248855"/>
                  <a:pt x="323264" y="2244844"/>
                  <a:pt x="327278" y="2240833"/>
                </a:cubicBezTo>
                <a:cubicBezTo>
                  <a:pt x="371440" y="2216766"/>
                  <a:pt x="415602" y="2192699"/>
                  <a:pt x="463779" y="2172643"/>
                </a:cubicBezTo>
                <a:cubicBezTo>
                  <a:pt x="524000" y="2152588"/>
                  <a:pt x="588236" y="2136543"/>
                  <a:pt x="644442" y="2108465"/>
                </a:cubicBezTo>
                <a:cubicBezTo>
                  <a:pt x="873282" y="1980108"/>
                  <a:pt x="672546" y="1755484"/>
                  <a:pt x="648457" y="1574983"/>
                </a:cubicBezTo>
                <a:cubicBezTo>
                  <a:pt x="636413" y="1466682"/>
                  <a:pt x="652472" y="1354370"/>
                  <a:pt x="712693" y="1266125"/>
                </a:cubicBezTo>
                <a:cubicBezTo>
                  <a:pt x="909415" y="961278"/>
                  <a:pt x="1395198" y="1053534"/>
                  <a:pt x="1539729" y="692531"/>
                </a:cubicBezTo>
                <a:cubicBezTo>
                  <a:pt x="1632068" y="455873"/>
                  <a:pt x="1567832" y="155037"/>
                  <a:pt x="1848863" y="34703"/>
                </a:cubicBezTo>
                <a:cubicBezTo>
                  <a:pt x="1919121" y="3617"/>
                  <a:pt x="1989881" y="-4656"/>
                  <a:pt x="2060202" y="2301"/>
                </a:cubicBezTo>
                <a:close/>
              </a:path>
            </a:pathLst>
          </a:custGeom>
          <a:ln w="25400">
            <a:gradFill flip="none" rotWithShape="1">
              <a:gsLst>
                <a:gs pos="0">
                  <a:srgbClr val="F5AD14">
                    <a:lumMod val="100000"/>
                  </a:srgbClr>
                </a:gs>
                <a:gs pos="100000">
                  <a:srgbClr val="F01D06"/>
                </a:gs>
              </a:gsLst>
              <a:lin ang="2700000" scaled="1"/>
            </a:gradFill>
          </a:ln>
          <a:effectLst/>
        </p:spPr>
      </p:pic>
      <p:grpSp>
        <p:nvGrpSpPr>
          <p:cNvPr id="34" name="组合 33"/>
          <p:cNvGrpSpPr/>
          <p:nvPr/>
        </p:nvGrpSpPr>
        <p:grpSpPr>
          <a:xfrm>
            <a:off x="6148354" y="3404860"/>
            <a:ext cx="5680584" cy="1931987"/>
            <a:chOff x="6148354" y="3404860"/>
            <a:chExt cx="5680584" cy="1931987"/>
          </a:xfrm>
        </p:grpSpPr>
        <p:sp>
          <p:nvSpPr>
            <p:cNvPr id="9" name="矩形 8"/>
            <p:cNvSpPr/>
            <p:nvPr/>
          </p:nvSpPr>
          <p:spPr>
            <a:xfrm>
              <a:off x="6680440" y="3404860"/>
              <a:ext cx="3092245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4000">
                  <a:solidFill>
                    <a:schemeClr val="bg2">
                      <a:lumMod val="50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二年级下册</a:t>
              </a:r>
              <a:endParaRPr lang="en-US" altLang="zh-CN" sz="4000">
                <a:solidFill>
                  <a:schemeClr val="bg2">
                    <a:lumMod val="50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9294143" y="3404860"/>
              <a:ext cx="2534795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sz="4000" b="1">
                  <a:gradFill>
                    <a:gsLst>
                      <a:gs pos="0">
                        <a:srgbClr val="F5AD14"/>
                      </a:gs>
                      <a:gs pos="100000">
                        <a:srgbClr val="F01D06"/>
                      </a:gs>
                    </a:gsLst>
                    <a:lin ang="2700000" scaled="1"/>
                  </a:gra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Arial" panose="020B0604020202020204" pitchFamily="34" charset="0"/>
                </a:rPr>
                <a:t>数学课件</a:t>
              </a:r>
              <a:endParaRPr lang="en-US" altLang="zh-CN" sz="4000" b="1">
                <a:gradFill>
                  <a:gsLst>
                    <a:gs pos="0">
                      <a:srgbClr val="F5AD14"/>
                    </a:gs>
                    <a:gs pos="100000">
                      <a:srgbClr val="F01D06"/>
                    </a:gs>
                  </a:gsLst>
                  <a:lin ang="2700000" scaled="1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 flipH="1">
              <a:off x="6148354" y="4166456"/>
              <a:ext cx="5570333" cy="0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组合 12"/>
            <p:cNvGrpSpPr/>
            <p:nvPr/>
          </p:nvGrpSpPr>
          <p:grpSpPr>
            <a:xfrm flipH="1">
              <a:off x="8772615" y="5037663"/>
              <a:ext cx="2946071" cy="299184"/>
              <a:chOff x="1488329" y="5285993"/>
              <a:chExt cx="2424543" cy="246221"/>
            </a:xfrm>
          </p:grpSpPr>
          <p:sp>
            <p:nvSpPr>
              <p:cNvPr id="14" name="矩形: 圆角 13"/>
              <p:cNvSpPr/>
              <p:nvPr/>
            </p:nvSpPr>
            <p:spPr>
              <a:xfrm>
                <a:off x="2712607" y="5285993"/>
                <a:ext cx="1200265" cy="246221"/>
              </a:xfrm>
              <a:prstGeom prst="roundRect">
                <a:avLst>
                  <a:gd name="adj" fmla="val 50000"/>
                </a:avLst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200">
                    <a:solidFill>
                      <a:sysClr val="windowText" lastClr="000000"/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  <a:cs typeface="+mn-ea"/>
                    <a:sym typeface="+mn-lt"/>
                  </a:rPr>
                  <a:t>授课时间：</a:t>
                </a:r>
                <a:r>
                  <a:rPr lang="en-US" altLang="zh-CN" sz="1200">
                    <a:solidFill>
                      <a:sysClr val="windowText" lastClr="000000"/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  <a:cs typeface="+mn-ea"/>
                    <a:sym typeface="+mn-lt"/>
                  </a:rPr>
                  <a:t>20XX</a:t>
                </a:r>
                <a:endParaRPr lang="zh-CN" altLang="en-US" sz="1200">
                  <a:solidFill>
                    <a:sysClr val="windowText" lastClr="000000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5" name="矩形: 圆角 14"/>
              <p:cNvSpPr/>
              <p:nvPr/>
            </p:nvSpPr>
            <p:spPr>
              <a:xfrm>
                <a:off x="1488329" y="5285993"/>
                <a:ext cx="930411" cy="246221"/>
              </a:xfrm>
              <a:prstGeom prst="roundRect">
                <a:avLst>
                  <a:gd name="adj" fmla="val 50000"/>
                </a:avLst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200" smtClean="0">
                    <a:solidFill>
                      <a:sysClr val="windowText" lastClr="000000"/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  <a:cs typeface="+mn-ea"/>
                    <a:sym typeface="+mn-lt"/>
                  </a:rPr>
                  <a:t>PPT818</a:t>
                </a:r>
                <a:endParaRPr lang="zh-CN" altLang="en-US" sz="1200">
                  <a:solidFill>
                    <a:sysClr val="windowText" lastClr="000000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16" name="矩形 15"/>
            <p:cNvSpPr/>
            <p:nvPr/>
          </p:nvSpPr>
          <p:spPr>
            <a:xfrm>
              <a:off x="6680440" y="4171374"/>
              <a:ext cx="5098937" cy="2991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>
                <a:lnSpc>
                  <a:spcPct val="150000"/>
                </a:lnSpc>
              </a:pPr>
              <a:r>
                <a:rPr lang="en-US" altLang="zh-CN" sz="10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SECOND GRADE MATHEMATICS COURSEWARE VOLUME II</a:t>
              </a:r>
            </a:p>
          </p:txBody>
        </p:sp>
      </p:grpSp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>
                <a:noFill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BY YUSHEN</a:t>
            </a:r>
            <a:endParaRPr lang="zh-CN" altLang="en-US">
              <a:noFill/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7239000" y="1746186"/>
            <a:ext cx="4629249" cy="1497769"/>
            <a:chOff x="8967221" y="1312281"/>
            <a:chExt cx="3012130" cy="1142210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67221" y="1312281"/>
              <a:ext cx="3012130" cy="1142210"/>
            </a:xfrm>
            <a:custGeom>
              <a:avLst/>
              <a:gdLst>
                <a:gd name="connsiteX0" fmla="*/ 3286680 w 6358156"/>
                <a:gd name="connsiteY0" fmla="*/ 4338824 h 4713183"/>
                <a:gd name="connsiteX1" fmla="*/ 3382889 w 6358156"/>
                <a:gd name="connsiteY1" fmla="*/ 4346359 h 4713183"/>
                <a:gd name="connsiteX2" fmla="*/ 3712030 w 6358156"/>
                <a:gd name="connsiteY2" fmla="*/ 4470928 h 4713183"/>
                <a:gd name="connsiteX3" fmla="*/ 3796323 w 6358156"/>
                <a:gd name="connsiteY3" fmla="*/ 4523166 h 4713183"/>
                <a:gd name="connsiteX4" fmla="*/ 3832448 w 6358156"/>
                <a:gd name="connsiteY4" fmla="*/ 4571387 h 4713183"/>
                <a:gd name="connsiteX5" fmla="*/ 3776253 w 6358156"/>
                <a:gd name="connsiteY5" fmla="*/ 4579424 h 4713183"/>
                <a:gd name="connsiteX6" fmla="*/ 3419014 w 6358156"/>
                <a:gd name="connsiteY6" fmla="*/ 4491020 h 4713183"/>
                <a:gd name="connsiteX7" fmla="*/ 3073817 w 6358156"/>
                <a:gd name="connsiteY7" fmla="*/ 4515130 h 4713183"/>
                <a:gd name="connsiteX8" fmla="*/ 2865093 w 6358156"/>
                <a:gd name="connsiteY8" fmla="*/ 4487001 h 4713183"/>
                <a:gd name="connsiteX9" fmla="*/ 2873121 w 6358156"/>
                <a:gd name="connsiteY9" fmla="*/ 4438781 h 4713183"/>
                <a:gd name="connsiteX10" fmla="*/ 2881149 w 6358156"/>
                <a:gd name="connsiteY10" fmla="*/ 4430744 h 4713183"/>
                <a:gd name="connsiteX11" fmla="*/ 3005580 w 6358156"/>
                <a:gd name="connsiteY11" fmla="*/ 4370469 h 4713183"/>
                <a:gd name="connsiteX12" fmla="*/ 3286680 w 6358156"/>
                <a:gd name="connsiteY12" fmla="*/ 4338824 h 4713183"/>
                <a:gd name="connsiteX13" fmla="*/ 764959 w 6358156"/>
                <a:gd name="connsiteY13" fmla="*/ 3572298 h 4713183"/>
                <a:gd name="connsiteX14" fmla="*/ 1085874 w 6358156"/>
                <a:gd name="connsiteY14" fmla="*/ 3664594 h 4713183"/>
                <a:gd name="connsiteX15" fmla="*/ 1190171 w 6358156"/>
                <a:gd name="connsiteY15" fmla="*/ 3712748 h 4713183"/>
                <a:gd name="connsiteX16" fmla="*/ 1254353 w 6358156"/>
                <a:gd name="connsiteY16" fmla="*/ 3760902 h 4713183"/>
                <a:gd name="connsiteX17" fmla="*/ 1226273 w 6358156"/>
                <a:gd name="connsiteY17" fmla="*/ 3780966 h 4713183"/>
                <a:gd name="connsiteX18" fmla="*/ 917394 w 6358156"/>
                <a:gd name="connsiteY18" fmla="*/ 3728799 h 4713183"/>
                <a:gd name="connsiteX19" fmla="*/ 716822 w 6358156"/>
                <a:gd name="connsiteY19" fmla="*/ 3813069 h 4713183"/>
                <a:gd name="connsiteX20" fmla="*/ 560376 w 6358156"/>
                <a:gd name="connsiteY20" fmla="*/ 3813069 h 4713183"/>
                <a:gd name="connsiteX21" fmla="*/ 520262 w 6358156"/>
                <a:gd name="connsiteY21" fmla="*/ 3756889 h 4713183"/>
                <a:gd name="connsiteX22" fmla="*/ 520262 w 6358156"/>
                <a:gd name="connsiteY22" fmla="*/ 3748863 h 4713183"/>
                <a:gd name="connsiteX23" fmla="*/ 544331 w 6358156"/>
                <a:gd name="connsiteY23" fmla="*/ 3656568 h 4713183"/>
                <a:gd name="connsiteX24" fmla="*/ 764959 w 6358156"/>
                <a:gd name="connsiteY24" fmla="*/ 3572298 h 4713183"/>
                <a:gd name="connsiteX25" fmla="*/ 6122732 w 6358156"/>
                <a:gd name="connsiteY25" fmla="*/ 2175575 h 4713183"/>
                <a:gd name="connsiteX26" fmla="*/ 6148399 w 6358156"/>
                <a:gd name="connsiteY26" fmla="*/ 2176139 h 4713183"/>
                <a:gd name="connsiteX27" fmla="*/ 6164425 w 6358156"/>
                <a:gd name="connsiteY27" fmla="*/ 2232345 h 4713183"/>
                <a:gd name="connsiteX28" fmla="*/ 5988137 w 6358156"/>
                <a:gd name="connsiteY28" fmla="*/ 2581621 h 4713183"/>
                <a:gd name="connsiteX29" fmla="*/ 6040222 w 6358156"/>
                <a:gd name="connsiteY29" fmla="*/ 2922868 h 4713183"/>
                <a:gd name="connsiteX30" fmla="*/ 5988137 w 6358156"/>
                <a:gd name="connsiteY30" fmla="*/ 3127616 h 4713183"/>
                <a:gd name="connsiteX31" fmla="*/ 5891980 w 6358156"/>
                <a:gd name="connsiteY31" fmla="*/ 3123602 h 4713183"/>
                <a:gd name="connsiteX32" fmla="*/ 5879960 w 6358156"/>
                <a:gd name="connsiteY32" fmla="*/ 3115572 h 4713183"/>
                <a:gd name="connsiteX33" fmla="*/ 5755757 w 6358156"/>
                <a:gd name="connsiteY33" fmla="*/ 2995132 h 4713183"/>
                <a:gd name="connsiteX34" fmla="*/ 5711685 w 6358156"/>
                <a:gd name="connsiteY34" fmla="*/ 2625782 h 4713183"/>
                <a:gd name="connsiteX35" fmla="*/ 5948071 w 6358156"/>
                <a:gd name="connsiteY35" fmla="*/ 2296580 h 4713183"/>
                <a:gd name="connsiteX36" fmla="*/ 6056248 w 6358156"/>
                <a:gd name="connsiteY36" fmla="*/ 2212271 h 4713183"/>
                <a:gd name="connsiteX37" fmla="*/ 6122732 w 6358156"/>
                <a:gd name="connsiteY37" fmla="*/ 2175575 h 4713183"/>
                <a:gd name="connsiteX38" fmla="*/ 1266938 w 6358156"/>
                <a:gd name="connsiteY38" fmla="*/ 171789 h 4713183"/>
                <a:gd name="connsiteX39" fmla="*/ 1326147 w 6358156"/>
                <a:gd name="connsiteY39" fmla="*/ 194358 h 4713183"/>
                <a:gd name="connsiteX40" fmla="*/ 1338177 w 6358156"/>
                <a:gd name="connsiteY40" fmla="*/ 202382 h 4713183"/>
                <a:gd name="connsiteX41" fmla="*/ 1418375 w 6358156"/>
                <a:gd name="connsiteY41" fmla="*/ 330772 h 4713183"/>
                <a:gd name="connsiteX42" fmla="*/ 1390306 w 6358156"/>
                <a:gd name="connsiteY42" fmla="*/ 655759 h 4713183"/>
                <a:gd name="connsiteX43" fmla="*/ 1125652 w 6358156"/>
                <a:gd name="connsiteY43" fmla="*/ 892478 h 4713183"/>
                <a:gd name="connsiteX44" fmla="*/ 1021394 w 6358156"/>
                <a:gd name="connsiteY44" fmla="*/ 944637 h 4713183"/>
                <a:gd name="connsiteX45" fmla="*/ 933176 w 6358156"/>
                <a:gd name="connsiteY45" fmla="*/ 960686 h 4713183"/>
                <a:gd name="connsiteX46" fmla="*/ 929166 w 6358156"/>
                <a:gd name="connsiteY46" fmla="*/ 908527 h 4713183"/>
                <a:gd name="connsiteX47" fmla="*/ 1145701 w 6358156"/>
                <a:gd name="connsiteY47" fmla="*/ 639711 h 4713183"/>
                <a:gd name="connsiteX48" fmla="*/ 1161741 w 6358156"/>
                <a:gd name="connsiteY48" fmla="*/ 338796 h 4713183"/>
                <a:gd name="connsiteX49" fmla="*/ 1245949 w 6358156"/>
                <a:gd name="connsiteY49" fmla="*/ 174297 h 4713183"/>
                <a:gd name="connsiteX50" fmla="*/ 1266938 w 6358156"/>
                <a:gd name="connsiteY50" fmla="*/ 171789 h 4713183"/>
                <a:gd name="connsiteX51" fmla="*/ 2060202 w 6358156"/>
                <a:gd name="connsiteY51" fmla="*/ 2301 h 4713183"/>
                <a:gd name="connsiteX52" fmla="*/ 2655825 w 6358156"/>
                <a:gd name="connsiteY52" fmla="*/ 271361 h 4713183"/>
                <a:gd name="connsiteX53" fmla="*/ 3057299 w 6358156"/>
                <a:gd name="connsiteY53" fmla="*/ 359606 h 4713183"/>
                <a:gd name="connsiteX54" fmla="*/ 3466802 w 6358156"/>
                <a:gd name="connsiteY54" fmla="*/ 143004 h 4713183"/>
                <a:gd name="connsiteX55" fmla="*/ 3972658 w 6358156"/>
                <a:gd name="connsiteY55" fmla="*/ 215205 h 4713183"/>
                <a:gd name="connsiteX56" fmla="*/ 4121204 w 6358156"/>
                <a:gd name="connsiteY56" fmla="*/ 363617 h 4713183"/>
                <a:gd name="connsiteX57" fmla="*/ 4635090 w 6358156"/>
                <a:gd name="connsiteY57" fmla="*/ 367628 h 4713183"/>
                <a:gd name="connsiteX58" fmla="*/ 4803708 w 6358156"/>
                <a:gd name="connsiteY58" fmla="*/ 175093 h 4713183"/>
                <a:gd name="connsiteX59" fmla="*/ 5911776 w 6358156"/>
                <a:gd name="connsiteY59" fmla="*/ 343561 h 4713183"/>
                <a:gd name="connsiteX60" fmla="*/ 6357412 w 6358156"/>
                <a:gd name="connsiteY60" fmla="*/ 1274147 h 4713183"/>
                <a:gd name="connsiteX61" fmla="*/ 6317264 w 6358156"/>
                <a:gd name="connsiteY61" fmla="*/ 1599050 h 4713183"/>
                <a:gd name="connsiteX62" fmla="*/ 6305220 w 6358156"/>
                <a:gd name="connsiteY62" fmla="*/ 1647183 h 4713183"/>
                <a:gd name="connsiteX63" fmla="*/ 6301205 w 6358156"/>
                <a:gd name="connsiteY63" fmla="*/ 1655206 h 4713183"/>
                <a:gd name="connsiteX64" fmla="*/ 6285146 w 6358156"/>
                <a:gd name="connsiteY64" fmla="*/ 1691306 h 4713183"/>
                <a:gd name="connsiteX65" fmla="*/ 6281132 w 6358156"/>
                <a:gd name="connsiteY65" fmla="*/ 1703339 h 4713183"/>
                <a:gd name="connsiteX66" fmla="*/ 6269087 w 6358156"/>
                <a:gd name="connsiteY66" fmla="*/ 1735429 h 4713183"/>
                <a:gd name="connsiteX67" fmla="*/ 6261058 w 6358156"/>
                <a:gd name="connsiteY67" fmla="*/ 1751473 h 4713183"/>
                <a:gd name="connsiteX68" fmla="*/ 6244998 w 6358156"/>
                <a:gd name="connsiteY68" fmla="*/ 1779551 h 4713183"/>
                <a:gd name="connsiteX69" fmla="*/ 6236969 w 6358156"/>
                <a:gd name="connsiteY69" fmla="*/ 1795596 h 4713183"/>
                <a:gd name="connsiteX70" fmla="*/ 6224925 w 6358156"/>
                <a:gd name="connsiteY70" fmla="*/ 1823674 h 4713183"/>
                <a:gd name="connsiteX71" fmla="*/ 6212881 w 6358156"/>
                <a:gd name="connsiteY71" fmla="*/ 1839718 h 4713183"/>
                <a:gd name="connsiteX72" fmla="*/ 6196822 w 6358156"/>
                <a:gd name="connsiteY72" fmla="*/ 1863785 h 4713183"/>
                <a:gd name="connsiteX73" fmla="*/ 6188792 w 6358156"/>
                <a:gd name="connsiteY73" fmla="*/ 1879830 h 4713183"/>
                <a:gd name="connsiteX74" fmla="*/ 6168718 w 6358156"/>
                <a:gd name="connsiteY74" fmla="*/ 1907908 h 4713183"/>
                <a:gd name="connsiteX75" fmla="*/ 6156674 w 6358156"/>
                <a:gd name="connsiteY75" fmla="*/ 1919941 h 4713183"/>
                <a:gd name="connsiteX76" fmla="*/ 6128572 w 6358156"/>
                <a:gd name="connsiteY76" fmla="*/ 1956042 h 4713183"/>
                <a:gd name="connsiteX77" fmla="*/ 6048276 w 6358156"/>
                <a:gd name="connsiteY77" fmla="*/ 2036264 h 4713183"/>
                <a:gd name="connsiteX78" fmla="*/ 6020174 w 6358156"/>
                <a:gd name="connsiteY78" fmla="*/ 2060331 h 4713183"/>
                <a:gd name="connsiteX79" fmla="*/ 5988056 w 6358156"/>
                <a:gd name="connsiteY79" fmla="*/ 2084398 h 4713183"/>
                <a:gd name="connsiteX80" fmla="*/ 5831481 w 6358156"/>
                <a:gd name="connsiteY80" fmla="*/ 2212755 h 4713183"/>
                <a:gd name="connsiteX81" fmla="*/ 5771260 w 6358156"/>
                <a:gd name="connsiteY81" fmla="*/ 2264900 h 4713183"/>
                <a:gd name="connsiteX82" fmla="*/ 5598626 w 6358156"/>
                <a:gd name="connsiteY82" fmla="*/ 2517602 h 4713183"/>
                <a:gd name="connsiteX83" fmla="*/ 5586582 w 6358156"/>
                <a:gd name="connsiteY83" fmla="*/ 2561724 h 4713183"/>
                <a:gd name="connsiteX84" fmla="*/ 5582568 w 6358156"/>
                <a:gd name="connsiteY84" fmla="*/ 2581780 h 4713183"/>
                <a:gd name="connsiteX85" fmla="*/ 5578552 w 6358156"/>
                <a:gd name="connsiteY85" fmla="*/ 2621891 h 4713183"/>
                <a:gd name="connsiteX86" fmla="*/ 5574538 w 6358156"/>
                <a:gd name="connsiteY86" fmla="*/ 2645958 h 4713183"/>
                <a:gd name="connsiteX87" fmla="*/ 5574538 w 6358156"/>
                <a:gd name="connsiteY87" fmla="*/ 2666014 h 4713183"/>
                <a:gd name="connsiteX88" fmla="*/ 5574538 w 6358156"/>
                <a:gd name="connsiteY88" fmla="*/ 2686070 h 4713183"/>
                <a:gd name="connsiteX89" fmla="*/ 5578552 w 6358156"/>
                <a:gd name="connsiteY89" fmla="*/ 2706126 h 4713183"/>
                <a:gd name="connsiteX90" fmla="*/ 5582568 w 6358156"/>
                <a:gd name="connsiteY90" fmla="*/ 2750248 h 4713183"/>
                <a:gd name="connsiteX91" fmla="*/ 5586582 w 6358156"/>
                <a:gd name="connsiteY91" fmla="*/ 2770304 h 4713183"/>
                <a:gd name="connsiteX92" fmla="*/ 5594612 w 6358156"/>
                <a:gd name="connsiteY92" fmla="*/ 2810415 h 4713183"/>
                <a:gd name="connsiteX93" fmla="*/ 5602641 w 6358156"/>
                <a:gd name="connsiteY93" fmla="*/ 2830471 h 4713183"/>
                <a:gd name="connsiteX94" fmla="*/ 5678921 w 6358156"/>
                <a:gd name="connsiteY94" fmla="*/ 3018995 h 4713183"/>
                <a:gd name="connsiteX95" fmla="*/ 5723083 w 6358156"/>
                <a:gd name="connsiteY95" fmla="*/ 3099218 h 4713183"/>
                <a:gd name="connsiteX96" fmla="*/ 5803378 w 6358156"/>
                <a:gd name="connsiteY96" fmla="*/ 3247630 h 4713183"/>
                <a:gd name="connsiteX97" fmla="*/ 5827466 w 6358156"/>
                <a:gd name="connsiteY97" fmla="*/ 3287741 h 4713183"/>
                <a:gd name="connsiteX98" fmla="*/ 5851554 w 6358156"/>
                <a:gd name="connsiteY98" fmla="*/ 3331864 h 4713183"/>
                <a:gd name="connsiteX99" fmla="*/ 5875643 w 6358156"/>
                <a:gd name="connsiteY99" fmla="*/ 3371976 h 4713183"/>
                <a:gd name="connsiteX100" fmla="*/ 5899732 w 6358156"/>
                <a:gd name="connsiteY100" fmla="*/ 3416098 h 4713183"/>
                <a:gd name="connsiteX101" fmla="*/ 5980026 w 6358156"/>
                <a:gd name="connsiteY101" fmla="*/ 3608633 h 4713183"/>
                <a:gd name="connsiteX102" fmla="*/ 6024188 w 6358156"/>
                <a:gd name="connsiteY102" fmla="*/ 3981670 h 4713183"/>
                <a:gd name="connsiteX103" fmla="*/ 6012144 w 6358156"/>
                <a:gd name="connsiteY103" fmla="*/ 4053870 h 4713183"/>
                <a:gd name="connsiteX104" fmla="*/ 5980026 w 6358156"/>
                <a:gd name="connsiteY104" fmla="*/ 4154149 h 4713183"/>
                <a:gd name="connsiteX105" fmla="*/ 5935864 w 6358156"/>
                <a:gd name="connsiteY105" fmla="*/ 4246405 h 4713183"/>
                <a:gd name="connsiteX106" fmla="*/ 5919805 w 6358156"/>
                <a:gd name="connsiteY106" fmla="*/ 4274483 h 4713183"/>
                <a:gd name="connsiteX107" fmla="*/ 5879658 w 6358156"/>
                <a:gd name="connsiteY107" fmla="*/ 4330639 h 4713183"/>
                <a:gd name="connsiteX108" fmla="*/ 5855570 w 6358156"/>
                <a:gd name="connsiteY108" fmla="*/ 4354706 h 4713183"/>
                <a:gd name="connsiteX109" fmla="*/ 4683266 w 6358156"/>
                <a:gd name="connsiteY109" fmla="*/ 4703676 h 4713183"/>
                <a:gd name="connsiteX110" fmla="*/ 4570854 w 6358156"/>
                <a:gd name="connsiteY110" fmla="*/ 4691642 h 4713183"/>
                <a:gd name="connsiteX111" fmla="*/ 4502604 w 6358156"/>
                <a:gd name="connsiteY111" fmla="*/ 4675598 h 4713183"/>
                <a:gd name="connsiteX112" fmla="*/ 4466471 w 6358156"/>
                <a:gd name="connsiteY112" fmla="*/ 4667575 h 4713183"/>
                <a:gd name="connsiteX113" fmla="*/ 4398220 w 6358156"/>
                <a:gd name="connsiteY113" fmla="*/ 4651531 h 4713183"/>
                <a:gd name="connsiteX114" fmla="*/ 4366102 w 6358156"/>
                <a:gd name="connsiteY114" fmla="*/ 4639497 h 4713183"/>
                <a:gd name="connsiteX115" fmla="*/ 4237631 w 6358156"/>
                <a:gd name="connsiteY115" fmla="*/ 4595375 h 4713183"/>
                <a:gd name="connsiteX116" fmla="*/ 4153322 w 6358156"/>
                <a:gd name="connsiteY116" fmla="*/ 4563286 h 4713183"/>
                <a:gd name="connsiteX117" fmla="*/ 3848202 w 6358156"/>
                <a:gd name="connsiteY117" fmla="*/ 4434929 h 4713183"/>
                <a:gd name="connsiteX118" fmla="*/ 2940871 w 6358156"/>
                <a:gd name="connsiteY118" fmla="*/ 4302561 h 4713183"/>
                <a:gd name="connsiteX119" fmla="*/ 2824444 w 6358156"/>
                <a:gd name="connsiteY119" fmla="*/ 4346684 h 4713183"/>
                <a:gd name="connsiteX120" fmla="*/ 2768238 w 6358156"/>
                <a:gd name="connsiteY120" fmla="*/ 4370751 h 4713183"/>
                <a:gd name="connsiteX121" fmla="*/ 2583560 w 6358156"/>
                <a:gd name="connsiteY121" fmla="*/ 4458996 h 4713183"/>
                <a:gd name="connsiteX122" fmla="*/ 2479177 w 6358156"/>
                <a:gd name="connsiteY122" fmla="*/ 4499107 h 4713183"/>
                <a:gd name="connsiteX123" fmla="*/ 1583891 w 6358156"/>
                <a:gd name="connsiteY123" fmla="*/ 4218327 h 4713183"/>
                <a:gd name="connsiteX124" fmla="*/ 1551773 w 6358156"/>
                <a:gd name="connsiteY124" fmla="*/ 4174205 h 4713183"/>
                <a:gd name="connsiteX125" fmla="*/ 1527685 w 6358156"/>
                <a:gd name="connsiteY125" fmla="*/ 4134093 h 4713183"/>
                <a:gd name="connsiteX126" fmla="*/ 1491552 w 6358156"/>
                <a:gd name="connsiteY126" fmla="*/ 4069915 h 4713183"/>
                <a:gd name="connsiteX127" fmla="*/ 1475493 w 6358156"/>
                <a:gd name="connsiteY127" fmla="*/ 4029803 h 4713183"/>
                <a:gd name="connsiteX128" fmla="*/ 1467464 w 6358156"/>
                <a:gd name="connsiteY128" fmla="*/ 4013759 h 4713183"/>
                <a:gd name="connsiteX129" fmla="*/ 1122196 w 6358156"/>
                <a:gd name="connsiteY129" fmla="*/ 3536432 h 4713183"/>
                <a:gd name="connsiteX130" fmla="*/ 1041902 w 6358156"/>
                <a:gd name="connsiteY130" fmla="*/ 3512366 h 4713183"/>
                <a:gd name="connsiteX131" fmla="*/ 1001754 w 6358156"/>
                <a:gd name="connsiteY131" fmla="*/ 3504343 h 4713183"/>
                <a:gd name="connsiteX132" fmla="*/ 993725 w 6358156"/>
                <a:gd name="connsiteY132" fmla="*/ 3500332 h 4713183"/>
                <a:gd name="connsiteX133" fmla="*/ 792988 w 6358156"/>
                <a:gd name="connsiteY133" fmla="*/ 3484288 h 4713183"/>
                <a:gd name="connsiteX134" fmla="*/ 764884 w 6358156"/>
                <a:gd name="connsiteY134" fmla="*/ 3484288 h 4713183"/>
                <a:gd name="connsiteX135" fmla="*/ 712693 w 6358156"/>
                <a:gd name="connsiteY135" fmla="*/ 3480276 h 4713183"/>
                <a:gd name="connsiteX136" fmla="*/ 584221 w 6358156"/>
                <a:gd name="connsiteY136" fmla="*/ 3472254 h 4713183"/>
                <a:gd name="connsiteX137" fmla="*/ 387499 w 6358156"/>
                <a:gd name="connsiteY137" fmla="*/ 3424120 h 4713183"/>
                <a:gd name="connsiteX138" fmla="*/ 363411 w 6358156"/>
                <a:gd name="connsiteY138" fmla="*/ 3412087 h 4713183"/>
                <a:gd name="connsiteX139" fmla="*/ 315234 w 6358156"/>
                <a:gd name="connsiteY139" fmla="*/ 3384009 h 4713183"/>
                <a:gd name="connsiteX140" fmla="*/ 238954 w 6358156"/>
                <a:gd name="connsiteY140" fmla="*/ 3323842 h 4713183"/>
                <a:gd name="connsiteX141" fmla="*/ 202821 w 6358156"/>
                <a:gd name="connsiteY141" fmla="*/ 3287741 h 4713183"/>
                <a:gd name="connsiteX142" fmla="*/ 182748 w 6358156"/>
                <a:gd name="connsiteY142" fmla="*/ 3271697 h 4713183"/>
                <a:gd name="connsiteX143" fmla="*/ 150630 w 6358156"/>
                <a:gd name="connsiteY143" fmla="*/ 3231585 h 4713183"/>
                <a:gd name="connsiteX144" fmla="*/ 122527 w 6358156"/>
                <a:gd name="connsiteY144" fmla="*/ 3191474 h 4713183"/>
                <a:gd name="connsiteX145" fmla="*/ 90409 w 6358156"/>
                <a:gd name="connsiteY145" fmla="*/ 3143340 h 4713183"/>
                <a:gd name="connsiteX146" fmla="*/ 78365 w 6358156"/>
                <a:gd name="connsiteY146" fmla="*/ 3115262 h 4713183"/>
                <a:gd name="connsiteX147" fmla="*/ 58291 w 6358156"/>
                <a:gd name="connsiteY147" fmla="*/ 3075151 h 4713183"/>
                <a:gd name="connsiteX148" fmla="*/ 10114 w 6358156"/>
                <a:gd name="connsiteY148" fmla="*/ 2698103 h 4713183"/>
                <a:gd name="connsiteX149" fmla="*/ 22158 w 6358156"/>
                <a:gd name="connsiteY149" fmla="*/ 2657992 h 4713183"/>
                <a:gd name="connsiteX150" fmla="*/ 22158 w 6358156"/>
                <a:gd name="connsiteY150" fmla="*/ 2645958 h 4713183"/>
                <a:gd name="connsiteX151" fmla="*/ 34203 w 6358156"/>
                <a:gd name="connsiteY151" fmla="*/ 2617880 h 4713183"/>
                <a:gd name="connsiteX152" fmla="*/ 38217 w 6358156"/>
                <a:gd name="connsiteY152" fmla="*/ 2605847 h 4713183"/>
                <a:gd name="connsiteX153" fmla="*/ 46247 w 6358156"/>
                <a:gd name="connsiteY153" fmla="*/ 2577769 h 4713183"/>
                <a:gd name="connsiteX154" fmla="*/ 54276 w 6358156"/>
                <a:gd name="connsiteY154" fmla="*/ 2565735 h 4713183"/>
                <a:gd name="connsiteX155" fmla="*/ 66320 w 6358156"/>
                <a:gd name="connsiteY155" fmla="*/ 2537657 h 4713183"/>
                <a:gd name="connsiteX156" fmla="*/ 70335 w 6358156"/>
                <a:gd name="connsiteY156" fmla="*/ 2525624 h 4713183"/>
                <a:gd name="connsiteX157" fmla="*/ 90409 w 6358156"/>
                <a:gd name="connsiteY157" fmla="*/ 2489524 h 4713183"/>
                <a:gd name="connsiteX158" fmla="*/ 94424 w 6358156"/>
                <a:gd name="connsiteY158" fmla="*/ 2481501 h 4713183"/>
                <a:gd name="connsiteX159" fmla="*/ 110483 w 6358156"/>
                <a:gd name="connsiteY159" fmla="*/ 2457435 h 4713183"/>
                <a:gd name="connsiteX160" fmla="*/ 122527 w 6358156"/>
                <a:gd name="connsiteY160" fmla="*/ 2441390 h 4713183"/>
                <a:gd name="connsiteX161" fmla="*/ 134571 w 6358156"/>
                <a:gd name="connsiteY161" fmla="*/ 2421334 h 4713183"/>
                <a:gd name="connsiteX162" fmla="*/ 146615 w 6358156"/>
                <a:gd name="connsiteY162" fmla="*/ 2409301 h 4713183"/>
                <a:gd name="connsiteX163" fmla="*/ 162674 w 6358156"/>
                <a:gd name="connsiteY163" fmla="*/ 2389245 h 4713183"/>
                <a:gd name="connsiteX164" fmla="*/ 174718 w 6358156"/>
                <a:gd name="connsiteY164" fmla="*/ 2377212 h 4713183"/>
                <a:gd name="connsiteX165" fmla="*/ 194792 w 6358156"/>
                <a:gd name="connsiteY165" fmla="*/ 2353145 h 4713183"/>
                <a:gd name="connsiteX166" fmla="*/ 210851 w 6358156"/>
                <a:gd name="connsiteY166" fmla="*/ 2337100 h 4713183"/>
                <a:gd name="connsiteX167" fmla="*/ 230925 w 6358156"/>
                <a:gd name="connsiteY167" fmla="*/ 2317044 h 4713183"/>
                <a:gd name="connsiteX168" fmla="*/ 242969 w 6358156"/>
                <a:gd name="connsiteY168" fmla="*/ 2305011 h 4713183"/>
                <a:gd name="connsiteX169" fmla="*/ 259028 w 6358156"/>
                <a:gd name="connsiteY169" fmla="*/ 2292978 h 4713183"/>
                <a:gd name="connsiteX170" fmla="*/ 275087 w 6358156"/>
                <a:gd name="connsiteY170" fmla="*/ 2280944 h 4713183"/>
                <a:gd name="connsiteX171" fmla="*/ 295160 w 6358156"/>
                <a:gd name="connsiteY171" fmla="*/ 2264900 h 4713183"/>
                <a:gd name="connsiteX172" fmla="*/ 311219 w 6358156"/>
                <a:gd name="connsiteY172" fmla="*/ 2252866 h 4713183"/>
                <a:gd name="connsiteX173" fmla="*/ 327278 w 6358156"/>
                <a:gd name="connsiteY173" fmla="*/ 2240833 h 4713183"/>
                <a:gd name="connsiteX174" fmla="*/ 463779 w 6358156"/>
                <a:gd name="connsiteY174" fmla="*/ 2172643 h 4713183"/>
                <a:gd name="connsiteX175" fmla="*/ 644442 w 6358156"/>
                <a:gd name="connsiteY175" fmla="*/ 2108465 h 4713183"/>
                <a:gd name="connsiteX176" fmla="*/ 648457 w 6358156"/>
                <a:gd name="connsiteY176" fmla="*/ 1574983 h 4713183"/>
                <a:gd name="connsiteX177" fmla="*/ 712693 w 6358156"/>
                <a:gd name="connsiteY177" fmla="*/ 1266125 h 4713183"/>
                <a:gd name="connsiteX178" fmla="*/ 1539729 w 6358156"/>
                <a:gd name="connsiteY178" fmla="*/ 692531 h 4713183"/>
                <a:gd name="connsiteX179" fmla="*/ 1848863 w 6358156"/>
                <a:gd name="connsiteY179" fmla="*/ 34703 h 4713183"/>
                <a:gd name="connsiteX180" fmla="*/ 2060202 w 6358156"/>
                <a:gd name="connsiteY180" fmla="*/ 2301 h 4713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6358156" h="4713183">
                  <a:moveTo>
                    <a:pt x="3286680" y="4338824"/>
                  </a:moveTo>
                  <a:cubicBezTo>
                    <a:pt x="3319419" y="4339829"/>
                    <a:pt x="3351781" y="4342340"/>
                    <a:pt x="3382889" y="4346359"/>
                  </a:cubicBezTo>
                  <a:cubicBezTo>
                    <a:pt x="3515348" y="4370469"/>
                    <a:pt x="3619710" y="4418689"/>
                    <a:pt x="3712030" y="4470928"/>
                  </a:cubicBezTo>
                  <a:cubicBezTo>
                    <a:pt x="3740128" y="4487001"/>
                    <a:pt x="3772239" y="4507093"/>
                    <a:pt x="3796323" y="4523166"/>
                  </a:cubicBezTo>
                  <a:cubicBezTo>
                    <a:pt x="3816392" y="4539240"/>
                    <a:pt x="3840476" y="4555313"/>
                    <a:pt x="3832448" y="4571387"/>
                  </a:cubicBezTo>
                  <a:cubicBezTo>
                    <a:pt x="3824420" y="4587460"/>
                    <a:pt x="3800337" y="4587460"/>
                    <a:pt x="3776253" y="4579424"/>
                  </a:cubicBezTo>
                  <a:cubicBezTo>
                    <a:pt x="3655836" y="4547277"/>
                    <a:pt x="3559501" y="4499056"/>
                    <a:pt x="3419014" y="4491020"/>
                  </a:cubicBezTo>
                  <a:cubicBezTo>
                    <a:pt x="3302610" y="4482983"/>
                    <a:pt x="3186207" y="4495038"/>
                    <a:pt x="3073817" y="4515130"/>
                  </a:cubicBezTo>
                  <a:cubicBezTo>
                    <a:pt x="3005580" y="4527185"/>
                    <a:pt x="2901218" y="4527185"/>
                    <a:pt x="2865093" y="4487001"/>
                  </a:cubicBezTo>
                  <a:cubicBezTo>
                    <a:pt x="2853051" y="4470928"/>
                    <a:pt x="2857065" y="4454854"/>
                    <a:pt x="2873121" y="4438781"/>
                  </a:cubicBezTo>
                  <a:cubicBezTo>
                    <a:pt x="2873121" y="4434763"/>
                    <a:pt x="2877135" y="4434763"/>
                    <a:pt x="2881149" y="4430744"/>
                  </a:cubicBezTo>
                  <a:cubicBezTo>
                    <a:pt x="2909246" y="4406634"/>
                    <a:pt x="2953399" y="4386542"/>
                    <a:pt x="3005580" y="4370469"/>
                  </a:cubicBezTo>
                  <a:cubicBezTo>
                    <a:pt x="3086862" y="4346358"/>
                    <a:pt x="3188465" y="4335810"/>
                    <a:pt x="3286680" y="4338824"/>
                  </a:cubicBezTo>
                  <a:close/>
                  <a:moveTo>
                    <a:pt x="764959" y="3572298"/>
                  </a:moveTo>
                  <a:cubicBezTo>
                    <a:pt x="873268" y="3576311"/>
                    <a:pt x="985588" y="3616439"/>
                    <a:pt x="1085874" y="3664594"/>
                  </a:cubicBezTo>
                  <a:cubicBezTo>
                    <a:pt x="1121976" y="3680645"/>
                    <a:pt x="1158079" y="3696696"/>
                    <a:pt x="1190171" y="3712748"/>
                  </a:cubicBezTo>
                  <a:cubicBezTo>
                    <a:pt x="1214239" y="3724786"/>
                    <a:pt x="1246331" y="3740838"/>
                    <a:pt x="1254353" y="3760902"/>
                  </a:cubicBezTo>
                  <a:cubicBezTo>
                    <a:pt x="1262376" y="3780966"/>
                    <a:pt x="1250342" y="3784979"/>
                    <a:pt x="1226273" y="3780966"/>
                  </a:cubicBezTo>
                  <a:cubicBezTo>
                    <a:pt x="1121976" y="3760902"/>
                    <a:pt x="1017679" y="3720773"/>
                    <a:pt x="917394" y="3728799"/>
                  </a:cubicBezTo>
                  <a:cubicBezTo>
                    <a:pt x="837165" y="3740838"/>
                    <a:pt x="772982" y="3776953"/>
                    <a:pt x="716822" y="3813069"/>
                  </a:cubicBezTo>
                  <a:cubicBezTo>
                    <a:pt x="684731" y="3837146"/>
                    <a:pt x="616536" y="3857210"/>
                    <a:pt x="560376" y="3813069"/>
                  </a:cubicBezTo>
                  <a:cubicBezTo>
                    <a:pt x="540319" y="3797018"/>
                    <a:pt x="524274" y="3776953"/>
                    <a:pt x="520262" y="3756889"/>
                  </a:cubicBezTo>
                  <a:cubicBezTo>
                    <a:pt x="520262" y="3752876"/>
                    <a:pt x="520262" y="3748863"/>
                    <a:pt x="520262" y="3748863"/>
                  </a:cubicBezTo>
                  <a:cubicBezTo>
                    <a:pt x="516251" y="3712748"/>
                    <a:pt x="524274" y="3680645"/>
                    <a:pt x="544331" y="3656568"/>
                  </a:cubicBezTo>
                  <a:cubicBezTo>
                    <a:pt x="588456" y="3600388"/>
                    <a:pt x="672696" y="3568285"/>
                    <a:pt x="764959" y="3572298"/>
                  </a:cubicBezTo>
                  <a:close/>
                  <a:moveTo>
                    <a:pt x="6122732" y="2175575"/>
                  </a:moveTo>
                  <a:cubicBezTo>
                    <a:pt x="6130870" y="2174132"/>
                    <a:pt x="6139384" y="2174132"/>
                    <a:pt x="6148399" y="2176139"/>
                  </a:cubicBezTo>
                  <a:cubicBezTo>
                    <a:pt x="6176444" y="2184169"/>
                    <a:pt x="6180451" y="2208257"/>
                    <a:pt x="6164425" y="2232345"/>
                  </a:cubicBezTo>
                  <a:cubicBezTo>
                    <a:pt x="6100320" y="2348770"/>
                    <a:pt x="6008169" y="2445122"/>
                    <a:pt x="5988137" y="2581621"/>
                  </a:cubicBezTo>
                  <a:cubicBezTo>
                    <a:pt x="5976117" y="2698047"/>
                    <a:pt x="6004163" y="2814472"/>
                    <a:pt x="6040222" y="2922868"/>
                  </a:cubicBezTo>
                  <a:cubicBezTo>
                    <a:pt x="6064261" y="2991117"/>
                    <a:pt x="6068268" y="3095499"/>
                    <a:pt x="5988137" y="3127616"/>
                  </a:cubicBezTo>
                  <a:cubicBezTo>
                    <a:pt x="5960091" y="3139660"/>
                    <a:pt x="5924032" y="3135646"/>
                    <a:pt x="5891980" y="3123602"/>
                  </a:cubicBezTo>
                  <a:cubicBezTo>
                    <a:pt x="5887973" y="3119587"/>
                    <a:pt x="5883966" y="3119587"/>
                    <a:pt x="5879960" y="3115572"/>
                  </a:cubicBezTo>
                  <a:cubicBezTo>
                    <a:pt x="5827875" y="3087469"/>
                    <a:pt x="5787809" y="3043308"/>
                    <a:pt x="5755757" y="2995132"/>
                  </a:cubicBezTo>
                  <a:cubicBezTo>
                    <a:pt x="5691652" y="2886736"/>
                    <a:pt x="5675626" y="2742208"/>
                    <a:pt x="5711685" y="2625782"/>
                  </a:cubicBezTo>
                  <a:cubicBezTo>
                    <a:pt x="5751750" y="2493298"/>
                    <a:pt x="5847908" y="2388917"/>
                    <a:pt x="5948071" y="2296580"/>
                  </a:cubicBezTo>
                  <a:cubicBezTo>
                    <a:pt x="5984130" y="2268477"/>
                    <a:pt x="6020189" y="2240374"/>
                    <a:pt x="6056248" y="2212271"/>
                  </a:cubicBezTo>
                  <a:cubicBezTo>
                    <a:pt x="6077283" y="2197216"/>
                    <a:pt x="6098317" y="2179903"/>
                    <a:pt x="6122732" y="2175575"/>
                  </a:cubicBezTo>
                  <a:close/>
                  <a:moveTo>
                    <a:pt x="1266938" y="171789"/>
                  </a:moveTo>
                  <a:cubicBezTo>
                    <a:pt x="1287802" y="172541"/>
                    <a:pt x="1308103" y="182321"/>
                    <a:pt x="1326147" y="194358"/>
                  </a:cubicBezTo>
                  <a:cubicBezTo>
                    <a:pt x="1330157" y="198370"/>
                    <a:pt x="1334167" y="198370"/>
                    <a:pt x="1338177" y="202382"/>
                  </a:cubicBezTo>
                  <a:cubicBezTo>
                    <a:pt x="1374266" y="238492"/>
                    <a:pt x="1402335" y="282626"/>
                    <a:pt x="1418375" y="330772"/>
                  </a:cubicBezTo>
                  <a:cubicBezTo>
                    <a:pt x="1454464" y="435089"/>
                    <a:pt x="1442434" y="559467"/>
                    <a:pt x="1390306" y="655759"/>
                  </a:cubicBezTo>
                  <a:cubicBezTo>
                    <a:pt x="1334167" y="760076"/>
                    <a:pt x="1229909" y="832296"/>
                    <a:pt x="1125652" y="892478"/>
                  </a:cubicBezTo>
                  <a:cubicBezTo>
                    <a:pt x="1093572" y="912539"/>
                    <a:pt x="1057483" y="928588"/>
                    <a:pt x="1021394" y="944637"/>
                  </a:cubicBezTo>
                  <a:cubicBezTo>
                    <a:pt x="993324" y="956673"/>
                    <a:pt x="965255" y="972722"/>
                    <a:pt x="933176" y="960686"/>
                  </a:cubicBezTo>
                  <a:cubicBezTo>
                    <a:pt x="913126" y="948649"/>
                    <a:pt x="913126" y="928588"/>
                    <a:pt x="929166" y="908527"/>
                  </a:cubicBezTo>
                  <a:cubicBezTo>
                    <a:pt x="1005354" y="820259"/>
                    <a:pt x="1105602" y="756064"/>
                    <a:pt x="1145701" y="639711"/>
                  </a:cubicBezTo>
                  <a:cubicBezTo>
                    <a:pt x="1177780" y="543418"/>
                    <a:pt x="1173770" y="439101"/>
                    <a:pt x="1161741" y="338796"/>
                  </a:cubicBezTo>
                  <a:cubicBezTo>
                    <a:pt x="1157731" y="274601"/>
                    <a:pt x="1169761" y="186333"/>
                    <a:pt x="1245949" y="174297"/>
                  </a:cubicBezTo>
                  <a:cubicBezTo>
                    <a:pt x="1252966" y="172291"/>
                    <a:pt x="1259984" y="171538"/>
                    <a:pt x="1266938" y="171789"/>
                  </a:cubicBezTo>
                  <a:close/>
                  <a:moveTo>
                    <a:pt x="2060202" y="2301"/>
                  </a:moveTo>
                  <a:cubicBezTo>
                    <a:pt x="2271164" y="23171"/>
                    <a:pt x="2478174" y="181110"/>
                    <a:pt x="2655825" y="271361"/>
                  </a:cubicBezTo>
                  <a:cubicBezTo>
                    <a:pt x="2780282" y="335539"/>
                    <a:pt x="2916783" y="379662"/>
                    <a:pt x="3057299" y="359606"/>
                  </a:cubicBezTo>
                  <a:cubicBezTo>
                    <a:pt x="3221903" y="331528"/>
                    <a:pt x="3318256" y="207182"/>
                    <a:pt x="3466802" y="143004"/>
                  </a:cubicBezTo>
                  <a:cubicBezTo>
                    <a:pt x="3631406" y="74815"/>
                    <a:pt x="3836157" y="94870"/>
                    <a:pt x="3972658" y="215205"/>
                  </a:cubicBezTo>
                  <a:cubicBezTo>
                    <a:pt x="4024850" y="263338"/>
                    <a:pt x="4064997" y="319495"/>
                    <a:pt x="4121204" y="363617"/>
                  </a:cubicBezTo>
                  <a:cubicBezTo>
                    <a:pt x="4261720" y="483951"/>
                    <a:pt x="4494574" y="487963"/>
                    <a:pt x="4635090" y="367628"/>
                  </a:cubicBezTo>
                  <a:cubicBezTo>
                    <a:pt x="4699326" y="315483"/>
                    <a:pt x="4743488" y="239272"/>
                    <a:pt x="4803708" y="175093"/>
                  </a:cubicBezTo>
                  <a:cubicBezTo>
                    <a:pt x="5108828" y="-133765"/>
                    <a:pt x="5642788" y="94870"/>
                    <a:pt x="5911776" y="343561"/>
                  </a:cubicBezTo>
                  <a:cubicBezTo>
                    <a:pt x="6168718" y="580219"/>
                    <a:pt x="6341352" y="925177"/>
                    <a:pt x="6357412" y="1274147"/>
                  </a:cubicBezTo>
                  <a:cubicBezTo>
                    <a:pt x="6361426" y="1382448"/>
                    <a:pt x="6349382" y="1494760"/>
                    <a:pt x="6317264" y="1599050"/>
                  </a:cubicBezTo>
                  <a:cubicBezTo>
                    <a:pt x="6313249" y="1615094"/>
                    <a:pt x="6309234" y="1631139"/>
                    <a:pt x="6305220" y="1647183"/>
                  </a:cubicBezTo>
                  <a:cubicBezTo>
                    <a:pt x="6301205" y="1647183"/>
                    <a:pt x="6301205" y="1651195"/>
                    <a:pt x="6301205" y="1655206"/>
                  </a:cubicBezTo>
                  <a:cubicBezTo>
                    <a:pt x="6297190" y="1667239"/>
                    <a:pt x="6293176" y="1679273"/>
                    <a:pt x="6285146" y="1691306"/>
                  </a:cubicBezTo>
                  <a:cubicBezTo>
                    <a:pt x="6285146" y="1695317"/>
                    <a:pt x="6285146" y="1699328"/>
                    <a:pt x="6281132" y="1703339"/>
                  </a:cubicBezTo>
                  <a:cubicBezTo>
                    <a:pt x="6277116" y="1715373"/>
                    <a:pt x="6273102" y="1727406"/>
                    <a:pt x="6269087" y="1735429"/>
                  </a:cubicBezTo>
                  <a:cubicBezTo>
                    <a:pt x="6265072" y="1739440"/>
                    <a:pt x="6265072" y="1747462"/>
                    <a:pt x="6261058" y="1751473"/>
                  </a:cubicBezTo>
                  <a:cubicBezTo>
                    <a:pt x="6257043" y="1759495"/>
                    <a:pt x="6253028" y="1771529"/>
                    <a:pt x="6244998" y="1779551"/>
                  </a:cubicBezTo>
                  <a:cubicBezTo>
                    <a:pt x="6244998" y="1783562"/>
                    <a:pt x="6240984" y="1791585"/>
                    <a:pt x="6236969" y="1795596"/>
                  </a:cubicBezTo>
                  <a:cubicBezTo>
                    <a:pt x="6232954" y="1803618"/>
                    <a:pt x="6228940" y="1815651"/>
                    <a:pt x="6224925" y="1823674"/>
                  </a:cubicBezTo>
                  <a:cubicBezTo>
                    <a:pt x="6220910" y="1827685"/>
                    <a:pt x="6216896" y="1831696"/>
                    <a:pt x="6212881" y="1839718"/>
                  </a:cubicBezTo>
                  <a:cubicBezTo>
                    <a:pt x="6208866" y="1847741"/>
                    <a:pt x="6200836" y="1855763"/>
                    <a:pt x="6196822" y="1863785"/>
                  </a:cubicBezTo>
                  <a:cubicBezTo>
                    <a:pt x="6192807" y="1867796"/>
                    <a:pt x="6188792" y="1875819"/>
                    <a:pt x="6188792" y="1879830"/>
                  </a:cubicBezTo>
                  <a:cubicBezTo>
                    <a:pt x="6180763" y="1887852"/>
                    <a:pt x="6172734" y="1895874"/>
                    <a:pt x="6168718" y="1907908"/>
                  </a:cubicBezTo>
                  <a:cubicBezTo>
                    <a:pt x="6164704" y="1911919"/>
                    <a:pt x="6160689" y="1915930"/>
                    <a:pt x="6156674" y="1919941"/>
                  </a:cubicBezTo>
                  <a:cubicBezTo>
                    <a:pt x="6148645" y="1931975"/>
                    <a:pt x="6136601" y="1944008"/>
                    <a:pt x="6128572" y="1956042"/>
                  </a:cubicBezTo>
                  <a:cubicBezTo>
                    <a:pt x="6100468" y="1984119"/>
                    <a:pt x="6076380" y="2008186"/>
                    <a:pt x="6048276" y="2036264"/>
                  </a:cubicBezTo>
                  <a:cubicBezTo>
                    <a:pt x="6040247" y="2044287"/>
                    <a:pt x="6028203" y="2052309"/>
                    <a:pt x="6020174" y="2060331"/>
                  </a:cubicBezTo>
                  <a:cubicBezTo>
                    <a:pt x="6008130" y="2068354"/>
                    <a:pt x="6000100" y="2076376"/>
                    <a:pt x="5988056" y="2084398"/>
                  </a:cubicBezTo>
                  <a:cubicBezTo>
                    <a:pt x="5935864" y="2128521"/>
                    <a:pt x="5883672" y="2168632"/>
                    <a:pt x="5831481" y="2212755"/>
                  </a:cubicBezTo>
                  <a:cubicBezTo>
                    <a:pt x="5811407" y="2228799"/>
                    <a:pt x="5791334" y="2248855"/>
                    <a:pt x="5771260" y="2264900"/>
                  </a:cubicBezTo>
                  <a:cubicBezTo>
                    <a:pt x="5682936" y="2349134"/>
                    <a:pt x="5626730" y="2437379"/>
                    <a:pt x="5598626" y="2517602"/>
                  </a:cubicBezTo>
                  <a:cubicBezTo>
                    <a:pt x="5594612" y="2533646"/>
                    <a:pt x="5590597" y="2545680"/>
                    <a:pt x="5586582" y="2561724"/>
                  </a:cubicBezTo>
                  <a:cubicBezTo>
                    <a:pt x="5586582" y="2569747"/>
                    <a:pt x="5582568" y="2573758"/>
                    <a:pt x="5582568" y="2581780"/>
                  </a:cubicBezTo>
                  <a:cubicBezTo>
                    <a:pt x="5578552" y="2597825"/>
                    <a:pt x="5578552" y="2609858"/>
                    <a:pt x="5578552" y="2621891"/>
                  </a:cubicBezTo>
                  <a:cubicBezTo>
                    <a:pt x="5578552" y="2629914"/>
                    <a:pt x="5574538" y="2637936"/>
                    <a:pt x="5574538" y="2645958"/>
                  </a:cubicBezTo>
                  <a:cubicBezTo>
                    <a:pt x="5574538" y="2649969"/>
                    <a:pt x="5574538" y="2657992"/>
                    <a:pt x="5574538" y="2666014"/>
                  </a:cubicBezTo>
                  <a:cubicBezTo>
                    <a:pt x="5574538" y="2674036"/>
                    <a:pt x="5574538" y="2678048"/>
                    <a:pt x="5574538" y="2686070"/>
                  </a:cubicBezTo>
                  <a:cubicBezTo>
                    <a:pt x="5574538" y="2694092"/>
                    <a:pt x="5578552" y="2698103"/>
                    <a:pt x="5578552" y="2706126"/>
                  </a:cubicBezTo>
                  <a:cubicBezTo>
                    <a:pt x="5578552" y="2722170"/>
                    <a:pt x="5578552" y="2734204"/>
                    <a:pt x="5582568" y="2750248"/>
                  </a:cubicBezTo>
                  <a:cubicBezTo>
                    <a:pt x="5582568" y="2754259"/>
                    <a:pt x="5586582" y="2762282"/>
                    <a:pt x="5586582" y="2770304"/>
                  </a:cubicBezTo>
                  <a:cubicBezTo>
                    <a:pt x="5590597" y="2782337"/>
                    <a:pt x="5590597" y="2798382"/>
                    <a:pt x="5594612" y="2810415"/>
                  </a:cubicBezTo>
                  <a:cubicBezTo>
                    <a:pt x="5598626" y="2818438"/>
                    <a:pt x="5598626" y="2826460"/>
                    <a:pt x="5602641" y="2830471"/>
                  </a:cubicBezTo>
                  <a:cubicBezTo>
                    <a:pt x="5618700" y="2894649"/>
                    <a:pt x="5646803" y="2954816"/>
                    <a:pt x="5678921" y="3018995"/>
                  </a:cubicBezTo>
                  <a:cubicBezTo>
                    <a:pt x="5690965" y="3047073"/>
                    <a:pt x="5707024" y="3075151"/>
                    <a:pt x="5723083" y="3099218"/>
                  </a:cubicBezTo>
                  <a:cubicBezTo>
                    <a:pt x="5747172" y="3151363"/>
                    <a:pt x="5775274" y="3199496"/>
                    <a:pt x="5803378" y="3247630"/>
                  </a:cubicBezTo>
                  <a:cubicBezTo>
                    <a:pt x="5811407" y="3259663"/>
                    <a:pt x="5819436" y="3275708"/>
                    <a:pt x="5827466" y="3287741"/>
                  </a:cubicBezTo>
                  <a:cubicBezTo>
                    <a:pt x="5835496" y="3303786"/>
                    <a:pt x="5843525" y="3315819"/>
                    <a:pt x="5851554" y="3331864"/>
                  </a:cubicBezTo>
                  <a:cubicBezTo>
                    <a:pt x="5859584" y="3343898"/>
                    <a:pt x="5867614" y="3359942"/>
                    <a:pt x="5875643" y="3371976"/>
                  </a:cubicBezTo>
                  <a:cubicBezTo>
                    <a:pt x="5883672" y="3388020"/>
                    <a:pt x="5891702" y="3400054"/>
                    <a:pt x="5899732" y="3416098"/>
                  </a:cubicBezTo>
                  <a:cubicBezTo>
                    <a:pt x="5931850" y="3480276"/>
                    <a:pt x="5959952" y="3544455"/>
                    <a:pt x="5980026" y="3608633"/>
                  </a:cubicBezTo>
                  <a:cubicBezTo>
                    <a:pt x="6020174" y="3745012"/>
                    <a:pt x="6036232" y="3873369"/>
                    <a:pt x="6024188" y="3981670"/>
                  </a:cubicBezTo>
                  <a:cubicBezTo>
                    <a:pt x="6020174" y="4005736"/>
                    <a:pt x="6016158" y="4029803"/>
                    <a:pt x="6012144" y="4053870"/>
                  </a:cubicBezTo>
                  <a:cubicBezTo>
                    <a:pt x="6004114" y="4089971"/>
                    <a:pt x="5992070" y="4122060"/>
                    <a:pt x="5980026" y="4154149"/>
                  </a:cubicBezTo>
                  <a:cubicBezTo>
                    <a:pt x="5967982" y="4186238"/>
                    <a:pt x="5951923" y="4218327"/>
                    <a:pt x="5935864" y="4246405"/>
                  </a:cubicBezTo>
                  <a:cubicBezTo>
                    <a:pt x="5931850" y="4254427"/>
                    <a:pt x="5923820" y="4266461"/>
                    <a:pt x="5919805" y="4274483"/>
                  </a:cubicBezTo>
                  <a:cubicBezTo>
                    <a:pt x="5907761" y="4294539"/>
                    <a:pt x="5891702" y="4310583"/>
                    <a:pt x="5879658" y="4330639"/>
                  </a:cubicBezTo>
                  <a:cubicBezTo>
                    <a:pt x="5871628" y="4338661"/>
                    <a:pt x="5863599" y="4346684"/>
                    <a:pt x="5855570" y="4354706"/>
                  </a:cubicBezTo>
                  <a:cubicBezTo>
                    <a:pt x="5602641" y="4639497"/>
                    <a:pt x="5108828" y="4747798"/>
                    <a:pt x="4683266" y="4703676"/>
                  </a:cubicBezTo>
                  <a:cubicBezTo>
                    <a:pt x="4647134" y="4699665"/>
                    <a:pt x="4606986" y="4695653"/>
                    <a:pt x="4570854" y="4691642"/>
                  </a:cubicBezTo>
                  <a:cubicBezTo>
                    <a:pt x="4546766" y="4687631"/>
                    <a:pt x="4522677" y="4679609"/>
                    <a:pt x="4502604" y="4675598"/>
                  </a:cubicBezTo>
                  <a:cubicBezTo>
                    <a:pt x="4490559" y="4675598"/>
                    <a:pt x="4478515" y="4671587"/>
                    <a:pt x="4466471" y="4667575"/>
                  </a:cubicBezTo>
                  <a:cubicBezTo>
                    <a:pt x="4442382" y="4663564"/>
                    <a:pt x="4422308" y="4659553"/>
                    <a:pt x="4398220" y="4651531"/>
                  </a:cubicBezTo>
                  <a:cubicBezTo>
                    <a:pt x="4386176" y="4647520"/>
                    <a:pt x="4378146" y="4643508"/>
                    <a:pt x="4366102" y="4639497"/>
                  </a:cubicBezTo>
                  <a:cubicBezTo>
                    <a:pt x="4321940" y="4627464"/>
                    <a:pt x="4281793" y="4611419"/>
                    <a:pt x="4237631" y="4595375"/>
                  </a:cubicBezTo>
                  <a:cubicBezTo>
                    <a:pt x="4209528" y="4587352"/>
                    <a:pt x="4181424" y="4575319"/>
                    <a:pt x="4153322" y="4563286"/>
                  </a:cubicBezTo>
                  <a:cubicBezTo>
                    <a:pt x="4052953" y="4523174"/>
                    <a:pt x="3948570" y="4479052"/>
                    <a:pt x="3848202" y="4434929"/>
                  </a:cubicBezTo>
                  <a:cubicBezTo>
                    <a:pt x="3555126" y="4318606"/>
                    <a:pt x="3250006" y="4222338"/>
                    <a:pt x="2940871" y="4302561"/>
                  </a:cubicBezTo>
                  <a:cubicBezTo>
                    <a:pt x="2900724" y="4314595"/>
                    <a:pt x="2860577" y="4330639"/>
                    <a:pt x="2824444" y="4346684"/>
                  </a:cubicBezTo>
                  <a:cubicBezTo>
                    <a:pt x="2804370" y="4354706"/>
                    <a:pt x="2784297" y="4362728"/>
                    <a:pt x="2768238" y="4370751"/>
                  </a:cubicBezTo>
                  <a:cubicBezTo>
                    <a:pt x="2704002" y="4402840"/>
                    <a:pt x="2647796" y="4434929"/>
                    <a:pt x="2583560" y="4458996"/>
                  </a:cubicBezTo>
                  <a:cubicBezTo>
                    <a:pt x="2551442" y="4475040"/>
                    <a:pt x="2515310" y="4491085"/>
                    <a:pt x="2479177" y="4499107"/>
                  </a:cubicBezTo>
                  <a:cubicBezTo>
                    <a:pt x="2137924" y="4607408"/>
                    <a:pt x="1788642" y="4479052"/>
                    <a:pt x="1583891" y="4218327"/>
                  </a:cubicBezTo>
                  <a:cubicBezTo>
                    <a:pt x="1571847" y="4202283"/>
                    <a:pt x="1563817" y="4190249"/>
                    <a:pt x="1551773" y="4174205"/>
                  </a:cubicBezTo>
                  <a:cubicBezTo>
                    <a:pt x="1543744" y="4162171"/>
                    <a:pt x="1535714" y="4146127"/>
                    <a:pt x="1527685" y="4134093"/>
                  </a:cubicBezTo>
                  <a:cubicBezTo>
                    <a:pt x="1515640" y="4114037"/>
                    <a:pt x="1503596" y="4089971"/>
                    <a:pt x="1491552" y="4069915"/>
                  </a:cubicBezTo>
                  <a:cubicBezTo>
                    <a:pt x="1487537" y="4057881"/>
                    <a:pt x="1479508" y="4041837"/>
                    <a:pt x="1475493" y="4029803"/>
                  </a:cubicBezTo>
                  <a:cubicBezTo>
                    <a:pt x="1471478" y="4025792"/>
                    <a:pt x="1471478" y="4021781"/>
                    <a:pt x="1467464" y="4013759"/>
                  </a:cubicBezTo>
                  <a:cubicBezTo>
                    <a:pt x="1391184" y="3825235"/>
                    <a:pt x="1326948" y="3620666"/>
                    <a:pt x="1122196" y="3536432"/>
                  </a:cubicBezTo>
                  <a:cubicBezTo>
                    <a:pt x="1094093" y="3528410"/>
                    <a:pt x="1070005" y="3516377"/>
                    <a:pt x="1041902" y="3512366"/>
                  </a:cubicBezTo>
                  <a:cubicBezTo>
                    <a:pt x="1029857" y="3508354"/>
                    <a:pt x="1013799" y="3504343"/>
                    <a:pt x="1001754" y="3504343"/>
                  </a:cubicBezTo>
                  <a:cubicBezTo>
                    <a:pt x="997740" y="3500332"/>
                    <a:pt x="993725" y="3500332"/>
                    <a:pt x="993725" y="3500332"/>
                  </a:cubicBezTo>
                  <a:cubicBezTo>
                    <a:pt x="925474" y="3488299"/>
                    <a:pt x="857223" y="3488299"/>
                    <a:pt x="792988" y="3484288"/>
                  </a:cubicBezTo>
                  <a:cubicBezTo>
                    <a:pt x="780943" y="3484288"/>
                    <a:pt x="772914" y="3484288"/>
                    <a:pt x="764884" y="3484288"/>
                  </a:cubicBezTo>
                  <a:cubicBezTo>
                    <a:pt x="748826" y="3484288"/>
                    <a:pt x="732767" y="3484288"/>
                    <a:pt x="712693" y="3480276"/>
                  </a:cubicBezTo>
                  <a:cubicBezTo>
                    <a:pt x="672546" y="3480276"/>
                    <a:pt x="628383" y="3480276"/>
                    <a:pt x="584221" y="3472254"/>
                  </a:cubicBezTo>
                  <a:cubicBezTo>
                    <a:pt x="519986" y="3464232"/>
                    <a:pt x="451735" y="3452198"/>
                    <a:pt x="387499" y="3424120"/>
                  </a:cubicBezTo>
                  <a:cubicBezTo>
                    <a:pt x="379470" y="3420109"/>
                    <a:pt x="371440" y="3416098"/>
                    <a:pt x="363411" y="3412087"/>
                  </a:cubicBezTo>
                  <a:cubicBezTo>
                    <a:pt x="347352" y="3404065"/>
                    <a:pt x="331293" y="3392031"/>
                    <a:pt x="315234" y="3384009"/>
                  </a:cubicBezTo>
                  <a:cubicBezTo>
                    <a:pt x="287131" y="3363953"/>
                    <a:pt x="263043" y="3343898"/>
                    <a:pt x="238954" y="3323842"/>
                  </a:cubicBezTo>
                  <a:cubicBezTo>
                    <a:pt x="222895" y="3311808"/>
                    <a:pt x="210851" y="3299775"/>
                    <a:pt x="202821" y="3287741"/>
                  </a:cubicBezTo>
                  <a:cubicBezTo>
                    <a:pt x="194792" y="3283730"/>
                    <a:pt x="190777" y="3275708"/>
                    <a:pt x="182748" y="3271697"/>
                  </a:cubicBezTo>
                  <a:cubicBezTo>
                    <a:pt x="174718" y="3259663"/>
                    <a:pt x="162674" y="3243619"/>
                    <a:pt x="150630" y="3231585"/>
                  </a:cubicBezTo>
                  <a:cubicBezTo>
                    <a:pt x="142600" y="3219552"/>
                    <a:pt x="130556" y="3207519"/>
                    <a:pt x="122527" y="3191474"/>
                  </a:cubicBezTo>
                  <a:cubicBezTo>
                    <a:pt x="110483" y="3175429"/>
                    <a:pt x="102453" y="3159385"/>
                    <a:pt x="90409" y="3143340"/>
                  </a:cubicBezTo>
                  <a:cubicBezTo>
                    <a:pt x="86394" y="3135318"/>
                    <a:pt x="82379" y="3123285"/>
                    <a:pt x="78365" y="3115262"/>
                  </a:cubicBezTo>
                  <a:cubicBezTo>
                    <a:pt x="70335" y="3103229"/>
                    <a:pt x="62306" y="3087184"/>
                    <a:pt x="58291" y="3075151"/>
                  </a:cubicBezTo>
                  <a:cubicBezTo>
                    <a:pt x="6099" y="2958828"/>
                    <a:pt x="-13974" y="2826460"/>
                    <a:pt x="10114" y="2698103"/>
                  </a:cubicBezTo>
                  <a:cubicBezTo>
                    <a:pt x="14129" y="2686070"/>
                    <a:pt x="18144" y="2670025"/>
                    <a:pt x="22158" y="2657992"/>
                  </a:cubicBezTo>
                  <a:cubicBezTo>
                    <a:pt x="22158" y="2653981"/>
                    <a:pt x="22158" y="2649969"/>
                    <a:pt x="22158" y="2645958"/>
                  </a:cubicBezTo>
                  <a:cubicBezTo>
                    <a:pt x="26173" y="2637936"/>
                    <a:pt x="30188" y="2625903"/>
                    <a:pt x="34203" y="2617880"/>
                  </a:cubicBezTo>
                  <a:cubicBezTo>
                    <a:pt x="34203" y="2613869"/>
                    <a:pt x="34203" y="2609858"/>
                    <a:pt x="38217" y="2605847"/>
                  </a:cubicBezTo>
                  <a:cubicBezTo>
                    <a:pt x="42232" y="2593813"/>
                    <a:pt x="42232" y="2585791"/>
                    <a:pt x="46247" y="2577769"/>
                  </a:cubicBezTo>
                  <a:cubicBezTo>
                    <a:pt x="50262" y="2573758"/>
                    <a:pt x="50262" y="2569747"/>
                    <a:pt x="54276" y="2565735"/>
                  </a:cubicBezTo>
                  <a:cubicBezTo>
                    <a:pt x="58291" y="2553702"/>
                    <a:pt x="62306" y="2545680"/>
                    <a:pt x="66320" y="2537657"/>
                  </a:cubicBezTo>
                  <a:cubicBezTo>
                    <a:pt x="66320" y="2533646"/>
                    <a:pt x="70335" y="2529635"/>
                    <a:pt x="70335" y="2525624"/>
                  </a:cubicBezTo>
                  <a:cubicBezTo>
                    <a:pt x="74350" y="2513591"/>
                    <a:pt x="82379" y="2501557"/>
                    <a:pt x="90409" y="2489524"/>
                  </a:cubicBezTo>
                  <a:cubicBezTo>
                    <a:pt x="90409" y="2485513"/>
                    <a:pt x="94424" y="2485513"/>
                    <a:pt x="94424" y="2481501"/>
                  </a:cubicBezTo>
                  <a:cubicBezTo>
                    <a:pt x="102453" y="2473479"/>
                    <a:pt x="106468" y="2465457"/>
                    <a:pt x="110483" y="2457435"/>
                  </a:cubicBezTo>
                  <a:cubicBezTo>
                    <a:pt x="114497" y="2449412"/>
                    <a:pt x="118512" y="2445401"/>
                    <a:pt x="122527" y="2441390"/>
                  </a:cubicBezTo>
                  <a:cubicBezTo>
                    <a:pt x="126542" y="2433368"/>
                    <a:pt x="130556" y="2429357"/>
                    <a:pt x="134571" y="2421334"/>
                  </a:cubicBezTo>
                  <a:cubicBezTo>
                    <a:pt x="138586" y="2417323"/>
                    <a:pt x="142600" y="2413312"/>
                    <a:pt x="146615" y="2409301"/>
                  </a:cubicBezTo>
                  <a:cubicBezTo>
                    <a:pt x="150630" y="2401279"/>
                    <a:pt x="154645" y="2397267"/>
                    <a:pt x="162674" y="2389245"/>
                  </a:cubicBezTo>
                  <a:cubicBezTo>
                    <a:pt x="166689" y="2385234"/>
                    <a:pt x="170704" y="2381223"/>
                    <a:pt x="174718" y="2377212"/>
                  </a:cubicBezTo>
                  <a:cubicBezTo>
                    <a:pt x="178733" y="2369189"/>
                    <a:pt x="186763" y="2361167"/>
                    <a:pt x="194792" y="2353145"/>
                  </a:cubicBezTo>
                  <a:cubicBezTo>
                    <a:pt x="198807" y="2349134"/>
                    <a:pt x="202821" y="2341111"/>
                    <a:pt x="210851" y="2337100"/>
                  </a:cubicBezTo>
                  <a:cubicBezTo>
                    <a:pt x="214866" y="2329078"/>
                    <a:pt x="222895" y="2325067"/>
                    <a:pt x="230925" y="2317044"/>
                  </a:cubicBezTo>
                  <a:cubicBezTo>
                    <a:pt x="234939" y="2313033"/>
                    <a:pt x="238954" y="2309022"/>
                    <a:pt x="242969" y="2305011"/>
                  </a:cubicBezTo>
                  <a:cubicBezTo>
                    <a:pt x="250998" y="2301000"/>
                    <a:pt x="255013" y="2296989"/>
                    <a:pt x="259028" y="2292978"/>
                  </a:cubicBezTo>
                  <a:cubicBezTo>
                    <a:pt x="267057" y="2288966"/>
                    <a:pt x="271072" y="2284955"/>
                    <a:pt x="275087" y="2280944"/>
                  </a:cubicBezTo>
                  <a:cubicBezTo>
                    <a:pt x="283116" y="2272922"/>
                    <a:pt x="287131" y="2268911"/>
                    <a:pt x="295160" y="2264900"/>
                  </a:cubicBezTo>
                  <a:cubicBezTo>
                    <a:pt x="299175" y="2260888"/>
                    <a:pt x="303190" y="2256877"/>
                    <a:pt x="311219" y="2252866"/>
                  </a:cubicBezTo>
                  <a:cubicBezTo>
                    <a:pt x="315234" y="2248855"/>
                    <a:pt x="323264" y="2244844"/>
                    <a:pt x="327278" y="2240833"/>
                  </a:cubicBezTo>
                  <a:cubicBezTo>
                    <a:pt x="371440" y="2216766"/>
                    <a:pt x="415602" y="2192699"/>
                    <a:pt x="463779" y="2172643"/>
                  </a:cubicBezTo>
                  <a:cubicBezTo>
                    <a:pt x="524000" y="2152588"/>
                    <a:pt x="588236" y="2136543"/>
                    <a:pt x="644442" y="2108465"/>
                  </a:cubicBezTo>
                  <a:cubicBezTo>
                    <a:pt x="873282" y="1980108"/>
                    <a:pt x="672546" y="1755484"/>
                    <a:pt x="648457" y="1574983"/>
                  </a:cubicBezTo>
                  <a:cubicBezTo>
                    <a:pt x="636413" y="1466682"/>
                    <a:pt x="652472" y="1354370"/>
                    <a:pt x="712693" y="1266125"/>
                  </a:cubicBezTo>
                  <a:cubicBezTo>
                    <a:pt x="909415" y="961278"/>
                    <a:pt x="1395198" y="1053534"/>
                    <a:pt x="1539729" y="692531"/>
                  </a:cubicBezTo>
                  <a:cubicBezTo>
                    <a:pt x="1632068" y="455873"/>
                    <a:pt x="1567832" y="155037"/>
                    <a:pt x="1848863" y="34703"/>
                  </a:cubicBezTo>
                  <a:cubicBezTo>
                    <a:pt x="1919121" y="3617"/>
                    <a:pt x="1989881" y="-4656"/>
                    <a:pt x="2060202" y="2301"/>
                  </a:cubicBezTo>
                  <a:close/>
                </a:path>
              </a:pathLst>
            </a:custGeom>
            <a:solidFill>
              <a:schemeClr val="accent2"/>
            </a:solidFill>
            <a:ln w="25400">
              <a:gradFill flip="none" rotWithShape="1">
                <a:gsLst>
                  <a:gs pos="0">
                    <a:srgbClr val="F5AD14">
                      <a:lumMod val="100000"/>
                    </a:srgbClr>
                  </a:gs>
                  <a:gs pos="100000">
                    <a:srgbClr val="F01D06"/>
                  </a:gs>
                </a:gsLst>
                <a:lin ang="2700000" scaled="1"/>
              </a:gradFill>
            </a:ln>
            <a:effectLst/>
          </p:spPr>
        </p:pic>
        <p:sp>
          <p:nvSpPr>
            <p:cNvPr id="11" name="矩形 10"/>
            <p:cNvSpPr/>
            <p:nvPr/>
          </p:nvSpPr>
          <p:spPr>
            <a:xfrm>
              <a:off x="9315547" y="1434988"/>
              <a:ext cx="2545185" cy="8449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zh-CN" altLang="en-US" sz="6600" b="1">
                  <a:gradFill>
                    <a:gsLst>
                      <a:gs pos="0">
                        <a:srgbClr val="F5AD14"/>
                      </a:gs>
                      <a:gs pos="100000">
                        <a:srgbClr val="F01D06"/>
                      </a:gs>
                    </a:gsLst>
                    <a:lin ang="2700000" scaled="1"/>
                  </a:gra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Arial" panose="020B0604020202020204" pitchFamily="34" charset="0"/>
                </a:rPr>
                <a:t>谢谢观看</a:t>
              </a:r>
              <a:endParaRPr lang="en-US" altLang="zh-CN" sz="6600" b="1">
                <a:gradFill>
                  <a:gsLst>
                    <a:gs pos="0">
                      <a:srgbClr val="F5AD14"/>
                    </a:gs>
                    <a:gs pos="100000">
                      <a:srgbClr val="F01D06"/>
                    </a:gs>
                  </a:gsLst>
                  <a:lin ang="2700000" scaled="1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30" name="图片 2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6165" y="-874671"/>
            <a:ext cx="1744168" cy="1497769"/>
          </a:xfrm>
          <a:custGeom>
            <a:avLst/>
            <a:gdLst>
              <a:gd name="connsiteX0" fmla="*/ 3286680 w 6358156"/>
              <a:gd name="connsiteY0" fmla="*/ 4338824 h 4713183"/>
              <a:gd name="connsiteX1" fmla="*/ 3382889 w 6358156"/>
              <a:gd name="connsiteY1" fmla="*/ 4346359 h 4713183"/>
              <a:gd name="connsiteX2" fmla="*/ 3712030 w 6358156"/>
              <a:gd name="connsiteY2" fmla="*/ 4470928 h 4713183"/>
              <a:gd name="connsiteX3" fmla="*/ 3796323 w 6358156"/>
              <a:gd name="connsiteY3" fmla="*/ 4523166 h 4713183"/>
              <a:gd name="connsiteX4" fmla="*/ 3832448 w 6358156"/>
              <a:gd name="connsiteY4" fmla="*/ 4571387 h 4713183"/>
              <a:gd name="connsiteX5" fmla="*/ 3776253 w 6358156"/>
              <a:gd name="connsiteY5" fmla="*/ 4579424 h 4713183"/>
              <a:gd name="connsiteX6" fmla="*/ 3419014 w 6358156"/>
              <a:gd name="connsiteY6" fmla="*/ 4491020 h 4713183"/>
              <a:gd name="connsiteX7" fmla="*/ 3073817 w 6358156"/>
              <a:gd name="connsiteY7" fmla="*/ 4515130 h 4713183"/>
              <a:gd name="connsiteX8" fmla="*/ 2865093 w 6358156"/>
              <a:gd name="connsiteY8" fmla="*/ 4487001 h 4713183"/>
              <a:gd name="connsiteX9" fmla="*/ 2873121 w 6358156"/>
              <a:gd name="connsiteY9" fmla="*/ 4438781 h 4713183"/>
              <a:gd name="connsiteX10" fmla="*/ 2881149 w 6358156"/>
              <a:gd name="connsiteY10" fmla="*/ 4430744 h 4713183"/>
              <a:gd name="connsiteX11" fmla="*/ 3005580 w 6358156"/>
              <a:gd name="connsiteY11" fmla="*/ 4370469 h 4713183"/>
              <a:gd name="connsiteX12" fmla="*/ 3286680 w 6358156"/>
              <a:gd name="connsiteY12" fmla="*/ 4338824 h 4713183"/>
              <a:gd name="connsiteX13" fmla="*/ 764959 w 6358156"/>
              <a:gd name="connsiteY13" fmla="*/ 3572298 h 4713183"/>
              <a:gd name="connsiteX14" fmla="*/ 1085874 w 6358156"/>
              <a:gd name="connsiteY14" fmla="*/ 3664594 h 4713183"/>
              <a:gd name="connsiteX15" fmla="*/ 1190171 w 6358156"/>
              <a:gd name="connsiteY15" fmla="*/ 3712748 h 4713183"/>
              <a:gd name="connsiteX16" fmla="*/ 1254353 w 6358156"/>
              <a:gd name="connsiteY16" fmla="*/ 3760902 h 4713183"/>
              <a:gd name="connsiteX17" fmla="*/ 1226273 w 6358156"/>
              <a:gd name="connsiteY17" fmla="*/ 3780966 h 4713183"/>
              <a:gd name="connsiteX18" fmla="*/ 917394 w 6358156"/>
              <a:gd name="connsiteY18" fmla="*/ 3728799 h 4713183"/>
              <a:gd name="connsiteX19" fmla="*/ 716822 w 6358156"/>
              <a:gd name="connsiteY19" fmla="*/ 3813069 h 4713183"/>
              <a:gd name="connsiteX20" fmla="*/ 560376 w 6358156"/>
              <a:gd name="connsiteY20" fmla="*/ 3813069 h 4713183"/>
              <a:gd name="connsiteX21" fmla="*/ 520262 w 6358156"/>
              <a:gd name="connsiteY21" fmla="*/ 3756889 h 4713183"/>
              <a:gd name="connsiteX22" fmla="*/ 520262 w 6358156"/>
              <a:gd name="connsiteY22" fmla="*/ 3748863 h 4713183"/>
              <a:gd name="connsiteX23" fmla="*/ 544331 w 6358156"/>
              <a:gd name="connsiteY23" fmla="*/ 3656568 h 4713183"/>
              <a:gd name="connsiteX24" fmla="*/ 764959 w 6358156"/>
              <a:gd name="connsiteY24" fmla="*/ 3572298 h 4713183"/>
              <a:gd name="connsiteX25" fmla="*/ 6122732 w 6358156"/>
              <a:gd name="connsiteY25" fmla="*/ 2175575 h 4713183"/>
              <a:gd name="connsiteX26" fmla="*/ 6148399 w 6358156"/>
              <a:gd name="connsiteY26" fmla="*/ 2176139 h 4713183"/>
              <a:gd name="connsiteX27" fmla="*/ 6164425 w 6358156"/>
              <a:gd name="connsiteY27" fmla="*/ 2232345 h 4713183"/>
              <a:gd name="connsiteX28" fmla="*/ 5988137 w 6358156"/>
              <a:gd name="connsiteY28" fmla="*/ 2581621 h 4713183"/>
              <a:gd name="connsiteX29" fmla="*/ 6040222 w 6358156"/>
              <a:gd name="connsiteY29" fmla="*/ 2922868 h 4713183"/>
              <a:gd name="connsiteX30" fmla="*/ 5988137 w 6358156"/>
              <a:gd name="connsiteY30" fmla="*/ 3127616 h 4713183"/>
              <a:gd name="connsiteX31" fmla="*/ 5891980 w 6358156"/>
              <a:gd name="connsiteY31" fmla="*/ 3123602 h 4713183"/>
              <a:gd name="connsiteX32" fmla="*/ 5879960 w 6358156"/>
              <a:gd name="connsiteY32" fmla="*/ 3115572 h 4713183"/>
              <a:gd name="connsiteX33" fmla="*/ 5755757 w 6358156"/>
              <a:gd name="connsiteY33" fmla="*/ 2995132 h 4713183"/>
              <a:gd name="connsiteX34" fmla="*/ 5711685 w 6358156"/>
              <a:gd name="connsiteY34" fmla="*/ 2625782 h 4713183"/>
              <a:gd name="connsiteX35" fmla="*/ 5948071 w 6358156"/>
              <a:gd name="connsiteY35" fmla="*/ 2296580 h 4713183"/>
              <a:gd name="connsiteX36" fmla="*/ 6056248 w 6358156"/>
              <a:gd name="connsiteY36" fmla="*/ 2212271 h 4713183"/>
              <a:gd name="connsiteX37" fmla="*/ 6122732 w 6358156"/>
              <a:gd name="connsiteY37" fmla="*/ 2175575 h 4713183"/>
              <a:gd name="connsiteX38" fmla="*/ 1266938 w 6358156"/>
              <a:gd name="connsiteY38" fmla="*/ 171789 h 4713183"/>
              <a:gd name="connsiteX39" fmla="*/ 1326147 w 6358156"/>
              <a:gd name="connsiteY39" fmla="*/ 194358 h 4713183"/>
              <a:gd name="connsiteX40" fmla="*/ 1338177 w 6358156"/>
              <a:gd name="connsiteY40" fmla="*/ 202382 h 4713183"/>
              <a:gd name="connsiteX41" fmla="*/ 1418375 w 6358156"/>
              <a:gd name="connsiteY41" fmla="*/ 330772 h 4713183"/>
              <a:gd name="connsiteX42" fmla="*/ 1390306 w 6358156"/>
              <a:gd name="connsiteY42" fmla="*/ 655759 h 4713183"/>
              <a:gd name="connsiteX43" fmla="*/ 1125652 w 6358156"/>
              <a:gd name="connsiteY43" fmla="*/ 892478 h 4713183"/>
              <a:gd name="connsiteX44" fmla="*/ 1021394 w 6358156"/>
              <a:gd name="connsiteY44" fmla="*/ 944637 h 4713183"/>
              <a:gd name="connsiteX45" fmla="*/ 933176 w 6358156"/>
              <a:gd name="connsiteY45" fmla="*/ 960686 h 4713183"/>
              <a:gd name="connsiteX46" fmla="*/ 929166 w 6358156"/>
              <a:gd name="connsiteY46" fmla="*/ 908527 h 4713183"/>
              <a:gd name="connsiteX47" fmla="*/ 1145701 w 6358156"/>
              <a:gd name="connsiteY47" fmla="*/ 639711 h 4713183"/>
              <a:gd name="connsiteX48" fmla="*/ 1161741 w 6358156"/>
              <a:gd name="connsiteY48" fmla="*/ 338796 h 4713183"/>
              <a:gd name="connsiteX49" fmla="*/ 1245949 w 6358156"/>
              <a:gd name="connsiteY49" fmla="*/ 174297 h 4713183"/>
              <a:gd name="connsiteX50" fmla="*/ 1266938 w 6358156"/>
              <a:gd name="connsiteY50" fmla="*/ 171789 h 4713183"/>
              <a:gd name="connsiteX51" fmla="*/ 2060202 w 6358156"/>
              <a:gd name="connsiteY51" fmla="*/ 2301 h 4713183"/>
              <a:gd name="connsiteX52" fmla="*/ 2655825 w 6358156"/>
              <a:gd name="connsiteY52" fmla="*/ 271361 h 4713183"/>
              <a:gd name="connsiteX53" fmla="*/ 3057299 w 6358156"/>
              <a:gd name="connsiteY53" fmla="*/ 359606 h 4713183"/>
              <a:gd name="connsiteX54" fmla="*/ 3466802 w 6358156"/>
              <a:gd name="connsiteY54" fmla="*/ 143004 h 4713183"/>
              <a:gd name="connsiteX55" fmla="*/ 3972658 w 6358156"/>
              <a:gd name="connsiteY55" fmla="*/ 215205 h 4713183"/>
              <a:gd name="connsiteX56" fmla="*/ 4121204 w 6358156"/>
              <a:gd name="connsiteY56" fmla="*/ 363617 h 4713183"/>
              <a:gd name="connsiteX57" fmla="*/ 4635090 w 6358156"/>
              <a:gd name="connsiteY57" fmla="*/ 367628 h 4713183"/>
              <a:gd name="connsiteX58" fmla="*/ 4803708 w 6358156"/>
              <a:gd name="connsiteY58" fmla="*/ 175093 h 4713183"/>
              <a:gd name="connsiteX59" fmla="*/ 5911776 w 6358156"/>
              <a:gd name="connsiteY59" fmla="*/ 343561 h 4713183"/>
              <a:gd name="connsiteX60" fmla="*/ 6357412 w 6358156"/>
              <a:gd name="connsiteY60" fmla="*/ 1274147 h 4713183"/>
              <a:gd name="connsiteX61" fmla="*/ 6317264 w 6358156"/>
              <a:gd name="connsiteY61" fmla="*/ 1599050 h 4713183"/>
              <a:gd name="connsiteX62" fmla="*/ 6305220 w 6358156"/>
              <a:gd name="connsiteY62" fmla="*/ 1647183 h 4713183"/>
              <a:gd name="connsiteX63" fmla="*/ 6301205 w 6358156"/>
              <a:gd name="connsiteY63" fmla="*/ 1655206 h 4713183"/>
              <a:gd name="connsiteX64" fmla="*/ 6285146 w 6358156"/>
              <a:gd name="connsiteY64" fmla="*/ 1691306 h 4713183"/>
              <a:gd name="connsiteX65" fmla="*/ 6281132 w 6358156"/>
              <a:gd name="connsiteY65" fmla="*/ 1703339 h 4713183"/>
              <a:gd name="connsiteX66" fmla="*/ 6269087 w 6358156"/>
              <a:gd name="connsiteY66" fmla="*/ 1735429 h 4713183"/>
              <a:gd name="connsiteX67" fmla="*/ 6261058 w 6358156"/>
              <a:gd name="connsiteY67" fmla="*/ 1751473 h 4713183"/>
              <a:gd name="connsiteX68" fmla="*/ 6244998 w 6358156"/>
              <a:gd name="connsiteY68" fmla="*/ 1779551 h 4713183"/>
              <a:gd name="connsiteX69" fmla="*/ 6236969 w 6358156"/>
              <a:gd name="connsiteY69" fmla="*/ 1795596 h 4713183"/>
              <a:gd name="connsiteX70" fmla="*/ 6224925 w 6358156"/>
              <a:gd name="connsiteY70" fmla="*/ 1823674 h 4713183"/>
              <a:gd name="connsiteX71" fmla="*/ 6212881 w 6358156"/>
              <a:gd name="connsiteY71" fmla="*/ 1839718 h 4713183"/>
              <a:gd name="connsiteX72" fmla="*/ 6196822 w 6358156"/>
              <a:gd name="connsiteY72" fmla="*/ 1863785 h 4713183"/>
              <a:gd name="connsiteX73" fmla="*/ 6188792 w 6358156"/>
              <a:gd name="connsiteY73" fmla="*/ 1879830 h 4713183"/>
              <a:gd name="connsiteX74" fmla="*/ 6168718 w 6358156"/>
              <a:gd name="connsiteY74" fmla="*/ 1907908 h 4713183"/>
              <a:gd name="connsiteX75" fmla="*/ 6156674 w 6358156"/>
              <a:gd name="connsiteY75" fmla="*/ 1919941 h 4713183"/>
              <a:gd name="connsiteX76" fmla="*/ 6128572 w 6358156"/>
              <a:gd name="connsiteY76" fmla="*/ 1956042 h 4713183"/>
              <a:gd name="connsiteX77" fmla="*/ 6048276 w 6358156"/>
              <a:gd name="connsiteY77" fmla="*/ 2036264 h 4713183"/>
              <a:gd name="connsiteX78" fmla="*/ 6020174 w 6358156"/>
              <a:gd name="connsiteY78" fmla="*/ 2060331 h 4713183"/>
              <a:gd name="connsiteX79" fmla="*/ 5988056 w 6358156"/>
              <a:gd name="connsiteY79" fmla="*/ 2084398 h 4713183"/>
              <a:gd name="connsiteX80" fmla="*/ 5831481 w 6358156"/>
              <a:gd name="connsiteY80" fmla="*/ 2212755 h 4713183"/>
              <a:gd name="connsiteX81" fmla="*/ 5771260 w 6358156"/>
              <a:gd name="connsiteY81" fmla="*/ 2264900 h 4713183"/>
              <a:gd name="connsiteX82" fmla="*/ 5598626 w 6358156"/>
              <a:gd name="connsiteY82" fmla="*/ 2517602 h 4713183"/>
              <a:gd name="connsiteX83" fmla="*/ 5586582 w 6358156"/>
              <a:gd name="connsiteY83" fmla="*/ 2561724 h 4713183"/>
              <a:gd name="connsiteX84" fmla="*/ 5582568 w 6358156"/>
              <a:gd name="connsiteY84" fmla="*/ 2581780 h 4713183"/>
              <a:gd name="connsiteX85" fmla="*/ 5578552 w 6358156"/>
              <a:gd name="connsiteY85" fmla="*/ 2621891 h 4713183"/>
              <a:gd name="connsiteX86" fmla="*/ 5574538 w 6358156"/>
              <a:gd name="connsiteY86" fmla="*/ 2645958 h 4713183"/>
              <a:gd name="connsiteX87" fmla="*/ 5574538 w 6358156"/>
              <a:gd name="connsiteY87" fmla="*/ 2666014 h 4713183"/>
              <a:gd name="connsiteX88" fmla="*/ 5574538 w 6358156"/>
              <a:gd name="connsiteY88" fmla="*/ 2686070 h 4713183"/>
              <a:gd name="connsiteX89" fmla="*/ 5578552 w 6358156"/>
              <a:gd name="connsiteY89" fmla="*/ 2706126 h 4713183"/>
              <a:gd name="connsiteX90" fmla="*/ 5582568 w 6358156"/>
              <a:gd name="connsiteY90" fmla="*/ 2750248 h 4713183"/>
              <a:gd name="connsiteX91" fmla="*/ 5586582 w 6358156"/>
              <a:gd name="connsiteY91" fmla="*/ 2770304 h 4713183"/>
              <a:gd name="connsiteX92" fmla="*/ 5594612 w 6358156"/>
              <a:gd name="connsiteY92" fmla="*/ 2810415 h 4713183"/>
              <a:gd name="connsiteX93" fmla="*/ 5602641 w 6358156"/>
              <a:gd name="connsiteY93" fmla="*/ 2830471 h 4713183"/>
              <a:gd name="connsiteX94" fmla="*/ 5678921 w 6358156"/>
              <a:gd name="connsiteY94" fmla="*/ 3018995 h 4713183"/>
              <a:gd name="connsiteX95" fmla="*/ 5723083 w 6358156"/>
              <a:gd name="connsiteY95" fmla="*/ 3099218 h 4713183"/>
              <a:gd name="connsiteX96" fmla="*/ 5803378 w 6358156"/>
              <a:gd name="connsiteY96" fmla="*/ 3247630 h 4713183"/>
              <a:gd name="connsiteX97" fmla="*/ 5827466 w 6358156"/>
              <a:gd name="connsiteY97" fmla="*/ 3287741 h 4713183"/>
              <a:gd name="connsiteX98" fmla="*/ 5851554 w 6358156"/>
              <a:gd name="connsiteY98" fmla="*/ 3331864 h 4713183"/>
              <a:gd name="connsiteX99" fmla="*/ 5875643 w 6358156"/>
              <a:gd name="connsiteY99" fmla="*/ 3371976 h 4713183"/>
              <a:gd name="connsiteX100" fmla="*/ 5899732 w 6358156"/>
              <a:gd name="connsiteY100" fmla="*/ 3416098 h 4713183"/>
              <a:gd name="connsiteX101" fmla="*/ 5980026 w 6358156"/>
              <a:gd name="connsiteY101" fmla="*/ 3608633 h 4713183"/>
              <a:gd name="connsiteX102" fmla="*/ 6024188 w 6358156"/>
              <a:gd name="connsiteY102" fmla="*/ 3981670 h 4713183"/>
              <a:gd name="connsiteX103" fmla="*/ 6012144 w 6358156"/>
              <a:gd name="connsiteY103" fmla="*/ 4053870 h 4713183"/>
              <a:gd name="connsiteX104" fmla="*/ 5980026 w 6358156"/>
              <a:gd name="connsiteY104" fmla="*/ 4154149 h 4713183"/>
              <a:gd name="connsiteX105" fmla="*/ 5935864 w 6358156"/>
              <a:gd name="connsiteY105" fmla="*/ 4246405 h 4713183"/>
              <a:gd name="connsiteX106" fmla="*/ 5919805 w 6358156"/>
              <a:gd name="connsiteY106" fmla="*/ 4274483 h 4713183"/>
              <a:gd name="connsiteX107" fmla="*/ 5879658 w 6358156"/>
              <a:gd name="connsiteY107" fmla="*/ 4330639 h 4713183"/>
              <a:gd name="connsiteX108" fmla="*/ 5855570 w 6358156"/>
              <a:gd name="connsiteY108" fmla="*/ 4354706 h 4713183"/>
              <a:gd name="connsiteX109" fmla="*/ 4683266 w 6358156"/>
              <a:gd name="connsiteY109" fmla="*/ 4703676 h 4713183"/>
              <a:gd name="connsiteX110" fmla="*/ 4570854 w 6358156"/>
              <a:gd name="connsiteY110" fmla="*/ 4691642 h 4713183"/>
              <a:gd name="connsiteX111" fmla="*/ 4502604 w 6358156"/>
              <a:gd name="connsiteY111" fmla="*/ 4675598 h 4713183"/>
              <a:gd name="connsiteX112" fmla="*/ 4466471 w 6358156"/>
              <a:gd name="connsiteY112" fmla="*/ 4667575 h 4713183"/>
              <a:gd name="connsiteX113" fmla="*/ 4398220 w 6358156"/>
              <a:gd name="connsiteY113" fmla="*/ 4651531 h 4713183"/>
              <a:gd name="connsiteX114" fmla="*/ 4366102 w 6358156"/>
              <a:gd name="connsiteY114" fmla="*/ 4639497 h 4713183"/>
              <a:gd name="connsiteX115" fmla="*/ 4237631 w 6358156"/>
              <a:gd name="connsiteY115" fmla="*/ 4595375 h 4713183"/>
              <a:gd name="connsiteX116" fmla="*/ 4153322 w 6358156"/>
              <a:gd name="connsiteY116" fmla="*/ 4563286 h 4713183"/>
              <a:gd name="connsiteX117" fmla="*/ 3848202 w 6358156"/>
              <a:gd name="connsiteY117" fmla="*/ 4434929 h 4713183"/>
              <a:gd name="connsiteX118" fmla="*/ 2940871 w 6358156"/>
              <a:gd name="connsiteY118" fmla="*/ 4302561 h 4713183"/>
              <a:gd name="connsiteX119" fmla="*/ 2824444 w 6358156"/>
              <a:gd name="connsiteY119" fmla="*/ 4346684 h 4713183"/>
              <a:gd name="connsiteX120" fmla="*/ 2768238 w 6358156"/>
              <a:gd name="connsiteY120" fmla="*/ 4370751 h 4713183"/>
              <a:gd name="connsiteX121" fmla="*/ 2583560 w 6358156"/>
              <a:gd name="connsiteY121" fmla="*/ 4458996 h 4713183"/>
              <a:gd name="connsiteX122" fmla="*/ 2479177 w 6358156"/>
              <a:gd name="connsiteY122" fmla="*/ 4499107 h 4713183"/>
              <a:gd name="connsiteX123" fmla="*/ 1583891 w 6358156"/>
              <a:gd name="connsiteY123" fmla="*/ 4218327 h 4713183"/>
              <a:gd name="connsiteX124" fmla="*/ 1551773 w 6358156"/>
              <a:gd name="connsiteY124" fmla="*/ 4174205 h 4713183"/>
              <a:gd name="connsiteX125" fmla="*/ 1527685 w 6358156"/>
              <a:gd name="connsiteY125" fmla="*/ 4134093 h 4713183"/>
              <a:gd name="connsiteX126" fmla="*/ 1491552 w 6358156"/>
              <a:gd name="connsiteY126" fmla="*/ 4069915 h 4713183"/>
              <a:gd name="connsiteX127" fmla="*/ 1475493 w 6358156"/>
              <a:gd name="connsiteY127" fmla="*/ 4029803 h 4713183"/>
              <a:gd name="connsiteX128" fmla="*/ 1467464 w 6358156"/>
              <a:gd name="connsiteY128" fmla="*/ 4013759 h 4713183"/>
              <a:gd name="connsiteX129" fmla="*/ 1122196 w 6358156"/>
              <a:gd name="connsiteY129" fmla="*/ 3536432 h 4713183"/>
              <a:gd name="connsiteX130" fmla="*/ 1041902 w 6358156"/>
              <a:gd name="connsiteY130" fmla="*/ 3512366 h 4713183"/>
              <a:gd name="connsiteX131" fmla="*/ 1001754 w 6358156"/>
              <a:gd name="connsiteY131" fmla="*/ 3504343 h 4713183"/>
              <a:gd name="connsiteX132" fmla="*/ 993725 w 6358156"/>
              <a:gd name="connsiteY132" fmla="*/ 3500332 h 4713183"/>
              <a:gd name="connsiteX133" fmla="*/ 792988 w 6358156"/>
              <a:gd name="connsiteY133" fmla="*/ 3484288 h 4713183"/>
              <a:gd name="connsiteX134" fmla="*/ 764884 w 6358156"/>
              <a:gd name="connsiteY134" fmla="*/ 3484288 h 4713183"/>
              <a:gd name="connsiteX135" fmla="*/ 712693 w 6358156"/>
              <a:gd name="connsiteY135" fmla="*/ 3480276 h 4713183"/>
              <a:gd name="connsiteX136" fmla="*/ 584221 w 6358156"/>
              <a:gd name="connsiteY136" fmla="*/ 3472254 h 4713183"/>
              <a:gd name="connsiteX137" fmla="*/ 387499 w 6358156"/>
              <a:gd name="connsiteY137" fmla="*/ 3424120 h 4713183"/>
              <a:gd name="connsiteX138" fmla="*/ 363411 w 6358156"/>
              <a:gd name="connsiteY138" fmla="*/ 3412087 h 4713183"/>
              <a:gd name="connsiteX139" fmla="*/ 315234 w 6358156"/>
              <a:gd name="connsiteY139" fmla="*/ 3384009 h 4713183"/>
              <a:gd name="connsiteX140" fmla="*/ 238954 w 6358156"/>
              <a:gd name="connsiteY140" fmla="*/ 3323842 h 4713183"/>
              <a:gd name="connsiteX141" fmla="*/ 202821 w 6358156"/>
              <a:gd name="connsiteY141" fmla="*/ 3287741 h 4713183"/>
              <a:gd name="connsiteX142" fmla="*/ 182748 w 6358156"/>
              <a:gd name="connsiteY142" fmla="*/ 3271697 h 4713183"/>
              <a:gd name="connsiteX143" fmla="*/ 150630 w 6358156"/>
              <a:gd name="connsiteY143" fmla="*/ 3231585 h 4713183"/>
              <a:gd name="connsiteX144" fmla="*/ 122527 w 6358156"/>
              <a:gd name="connsiteY144" fmla="*/ 3191474 h 4713183"/>
              <a:gd name="connsiteX145" fmla="*/ 90409 w 6358156"/>
              <a:gd name="connsiteY145" fmla="*/ 3143340 h 4713183"/>
              <a:gd name="connsiteX146" fmla="*/ 78365 w 6358156"/>
              <a:gd name="connsiteY146" fmla="*/ 3115262 h 4713183"/>
              <a:gd name="connsiteX147" fmla="*/ 58291 w 6358156"/>
              <a:gd name="connsiteY147" fmla="*/ 3075151 h 4713183"/>
              <a:gd name="connsiteX148" fmla="*/ 10114 w 6358156"/>
              <a:gd name="connsiteY148" fmla="*/ 2698103 h 4713183"/>
              <a:gd name="connsiteX149" fmla="*/ 22158 w 6358156"/>
              <a:gd name="connsiteY149" fmla="*/ 2657992 h 4713183"/>
              <a:gd name="connsiteX150" fmla="*/ 22158 w 6358156"/>
              <a:gd name="connsiteY150" fmla="*/ 2645958 h 4713183"/>
              <a:gd name="connsiteX151" fmla="*/ 34203 w 6358156"/>
              <a:gd name="connsiteY151" fmla="*/ 2617880 h 4713183"/>
              <a:gd name="connsiteX152" fmla="*/ 38217 w 6358156"/>
              <a:gd name="connsiteY152" fmla="*/ 2605847 h 4713183"/>
              <a:gd name="connsiteX153" fmla="*/ 46247 w 6358156"/>
              <a:gd name="connsiteY153" fmla="*/ 2577769 h 4713183"/>
              <a:gd name="connsiteX154" fmla="*/ 54276 w 6358156"/>
              <a:gd name="connsiteY154" fmla="*/ 2565735 h 4713183"/>
              <a:gd name="connsiteX155" fmla="*/ 66320 w 6358156"/>
              <a:gd name="connsiteY155" fmla="*/ 2537657 h 4713183"/>
              <a:gd name="connsiteX156" fmla="*/ 70335 w 6358156"/>
              <a:gd name="connsiteY156" fmla="*/ 2525624 h 4713183"/>
              <a:gd name="connsiteX157" fmla="*/ 90409 w 6358156"/>
              <a:gd name="connsiteY157" fmla="*/ 2489524 h 4713183"/>
              <a:gd name="connsiteX158" fmla="*/ 94424 w 6358156"/>
              <a:gd name="connsiteY158" fmla="*/ 2481501 h 4713183"/>
              <a:gd name="connsiteX159" fmla="*/ 110483 w 6358156"/>
              <a:gd name="connsiteY159" fmla="*/ 2457435 h 4713183"/>
              <a:gd name="connsiteX160" fmla="*/ 122527 w 6358156"/>
              <a:gd name="connsiteY160" fmla="*/ 2441390 h 4713183"/>
              <a:gd name="connsiteX161" fmla="*/ 134571 w 6358156"/>
              <a:gd name="connsiteY161" fmla="*/ 2421334 h 4713183"/>
              <a:gd name="connsiteX162" fmla="*/ 146615 w 6358156"/>
              <a:gd name="connsiteY162" fmla="*/ 2409301 h 4713183"/>
              <a:gd name="connsiteX163" fmla="*/ 162674 w 6358156"/>
              <a:gd name="connsiteY163" fmla="*/ 2389245 h 4713183"/>
              <a:gd name="connsiteX164" fmla="*/ 174718 w 6358156"/>
              <a:gd name="connsiteY164" fmla="*/ 2377212 h 4713183"/>
              <a:gd name="connsiteX165" fmla="*/ 194792 w 6358156"/>
              <a:gd name="connsiteY165" fmla="*/ 2353145 h 4713183"/>
              <a:gd name="connsiteX166" fmla="*/ 210851 w 6358156"/>
              <a:gd name="connsiteY166" fmla="*/ 2337100 h 4713183"/>
              <a:gd name="connsiteX167" fmla="*/ 230925 w 6358156"/>
              <a:gd name="connsiteY167" fmla="*/ 2317044 h 4713183"/>
              <a:gd name="connsiteX168" fmla="*/ 242969 w 6358156"/>
              <a:gd name="connsiteY168" fmla="*/ 2305011 h 4713183"/>
              <a:gd name="connsiteX169" fmla="*/ 259028 w 6358156"/>
              <a:gd name="connsiteY169" fmla="*/ 2292978 h 4713183"/>
              <a:gd name="connsiteX170" fmla="*/ 275087 w 6358156"/>
              <a:gd name="connsiteY170" fmla="*/ 2280944 h 4713183"/>
              <a:gd name="connsiteX171" fmla="*/ 295160 w 6358156"/>
              <a:gd name="connsiteY171" fmla="*/ 2264900 h 4713183"/>
              <a:gd name="connsiteX172" fmla="*/ 311219 w 6358156"/>
              <a:gd name="connsiteY172" fmla="*/ 2252866 h 4713183"/>
              <a:gd name="connsiteX173" fmla="*/ 327278 w 6358156"/>
              <a:gd name="connsiteY173" fmla="*/ 2240833 h 4713183"/>
              <a:gd name="connsiteX174" fmla="*/ 463779 w 6358156"/>
              <a:gd name="connsiteY174" fmla="*/ 2172643 h 4713183"/>
              <a:gd name="connsiteX175" fmla="*/ 644442 w 6358156"/>
              <a:gd name="connsiteY175" fmla="*/ 2108465 h 4713183"/>
              <a:gd name="connsiteX176" fmla="*/ 648457 w 6358156"/>
              <a:gd name="connsiteY176" fmla="*/ 1574983 h 4713183"/>
              <a:gd name="connsiteX177" fmla="*/ 712693 w 6358156"/>
              <a:gd name="connsiteY177" fmla="*/ 1266125 h 4713183"/>
              <a:gd name="connsiteX178" fmla="*/ 1539729 w 6358156"/>
              <a:gd name="connsiteY178" fmla="*/ 692531 h 4713183"/>
              <a:gd name="connsiteX179" fmla="*/ 1848863 w 6358156"/>
              <a:gd name="connsiteY179" fmla="*/ 34703 h 4713183"/>
              <a:gd name="connsiteX180" fmla="*/ 2060202 w 6358156"/>
              <a:gd name="connsiteY180" fmla="*/ 2301 h 4713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</a:cxnLst>
            <a:rect l="l" t="t" r="r" b="b"/>
            <a:pathLst>
              <a:path w="6358156" h="4713183">
                <a:moveTo>
                  <a:pt x="3286680" y="4338824"/>
                </a:moveTo>
                <a:cubicBezTo>
                  <a:pt x="3319419" y="4339829"/>
                  <a:pt x="3351781" y="4342340"/>
                  <a:pt x="3382889" y="4346359"/>
                </a:cubicBezTo>
                <a:cubicBezTo>
                  <a:pt x="3515348" y="4370469"/>
                  <a:pt x="3619710" y="4418689"/>
                  <a:pt x="3712030" y="4470928"/>
                </a:cubicBezTo>
                <a:cubicBezTo>
                  <a:pt x="3740128" y="4487001"/>
                  <a:pt x="3772239" y="4507093"/>
                  <a:pt x="3796323" y="4523166"/>
                </a:cubicBezTo>
                <a:cubicBezTo>
                  <a:pt x="3816392" y="4539240"/>
                  <a:pt x="3840476" y="4555313"/>
                  <a:pt x="3832448" y="4571387"/>
                </a:cubicBezTo>
                <a:cubicBezTo>
                  <a:pt x="3824420" y="4587460"/>
                  <a:pt x="3800337" y="4587460"/>
                  <a:pt x="3776253" y="4579424"/>
                </a:cubicBezTo>
                <a:cubicBezTo>
                  <a:pt x="3655836" y="4547277"/>
                  <a:pt x="3559501" y="4499056"/>
                  <a:pt x="3419014" y="4491020"/>
                </a:cubicBezTo>
                <a:cubicBezTo>
                  <a:pt x="3302610" y="4482983"/>
                  <a:pt x="3186207" y="4495038"/>
                  <a:pt x="3073817" y="4515130"/>
                </a:cubicBezTo>
                <a:cubicBezTo>
                  <a:pt x="3005580" y="4527185"/>
                  <a:pt x="2901218" y="4527185"/>
                  <a:pt x="2865093" y="4487001"/>
                </a:cubicBezTo>
                <a:cubicBezTo>
                  <a:pt x="2853051" y="4470928"/>
                  <a:pt x="2857065" y="4454854"/>
                  <a:pt x="2873121" y="4438781"/>
                </a:cubicBezTo>
                <a:cubicBezTo>
                  <a:pt x="2873121" y="4434763"/>
                  <a:pt x="2877135" y="4434763"/>
                  <a:pt x="2881149" y="4430744"/>
                </a:cubicBezTo>
                <a:cubicBezTo>
                  <a:pt x="2909246" y="4406634"/>
                  <a:pt x="2953399" y="4386542"/>
                  <a:pt x="3005580" y="4370469"/>
                </a:cubicBezTo>
                <a:cubicBezTo>
                  <a:pt x="3086862" y="4346358"/>
                  <a:pt x="3188465" y="4335810"/>
                  <a:pt x="3286680" y="4338824"/>
                </a:cubicBezTo>
                <a:close/>
                <a:moveTo>
                  <a:pt x="764959" y="3572298"/>
                </a:moveTo>
                <a:cubicBezTo>
                  <a:pt x="873268" y="3576311"/>
                  <a:pt x="985588" y="3616439"/>
                  <a:pt x="1085874" y="3664594"/>
                </a:cubicBezTo>
                <a:cubicBezTo>
                  <a:pt x="1121976" y="3680645"/>
                  <a:pt x="1158079" y="3696696"/>
                  <a:pt x="1190171" y="3712748"/>
                </a:cubicBezTo>
                <a:cubicBezTo>
                  <a:pt x="1214239" y="3724786"/>
                  <a:pt x="1246331" y="3740838"/>
                  <a:pt x="1254353" y="3760902"/>
                </a:cubicBezTo>
                <a:cubicBezTo>
                  <a:pt x="1262376" y="3780966"/>
                  <a:pt x="1250342" y="3784979"/>
                  <a:pt x="1226273" y="3780966"/>
                </a:cubicBezTo>
                <a:cubicBezTo>
                  <a:pt x="1121976" y="3760902"/>
                  <a:pt x="1017679" y="3720773"/>
                  <a:pt x="917394" y="3728799"/>
                </a:cubicBezTo>
                <a:cubicBezTo>
                  <a:pt x="837165" y="3740838"/>
                  <a:pt x="772982" y="3776953"/>
                  <a:pt x="716822" y="3813069"/>
                </a:cubicBezTo>
                <a:cubicBezTo>
                  <a:pt x="684731" y="3837146"/>
                  <a:pt x="616536" y="3857210"/>
                  <a:pt x="560376" y="3813069"/>
                </a:cubicBezTo>
                <a:cubicBezTo>
                  <a:pt x="540319" y="3797018"/>
                  <a:pt x="524274" y="3776953"/>
                  <a:pt x="520262" y="3756889"/>
                </a:cubicBezTo>
                <a:cubicBezTo>
                  <a:pt x="520262" y="3752876"/>
                  <a:pt x="520262" y="3748863"/>
                  <a:pt x="520262" y="3748863"/>
                </a:cubicBezTo>
                <a:cubicBezTo>
                  <a:pt x="516251" y="3712748"/>
                  <a:pt x="524274" y="3680645"/>
                  <a:pt x="544331" y="3656568"/>
                </a:cubicBezTo>
                <a:cubicBezTo>
                  <a:pt x="588456" y="3600388"/>
                  <a:pt x="672696" y="3568285"/>
                  <a:pt x="764959" y="3572298"/>
                </a:cubicBezTo>
                <a:close/>
                <a:moveTo>
                  <a:pt x="6122732" y="2175575"/>
                </a:moveTo>
                <a:cubicBezTo>
                  <a:pt x="6130870" y="2174132"/>
                  <a:pt x="6139384" y="2174132"/>
                  <a:pt x="6148399" y="2176139"/>
                </a:cubicBezTo>
                <a:cubicBezTo>
                  <a:pt x="6176444" y="2184169"/>
                  <a:pt x="6180451" y="2208257"/>
                  <a:pt x="6164425" y="2232345"/>
                </a:cubicBezTo>
                <a:cubicBezTo>
                  <a:pt x="6100320" y="2348770"/>
                  <a:pt x="6008169" y="2445122"/>
                  <a:pt x="5988137" y="2581621"/>
                </a:cubicBezTo>
                <a:cubicBezTo>
                  <a:pt x="5976117" y="2698047"/>
                  <a:pt x="6004163" y="2814472"/>
                  <a:pt x="6040222" y="2922868"/>
                </a:cubicBezTo>
                <a:cubicBezTo>
                  <a:pt x="6064261" y="2991117"/>
                  <a:pt x="6068268" y="3095499"/>
                  <a:pt x="5988137" y="3127616"/>
                </a:cubicBezTo>
                <a:cubicBezTo>
                  <a:pt x="5960091" y="3139660"/>
                  <a:pt x="5924032" y="3135646"/>
                  <a:pt x="5891980" y="3123602"/>
                </a:cubicBezTo>
                <a:cubicBezTo>
                  <a:pt x="5887973" y="3119587"/>
                  <a:pt x="5883966" y="3119587"/>
                  <a:pt x="5879960" y="3115572"/>
                </a:cubicBezTo>
                <a:cubicBezTo>
                  <a:pt x="5827875" y="3087469"/>
                  <a:pt x="5787809" y="3043308"/>
                  <a:pt x="5755757" y="2995132"/>
                </a:cubicBezTo>
                <a:cubicBezTo>
                  <a:pt x="5691652" y="2886736"/>
                  <a:pt x="5675626" y="2742208"/>
                  <a:pt x="5711685" y="2625782"/>
                </a:cubicBezTo>
                <a:cubicBezTo>
                  <a:pt x="5751750" y="2493298"/>
                  <a:pt x="5847908" y="2388917"/>
                  <a:pt x="5948071" y="2296580"/>
                </a:cubicBezTo>
                <a:cubicBezTo>
                  <a:pt x="5984130" y="2268477"/>
                  <a:pt x="6020189" y="2240374"/>
                  <a:pt x="6056248" y="2212271"/>
                </a:cubicBezTo>
                <a:cubicBezTo>
                  <a:pt x="6077283" y="2197216"/>
                  <a:pt x="6098317" y="2179903"/>
                  <a:pt x="6122732" y="2175575"/>
                </a:cubicBezTo>
                <a:close/>
                <a:moveTo>
                  <a:pt x="1266938" y="171789"/>
                </a:moveTo>
                <a:cubicBezTo>
                  <a:pt x="1287802" y="172541"/>
                  <a:pt x="1308103" y="182321"/>
                  <a:pt x="1326147" y="194358"/>
                </a:cubicBezTo>
                <a:cubicBezTo>
                  <a:pt x="1330157" y="198370"/>
                  <a:pt x="1334167" y="198370"/>
                  <a:pt x="1338177" y="202382"/>
                </a:cubicBezTo>
                <a:cubicBezTo>
                  <a:pt x="1374266" y="238492"/>
                  <a:pt x="1402335" y="282626"/>
                  <a:pt x="1418375" y="330772"/>
                </a:cubicBezTo>
                <a:cubicBezTo>
                  <a:pt x="1454464" y="435089"/>
                  <a:pt x="1442434" y="559467"/>
                  <a:pt x="1390306" y="655759"/>
                </a:cubicBezTo>
                <a:cubicBezTo>
                  <a:pt x="1334167" y="760076"/>
                  <a:pt x="1229909" y="832296"/>
                  <a:pt x="1125652" y="892478"/>
                </a:cubicBezTo>
                <a:cubicBezTo>
                  <a:pt x="1093572" y="912539"/>
                  <a:pt x="1057483" y="928588"/>
                  <a:pt x="1021394" y="944637"/>
                </a:cubicBezTo>
                <a:cubicBezTo>
                  <a:pt x="993324" y="956673"/>
                  <a:pt x="965255" y="972722"/>
                  <a:pt x="933176" y="960686"/>
                </a:cubicBezTo>
                <a:cubicBezTo>
                  <a:pt x="913126" y="948649"/>
                  <a:pt x="913126" y="928588"/>
                  <a:pt x="929166" y="908527"/>
                </a:cubicBezTo>
                <a:cubicBezTo>
                  <a:pt x="1005354" y="820259"/>
                  <a:pt x="1105602" y="756064"/>
                  <a:pt x="1145701" y="639711"/>
                </a:cubicBezTo>
                <a:cubicBezTo>
                  <a:pt x="1177780" y="543418"/>
                  <a:pt x="1173770" y="439101"/>
                  <a:pt x="1161741" y="338796"/>
                </a:cubicBezTo>
                <a:cubicBezTo>
                  <a:pt x="1157731" y="274601"/>
                  <a:pt x="1169761" y="186333"/>
                  <a:pt x="1245949" y="174297"/>
                </a:cubicBezTo>
                <a:cubicBezTo>
                  <a:pt x="1252966" y="172291"/>
                  <a:pt x="1259984" y="171538"/>
                  <a:pt x="1266938" y="171789"/>
                </a:cubicBezTo>
                <a:close/>
                <a:moveTo>
                  <a:pt x="2060202" y="2301"/>
                </a:moveTo>
                <a:cubicBezTo>
                  <a:pt x="2271164" y="23171"/>
                  <a:pt x="2478174" y="181110"/>
                  <a:pt x="2655825" y="271361"/>
                </a:cubicBezTo>
                <a:cubicBezTo>
                  <a:pt x="2780282" y="335539"/>
                  <a:pt x="2916783" y="379662"/>
                  <a:pt x="3057299" y="359606"/>
                </a:cubicBezTo>
                <a:cubicBezTo>
                  <a:pt x="3221903" y="331528"/>
                  <a:pt x="3318256" y="207182"/>
                  <a:pt x="3466802" y="143004"/>
                </a:cubicBezTo>
                <a:cubicBezTo>
                  <a:pt x="3631406" y="74815"/>
                  <a:pt x="3836157" y="94870"/>
                  <a:pt x="3972658" y="215205"/>
                </a:cubicBezTo>
                <a:cubicBezTo>
                  <a:pt x="4024850" y="263338"/>
                  <a:pt x="4064997" y="319495"/>
                  <a:pt x="4121204" y="363617"/>
                </a:cubicBezTo>
                <a:cubicBezTo>
                  <a:pt x="4261720" y="483951"/>
                  <a:pt x="4494574" y="487963"/>
                  <a:pt x="4635090" y="367628"/>
                </a:cubicBezTo>
                <a:cubicBezTo>
                  <a:pt x="4699326" y="315483"/>
                  <a:pt x="4743488" y="239272"/>
                  <a:pt x="4803708" y="175093"/>
                </a:cubicBezTo>
                <a:cubicBezTo>
                  <a:pt x="5108828" y="-133765"/>
                  <a:pt x="5642788" y="94870"/>
                  <a:pt x="5911776" y="343561"/>
                </a:cubicBezTo>
                <a:cubicBezTo>
                  <a:pt x="6168718" y="580219"/>
                  <a:pt x="6341352" y="925177"/>
                  <a:pt x="6357412" y="1274147"/>
                </a:cubicBezTo>
                <a:cubicBezTo>
                  <a:pt x="6361426" y="1382448"/>
                  <a:pt x="6349382" y="1494760"/>
                  <a:pt x="6317264" y="1599050"/>
                </a:cubicBezTo>
                <a:cubicBezTo>
                  <a:pt x="6313249" y="1615094"/>
                  <a:pt x="6309234" y="1631139"/>
                  <a:pt x="6305220" y="1647183"/>
                </a:cubicBezTo>
                <a:cubicBezTo>
                  <a:pt x="6301205" y="1647183"/>
                  <a:pt x="6301205" y="1651195"/>
                  <a:pt x="6301205" y="1655206"/>
                </a:cubicBezTo>
                <a:cubicBezTo>
                  <a:pt x="6297190" y="1667239"/>
                  <a:pt x="6293176" y="1679273"/>
                  <a:pt x="6285146" y="1691306"/>
                </a:cubicBezTo>
                <a:cubicBezTo>
                  <a:pt x="6285146" y="1695317"/>
                  <a:pt x="6285146" y="1699328"/>
                  <a:pt x="6281132" y="1703339"/>
                </a:cubicBezTo>
                <a:cubicBezTo>
                  <a:pt x="6277116" y="1715373"/>
                  <a:pt x="6273102" y="1727406"/>
                  <a:pt x="6269087" y="1735429"/>
                </a:cubicBezTo>
                <a:cubicBezTo>
                  <a:pt x="6265072" y="1739440"/>
                  <a:pt x="6265072" y="1747462"/>
                  <a:pt x="6261058" y="1751473"/>
                </a:cubicBezTo>
                <a:cubicBezTo>
                  <a:pt x="6257043" y="1759495"/>
                  <a:pt x="6253028" y="1771529"/>
                  <a:pt x="6244998" y="1779551"/>
                </a:cubicBezTo>
                <a:cubicBezTo>
                  <a:pt x="6244998" y="1783562"/>
                  <a:pt x="6240984" y="1791585"/>
                  <a:pt x="6236969" y="1795596"/>
                </a:cubicBezTo>
                <a:cubicBezTo>
                  <a:pt x="6232954" y="1803618"/>
                  <a:pt x="6228940" y="1815651"/>
                  <a:pt x="6224925" y="1823674"/>
                </a:cubicBezTo>
                <a:cubicBezTo>
                  <a:pt x="6220910" y="1827685"/>
                  <a:pt x="6216896" y="1831696"/>
                  <a:pt x="6212881" y="1839718"/>
                </a:cubicBezTo>
                <a:cubicBezTo>
                  <a:pt x="6208866" y="1847741"/>
                  <a:pt x="6200836" y="1855763"/>
                  <a:pt x="6196822" y="1863785"/>
                </a:cubicBezTo>
                <a:cubicBezTo>
                  <a:pt x="6192807" y="1867796"/>
                  <a:pt x="6188792" y="1875819"/>
                  <a:pt x="6188792" y="1879830"/>
                </a:cubicBezTo>
                <a:cubicBezTo>
                  <a:pt x="6180763" y="1887852"/>
                  <a:pt x="6172734" y="1895874"/>
                  <a:pt x="6168718" y="1907908"/>
                </a:cubicBezTo>
                <a:cubicBezTo>
                  <a:pt x="6164704" y="1911919"/>
                  <a:pt x="6160689" y="1915930"/>
                  <a:pt x="6156674" y="1919941"/>
                </a:cubicBezTo>
                <a:cubicBezTo>
                  <a:pt x="6148645" y="1931975"/>
                  <a:pt x="6136601" y="1944008"/>
                  <a:pt x="6128572" y="1956042"/>
                </a:cubicBezTo>
                <a:cubicBezTo>
                  <a:pt x="6100468" y="1984119"/>
                  <a:pt x="6076380" y="2008186"/>
                  <a:pt x="6048276" y="2036264"/>
                </a:cubicBezTo>
                <a:cubicBezTo>
                  <a:pt x="6040247" y="2044287"/>
                  <a:pt x="6028203" y="2052309"/>
                  <a:pt x="6020174" y="2060331"/>
                </a:cubicBezTo>
                <a:cubicBezTo>
                  <a:pt x="6008130" y="2068354"/>
                  <a:pt x="6000100" y="2076376"/>
                  <a:pt x="5988056" y="2084398"/>
                </a:cubicBezTo>
                <a:cubicBezTo>
                  <a:pt x="5935864" y="2128521"/>
                  <a:pt x="5883672" y="2168632"/>
                  <a:pt x="5831481" y="2212755"/>
                </a:cubicBezTo>
                <a:cubicBezTo>
                  <a:pt x="5811407" y="2228799"/>
                  <a:pt x="5791334" y="2248855"/>
                  <a:pt x="5771260" y="2264900"/>
                </a:cubicBezTo>
                <a:cubicBezTo>
                  <a:pt x="5682936" y="2349134"/>
                  <a:pt x="5626730" y="2437379"/>
                  <a:pt x="5598626" y="2517602"/>
                </a:cubicBezTo>
                <a:cubicBezTo>
                  <a:pt x="5594612" y="2533646"/>
                  <a:pt x="5590597" y="2545680"/>
                  <a:pt x="5586582" y="2561724"/>
                </a:cubicBezTo>
                <a:cubicBezTo>
                  <a:pt x="5586582" y="2569747"/>
                  <a:pt x="5582568" y="2573758"/>
                  <a:pt x="5582568" y="2581780"/>
                </a:cubicBezTo>
                <a:cubicBezTo>
                  <a:pt x="5578552" y="2597825"/>
                  <a:pt x="5578552" y="2609858"/>
                  <a:pt x="5578552" y="2621891"/>
                </a:cubicBezTo>
                <a:cubicBezTo>
                  <a:pt x="5578552" y="2629914"/>
                  <a:pt x="5574538" y="2637936"/>
                  <a:pt x="5574538" y="2645958"/>
                </a:cubicBezTo>
                <a:cubicBezTo>
                  <a:pt x="5574538" y="2649969"/>
                  <a:pt x="5574538" y="2657992"/>
                  <a:pt x="5574538" y="2666014"/>
                </a:cubicBezTo>
                <a:cubicBezTo>
                  <a:pt x="5574538" y="2674036"/>
                  <a:pt x="5574538" y="2678048"/>
                  <a:pt x="5574538" y="2686070"/>
                </a:cubicBezTo>
                <a:cubicBezTo>
                  <a:pt x="5574538" y="2694092"/>
                  <a:pt x="5578552" y="2698103"/>
                  <a:pt x="5578552" y="2706126"/>
                </a:cubicBezTo>
                <a:cubicBezTo>
                  <a:pt x="5578552" y="2722170"/>
                  <a:pt x="5578552" y="2734204"/>
                  <a:pt x="5582568" y="2750248"/>
                </a:cubicBezTo>
                <a:cubicBezTo>
                  <a:pt x="5582568" y="2754259"/>
                  <a:pt x="5586582" y="2762282"/>
                  <a:pt x="5586582" y="2770304"/>
                </a:cubicBezTo>
                <a:cubicBezTo>
                  <a:pt x="5590597" y="2782337"/>
                  <a:pt x="5590597" y="2798382"/>
                  <a:pt x="5594612" y="2810415"/>
                </a:cubicBezTo>
                <a:cubicBezTo>
                  <a:pt x="5598626" y="2818438"/>
                  <a:pt x="5598626" y="2826460"/>
                  <a:pt x="5602641" y="2830471"/>
                </a:cubicBezTo>
                <a:cubicBezTo>
                  <a:pt x="5618700" y="2894649"/>
                  <a:pt x="5646803" y="2954816"/>
                  <a:pt x="5678921" y="3018995"/>
                </a:cubicBezTo>
                <a:cubicBezTo>
                  <a:pt x="5690965" y="3047073"/>
                  <a:pt x="5707024" y="3075151"/>
                  <a:pt x="5723083" y="3099218"/>
                </a:cubicBezTo>
                <a:cubicBezTo>
                  <a:pt x="5747172" y="3151363"/>
                  <a:pt x="5775274" y="3199496"/>
                  <a:pt x="5803378" y="3247630"/>
                </a:cubicBezTo>
                <a:cubicBezTo>
                  <a:pt x="5811407" y="3259663"/>
                  <a:pt x="5819436" y="3275708"/>
                  <a:pt x="5827466" y="3287741"/>
                </a:cubicBezTo>
                <a:cubicBezTo>
                  <a:pt x="5835496" y="3303786"/>
                  <a:pt x="5843525" y="3315819"/>
                  <a:pt x="5851554" y="3331864"/>
                </a:cubicBezTo>
                <a:cubicBezTo>
                  <a:pt x="5859584" y="3343898"/>
                  <a:pt x="5867614" y="3359942"/>
                  <a:pt x="5875643" y="3371976"/>
                </a:cubicBezTo>
                <a:cubicBezTo>
                  <a:pt x="5883672" y="3388020"/>
                  <a:pt x="5891702" y="3400054"/>
                  <a:pt x="5899732" y="3416098"/>
                </a:cubicBezTo>
                <a:cubicBezTo>
                  <a:pt x="5931850" y="3480276"/>
                  <a:pt x="5959952" y="3544455"/>
                  <a:pt x="5980026" y="3608633"/>
                </a:cubicBezTo>
                <a:cubicBezTo>
                  <a:pt x="6020174" y="3745012"/>
                  <a:pt x="6036232" y="3873369"/>
                  <a:pt x="6024188" y="3981670"/>
                </a:cubicBezTo>
                <a:cubicBezTo>
                  <a:pt x="6020174" y="4005736"/>
                  <a:pt x="6016158" y="4029803"/>
                  <a:pt x="6012144" y="4053870"/>
                </a:cubicBezTo>
                <a:cubicBezTo>
                  <a:pt x="6004114" y="4089971"/>
                  <a:pt x="5992070" y="4122060"/>
                  <a:pt x="5980026" y="4154149"/>
                </a:cubicBezTo>
                <a:cubicBezTo>
                  <a:pt x="5967982" y="4186238"/>
                  <a:pt x="5951923" y="4218327"/>
                  <a:pt x="5935864" y="4246405"/>
                </a:cubicBezTo>
                <a:cubicBezTo>
                  <a:pt x="5931850" y="4254427"/>
                  <a:pt x="5923820" y="4266461"/>
                  <a:pt x="5919805" y="4274483"/>
                </a:cubicBezTo>
                <a:cubicBezTo>
                  <a:pt x="5907761" y="4294539"/>
                  <a:pt x="5891702" y="4310583"/>
                  <a:pt x="5879658" y="4330639"/>
                </a:cubicBezTo>
                <a:cubicBezTo>
                  <a:pt x="5871628" y="4338661"/>
                  <a:pt x="5863599" y="4346684"/>
                  <a:pt x="5855570" y="4354706"/>
                </a:cubicBezTo>
                <a:cubicBezTo>
                  <a:pt x="5602641" y="4639497"/>
                  <a:pt x="5108828" y="4747798"/>
                  <a:pt x="4683266" y="4703676"/>
                </a:cubicBezTo>
                <a:cubicBezTo>
                  <a:pt x="4647134" y="4699665"/>
                  <a:pt x="4606986" y="4695653"/>
                  <a:pt x="4570854" y="4691642"/>
                </a:cubicBezTo>
                <a:cubicBezTo>
                  <a:pt x="4546766" y="4687631"/>
                  <a:pt x="4522677" y="4679609"/>
                  <a:pt x="4502604" y="4675598"/>
                </a:cubicBezTo>
                <a:cubicBezTo>
                  <a:pt x="4490559" y="4675598"/>
                  <a:pt x="4478515" y="4671587"/>
                  <a:pt x="4466471" y="4667575"/>
                </a:cubicBezTo>
                <a:cubicBezTo>
                  <a:pt x="4442382" y="4663564"/>
                  <a:pt x="4422308" y="4659553"/>
                  <a:pt x="4398220" y="4651531"/>
                </a:cubicBezTo>
                <a:cubicBezTo>
                  <a:pt x="4386176" y="4647520"/>
                  <a:pt x="4378146" y="4643508"/>
                  <a:pt x="4366102" y="4639497"/>
                </a:cubicBezTo>
                <a:cubicBezTo>
                  <a:pt x="4321940" y="4627464"/>
                  <a:pt x="4281793" y="4611419"/>
                  <a:pt x="4237631" y="4595375"/>
                </a:cubicBezTo>
                <a:cubicBezTo>
                  <a:pt x="4209528" y="4587352"/>
                  <a:pt x="4181424" y="4575319"/>
                  <a:pt x="4153322" y="4563286"/>
                </a:cubicBezTo>
                <a:cubicBezTo>
                  <a:pt x="4052953" y="4523174"/>
                  <a:pt x="3948570" y="4479052"/>
                  <a:pt x="3848202" y="4434929"/>
                </a:cubicBezTo>
                <a:cubicBezTo>
                  <a:pt x="3555126" y="4318606"/>
                  <a:pt x="3250006" y="4222338"/>
                  <a:pt x="2940871" y="4302561"/>
                </a:cubicBezTo>
                <a:cubicBezTo>
                  <a:pt x="2900724" y="4314595"/>
                  <a:pt x="2860577" y="4330639"/>
                  <a:pt x="2824444" y="4346684"/>
                </a:cubicBezTo>
                <a:cubicBezTo>
                  <a:pt x="2804370" y="4354706"/>
                  <a:pt x="2784297" y="4362728"/>
                  <a:pt x="2768238" y="4370751"/>
                </a:cubicBezTo>
                <a:cubicBezTo>
                  <a:pt x="2704002" y="4402840"/>
                  <a:pt x="2647796" y="4434929"/>
                  <a:pt x="2583560" y="4458996"/>
                </a:cubicBezTo>
                <a:cubicBezTo>
                  <a:pt x="2551442" y="4475040"/>
                  <a:pt x="2515310" y="4491085"/>
                  <a:pt x="2479177" y="4499107"/>
                </a:cubicBezTo>
                <a:cubicBezTo>
                  <a:pt x="2137924" y="4607408"/>
                  <a:pt x="1788642" y="4479052"/>
                  <a:pt x="1583891" y="4218327"/>
                </a:cubicBezTo>
                <a:cubicBezTo>
                  <a:pt x="1571847" y="4202283"/>
                  <a:pt x="1563817" y="4190249"/>
                  <a:pt x="1551773" y="4174205"/>
                </a:cubicBezTo>
                <a:cubicBezTo>
                  <a:pt x="1543744" y="4162171"/>
                  <a:pt x="1535714" y="4146127"/>
                  <a:pt x="1527685" y="4134093"/>
                </a:cubicBezTo>
                <a:cubicBezTo>
                  <a:pt x="1515640" y="4114037"/>
                  <a:pt x="1503596" y="4089971"/>
                  <a:pt x="1491552" y="4069915"/>
                </a:cubicBezTo>
                <a:cubicBezTo>
                  <a:pt x="1487537" y="4057881"/>
                  <a:pt x="1479508" y="4041837"/>
                  <a:pt x="1475493" y="4029803"/>
                </a:cubicBezTo>
                <a:cubicBezTo>
                  <a:pt x="1471478" y="4025792"/>
                  <a:pt x="1471478" y="4021781"/>
                  <a:pt x="1467464" y="4013759"/>
                </a:cubicBezTo>
                <a:cubicBezTo>
                  <a:pt x="1391184" y="3825235"/>
                  <a:pt x="1326948" y="3620666"/>
                  <a:pt x="1122196" y="3536432"/>
                </a:cubicBezTo>
                <a:cubicBezTo>
                  <a:pt x="1094093" y="3528410"/>
                  <a:pt x="1070005" y="3516377"/>
                  <a:pt x="1041902" y="3512366"/>
                </a:cubicBezTo>
                <a:cubicBezTo>
                  <a:pt x="1029857" y="3508354"/>
                  <a:pt x="1013799" y="3504343"/>
                  <a:pt x="1001754" y="3504343"/>
                </a:cubicBezTo>
                <a:cubicBezTo>
                  <a:pt x="997740" y="3500332"/>
                  <a:pt x="993725" y="3500332"/>
                  <a:pt x="993725" y="3500332"/>
                </a:cubicBezTo>
                <a:cubicBezTo>
                  <a:pt x="925474" y="3488299"/>
                  <a:pt x="857223" y="3488299"/>
                  <a:pt x="792988" y="3484288"/>
                </a:cubicBezTo>
                <a:cubicBezTo>
                  <a:pt x="780943" y="3484288"/>
                  <a:pt x="772914" y="3484288"/>
                  <a:pt x="764884" y="3484288"/>
                </a:cubicBezTo>
                <a:cubicBezTo>
                  <a:pt x="748826" y="3484288"/>
                  <a:pt x="732767" y="3484288"/>
                  <a:pt x="712693" y="3480276"/>
                </a:cubicBezTo>
                <a:cubicBezTo>
                  <a:pt x="672546" y="3480276"/>
                  <a:pt x="628383" y="3480276"/>
                  <a:pt x="584221" y="3472254"/>
                </a:cubicBezTo>
                <a:cubicBezTo>
                  <a:pt x="519986" y="3464232"/>
                  <a:pt x="451735" y="3452198"/>
                  <a:pt x="387499" y="3424120"/>
                </a:cubicBezTo>
                <a:cubicBezTo>
                  <a:pt x="379470" y="3420109"/>
                  <a:pt x="371440" y="3416098"/>
                  <a:pt x="363411" y="3412087"/>
                </a:cubicBezTo>
                <a:cubicBezTo>
                  <a:pt x="347352" y="3404065"/>
                  <a:pt x="331293" y="3392031"/>
                  <a:pt x="315234" y="3384009"/>
                </a:cubicBezTo>
                <a:cubicBezTo>
                  <a:pt x="287131" y="3363953"/>
                  <a:pt x="263043" y="3343898"/>
                  <a:pt x="238954" y="3323842"/>
                </a:cubicBezTo>
                <a:cubicBezTo>
                  <a:pt x="222895" y="3311808"/>
                  <a:pt x="210851" y="3299775"/>
                  <a:pt x="202821" y="3287741"/>
                </a:cubicBezTo>
                <a:cubicBezTo>
                  <a:pt x="194792" y="3283730"/>
                  <a:pt x="190777" y="3275708"/>
                  <a:pt x="182748" y="3271697"/>
                </a:cubicBezTo>
                <a:cubicBezTo>
                  <a:pt x="174718" y="3259663"/>
                  <a:pt x="162674" y="3243619"/>
                  <a:pt x="150630" y="3231585"/>
                </a:cubicBezTo>
                <a:cubicBezTo>
                  <a:pt x="142600" y="3219552"/>
                  <a:pt x="130556" y="3207519"/>
                  <a:pt x="122527" y="3191474"/>
                </a:cubicBezTo>
                <a:cubicBezTo>
                  <a:pt x="110483" y="3175429"/>
                  <a:pt x="102453" y="3159385"/>
                  <a:pt x="90409" y="3143340"/>
                </a:cubicBezTo>
                <a:cubicBezTo>
                  <a:pt x="86394" y="3135318"/>
                  <a:pt x="82379" y="3123285"/>
                  <a:pt x="78365" y="3115262"/>
                </a:cubicBezTo>
                <a:cubicBezTo>
                  <a:pt x="70335" y="3103229"/>
                  <a:pt x="62306" y="3087184"/>
                  <a:pt x="58291" y="3075151"/>
                </a:cubicBezTo>
                <a:cubicBezTo>
                  <a:pt x="6099" y="2958828"/>
                  <a:pt x="-13974" y="2826460"/>
                  <a:pt x="10114" y="2698103"/>
                </a:cubicBezTo>
                <a:cubicBezTo>
                  <a:pt x="14129" y="2686070"/>
                  <a:pt x="18144" y="2670025"/>
                  <a:pt x="22158" y="2657992"/>
                </a:cubicBezTo>
                <a:cubicBezTo>
                  <a:pt x="22158" y="2653981"/>
                  <a:pt x="22158" y="2649969"/>
                  <a:pt x="22158" y="2645958"/>
                </a:cubicBezTo>
                <a:cubicBezTo>
                  <a:pt x="26173" y="2637936"/>
                  <a:pt x="30188" y="2625903"/>
                  <a:pt x="34203" y="2617880"/>
                </a:cubicBezTo>
                <a:cubicBezTo>
                  <a:pt x="34203" y="2613869"/>
                  <a:pt x="34203" y="2609858"/>
                  <a:pt x="38217" y="2605847"/>
                </a:cubicBezTo>
                <a:cubicBezTo>
                  <a:pt x="42232" y="2593813"/>
                  <a:pt x="42232" y="2585791"/>
                  <a:pt x="46247" y="2577769"/>
                </a:cubicBezTo>
                <a:cubicBezTo>
                  <a:pt x="50262" y="2573758"/>
                  <a:pt x="50262" y="2569747"/>
                  <a:pt x="54276" y="2565735"/>
                </a:cubicBezTo>
                <a:cubicBezTo>
                  <a:pt x="58291" y="2553702"/>
                  <a:pt x="62306" y="2545680"/>
                  <a:pt x="66320" y="2537657"/>
                </a:cubicBezTo>
                <a:cubicBezTo>
                  <a:pt x="66320" y="2533646"/>
                  <a:pt x="70335" y="2529635"/>
                  <a:pt x="70335" y="2525624"/>
                </a:cubicBezTo>
                <a:cubicBezTo>
                  <a:pt x="74350" y="2513591"/>
                  <a:pt x="82379" y="2501557"/>
                  <a:pt x="90409" y="2489524"/>
                </a:cubicBezTo>
                <a:cubicBezTo>
                  <a:pt x="90409" y="2485513"/>
                  <a:pt x="94424" y="2485513"/>
                  <a:pt x="94424" y="2481501"/>
                </a:cubicBezTo>
                <a:cubicBezTo>
                  <a:pt x="102453" y="2473479"/>
                  <a:pt x="106468" y="2465457"/>
                  <a:pt x="110483" y="2457435"/>
                </a:cubicBezTo>
                <a:cubicBezTo>
                  <a:pt x="114497" y="2449412"/>
                  <a:pt x="118512" y="2445401"/>
                  <a:pt x="122527" y="2441390"/>
                </a:cubicBezTo>
                <a:cubicBezTo>
                  <a:pt x="126542" y="2433368"/>
                  <a:pt x="130556" y="2429357"/>
                  <a:pt x="134571" y="2421334"/>
                </a:cubicBezTo>
                <a:cubicBezTo>
                  <a:pt x="138586" y="2417323"/>
                  <a:pt x="142600" y="2413312"/>
                  <a:pt x="146615" y="2409301"/>
                </a:cubicBezTo>
                <a:cubicBezTo>
                  <a:pt x="150630" y="2401279"/>
                  <a:pt x="154645" y="2397267"/>
                  <a:pt x="162674" y="2389245"/>
                </a:cubicBezTo>
                <a:cubicBezTo>
                  <a:pt x="166689" y="2385234"/>
                  <a:pt x="170704" y="2381223"/>
                  <a:pt x="174718" y="2377212"/>
                </a:cubicBezTo>
                <a:cubicBezTo>
                  <a:pt x="178733" y="2369189"/>
                  <a:pt x="186763" y="2361167"/>
                  <a:pt x="194792" y="2353145"/>
                </a:cubicBezTo>
                <a:cubicBezTo>
                  <a:pt x="198807" y="2349134"/>
                  <a:pt x="202821" y="2341111"/>
                  <a:pt x="210851" y="2337100"/>
                </a:cubicBezTo>
                <a:cubicBezTo>
                  <a:pt x="214866" y="2329078"/>
                  <a:pt x="222895" y="2325067"/>
                  <a:pt x="230925" y="2317044"/>
                </a:cubicBezTo>
                <a:cubicBezTo>
                  <a:pt x="234939" y="2313033"/>
                  <a:pt x="238954" y="2309022"/>
                  <a:pt x="242969" y="2305011"/>
                </a:cubicBezTo>
                <a:cubicBezTo>
                  <a:pt x="250998" y="2301000"/>
                  <a:pt x="255013" y="2296989"/>
                  <a:pt x="259028" y="2292978"/>
                </a:cubicBezTo>
                <a:cubicBezTo>
                  <a:pt x="267057" y="2288966"/>
                  <a:pt x="271072" y="2284955"/>
                  <a:pt x="275087" y="2280944"/>
                </a:cubicBezTo>
                <a:cubicBezTo>
                  <a:pt x="283116" y="2272922"/>
                  <a:pt x="287131" y="2268911"/>
                  <a:pt x="295160" y="2264900"/>
                </a:cubicBezTo>
                <a:cubicBezTo>
                  <a:pt x="299175" y="2260888"/>
                  <a:pt x="303190" y="2256877"/>
                  <a:pt x="311219" y="2252866"/>
                </a:cubicBezTo>
                <a:cubicBezTo>
                  <a:pt x="315234" y="2248855"/>
                  <a:pt x="323264" y="2244844"/>
                  <a:pt x="327278" y="2240833"/>
                </a:cubicBezTo>
                <a:cubicBezTo>
                  <a:pt x="371440" y="2216766"/>
                  <a:pt x="415602" y="2192699"/>
                  <a:pt x="463779" y="2172643"/>
                </a:cubicBezTo>
                <a:cubicBezTo>
                  <a:pt x="524000" y="2152588"/>
                  <a:pt x="588236" y="2136543"/>
                  <a:pt x="644442" y="2108465"/>
                </a:cubicBezTo>
                <a:cubicBezTo>
                  <a:pt x="873282" y="1980108"/>
                  <a:pt x="672546" y="1755484"/>
                  <a:pt x="648457" y="1574983"/>
                </a:cubicBezTo>
                <a:cubicBezTo>
                  <a:pt x="636413" y="1466682"/>
                  <a:pt x="652472" y="1354370"/>
                  <a:pt x="712693" y="1266125"/>
                </a:cubicBezTo>
                <a:cubicBezTo>
                  <a:pt x="909415" y="961278"/>
                  <a:pt x="1395198" y="1053534"/>
                  <a:pt x="1539729" y="692531"/>
                </a:cubicBezTo>
                <a:cubicBezTo>
                  <a:pt x="1632068" y="455873"/>
                  <a:pt x="1567832" y="155037"/>
                  <a:pt x="1848863" y="34703"/>
                </a:cubicBezTo>
                <a:cubicBezTo>
                  <a:pt x="1919121" y="3617"/>
                  <a:pt x="1989881" y="-4656"/>
                  <a:pt x="2060202" y="2301"/>
                </a:cubicBezTo>
                <a:close/>
              </a:path>
            </a:pathLst>
          </a:custGeom>
          <a:solidFill>
            <a:schemeClr val="accent2"/>
          </a:solidFill>
          <a:ln w="25400">
            <a:gradFill flip="none" rotWithShape="1">
              <a:gsLst>
                <a:gs pos="0">
                  <a:srgbClr val="F5AD14">
                    <a:lumMod val="100000"/>
                  </a:srgbClr>
                </a:gs>
                <a:gs pos="100000">
                  <a:srgbClr val="F01D06"/>
                </a:gs>
              </a:gsLst>
              <a:lin ang="2700000" scaled="1"/>
            </a:gradFill>
          </a:ln>
          <a:effectLst/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1997" y="6431518"/>
            <a:ext cx="1744168" cy="1497769"/>
          </a:xfrm>
          <a:custGeom>
            <a:avLst/>
            <a:gdLst>
              <a:gd name="connsiteX0" fmla="*/ 3286680 w 6358156"/>
              <a:gd name="connsiteY0" fmla="*/ 4338824 h 4713183"/>
              <a:gd name="connsiteX1" fmla="*/ 3382889 w 6358156"/>
              <a:gd name="connsiteY1" fmla="*/ 4346359 h 4713183"/>
              <a:gd name="connsiteX2" fmla="*/ 3712030 w 6358156"/>
              <a:gd name="connsiteY2" fmla="*/ 4470928 h 4713183"/>
              <a:gd name="connsiteX3" fmla="*/ 3796323 w 6358156"/>
              <a:gd name="connsiteY3" fmla="*/ 4523166 h 4713183"/>
              <a:gd name="connsiteX4" fmla="*/ 3832448 w 6358156"/>
              <a:gd name="connsiteY4" fmla="*/ 4571387 h 4713183"/>
              <a:gd name="connsiteX5" fmla="*/ 3776253 w 6358156"/>
              <a:gd name="connsiteY5" fmla="*/ 4579424 h 4713183"/>
              <a:gd name="connsiteX6" fmla="*/ 3419014 w 6358156"/>
              <a:gd name="connsiteY6" fmla="*/ 4491020 h 4713183"/>
              <a:gd name="connsiteX7" fmla="*/ 3073817 w 6358156"/>
              <a:gd name="connsiteY7" fmla="*/ 4515130 h 4713183"/>
              <a:gd name="connsiteX8" fmla="*/ 2865093 w 6358156"/>
              <a:gd name="connsiteY8" fmla="*/ 4487001 h 4713183"/>
              <a:gd name="connsiteX9" fmla="*/ 2873121 w 6358156"/>
              <a:gd name="connsiteY9" fmla="*/ 4438781 h 4713183"/>
              <a:gd name="connsiteX10" fmla="*/ 2881149 w 6358156"/>
              <a:gd name="connsiteY10" fmla="*/ 4430744 h 4713183"/>
              <a:gd name="connsiteX11" fmla="*/ 3005580 w 6358156"/>
              <a:gd name="connsiteY11" fmla="*/ 4370469 h 4713183"/>
              <a:gd name="connsiteX12" fmla="*/ 3286680 w 6358156"/>
              <a:gd name="connsiteY12" fmla="*/ 4338824 h 4713183"/>
              <a:gd name="connsiteX13" fmla="*/ 764959 w 6358156"/>
              <a:gd name="connsiteY13" fmla="*/ 3572298 h 4713183"/>
              <a:gd name="connsiteX14" fmla="*/ 1085874 w 6358156"/>
              <a:gd name="connsiteY14" fmla="*/ 3664594 h 4713183"/>
              <a:gd name="connsiteX15" fmla="*/ 1190171 w 6358156"/>
              <a:gd name="connsiteY15" fmla="*/ 3712748 h 4713183"/>
              <a:gd name="connsiteX16" fmla="*/ 1254353 w 6358156"/>
              <a:gd name="connsiteY16" fmla="*/ 3760902 h 4713183"/>
              <a:gd name="connsiteX17" fmla="*/ 1226273 w 6358156"/>
              <a:gd name="connsiteY17" fmla="*/ 3780966 h 4713183"/>
              <a:gd name="connsiteX18" fmla="*/ 917394 w 6358156"/>
              <a:gd name="connsiteY18" fmla="*/ 3728799 h 4713183"/>
              <a:gd name="connsiteX19" fmla="*/ 716822 w 6358156"/>
              <a:gd name="connsiteY19" fmla="*/ 3813069 h 4713183"/>
              <a:gd name="connsiteX20" fmla="*/ 560376 w 6358156"/>
              <a:gd name="connsiteY20" fmla="*/ 3813069 h 4713183"/>
              <a:gd name="connsiteX21" fmla="*/ 520262 w 6358156"/>
              <a:gd name="connsiteY21" fmla="*/ 3756889 h 4713183"/>
              <a:gd name="connsiteX22" fmla="*/ 520262 w 6358156"/>
              <a:gd name="connsiteY22" fmla="*/ 3748863 h 4713183"/>
              <a:gd name="connsiteX23" fmla="*/ 544331 w 6358156"/>
              <a:gd name="connsiteY23" fmla="*/ 3656568 h 4713183"/>
              <a:gd name="connsiteX24" fmla="*/ 764959 w 6358156"/>
              <a:gd name="connsiteY24" fmla="*/ 3572298 h 4713183"/>
              <a:gd name="connsiteX25" fmla="*/ 6122732 w 6358156"/>
              <a:gd name="connsiteY25" fmla="*/ 2175575 h 4713183"/>
              <a:gd name="connsiteX26" fmla="*/ 6148399 w 6358156"/>
              <a:gd name="connsiteY26" fmla="*/ 2176139 h 4713183"/>
              <a:gd name="connsiteX27" fmla="*/ 6164425 w 6358156"/>
              <a:gd name="connsiteY27" fmla="*/ 2232345 h 4713183"/>
              <a:gd name="connsiteX28" fmla="*/ 5988137 w 6358156"/>
              <a:gd name="connsiteY28" fmla="*/ 2581621 h 4713183"/>
              <a:gd name="connsiteX29" fmla="*/ 6040222 w 6358156"/>
              <a:gd name="connsiteY29" fmla="*/ 2922868 h 4713183"/>
              <a:gd name="connsiteX30" fmla="*/ 5988137 w 6358156"/>
              <a:gd name="connsiteY30" fmla="*/ 3127616 h 4713183"/>
              <a:gd name="connsiteX31" fmla="*/ 5891980 w 6358156"/>
              <a:gd name="connsiteY31" fmla="*/ 3123602 h 4713183"/>
              <a:gd name="connsiteX32" fmla="*/ 5879960 w 6358156"/>
              <a:gd name="connsiteY32" fmla="*/ 3115572 h 4713183"/>
              <a:gd name="connsiteX33" fmla="*/ 5755757 w 6358156"/>
              <a:gd name="connsiteY33" fmla="*/ 2995132 h 4713183"/>
              <a:gd name="connsiteX34" fmla="*/ 5711685 w 6358156"/>
              <a:gd name="connsiteY34" fmla="*/ 2625782 h 4713183"/>
              <a:gd name="connsiteX35" fmla="*/ 5948071 w 6358156"/>
              <a:gd name="connsiteY35" fmla="*/ 2296580 h 4713183"/>
              <a:gd name="connsiteX36" fmla="*/ 6056248 w 6358156"/>
              <a:gd name="connsiteY36" fmla="*/ 2212271 h 4713183"/>
              <a:gd name="connsiteX37" fmla="*/ 6122732 w 6358156"/>
              <a:gd name="connsiteY37" fmla="*/ 2175575 h 4713183"/>
              <a:gd name="connsiteX38" fmla="*/ 1266938 w 6358156"/>
              <a:gd name="connsiteY38" fmla="*/ 171789 h 4713183"/>
              <a:gd name="connsiteX39" fmla="*/ 1326147 w 6358156"/>
              <a:gd name="connsiteY39" fmla="*/ 194358 h 4713183"/>
              <a:gd name="connsiteX40" fmla="*/ 1338177 w 6358156"/>
              <a:gd name="connsiteY40" fmla="*/ 202382 h 4713183"/>
              <a:gd name="connsiteX41" fmla="*/ 1418375 w 6358156"/>
              <a:gd name="connsiteY41" fmla="*/ 330772 h 4713183"/>
              <a:gd name="connsiteX42" fmla="*/ 1390306 w 6358156"/>
              <a:gd name="connsiteY42" fmla="*/ 655759 h 4713183"/>
              <a:gd name="connsiteX43" fmla="*/ 1125652 w 6358156"/>
              <a:gd name="connsiteY43" fmla="*/ 892478 h 4713183"/>
              <a:gd name="connsiteX44" fmla="*/ 1021394 w 6358156"/>
              <a:gd name="connsiteY44" fmla="*/ 944637 h 4713183"/>
              <a:gd name="connsiteX45" fmla="*/ 933176 w 6358156"/>
              <a:gd name="connsiteY45" fmla="*/ 960686 h 4713183"/>
              <a:gd name="connsiteX46" fmla="*/ 929166 w 6358156"/>
              <a:gd name="connsiteY46" fmla="*/ 908527 h 4713183"/>
              <a:gd name="connsiteX47" fmla="*/ 1145701 w 6358156"/>
              <a:gd name="connsiteY47" fmla="*/ 639711 h 4713183"/>
              <a:gd name="connsiteX48" fmla="*/ 1161741 w 6358156"/>
              <a:gd name="connsiteY48" fmla="*/ 338796 h 4713183"/>
              <a:gd name="connsiteX49" fmla="*/ 1245949 w 6358156"/>
              <a:gd name="connsiteY49" fmla="*/ 174297 h 4713183"/>
              <a:gd name="connsiteX50" fmla="*/ 1266938 w 6358156"/>
              <a:gd name="connsiteY50" fmla="*/ 171789 h 4713183"/>
              <a:gd name="connsiteX51" fmla="*/ 2060202 w 6358156"/>
              <a:gd name="connsiteY51" fmla="*/ 2301 h 4713183"/>
              <a:gd name="connsiteX52" fmla="*/ 2655825 w 6358156"/>
              <a:gd name="connsiteY52" fmla="*/ 271361 h 4713183"/>
              <a:gd name="connsiteX53" fmla="*/ 3057299 w 6358156"/>
              <a:gd name="connsiteY53" fmla="*/ 359606 h 4713183"/>
              <a:gd name="connsiteX54" fmla="*/ 3466802 w 6358156"/>
              <a:gd name="connsiteY54" fmla="*/ 143004 h 4713183"/>
              <a:gd name="connsiteX55" fmla="*/ 3972658 w 6358156"/>
              <a:gd name="connsiteY55" fmla="*/ 215205 h 4713183"/>
              <a:gd name="connsiteX56" fmla="*/ 4121204 w 6358156"/>
              <a:gd name="connsiteY56" fmla="*/ 363617 h 4713183"/>
              <a:gd name="connsiteX57" fmla="*/ 4635090 w 6358156"/>
              <a:gd name="connsiteY57" fmla="*/ 367628 h 4713183"/>
              <a:gd name="connsiteX58" fmla="*/ 4803708 w 6358156"/>
              <a:gd name="connsiteY58" fmla="*/ 175093 h 4713183"/>
              <a:gd name="connsiteX59" fmla="*/ 5911776 w 6358156"/>
              <a:gd name="connsiteY59" fmla="*/ 343561 h 4713183"/>
              <a:gd name="connsiteX60" fmla="*/ 6357412 w 6358156"/>
              <a:gd name="connsiteY60" fmla="*/ 1274147 h 4713183"/>
              <a:gd name="connsiteX61" fmla="*/ 6317264 w 6358156"/>
              <a:gd name="connsiteY61" fmla="*/ 1599050 h 4713183"/>
              <a:gd name="connsiteX62" fmla="*/ 6305220 w 6358156"/>
              <a:gd name="connsiteY62" fmla="*/ 1647183 h 4713183"/>
              <a:gd name="connsiteX63" fmla="*/ 6301205 w 6358156"/>
              <a:gd name="connsiteY63" fmla="*/ 1655206 h 4713183"/>
              <a:gd name="connsiteX64" fmla="*/ 6285146 w 6358156"/>
              <a:gd name="connsiteY64" fmla="*/ 1691306 h 4713183"/>
              <a:gd name="connsiteX65" fmla="*/ 6281132 w 6358156"/>
              <a:gd name="connsiteY65" fmla="*/ 1703339 h 4713183"/>
              <a:gd name="connsiteX66" fmla="*/ 6269087 w 6358156"/>
              <a:gd name="connsiteY66" fmla="*/ 1735429 h 4713183"/>
              <a:gd name="connsiteX67" fmla="*/ 6261058 w 6358156"/>
              <a:gd name="connsiteY67" fmla="*/ 1751473 h 4713183"/>
              <a:gd name="connsiteX68" fmla="*/ 6244998 w 6358156"/>
              <a:gd name="connsiteY68" fmla="*/ 1779551 h 4713183"/>
              <a:gd name="connsiteX69" fmla="*/ 6236969 w 6358156"/>
              <a:gd name="connsiteY69" fmla="*/ 1795596 h 4713183"/>
              <a:gd name="connsiteX70" fmla="*/ 6224925 w 6358156"/>
              <a:gd name="connsiteY70" fmla="*/ 1823674 h 4713183"/>
              <a:gd name="connsiteX71" fmla="*/ 6212881 w 6358156"/>
              <a:gd name="connsiteY71" fmla="*/ 1839718 h 4713183"/>
              <a:gd name="connsiteX72" fmla="*/ 6196822 w 6358156"/>
              <a:gd name="connsiteY72" fmla="*/ 1863785 h 4713183"/>
              <a:gd name="connsiteX73" fmla="*/ 6188792 w 6358156"/>
              <a:gd name="connsiteY73" fmla="*/ 1879830 h 4713183"/>
              <a:gd name="connsiteX74" fmla="*/ 6168718 w 6358156"/>
              <a:gd name="connsiteY74" fmla="*/ 1907908 h 4713183"/>
              <a:gd name="connsiteX75" fmla="*/ 6156674 w 6358156"/>
              <a:gd name="connsiteY75" fmla="*/ 1919941 h 4713183"/>
              <a:gd name="connsiteX76" fmla="*/ 6128572 w 6358156"/>
              <a:gd name="connsiteY76" fmla="*/ 1956042 h 4713183"/>
              <a:gd name="connsiteX77" fmla="*/ 6048276 w 6358156"/>
              <a:gd name="connsiteY77" fmla="*/ 2036264 h 4713183"/>
              <a:gd name="connsiteX78" fmla="*/ 6020174 w 6358156"/>
              <a:gd name="connsiteY78" fmla="*/ 2060331 h 4713183"/>
              <a:gd name="connsiteX79" fmla="*/ 5988056 w 6358156"/>
              <a:gd name="connsiteY79" fmla="*/ 2084398 h 4713183"/>
              <a:gd name="connsiteX80" fmla="*/ 5831481 w 6358156"/>
              <a:gd name="connsiteY80" fmla="*/ 2212755 h 4713183"/>
              <a:gd name="connsiteX81" fmla="*/ 5771260 w 6358156"/>
              <a:gd name="connsiteY81" fmla="*/ 2264900 h 4713183"/>
              <a:gd name="connsiteX82" fmla="*/ 5598626 w 6358156"/>
              <a:gd name="connsiteY82" fmla="*/ 2517602 h 4713183"/>
              <a:gd name="connsiteX83" fmla="*/ 5586582 w 6358156"/>
              <a:gd name="connsiteY83" fmla="*/ 2561724 h 4713183"/>
              <a:gd name="connsiteX84" fmla="*/ 5582568 w 6358156"/>
              <a:gd name="connsiteY84" fmla="*/ 2581780 h 4713183"/>
              <a:gd name="connsiteX85" fmla="*/ 5578552 w 6358156"/>
              <a:gd name="connsiteY85" fmla="*/ 2621891 h 4713183"/>
              <a:gd name="connsiteX86" fmla="*/ 5574538 w 6358156"/>
              <a:gd name="connsiteY86" fmla="*/ 2645958 h 4713183"/>
              <a:gd name="connsiteX87" fmla="*/ 5574538 w 6358156"/>
              <a:gd name="connsiteY87" fmla="*/ 2666014 h 4713183"/>
              <a:gd name="connsiteX88" fmla="*/ 5574538 w 6358156"/>
              <a:gd name="connsiteY88" fmla="*/ 2686070 h 4713183"/>
              <a:gd name="connsiteX89" fmla="*/ 5578552 w 6358156"/>
              <a:gd name="connsiteY89" fmla="*/ 2706126 h 4713183"/>
              <a:gd name="connsiteX90" fmla="*/ 5582568 w 6358156"/>
              <a:gd name="connsiteY90" fmla="*/ 2750248 h 4713183"/>
              <a:gd name="connsiteX91" fmla="*/ 5586582 w 6358156"/>
              <a:gd name="connsiteY91" fmla="*/ 2770304 h 4713183"/>
              <a:gd name="connsiteX92" fmla="*/ 5594612 w 6358156"/>
              <a:gd name="connsiteY92" fmla="*/ 2810415 h 4713183"/>
              <a:gd name="connsiteX93" fmla="*/ 5602641 w 6358156"/>
              <a:gd name="connsiteY93" fmla="*/ 2830471 h 4713183"/>
              <a:gd name="connsiteX94" fmla="*/ 5678921 w 6358156"/>
              <a:gd name="connsiteY94" fmla="*/ 3018995 h 4713183"/>
              <a:gd name="connsiteX95" fmla="*/ 5723083 w 6358156"/>
              <a:gd name="connsiteY95" fmla="*/ 3099218 h 4713183"/>
              <a:gd name="connsiteX96" fmla="*/ 5803378 w 6358156"/>
              <a:gd name="connsiteY96" fmla="*/ 3247630 h 4713183"/>
              <a:gd name="connsiteX97" fmla="*/ 5827466 w 6358156"/>
              <a:gd name="connsiteY97" fmla="*/ 3287741 h 4713183"/>
              <a:gd name="connsiteX98" fmla="*/ 5851554 w 6358156"/>
              <a:gd name="connsiteY98" fmla="*/ 3331864 h 4713183"/>
              <a:gd name="connsiteX99" fmla="*/ 5875643 w 6358156"/>
              <a:gd name="connsiteY99" fmla="*/ 3371976 h 4713183"/>
              <a:gd name="connsiteX100" fmla="*/ 5899732 w 6358156"/>
              <a:gd name="connsiteY100" fmla="*/ 3416098 h 4713183"/>
              <a:gd name="connsiteX101" fmla="*/ 5980026 w 6358156"/>
              <a:gd name="connsiteY101" fmla="*/ 3608633 h 4713183"/>
              <a:gd name="connsiteX102" fmla="*/ 6024188 w 6358156"/>
              <a:gd name="connsiteY102" fmla="*/ 3981670 h 4713183"/>
              <a:gd name="connsiteX103" fmla="*/ 6012144 w 6358156"/>
              <a:gd name="connsiteY103" fmla="*/ 4053870 h 4713183"/>
              <a:gd name="connsiteX104" fmla="*/ 5980026 w 6358156"/>
              <a:gd name="connsiteY104" fmla="*/ 4154149 h 4713183"/>
              <a:gd name="connsiteX105" fmla="*/ 5935864 w 6358156"/>
              <a:gd name="connsiteY105" fmla="*/ 4246405 h 4713183"/>
              <a:gd name="connsiteX106" fmla="*/ 5919805 w 6358156"/>
              <a:gd name="connsiteY106" fmla="*/ 4274483 h 4713183"/>
              <a:gd name="connsiteX107" fmla="*/ 5879658 w 6358156"/>
              <a:gd name="connsiteY107" fmla="*/ 4330639 h 4713183"/>
              <a:gd name="connsiteX108" fmla="*/ 5855570 w 6358156"/>
              <a:gd name="connsiteY108" fmla="*/ 4354706 h 4713183"/>
              <a:gd name="connsiteX109" fmla="*/ 4683266 w 6358156"/>
              <a:gd name="connsiteY109" fmla="*/ 4703676 h 4713183"/>
              <a:gd name="connsiteX110" fmla="*/ 4570854 w 6358156"/>
              <a:gd name="connsiteY110" fmla="*/ 4691642 h 4713183"/>
              <a:gd name="connsiteX111" fmla="*/ 4502604 w 6358156"/>
              <a:gd name="connsiteY111" fmla="*/ 4675598 h 4713183"/>
              <a:gd name="connsiteX112" fmla="*/ 4466471 w 6358156"/>
              <a:gd name="connsiteY112" fmla="*/ 4667575 h 4713183"/>
              <a:gd name="connsiteX113" fmla="*/ 4398220 w 6358156"/>
              <a:gd name="connsiteY113" fmla="*/ 4651531 h 4713183"/>
              <a:gd name="connsiteX114" fmla="*/ 4366102 w 6358156"/>
              <a:gd name="connsiteY114" fmla="*/ 4639497 h 4713183"/>
              <a:gd name="connsiteX115" fmla="*/ 4237631 w 6358156"/>
              <a:gd name="connsiteY115" fmla="*/ 4595375 h 4713183"/>
              <a:gd name="connsiteX116" fmla="*/ 4153322 w 6358156"/>
              <a:gd name="connsiteY116" fmla="*/ 4563286 h 4713183"/>
              <a:gd name="connsiteX117" fmla="*/ 3848202 w 6358156"/>
              <a:gd name="connsiteY117" fmla="*/ 4434929 h 4713183"/>
              <a:gd name="connsiteX118" fmla="*/ 2940871 w 6358156"/>
              <a:gd name="connsiteY118" fmla="*/ 4302561 h 4713183"/>
              <a:gd name="connsiteX119" fmla="*/ 2824444 w 6358156"/>
              <a:gd name="connsiteY119" fmla="*/ 4346684 h 4713183"/>
              <a:gd name="connsiteX120" fmla="*/ 2768238 w 6358156"/>
              <a:gd name="connsiteY120" fmla="*/ 4370751 h 4713183"/>
              <a:gd name="connsiteX121" fmla="*/ 2583560 w 6358156"/>
              <a:gd name="connsiteY121" fmla="*/ 4458996 h 4713183"/>
              <a:gd name="connsiteX122" fmla="*/ 2479177 w 6358156"/>
              <a:gd name="connsiteY122" fmla="*/ 4499107 h 4713183"/>
              <a:gd name="connsiteX123" fmla="*/ 1583891 w 6358156"/>
              <a:gd name="connsiteY123" fmla="*/ 4218327 h 4713183"/>
              <a:gd name="connsiteX124" fmla="*/ 1551773 w 6358156"/>
              <a:gd name="connsiteY124" fmla="*/ 4174205 h 4713183"/>
              <a:gd name="connsiteX125" fmla="*/ 1527685 w 6358156"/>
              <a:gd name="connsiteY125" fmla="*/ 4134093 h 4713183"/>
              <a:gd name="connsiteX126" fmla="*/ 1491552 w 6358156"/>
              <a:gd name="connsiteY126" fmla="*/ 4069915 h 4713183"/>
              <a:gd name="connsiteX127" fmla="*/ 1475493 w 6358156"/>
              <a:gd name="connsiteY127" fmla="*/ 4029803 h 4713183"/>
              <a:gd name="connsiteX128" fmla="*/ 1467464 w 6358156"/>
              <a:gd name="connsiteY128" fmla="*/ 4013759 h 4713183"/>
              <a:gd name="connsiteX129" fmla="*/ 1122196 w 6358156"/>
              <a:gd name="connsiteY129" fmla="*/ 3536432 h 4713183"/>
              <a:gd name="connsiteX130" fmla="*/ 1041902 w 6358156"/>
              <a:gd name="connsiteY130" fmla="*/ 3512366 h 4713183"/>
              <a:gd name="connsiteX131" fmla="*/ 1001754 w 6358156"/>
              <a:gd name="connsiteY131" fmla="*/ 3504343 h 4713183"/>
              <a:gd name="connsiteX132" fmla="*/ 993725 w 6358156"/>
              <a:gd name="connsiteY132" fmla="*/ 3500332 h 4713183"/>
              <a:gd name="connsiteX133" fmla="*/ 792988 w 6358156"/>
              <a:gd name="connsiteY133" fmla="*/ 3484288 h 4713183"/>
              <a:gd name="connsiteX134" fmla="*/ 764884 w 6358156"/>
              <a:gd name="connsiteY134" fmla="*/ 3484288 h 4713183"/>
              <a:gd name="connsiteX135" fmla="*/ 712693 w 6358156"/>
              <a:gd name="connsiteY135" fmla="*/ 3480276 h 4713183"/>
              <a:gd name="connsiteX136" fmla="*/ 584221 w 6358156"/>
              <a:gd name="connsiteY136" fmla="*/ 3472254 h 4713183"/>
              <a:gd name="connsiteX137" fmla="*/ 387499 w 6358156"/>
              <a:gd name="connsiteY137" fmla="*/ 3424120 h 4713183"/>
              <a:gd name="connsiteX138" fmla="*/ 363411 w 6358156"/>
              <a:gd name="connsiteY138" fmla="*/ 3412087 h 4713183"/>
              <a:gd name="connsiteX139" fmla="*/ 315234 w 6358156"/>
              <a:gd name="connsiteY139" fmla="*/ 3384009 h 4713183"/>
              <a:gd name="connsiteX140" fmla="*/ 238954 w 6358156"/>
              <a:gd name="connsiteY140" fmla="*/ 3323842 h 4713183"/>
              <a:gd name="connsiteX141" fmla="*/ 202821 w 6358156"/>
              <a:gd name="connsiteY141" fmla="*/ 3287741 h 4713183"/>
              <a:gd name="connsiteX142" fmla="*/ 182748 w 6358156"/>
              <a:gd name="connsiteY142" fmla="*/ 3271697 h 4713183"/>
              <a:gd name="connsiteX143" fmla="*/ 150630 w 6358156"/>
              <a:gd name="connsiteY143" fmla="*/ 3231585 h 4713183"/>
              <a:gd name="connsiteX144" fmla="*/ 122527 w 6358156"/>
              <a:gd name="connsiteY144" fmla="*/ 3191474 h 4713183"/>
              <a:gd name="connsiteX145" fmla="*/ 90409 w 6358156"/>
              <a:gd name="connsiteY145" fmla="*/ 3143340 h 4713183"/>
              <a:gd name="connsiteX146" fmla="*/ 78365 w 6358156"/>
              <a:gd name="connsiteY146" fmla="*/ 3115262 h 4713183"/>
              <a:gd name="connsiteX147" fmla="*/ 58291 w 6358156"/>
              <a:gd name="connsiteY147" fmla="*/ 3075151 h 4713183"/>
              <a:gd name="connsiteX148" fmla="*/ 10114 w 6358156"/>
              <a:gd name="connsiteY148" fmla="*/ 2698103 h 4713183"/>
              <a:gd name="connsiteX149" fmla="*/ 22158 w 6358156"/>
              <a:gd name="connsiteY149" fmla="*/ 2657992 h 4713183"/>
              <a:gd name="connsiteX150" fmla="*/ 22158 w 6358156"/>
              <a:gd name="connsiteY150" fmla="*/ 2645958 h 4713183"/>
              <a:gd name="connsiteX151" fmla="*/ 34203 w 6358156"/>
              <a:gd name="connsiteY151" fmla="*/ 2617880 h 4713183"/>
              <a:gd name="connsiteX152" fmla="*/ 38217 w 6358156"/>
              <a:gd name="connsiteY152" fmla="*/ 2605847 h 4713183"/>
              <a:gd name="connsiteX153" fmla="*/ 46247 w 6358156"/>
              <a:gd name="connsiteY153" fmla="*/ 2577769 h 4713183"/>
              <a:gd name="connsiteX154" fmla="*/ 54276 w 6358156"/>
              <a:gd name="connsiteY154" fmla="*/ 2565735 h 4713183"/>
              <a:gd name="connsiteX155" fmla="*/ 66320 w 6358156"/>
              <a:gd name="connsiteY155" fmla="*/ 2537657 h 4713183"/>
              <a:gd name="connsiteX156" fmla="*/ 70335 w 6358156"/>
              <a:gd name="connsiteY156" fmla="*/ 2525624 h 4713183"/>
              <a:gd name="connsiteX157" fmla="*/ 90409 w 6358156"/>
              <a:gd name="connsiteY157" fmla="*/ 2489524 h 4713183"/>
              <a:gd name="connsiteX158" fmla="*/ 94424 w 6358156"/>
              <a:gd name="connsiteY158" fmla="*/ 2481501 h 4713183"/>
              <a:gd name="connsiteX159" fmla="*/ 110483 w 6358156"/>
              <a:gd name="connsiteY159" fmla="*/ 2457435 h 4713183"/>
              <a:gd name="connsiteX160" fmla="*/ 122527 w 6358156"/>
              <a:gd name="connsiteY160" fmla="*/ 2441390 h 4713183"/>
              <a:gd name="connsiteX161" fmla="*/ 134571 w 6358156"/>
              <a:gd name="connsiteY161" fmla="*/ 2421334 h 4713183"/>
              <a:gd name="connsiteX162" fmla="*/ 146615 w 6358156"/>
              <a:gd name="connsiteY162" fmla="*/ 2409301 h 4713183"/>
              <a:gd name="connsiteX163" fmla="*/ 162674 w 6358156"/>
              <a:gd name="connsiteY163" fmla="*/ 2389245 h 4713183"/>
              <a:gd name="connsiteX164" fmla="*/ 174718 w 6358156"/>
              <a:gd name="connsiteY164" fmla="*/ 2377212 h 4713183"/>
              <a:gd name="connsiteX165" fmla="*/ 194792 w 6358156"/>
              <a:gd name="connsiteY165" fmla="*/ 2353145 h 4713183"/>
              <a:gd name="connsiteX166" fmla="*/ 210851 w 6358156"/>
              <a:gd name="connsiteY166" fmla="*/ 2337100 h 4713183"/>
              <a:gd name="connsiteX167" fmla="*/ 230925 w 6358156"/>
              <a:gd name="connsiteY167" fmla="*/ 2317044 h 4713183"/>
              <a:gd name="connsiteX168" fmla="*/ 242969 w 6358156"/>
              <a:gd name="connsiteY168" fmla="*/ 2305011 h 4713183"/>
              <a:gd name="connsiteX169" fmla="*/ 259028 w 6358156"/>
              <a:gd name="connsiteY169" fmla="*/ 2292978 h 4713183"/>
              <a:gd name="connsiteX170" fmla="*/ 275087 w 6358156"/>
              <a:gd name="connsiteY170" fmla="*/ 2280944 h 4713183"/>
              <a:gd name="connsiteX171" fmla="*/ 295160 w 6358156"/>
              <a:gd name="connsiteY171" fmla="*/ 2264900 h 4713183"/>
              <a:gd name="connsiteX172" fmla="*/ 311219 w 6358156"/>
              <a:gd name="connsiteY172" fmla="*/ 2252866 h 4713183"/>
              <a:gd name="connsiteX173" fmla="*/ 327278 w 6358156"/>
              <a:gd name="connsiteY173" fmla="*/ 2240833 h 4713183"/>
              <a:gd name="connsiteX174" fmla="*/ 463779 w 6358156"/>
              <a:gd name="connsiteY174" fmla="*/ 2172643 h 4713183"/>
              <a:gd name="connsiteX175" fmla="*/ 644442 w 6358156"/>
              <a:gd name="connsiteY175" fmla="*/ 2108465 h 4713183"/>
              <a:gd name="connsiteX176" fmla="*/ 648457 w 6358156"/>
              <a:gd name="connsiteY176" fmla="*/ 1574983 h 4713183"/>
              <a:gd name="connsiteX177" fmla="*/ 712693 w 6358156"/>
              <a:gd name="connsiteY177" fmla="*/ 1266125 h 4713183"/>
              <a:gd name="connsiteX178" fmla="*/ 1539729 w 6358156"/>
              <a:gd name="connsiteY178" fmla="*/ 692531 h 4713183"/>
              <a:gd name="connsiteX179" fmla="*/ 1848863 w 6358156"/>
              <a:gd name="connsiteY179" fmla="*/ 34703 h 4713183"/>
              <a:gd name="connsiteX180" fmla="*/ 2060202 w 6358156"/>
              <a:gd name="connsiteY180" fmla="*/ 2301 h 4713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</a:cxnLst>
            <a:rect l="l" t="t" r="r" b="b"/>
            <a:pathLst>
              <a:path w="6358156" h="4713183">
                <a:moveTo>
                  <a:pt x="3286680" y="4338824"/>
                </a:moveTo>
                <a:cubicBezTo>
                  <a:pt x="3319419" y="4339829"/>
                  <a:pt x="3351781" y="4342340"/>
                  <a:pt x="3382889" y="4346359"/>
                </a:cubicBezTo>
                <a:cubicBezTo>
                  <a:pt x="3515348" y="4370469"/>
                  <a:pt x="3619710" y="4418689"/>
                  <a:pt x="3712030" y="4470928"/>
                </a:cubicBezTo>
                <a:cubicBezTo>
                  <a:pt x="3740128" y="4487001"/>
                  <a:pt x="3772239" y="4507093"/>
                  <a:pt x="3796323" y="4523166"/>
                </a:cubicBezTo>
                <a:cubicBezTo>
                  <a:pt x="3816392" y="4539240"/>
                  <a:pt x="3840476" y="4555313"/>
                  <a:pt x="3832448" y="4571387"/>
                </a:cubicBezTo>
                <a:cubicBezTo>
                  <a:pt x="3824420" y="4587460"/>
                  <a:pt x="3800337" y="4587460"/>
                  <a:pt x="3776253" y="4579424"/>
                </a:cubicBezTo>
                <a:cubicBezTo>
                  <a:pt x="3655836" y="4547277"/>
                  <a:pt x="3559501" y="4499056"/>
                  <a:pt x="3419014" y="4491020"/>
                </a:cubicBezTo>
                <a:cubicBezTo>
                  <a:pt x="3302610" y="4482983"/>
                  <a:pt x="3186207" y="4495038"/>
                  <a:pt x="3073817" y="4515130"/>
                </a:cubicBezTo>
                <a:cubicBezTo>
                  <a:pt x="3005580" y="4527185"/>
                  <a:pt x="2901218" y="4527185"/>
                  <a:pt x="2865093" y="4487001"/>
                </a:cubicBezTo>
                <a:cubicBezTo>
                  <a:pt x="2853051" y="4470928"/>
                  <a:pt x="2857065" y="4454854"/>
                  <a:pt x="2873121" y="4438781"/>
                </a:cubicBezTo>
                <a:cubicBezTo>
                  <a:pt x="2873121" y="4434763"/>
                  <a:pt x="2877135" y="4434763"/>
                  <a:pt x="2881149" y="4430744"/>
                </a:cubicBezTo>
                <a:cubicBezTo>
                  <a:pt x="2909246" y="4406634"/>
                  <a:pt x="2953399" y="4386542"/>
                  <a:pt x="3005580" y="4370469"/>
                </a:cubicBezTo>
                <a:cubicBezTo>
                  <a:pt x="3086862" y="4346358"/>
                  <a:pt x="3188465" y="4335810"/>
                  <a:pt x="3286680" y="4338824"/>
                </a:cubicBezTo>
                <a:close/>
                <a:moveTo>
                  <a:pt x="764959" y="3572298"/>
                </a:moveTo>
                <a:cubicBezTo>
                  <a:pt x="873268" y="3576311"/>
                  <a:pt x="985588" y="3616439"/>
                  <a:pt x="1085874" y="3664594"/>
                </a:cubicBezTo>
                <a:cubicBezTo>
                  <a:pt x="1121976" y="3680645"/>
                  <a:pt x="1158079" y="3696696"/>
                  <a:pt x="1190171" y="3712748"/>
                </a:cubicBezTo>
                <a:cubicBezTo>
                  <a:pt x="1214239" y="3724786"/>
                  <a:pt x="1246331" y="3740838"/>
                  <a:pt x="1254353" y="3760902"/>
                </a:cubicBezTo>
                <a:cubicBezTo>
                  <a:pt x="1262376" y="3780966"/>
                  <a:pt x="1250342" y="3784979"/>
                  <a:pt x="1226273" y="3780966"/>
                </a:cubicBezTo>
                <a:cubicBezTo>
                  <a:pt x="1121976" y="3760902"/>
                  <a:pt x="1017679" y="3720773"/>
                  <a:pt x="917394" y="3728799"/>
                </a:cubicBezTo>
                <a:cubicBezTo>
                  <a:pt x="837165" y="3740838"/>
                  <a:pt x="772982" y="3776953"/>
                  <a:pt x="716822" y="3813069"/>
                </a:cubicBezTo>
                <a:cubicBezTo>
                  <a:pt x="684731" y="3837146"/>
                  <a:pt x="616536" y="3857210"/>
                  <a:pt x="560376" y="3813069"/>
                </a:cubicBezTo>
                <a:cubicBezTo>
                  <a:pt x="540319" y="3797018"/>
                  <a:pt x="524274" y="3776953"/>
                  <a:pt x="520262" y="3756889"/>
                </a:cubicBezTo>
                <a:cubicBezTo>
                  <a:pt x="520262" y="3752876"/>
                  <a:pt x="520262" y="3748863"/>
                  <a:pt x="520262" y="3748863"/>
                </a:cubicBezTo>
                <a:cubicBezTo>
                  <a:pt x="516251" y="3712748"/>
                  <a:pt x="524274" y="3680645"/>
                  <a:pt x="544331" y="3656568"/>
                </a:cubicBezTo>
                <a:cubicBezTo>
                  <a:pt x="588456" y="3600388"/>
                  <a:pt x="672696" y="3568285"/>
                  <a:pt x="764959" y="3572298"/>
                </a:cubicBezTo>
                <a:close/>
                <a:moveTo>
                  <a:pt x="6122732" y="2175575"/>
                </a:moveTo>
                <a:cubicBezTo>
                  <a:pt x="6130870" y="2174132"/>
                  <a:pt x="6139384" y="2174132"/>
                  <a:pt x="6148399" y="2176139"/>
                </a:cubicBezTo>
                <a:cubicBezTo>
                  <a:pt x="6176444" y="2184169"/>
                  <a:pt x="6180451" y="2208257"/>
                  <a:pt x="6164425" y="2232345"/>
                </a:cubicBezTo>
                <a:cubicBezTo>
                  <a:pt x="6100320" y="2348770"/>
                  <a:pt x="6008169" y="2445122"/>
                  <a:pt x="5988137" y="2581621"/>
                </a:cubicBezTo>
                <a:cubicBezTo>
                  <a:pt x="5976117" y="2698047"/>
                  <a:pt x="6004163" y="2814472"/>
                  <a:pt x="6040222" y="2922868"/>
                </a:cubicBezTo>
                <a:cubicBezTo>
                  <a:pt x="6064261" y="2991117"/>
                  <a:pt x="6068268" y="3095499"/>
                  <a:pt x="5988137" y="3127616"/>
                </a:cubicBezTo>
                <a:cubicBezTo>
                  <a:pt x="5960091" y="3139660"/>
                  <a:pt x="5924032" y="3135646"/>
                  <a:pt x="5891980" y="3123602"/>
                </a:cubicBezTo>
                <a:cubicBezTo>
                  <a:pt x="5887973" y="3119587"/>
                  <a:pt x="5883966" y="3119587"/>
                  <a:pt x="5879960" y="3115572"/>
                </a:cubicBezTo>
                <a:cubicBezTo>
                  <a:pt x="5827875" y="3087469"/>
                  <a:pt x="5787809" y="3043308"/>
                  <a:pt x="5755757" y="2995132"/>
                </a:cubicBezTo>
                <a:cubicBezTo>
                  <a:pt x="5691652" y="2886736"/>
                  <a:pt x="5675626" y="2742208"/>
                  <a:pt x="5711685" y="2625782"/>
                </a:cubicBezTo>
                <a:cubicBezTo>
                  <a:pt x="5751750" y="2493298"/>
                  <a:pt x="5847908" y="2388917"/>
                  <a:pt x="5948071" y="2296580"/>
                </a:cubicBezTo>
                <a:cubicBezTo>
                  <a:pt x="5984130" y="2268477"/>
                  <a:pt x="6020189" y="2240374"/>
                  <a:pt x="6056248" y="2212271"/>
                </a:cubicBezTo>
                <a:cubicBezTo>
                  <a:pt x="6077283" y="2197216"/>
                  <a:pt x="6098317" y="2179903"/>
                  <a:pt x="6122732" y="2175575"/>
                </a:cubicBezTo>
                <a:close/>
                <a:moveTo>
                  <a:pt x="1266938" y="171789"/>
                </a:moveTo>
                <a:cubicBezTo>
                  <a:pt x="1287802" y="172541"/>
                  <a:pt x="1308103" y="182321"/>
                  <a:pt x="1326147" y="194358"/>
                </a:cubicBezTo>
                <a:cubicBezTo>
                  <a:pt x="1330157" y="198370"/>
                  <a:pt x="1334167" y="198370"/>
                  <a:pt x="1338177" y="202382"/>
                </a:cubicBezTo>
                <a:cubicBezTo>
                  <a:pt x="1374266" y="238492"/>
                  <a:pt x="1402335" y="282626"/>
                  <a:pt x="1418375" y="330772"/>
                </a:cubicBezTo>
                <a:cubicBezTo>
                  <a:pt x="1454464" y="435089"/>
                  <a:pt x="1442434" y="559467"/>
                  <a:pt x="1390306" y="655759"/>
                </a:cubicBezTo>
                <a:cubicBezTo>
                  <a:pt x="1334167" y="760076"/>
                  <a:pt x="1229909" y="832296"/>
                  <a:pt x="1125652" y="892478"/>
                </a:cubicBezTo>
                <a:cubicBezTo>
                  <a:pt x="1093572" y="912539"/>
                  <a:pt x="1057483" y="928588"/>
                  <a:pt x="1021394" y="944637"/>
                </a:cubicBezTo>
                <a:cubicBezTo>
                  <a:pt x="993324" y="956673"/>
                  <a:pt x="965255" y="972722"/>
                  <a:pt x="933176" y="960686"/>
                </a:cubicBezTo>
                <a:cubicBezTo>
                  <a:pt x="913126" y="948649"/>
                  <a:pt x="913126" y="928588"/>
                  <a:pt x="929166" y="908527"/>
                </a:cubicBezTo>
                <a:cubicBezTo>
                  <a:pt x="1005354" y="820259"/>
                  <a:pt x="1105602" y="756064"/>
                  <a:pt x="1145701" y="639711"/>
                </a:cubicBezTo>
                <a:cubicBezTo>
                  <a:pt x="1177780" y="543418"/>
                  <a:pt x="1173770" y="439101"/>
                  <a:pt x="1161741" y="338796"/>
                </a:cubicBezTo>
                <a:cubicBezTo>
                  <a:pt x="1157731" y="274601"/>
                  <a:pt x="1169761" y="186333"/>
                  <a:pt x="1245949" y="174297"/>
                </a:cubicBezTo>
                <a:cubicBezTo>
                  <a:pt x="1252966" y="172291"/>
                  <a:pt x="1259984" y="171538"/>
                  <a:pt x="1266938" y="171789"/>
                </a:cubicBezTo>
                <a:close/>
                <a:moveTo>
                  <a:pt x="2060202" y="2301"/>
                </a:moveTo>
                <a:cubicBezTo>
                  <a:pt x="2271164" y="23171"/>
                  <a:pt x="2478174" y="181110"/>
                  <a:pt x="2655825" y="271361"/>
                </a:cubicBezTo>
                <a:cubicBezTo>
                  <a:pt x="2780282" y="335539"/>
                  <a:pt x="2916783" y="379662"/>
                  <a:pt x="3057299" y="359606"/>
                </a:cubicBezTo>
                <a:cubicBezTo>
                  <a:pt x="3221903" y="331528"/>
                  <a:pt x="3318256" y="207182"/>
                  <a:pt x="3466802" y="143004"/>
                </a:cubicBezTo>
                <a:cubicBezTo>
                  <a:pt x="3631406" y="74815"/>
                  <a:pt x="3836157" y="94870"/>
                  <a:pt x="3972658" y="215205"/>
                </a:cubicBezTo>
                <a:cubicBezTo>
                  <a:pt x="4024850" y="263338"/>
                  <a:pt x="4064997" y="319495"/>
                  <a:pt x="4121204" y="363617"/>
                </a:cubicBezTo>
                <a:cubicBezTo>
                  <a:pt x="4261720" y="483951"/>
                  <a:pt x="4494574" y="487963"/>
                  <a:pt x="4635090" y="367628"/>
                </a:cubicBezTo>
                <a:cubicBezTo>
                  <a:pt x="4699326" y="315483"/>
                  <a:pt x="4743488" y="239272"/>
                  <a:pt x="4803708" y="175093"/>
                </a:cubicBezTo>
                <a:cubicBezTo>
                  <a:pt x="5108828" y="-133765"/>
                  <a:pt x="5642788" y="94870"/>
                  <a:pt x="5911776" y="343561"/>
                </a:cubicBezTo>
                <a:cubicBezTo>
                  <a:pt x="6168718" y="580219"/>
                  <a:pt x="6341352" y="925177"/>
                  <a:pt x="6357412" y="1274147"/>
                </a:cubicBezTo>
                <a:cubicBezTo>
                  <a:pt x="6361426" y="1382448"/>
                  <a:pt x="6349382" y="1494760"/>
                  <a:pt x="6317264" y="1599050"/>
                </a:cubicBezTo>
                <a:cubicBezTo>
                  <a:pt x="6313249" y="1615094"/>
                  <a:pt x="6309234" y="1631139"/>
                  <a:pt x="6305220" y="1647183"/>
                </a:cubicBezTo>
                <a:cubicBezTo>
                  <a:pt x="6301205" y="1647183"/>
                  <a:pt x="6301205" y="1651195"/>
                  <a:pt x="6301205" y="1655206"/>
                </a:cubicBezTo>
                <a:cubicBezTo>
                  <a:pt x="6297190" y="1667239"/>
                  <a:pt x="6293176" y="1679273"/>
                  <a:pt x="6285146" y="1691306"/>
                </a:cubicBezTo>
                <a:cubicBezTo>
                  <a:pt x="6285146" y="1695317"/>
                  <a:pt x="6285146" y="1699328"/>
                  <a:pt x="6281132" y="1703339"/>
                </a:cubicBezTo>
                <a:cubicBezTo>
                  <a:pt x="6277116" y="1715373"/>
                  <a:pt x="6273102" y="1727406"/>
                  <a:pt x="6269087" y="1735429"/>
                </a:cubicBezTo>
                <a:cubicBezTo>
                  <a:pt x="6265072" y="1739440"/>
                  <a:pt x="6265072" y="1747462"/>
                  <a:pt x="6261058" y="1751473"/>
                </a:cubicBezTo>
                <a:cubicBezTo>
                  <a:pt x="6257043" y="1759495"/>
                  <a:pt x="6253028" y="1771529"/>
                  <a:pt x="6244998" y="1779551"/>
                </a:cubicBezTo>
                <a:cubicBezTo>
                  <a:pt x="6244998" y="1783562"/>
                  <a:pt x="6240984" y="1791585"/>
                  <a:pt x="6236969" y="1795596"/>
                </a:cubicBezTo>
                <a:cubicBezTo>
                  <a:pt x="6232954" y="1803618"/>
                  <a:pt x="6228940" y="1815651"/>
                  <a:pt x="6224925" y="1823674"/>
                </a:cubicBezTo>
                <a:cubicBezTo>
                  <a:pt x="6220910" y="1827685"/>
                  <a:pt x="6216896" y="1831696"/>
                  <a:pt x="6212881" y="1839718"/>
                </a:cubicBezTo>
                <a:cubicBezTo>
                  <a:pt x="6208866" y="1847741"/>
                  <a:pt x="6200836" y="1855763"/>
                  <a:pt x="6196822" y="1863785"/>
                </a:cubicBezTo>
                <a:cubicBezTo>
                  <a:pt x="6192807" y="1867796"/>
                  <a:pt x="6188792" y="1875819"/>
                  <a:pt x="6188792" y="1879830"/>
                </a:cubicBezTo>
                <a:cubicBezTo>
                  <a:pt x="6180763" y="1887852"/>
                  <a:pt x="6172734" y="1895874"/>
                  <a:pt x="6168718" y="1907908"/>
                </a:cubicBezTo>
                <a:cubicBezTo>
                  <a:pt x="6164704" y="1911919"/>
                  <a:pt x="6160689" y="1915930"/>
                  <a:pt x="6156674" y="1919941"/>
                </a:cubicBezTo>
                <a:cubicBezTo>
                  <a:pt x="6148645" y="1931975"/>
                  <a:pt x="6136601" y="1944008"/>
                  <a:pt x="6128572" y="1956042"/>
                </a:cubicBezTo>
                <a:cubicBezTo>
                  <a:pt x="6100468" y="1984119"/>
                  <a:pt x="6076380" y="2008186"/>
                  <a:pt x="6048276" y="2036264"/>
                </a:cubicBezTo>
                <a:cubicBezTo>
                  <a:pt x="6040247" y="2044287"/>
                  <a:pt x="6028203" y="2052309"/>
                  <a:pt x="6020174" y="2060331"/>
                </a:cubicBezTo>
                <a:cubicBezTo>
                  <a:pt x="6008130" y="2068354"/>
                  <a:pt x="6000100" y="2076376"/>
                  <a:pt x="5988056" y="2084398"/>
                </a:cubicBezTo>
                <a:cubicBezTo>
                  <a:pt x="5935864" y="2128521"/>
                  <a:pt x="5883672" y="2168632"/>
                  <a:pt x="5831481" y="2212755"/>
                </a:cubicBezTo>
                <a:cubicBezTo>
                  <a:pt x="5811407" y="2228799"/>
                  <a:pt x="5791334" y="2248855"/>
                  <a:pt x="5771260" y="2264900"/>
                </a:cubicBezTo>
                <a:cubicBezTo>
                  <a:pt x="5682936" y="2349134"/>
                  <a:pt x="5626730" y="2437379"/>
                  <a:pt x="5598626" y="2517602"/>
                </a:cubicBezTo>
                <a:cubicBezTo>
                  <a:pt x="5594612" y="2533646"/>
                  <a:pt x="5590597" y="2545680"/>
                  <a:pt x="5586582" y="2561724"/>
                </a:cubicBezTo>
                <a:cubicBezTo>
                  <a:pt x="5586582" y="2569747"/>
                  <a:pt x="5582568" y="2573758"/>
                  <a:pt x="5582568" y="2581780"/>
                </a:cubicBezTo>
                <a:cubicBezTo>
                  <a:pt x="5578552" y="2597825"/>
                  <a:pt x="5578552" y="2609858"/>
                  <a:pt x="5578552" y="2621891"/>
                </a:cubicBezTo>
                <a:cubicBezTo>
                  <a:pt x="5578552" y="2629914"/>
                  <a:pt x="5574538" y="2637936"/>
                  <a:pt x="5574538" y="2645958"/>
                </a:cubicBezTo>
                <a:cubicBezTo>
                  <a:pt x="5574538" y="2649969"/>
                  <a:pt x="5574538" y="2657992"/>
                  <a:pt x="5574538" y="2666014"/>
                </a:cubicBezTo>
                <a:cubicBezTo>
                  <a:pt x="5574538" y="2674036"/>
                  <a:pt x="5574538" y="2678048"/>
                  <a:pt x="5574538" y="2686070"/>
                </a:cubicBezTo>
                <a:cubicBezTo>
                  <a:pt x="5574538" y="2694092"/>
                  <a:pt x="5578552" y="2698103"/>
                  <a:pt x="5578552" y="2706126"/>
                </a:cubicBezTo>
                <a:cubicBezTo>
                  <a:pt x="5578552" y="2722170"/>
                  <a:pt x="5578552" y="2734204"/>
                  <a:pt x="5582568" y="2750248"/>
                </a:cubicBezTo>
                <a:cubicBezTo>
                  <a:pt x="5582568" y="2754259"/>
                  <a:pt x="5586582" y="2762282"/>
                  <a:pt x="5586582" y="2770304"/>
                </a:cubicBezTo>
                <a:cubicBezTo>
                  <a:pt x="5590597" y="2782337"/>
                  <a:pt x="5590597" y="2798382"/>
                  <a:pt x="5594612" y="2810415"/>
                </a:cubicBezTo>
                <a:cubicBezTo>
                  <a:pt x="5598626" y="2818438"/>
                  <a:pt x="5598626" y="2826460"/>
                  <a:pt x="5602641" y="2830471"/>
                </a:cubicBezTo>
                <a:cubicBezTo>
                  <a:pt x="5618700" y="2894649"/>
                  <a:pt x="5646803" y="2954816"/>
                  <a:pt x="5678921" y="3018995"/>
                </a:cubicBezTo>
                <a:cubicBezTo>
                  <a:pt x="5690965" y="3047073"/>
                  <a:pt x="5707024" y="3075151"/>
                  <a:pt x="5723083" y="3099218"/>
                </a:cubicBezTo>
                <a:cubicBezTo>
                  <a:pt x="5747172" y="3151363"/>
                  <a:pt x="5775274" y="3199496"/>
                  <a:pt x="5803378" y="3247630"/>
                </a:cubicBezTo>
                <a:cubicBezTo>
                  <a:pt x="5811407" y="3259663"/>
                  <a:pt x="5819436" y="3275708"/>
                  <a:pt x="5827466" y="3287741"/>
                </a:cubicBezTo>
                <a:cubicBezTo>
                  <a:pt x="5835496" y="3303786"/>
                  <a:pt x="5843525" y="3315819"/>
                  <a:pt x="5851554" y="3331864"/>
                </a:cubicBezTo>
                <a:cubicBezTo>
                  <a:pt x="5859584" y="3343898"/>
                  <a:pt x="5867614" y="3359942"/>
                  <a:pt x="5875643" y="3371976"/>
                </a:cubicBezTo>
                <a:cubicBezTo>
                  <a:pt x="5883672" y="3388020"/>
                  <a:pt x="5891702" y="3400054"/>
                  <a:pt x="5899732" y="3416098"/>
                </a:cubicBezTo>
                <a:cubicBezTo>
                  <a:pt x="5931850" y="3480276"/>
                  <a:pt x="5959952" y="3544455"/>
                  <a:pt x="5980026" y="3608633"/>
                </a:cubicBezTo>
                <a:cubicBezTo>
                  <a:pt x="6020174" y="3745012"/>
                  <a:pt x="6036232" y="3873369"/>
                  <a:pt x="6024188" y="3981670"/>
                </a:cubicBezTo>
                <a:cubicBezTo>
                  <a:pt x="6020174" y="4005736"/>
                  <a:pt x="6016158" y="4029803"/>
                  <a:pt x="6012144" y="4053870"/>
                </a:cubicBezTo>
                <a:cubicBezTo>
                  <a:pt x="6004114" y="4089971"/>
                  <a:pt x="5992070" y="4122060"/>
                  <a:pt x="5980026" y="4154149"/>
                </a:cubicBezTo>
                <a:cubicBezTo>
                  <a:pt x="5967982" y="4186238"/>
                  <a:pt x="5951923" y="4218327"/>
                  <a:pt x="5935864" y="4246405"/>
                </a:cubicBezTo>
                <a:cubicBezTo>
                  <a:pt x="5931850" y="4254427"/>
                  <a:pt x="5923820" y="4266461"/>
                  <a:pt x="5919805" y="4274483"/>
                </a:cubicBezTo>
                <a:cubicBezTo>
                  <a:pt x="5907761" y="4294539"/>
                  <a:pt x="5891702" y="4310583"/>
                  <a:pt x="5879658" y="4330639"/>
                </a:cubicBezTo>
                <a:cubicBezTo>
                  <a:pt x="5871628" y="4338661"/>
                  <a:pt x="5863599" y="4346684"/>
                  <a:pt x="5855570" y="4354706"/>
                </a:cubicBezTo>
                <a:cubicBezTo>
                  <a:pt x="5602641" y="4639497"/>
                  <a:pt x="5108828" y="4747798"/>
                  <a:pt x="4683266" y="4703676"/>
                </a:cubicBezTo>
                <a:cubicBezTo>
                  <a:pt x="4647134" y="4699665"/>
                  <a:pt x="4606986" y="4695653"/>
                  <a:pt x="4570854" y="4691642"/>
                </a:cubicBezTo>
                <a:cubicBezTo>
                  <a:pt x="4546766" y="4687631"/>
                  <a:pt x="4522677" y="4679609"/>
                  <a:pt x="4502604" y="4675598"/>
                </a:cubicBezTo>
                <a:cubicBezTo>
                  <a:pt x="4490559" y="4675598"/>
                  <a:pt x="4478515" y="4671587"/>
                  <a:pt x="4466471" y="4667575"/>
                </a:cubicBezTo>
                <a:cubicBezTo>
                  <a:pt x="4442382" y="4663564"/>
                  <a:pt x="4422308" y="4659553"/>
                  <a:pt x="4398220" y="4651531"/>
                </a:cubicBezTo>
                <a:cubicBezTo>
                  <a:pt x="4386176" y="4647520"/>
                  <a:pt x="4378146" y="4643508"/>
                  <a:pt x="4366102" y="4639497"/>
                </a:cubicBezTo>
                <a:cubicBezTo>
                  <a:pt x="4321940" y="4627464"/>
                  <a:pt x="4281793" y="4611419"/>
                  <a:pt x="4237631" y="4595375"/>
                </a:cubicBezTo>
                <a:cubicBezTo>
                  <a:pt x="4209528" y="4587352"/>
                  <a:pt x="4181424" y="4575319"/>
                  <a:pt x="4153322" y="4563286"/>
                </a:cubicBezTo>
                <a:cubicBezTo>
                  <a:pt x="4052953" y="4523174"/>
                  <a:pt x="3948570" y="4479052"/>
                  <a:pt x="3848202" y="4434929"/>
                </a:cubicBezTo>
                <a:cubicBezTo>
                  <a:pt x="3555126" y="4318606"/>
                  <a:pt x="3250006" y="4222338"/>
                  <a:pt x="2940871" y="4302561"/>
                </a:cubicBezTo>
                <a:cubicBezTo>
                  <a:pt x="2900724" y="4314595"/>
                  <a:pt x="2860577" y="4330639"/>
                  <a:pt x="2824444" y="4346684"/>
                </a:cubicBezTo>
                <a:cubicBezTo>
                  <a:pt x="2804370" y="4354706"/>
                  <a:pt x="2784297" y="4362728"/>
                  <a:pt x="2768238" y="4370751"/>
                </a:cubicBezTo>
                <a:cubicBezTo>
                  <a:pt x="2704002" y="4402840"/>
                  <a:pt x="2647796" y="4434929"/>
                  <a:pt x="2583560" y="4458996"/>
                </a:cubicBezTo>
                <a:cubicBezTo>
                  <a:pt x="2551442" y="4475040"/>
                  <a:pt x="2515310" y="4491085"/>
                  <a:pt x="2479177" y="4499107"/>
                </a:cubicBezTo>
                <a:cubicBezTo>
                  <a:pt x="2137924" y="4607408"/>
                  <a:pt x="1788642" y="4479052"/>
                  <a:pt x="1583891" y="4218327"/>
                </a:cubicBezTo>
                <a:cubicBezTo>
                  <a:pt x="1571847" y="4202283"/>
                  <a:pt x="1563817" y="4190249"/>
                  <a:pt x="1551773" y="4174205"/>
                </a:cubicBezTo>
                <a:cubicBezTo>
                  <a:pt x="1543744" y="4162171"/>
                  <a:pt x="1535714" y="4146127"/>
                  <a:pt x="1527685" y="4134093"/>
                </a:cubicBezTo>
                <a:cubicBezTo>
                  <a:pt x="1515640" y="4114037"/>
                  <a:pt x="1503596" y="4089971"/>
                  <a:pt x="1491552" y="4069915"/>
                </a:cubicBezTo>
                <a:cubicBezTo>
                  <a:pt x="1487537" y="4057881"/>
                  <a:pt x="1479508" y="4041837"/>
                  <a:pt x="1475493" y="4029803"/>
                </a:cubicBezTo>
                <a:cubicBezTo>
                  <a:pt x="1471478" y="4025792"/>
                  <a:pt x="1471478" y="4021781"/>
                  <a:pt x="1467464" y="4013759"/>
                </a:cubicBezTo>
                <a:cubicBezTo>
                  <a:pt x="1391184" y="3825235"/>
                  <a:pt x="1326948" y="3620666"/>
                  <a:pt x="1122196" y="3536432"/>
                </a:cubicBezTo>
                <a:cubicBezTo>
                  <a:pt x="1094093" y="3528410"/>
                  <a:pt x="1070005" y="3516377"/>
                  <a:pt x="1041902" y="3512366"/>
                </a:cubicBezTo>
                <a:cubicBezTo>
                  <a:pt x="1029857" y="3508354"/>
                  <a:pt x="1013799" y="3504343"/>
                  <a:pt x="1001754" y="3504343"/>
                </a:cubicBezTo>
                <a:cubicBezTo>
                  <a:pt x="997740" y="3500332"/>
                  <a:pt x="993725" y="3500332"/>
                  <a:pt x="993725" y="3500332"/>
                </a:cubicBezTo>
                <a:cubicBezTo>
                  <a:pt x="925474" y="3488299"/>
                  <a:pt x="857223" y="3488299"/>
                  <a:pt x="792988" y="3484288"/>
                </a:cubicBezTo>
                <a:cubicBezTo>
                  <a:pt x="780943" y="3484288"/>
                  <a:pt x="772914" y="3484288"/>
                  <a:pt x="764884" y="3484288"/>
                </a:cubicBezTo>
                <a:cubicBezTo>
                  <a:pt x="748826" y="3484288"/>
                  <a:pt x="732767" y="3484288"/>
                  <a:pt x="712693" y="3480276"/>
                </a:cubicBezTo>
                <a:cubicBezTo>
                  <a:pt x="672546" y="3480276"/>
                  <a:pt x="628383" y="3480276"/>
                  <a:pt x="584221" y="3472254"/>
                </a:cubicBezTo>
                <a:cubicBezTo>
                  <a:pt x="519986" y="3464232"/>
                  <a:pt x="451735" y="3452198"/>
                  <a:pt x="387499" y="3424120"/>
                </a:cubicBezTo>
                <a:cubicBezTo>
                  <a:pt x="379470" y="3420109"/>
                  <a:pt x="371440" y="3416098"/>
                  <a:pt x="363411" y="3412087"/>
                </a:cubicBezTo>
                <a:cubicBezTo>
                  <a:pt x="347352" y="3404065"/>
                  <a:pt x="331293" y="3392031"/>
                  <a:pt x="315234" y="3384009"/>
                </a:cubicBezTo>
                <a:cubicBezTo>
                  <a:pt x="287131" y="3363953"/>
                  <a:pt x="263043" y="3343898"/>
                  <a:pt x="238954" y="3323842"/>
                </a:cubicBezTo>
                <a:cubicBezTo>
                  <a:pt x="222895" y="3311808"/>
                  <a:pt x="210851" y="3299775"/>
                  <a:pt x="202821" y="3287741"/>
                </a:cubicBezTo>
                <a:cubicBezTo>
                  <a:pt x="194792" y="3283730"/>
                  <a:pt x="190777" y="3275708"/>
                  <a:pt x="182748" y="3271697"/>
                </a:cubicBezTo>
                <a:cubicBezTo>
                  <a:pt x="174718" y="3259663"/>
                  <a:pt x="162674" y="3243619"/>
                  <a:pt x="150630" y="3231585"/>
                </a:cubicBezTo>
                <a:cubicBezTo>
                  <a:pt x="142600" y="3219552"/>
                  <a:pt x="130556" y="3207519"/>
                  <a:pt x="122527" y="3191474"/>
                </a:cubicBezTo>
                <a:cubicBezTo>
                  <a:pt x="110483" y="3175429"/>
                  <a:pt x="102453" y="3159385"/>
                  <a:pt x="90409" y="3143340"/>
                </a:cubicBezTo>
                <a:cubicBezTo>
                  <a:pt x="86394" y="3135318"/>
                  <a:pt x="82379" y="3123285"/>
                  <a:pt x="78365" y="3115262"/>
                </a:cubicBezTo>
                <a:cubicBezTo>
                  <a:pt x="70335" y="3103229"/>
                  <a:pt x="62306" y="3087184"/>
                  <a:pt x="58291" y="3075151"/>
                </a:cubicBezTo>
                <a:cubicBezTo>
                  <a:pt x="6099" y="2958828"/>
                  <a:pt x="-13974" y="2826460"/>
                  <a:pt x="10114" y="2698103"/>
                </a:cubicBezTo>
                <a:cubicBezTo>
                  <a:pt x="14129" y="2686070"/>
                  <a:pt x="18144" y="2670025"/>
                  <a:pt x="22158" y="2657992"/>
                </a:cubicBezTo>
                <a:cubicBezTo>
                  <a:pt x="22158" y="2653981"/>
                  <a:pt x="22158" y="2649969"/>
                  <a:pt x="22158" y="2645958"/>
                </a:cubicBezTo>
                <a:cubicBezTo>
                  <a:pt x="26173" y="2637936"/>
                  <a:pt x="30188" y="2625903"/>
                  <a:pt x="34203" y="2617880"/>
                </a:cubicBezTo>
                <a:cubicBezTo>
                  <a:pt x="34203" y="2613869"/>
                  <a:pt x="34203" y="2609858"/>
                  <a:pt x="38217" y="2605847"/>
                </a:cubicBezTo>
                <a:cubicBezTo>
                  <a:pt x="42232" y="2593813"/>
                  <a:pt x="42232" y="2585791"/>
                  <a:pt x="46247" y="2577769"/>
                </a:cubicBezTo>
                <a:cubicBezTo>
                  <a:pt x="50262" y="2573758"/>
                  <a:pt x="50262" y="2569747"/>
                  <a:pt x="54276" y="2565735"/>
                </a:cubicBezTo>
                <a:cubicBezTo>
                  <a:pt x="58291" y="2553702"/>
                  <a:pt x="62306" y="2545680"/>
                  <a:pt x="66320" y="2537657"/>
                </a:cubicBezTo>
                <a:cubicBezTo>
                  <a:pt x="66320" y="2533646"/>
                  <a:pt x="70335" y="2529635"/>
                  <a:pt x="70335" y="2525624"/>
                </a:cubicBezTo>
                <a:cubicBezTo>
                  <a:pt x="74350" y="2513591"/>
                  <a:pt x="82379" y="2501557"/>
                  <a:pt x="90409" y="2489524"/>
                </a:cubicBezTo>
                <a:cubicBezTo>
                  <a:pt x="90409" y="2485513"/>
                  <a:pt x="94424" y="2485513"/>
                  <a:pt x="94424" y="2481501"/>
                </a:cubicBezTo>
                <a:cubicBezTo>
                  <a:pt x="102453" y="2473479"/>
                  <a:pt x="106468" y="2465457"/>
                  <a:pt x="110483" y="2457435"/>
                </a:cubicBezTo>
                <a:cubicBezTo>
                  <a:pt x="114497" y="2449412"/>
                  <a:pt x="118512" y="2445401"/>
                  <a:pt x="122527" y="2441390"/>
                </a:cubicBezTo>
                <a:cubicBezTo>
                  <a:pt x="126542" y="2433368"/>
                  <a:pt x="130556" y="2429357"/>
                  <a:pt x="134571" y="2421334"/>
                </a:cubicBezTo>
                <a:cubicBezTo>
                  <a:pt x="138586" y="2417323"/>
                  <a:pt x="142600" y="2413312"/>
                  <a:pt x="146615" y="2409301"/>
                </a:cubicBezTo>
                <a:cubicBezTo>
                  <a:pt x="150630" y="2401279"/>
                  <a:pt x="154645" y="2397267"/>
                  <a:pt x="162674" y="2389245"/>
                </a:cubicBezTo>
                <a:cubicBezTo>
                  <a:pt x="166689" y="2385234"/>
                  <a:pt x="170704" y="2381223"/>
                  <a:pt x="174718" y="2377212"/>
                </a:cubicBezTo>
                <a:cubicBezTo>
                  <a:pt x="178733" y="2369189"/>
                  <a:pt x="186763" y="2361167"/>
                  <a:pt x="194792" y="2353145"/>
                </a:cubicBezTo>
                <a:cubicBezTo>
                  <a:pt x="198807" y="2349134"/>
                  <a:pt x="202821" y="2341111"/>
                  <a:pt x="210851" y="2337100"/>
                </a:cubicBezTo>
                <a:cubicBezTo>
                  <a:pt x="214866" y="2329078"/>
                  <a:pt x="222895" y="2325067"/>
                  <a:pt x="230925" y="2317044"/>
                </a:cubicBezTo>
                <a:cubicBezTo>
                  <a:pt x="234939" y="2313033"/>
                  <a:pt x="238954" y="2309022"/>
                  <a:pt x="242969" y="2305011"/>
                </a:cubicBezTo>
                <a:cubicBezTo>
                  <a:pt x="250998" y="2301000"/>
                  <a:pt x="255013" y="2296989"/>
                  <a:pt x="259028" y="2292978"/>
                </a:cubicBezTo>
                <a:cubicBezTo>
                  <a:pt x="267057" y="2288966"/>
                  <a:pt x="271072" y="2284955"/>
                  <a:pt x="275087" y="2280944"/>
                </a:cubicBezTo>
                <a:cubicBezTo>
                  <a:pt x="283116" y="2272922"/>
                  <a:pt x="287131" y="2268911"/>
                  <a:pt x="295160" y="2264900"/>
                </a:cubicBezTo>
                <a:cubicBezTo>
                  <a:pt x="299175" y="2260888"/>
                  <a:pt x="303190" y="2256877"/>
                  <a:pt x="311219" y="2252866"/>
                </a:cubicBezTo>
                <a:cubicBezTo>
                  <a:pt x="315234" y="2248855"/>
                  <a:pt x="323264" y="2244844"/>
                  <a:pt x="327278" y="2240833"/>
                </a:cubicBezTo>
                <a:cubicBezTo>
                  <a:pt x="371440" y="2216766"/>
                  <a:pt x="415602" y="2192699"/>
                  <a:pt x="463779" y="2172643"/>
                </a:cubicBezTo>
                <a:cubicBezTo>
                  <a:pt x="524000" y="2152588"/>
                  <a:pt x="588236" y="2136543"/>
                  <a:pt x="644442" y="2108465"/>
                </a:cubicBezTo>
                <a:cubicBezTo>
                  <a:pt x="873282" y="1980108"/>
                  <a:pt x="672546" y="1755484"/>
                  <a:pt x="648457" y="1574983"/>
                </a:cubicBezTo>
                <a:cubicBezTo>
                  <a:pt x="636413" y="1466682"/>
                  <a:pt x="652472" y="1354370"/>
                  <a:pt x="712693" y="1266125"/>
                </a:cubicBezTo>
                <a:cubicBezTo>
                  <a:pt x="909415" y="961278"/>
                  <a:pt x="1395198" y="1053534"/>
                  <a:pt x="1539729" y="692531"/>
                </a:cubicBezTo>
                <a:cubicBezTo>
                  <a:pt x="1632068" y="455873"/>
                  <a:pt x="1567832" y="155037"/>
                  <a:pt x="1848863" y="34703"/>
                </a:cubicBezTo>
                <a:cubicBezTo>
                  <a:pt x="1919121" y="3617"/>
                  <a:pt x="1989881" y="-4656"/>
                  <a:pt x="2060202" y="2301"/>
                </a:cubicBezTo>
                <a:close/>
              </a:path>
            </a:pathLst>
          </a:custGeom>
          <a:solidFill>
            <a:schemeClr val="accent2"/>
          </a:solidFill>
          <a:ln w="25400">
            <a:gradFill flip="none" rotWithShape="1">
              <a:gsLst>
                <a:gs pos="0">
                  <a:srgbClr val="F5AD14">
                    <a:lumMod val="100000"/>
                  </a:srgbClr>
                </a:gs>
                <a:gs pos="100000">
                  <a:srgbClr val="F01D06"/>
                </a:gs>
              </a:gsLst>
              <a:lin ang="2700000" scaled="1"/>
            </a:gradFill>
          </a:ln>
          <a:effectLst/>
        </p:spPr>
      </p:pic>
      <p:sp>
        <p:nvSpPr>
          <p:cNvPr id="18" name="矩形 17"/>
          <p:cNvSpPr/>
          <p:nvPr/>
        </p:nvSpPr>
        <p:spPr>
          <a:xfrm>
            <a:off x="10214669" y="897371"/>
            <a:ext cx="1326645" cy="461665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pPr algn="dist"/>
            <a:r>
              <a: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</a:rPr>
              <a:t>课时</a:t>
            </a:r>
            <a:r>
              <a:rPr lang="en-US" altLang="zh-CN" sz="24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</a:rPr>
              <a:t>2.2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4"/>
          <p:cNvSpPr txBox="1">
            <a:spLocks noChangeArrowheads="1"/>
          </p:cNvSpPr>
          <p:nvPr/>
        </p:nvSpPr>
        <p:spPr bwMode="auto">
          <a:xfrm>
            <a:off x="968376" y="1747838"/>
            <a:ext cx="10761663" cy="642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把6根香蕉分给 2 只猴子，是平均分的是</a:t>
            </a:r>
            <a:r>
              <a:rPr lang="zh-CN" altLang="en-US" sz="32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        ）。</a:t>
            </a:r>
          </a:p>
        </p:txBody>
      </p:sp>
      <p:sp>
        <p:nvSpPr>
          <p:cNvPr id="7171" name="文本框 3"/>
          <p:cNvSpPr txBox="1">
            <a:spLocks noChangeArrowheads="1"/>
          </p:cNvSpPr>
          <p:nvPr/>
        </p:nvSpPr>
        <p:spPr bwMode="auto">
          <a:xfrm>
            <a:off x="1671638" y="2925764"/>
            <a:ext cx="80184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①3 根 3 根 ②2 根 4 根 ③1 根 5 根</a:t>
            </a:r>
          </a:p>
        </p:txBody>
      </p:sp>
      <p:sp>
        <p:nvSpPr>
          <p:cNvPr id="7172" name="文本框 4"/>
          <p:cNvSpPr txBox="1">
            <a:spLocks noChangeArrowheads="1"/>
          </p:cNvSpPr>
          <p:nvPr/>
        </p:nvSpPr>
        <p:spPr bwMode="auto">
          <a:xfrm>
            <a:off x="1863726" y="4038600"/>
            <a:ext cx="7191375" cy="1319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3＋3＋3＋3＝（    ）×（    ）</a:t>
            </a: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5＋5＋5＝（    ）×（    ）</a:t>
            </a: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8757583" y="1793876"/>
            <a:ext cx="5950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①</a:t>
            </a: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4917439" y="4102100"/>
            <a:ext cx="42672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</a:t>
            </a: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7042153" y="4101861"/>
            <a:ext cx="42672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4</a:t>
            </a: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4311649" y="4770242"/>
            <a:ext cx="42672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5</a:t>
            </a: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6349365" y="4773417"/>
            <a:ext cx="42672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3</a:t>
            </a: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02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/>
              <a:t>复习导入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001" y="2906536"/>
            <a:ext cx="5622721" cy="4115677"/>
          </a:xfrm>
          <a:custGeom>
            <a:avLst/>
            <a:gdLst>
              <a:gd name="connsiteX0" fmla="*/ 3286680 w 6358156"/>
              <a:gd name="connsiteY0" fmla="*/ 4338824 h 4713183"/>
              <a:gd name="connsiteX1" fmla="*/ 3382889 w 6358156"/>
              <a:gd name="connsiteY1" fmla="*/ 4346359 h 4713183"/>
              <a:gd name="connsiteX2" fmla="*/ 3712030 w 6358156"/>
              <a:gd name="connsiteY2" fmla="*/ 4470928 h 4713183"/>
              <a:gd name="connsiteX3" fmla="*/ 3796323 w 6358156"/>
              <a:gd name="connsiteY3" fmla="*/ 4523166 h 4713183"/>
              <a:gd name="connsiteX4" fmla="*/ 3832448 w 6358156"/>
              <a:gd name="connsiteY4" fmla="*/ 4571387 h 4713183"/>
              <a:gd name="connsiteX5" fmla="*/ 3776253 w 6358156"/>
              <a:gd name="connsiteY5" fmla="*/ 4579424 h 4713183"/>
              <a:gd name="connsiteX6" fmla="*/ 3419014 w 6358156"/>
              <a:gd name="connsiteY6" fmla="*/ 4491020 h 4713183"/>
              <a:gd name="connsiteX7" fmla="*/ 3073817 w 6358156"/>
              <a:gd name="connsiteY7" fmla="*/ 4515130 h 4713183"/>
              <a:gd name="connsiteX8" fmla="*/ 2865093 w 6358156"/>
              <a:gd name="connsiteY8" fmla="*/ 4487001 h 4713183"/>
              <a:gd name="connsiteX9" fmla="*/ 2873121 w 6358156"/>
              <a:gd name="connsiteY9" fmla="*/ 4438781 h 4713183"/>
              <a:gd name="connsiteX10" fmla="*/ 2881149 w 6358156"/>
              <a:gd name="connsiteY10" fmla="*/ 4430744 h 4713183"/>
              <a:gd name="connsiteX11" fmla="*/ 3005580 w 6358156"/>
              <a:gd name="connsiteY11" fmla="*/ 4370469 h 4713183"/>
              <a:gd name="connsiteX12" fmla="*/ 3286680 w 6358156"/>
              <a:gd name="connsiteY12" fmla="*/ 4338824 h 4713183"/>
              <a:gd name="connsiteX13" fmla="*/ 764959 w 6358156"/>
              <a:gd name="connsiteY13" fmla="*/ 3572298 h 4713183"/>
              <a:gd name="connsiteX14" fmla="*/ 1085874 w 6358156"/>
              <a:gd name="connsiteY14" fmla="*/ 3664594 h 4713183"/>
              <a:gd name="connsiteX15" fmla="*/ 1190171 w 6358156"/>
              <a:gd name="connsiteY15" fmla="*/ 3712748 h 4713183"/>
              <a:gd name="connsiteX16" fmla="*/ 1254353 w 6358156"/>
              <a:gd name="connsiteY16" fmla="*/ 3760902 h 4713183"/>
              <a:gd name="connsiteX17" fmla="*/ 1226273 w 6358156"/>
              <a:gd name="connsiteY17" fmla="*/ 3780966 h 4713183"/>
              <a:gd name="connsiteX18" fmla="*/ 917394 w 6358156"/>
              <a:gd name="connsiteY18" fmla="*/ 3728799 h 4713183"/>
              <a:gd name="connsiteX19" fmla="*/ 716822 w 6358156"/>
              <a:gd name="connsiteY19" fmla="*/ 3813069 h 4713183"/>
              <a:gd name="connsiteX20" fmla="*/ 560376 w 6358156"/>
              <a:gd name="connsiteY20" fmla="*/ 3813069 h 4713183"/>
              <a:gd name="connsiteX21" fmla="*/ 520262 w 6358156"/>
              <a:gd name="connsiteY21" fmla="*/ 3756889 h 4713183"/>
              <a:gd name="connsiteX22" fmla="*/ 520262 w 6358156"/>
              <a:gd name="connsiteY22" fmla="*/ 3748863 h 4713183"/>
              <a:gd name="connsiteX23" fmla="*/ 544331 w 6358156"/>
              <a:gd name="connsiteY23" fmla="*/ 3656568 h 4713183"/>
              <a:gd name="connsiteX24" fmla="*/ 764959 w 6358156"/>
              <a:gd name="connsiteY24" fmla="*/ 3572298 h 4713183"/>
              <a:gd name="connsiteX25" fmla="*/ 6122732 w 6358156"/>
              <a:gd name="connsiteY25" fmla="*/ 2175575 h 4713183"/>
              <a:gd name="connsiteX26" fmla="*/ 6148399 w 6358156"/>
              <a:gd name="connsiteY26" fmla="*/ 2176139 h 4713183"/>
              <a:gd name="connsiteX27" fmla="*/ 6164425 w 6358156"/>
              <a:gd name="connsiteY27" fmla="*/ 2232345 h 4713183"/>
              <a:gd name="connsiteX28" fmla="*/ 5988137 w 6358156"/>
              <a:gd name="connsiteY28" fmla="*/ 2581621 h 4713183"/>
              <a:gd name="connsiteX29" fmla="*/ 6040222 w 6358156"/>
              <a:gd name="connsiteY29" fmla="*/ 2922868 h 4713183"/>
              <a:gd name="connsiteX30" fmla="*/ 5988137 w 6358156"/>
              <a:gd name="connsiteY30" fmla="*/ 3127616 h 4713183"/>
              <a:gd name="connsiteX31" fmla="*/ 5891980 w 6358156"/>
              <a:gd name="connsiteY31" fmla="*/ 3123602 h 4713183"/>
              <a:gd name="connsiteX32" fmla="*/ 5879960 w 6358156"/>
              <a:gd name="connsiteY32" fmla="*/ 3115572 h 4713183"/>
              <a:gd name="connsiteX33" fmla="*/ 5755757 w 6358156"/>
              <a:gd name="connsiteY33" fmla="*/ 2995132 h 4713183"/>
              <a:gd name="connsiteX34" fmla="*/ 5711685 w 6358156"/>
              <a:gd name="connsiteY34" fmla="*/ 2625782 h 4713183"/>
              <a:gd name="connsiteX35" fmla="*/ 5948071 w 6358156"/>
              <a:gd name="connsiteY35" fmla="*/ 2296580 h 4713183"/>
              <a:gd name="connsiteX36" fmla="*/ 6056248 w 6358156"/>
              <a:gd name="connsiteY36" fmla="*/ 2212271 h 4713183"/>
              <a:gd name="connsiteX37" fmla="*/ 6122732 w 6358156"/>
              <a:gd name="connsiteY37" fmla="*/ 2175575 h 4713183"/>
              <a:gd name="connsiteX38" fmla="*/ 1266938 w 6358156"/>
              <a:gd name="connsiteY38" fmla="*/ 171789 h 4713183"/>
              <a:gd name="connsiteX39" fmla="*/ 1326147 w 6358156"/>
              <a:gd name="connsiteY39" fmla="*/ 194358 h 4713183"/>
              <a:gd name="connsiteX40" fmla="*/ 1338177 w 6358156"/>
              <a:gd name="connsiteY40" fmla="*/ 202382 h 4713183"/>
              <a:gd name="connsiteX41" fmla="*/ 1418375 w 6358156"/>
              <a:gd name="connsiteY41" fmla="*/ 330772 h 4713183"/>
              <a:gd name="connsiteX42" fmla="*/ 1390306 w 6358156"/>
              <a:gd name="connsiteY42" fmla="*/ 655759 h 4713183"/>
              <a:gd name="connsiteX43" fmla="*/ 1125652 w 6358156"/>
              <a:gd name="connsiteY43" fmla="*/ 892478 h 4713183"/>
              <a:gd name="connsiteX44" fmla="*/ 1021394 w 6358156"/>
              <a:gd name="connsiteY44" fmla="*/ 944637 h 4713183"/>
              <a:gd name="connsiteX45" fmla="*/ 933176 w 6358156"/>
              <a:gd name="connsiteY45" fmla="*/ 960686 h 4713183"/>
              <a:gd name="connsiteX46" fmla="*/ 929166 w 6358156"/>
              <a:gd name="connsiteY46" fmla="*/ 908527 h 4713183"/>
              <a:gd name="connsiteX47" fmla="*/ 1145701 w 6358156"/>
              <a:gd name="connsiteY47" fmla="*/ 639711 h 4713183"/>
              <a:gd name="connsiteX48" fmla="*/ 1161741 w 6358156"/>
              <a:gd name="connsiteY48" fmla="*/ 338796 h 4713183"/>
              <a:gd name="connsiteX49" fmla="*/ 1245949 w 6358156"/>
              <a:gd name="connsiteY49" fmla="*/ 174297 h 4713183"/>
              <a:gd name="connsiteX50" fmla="*/ 1266938 w 6358156"/>
              <a:gd name="connsiteY50" fmla="*/ 171789 h 4713183"/>
              <a:gd name="connsiteX51" fmla="*/ 2060202 w 6358156"/>
              <a:gd name="connsiteY51" fmla="*/ 2301 h 4713183"/>
              <a:gd name="connsiteX52" fmla="*/ 2655825 w 6358156"/>
              <a:gd name="connsiteY52" fmla="*/ 271361 h 4713183"/>
              <a:gd name="connsiteX53" fmla="*/ 3057299 w 6358156"/>
              <a:gd name="connsiteY53" fmla="*/ 359606 h 4713183"/>
              <a:gd name="connsiteX54" fmla="*/ 3466802 w 6358156"/>
              <a:gd name="connsiteY54" fmla="*/ 143004 h 4713183"/>
              <a:gd name="connsiteX55" fmla="*/ 3972658 w 6358156"/>
              <a:gd name="connsiteY55" fmla="*/ 215205 h 4713183"/>
              <a:gd name="connsiteX56" fmla="*/ 4121204 w 6358156"/>
              <a:gd name="connsiteY56" fmla="*/ 363617 h 4713183"/>
              <a:gd name="connsiteX57" fmla="*/ 4635090 w 6358156"/>
              <a:gd name="connsiteY57" fmla="*/ 367628 h 4713183"/>
              <a:gd name="connsiteX58" fmla="*/ 4803708 w 6358156"/>
              <a:gd name="connsiteY58" fmla="*/ 175093 h 4713183"/>
              <a:gd name="connsiteX59" fmla="*/ 5911776 w 6358156"/>
              <a:gd name="connsiteY59" fmla="*/ 343561 h 4713183"/>
              <a:gd name="connsiteX60" fmla="*/ 6357412 w 6358156"/>
              <a:gd name="connsiteY60" fmla="*/ 1274147 h 4713183"/>
              <a:gd name="connsiteX61" fmla="*/ 6317264 w 6358156"/>
              <a:gd name="connsiteY61" fmla="*/ 1599050 h 4713183"/>
              <a:gd name="connsiteX62" fmla="*/ 6305220 w 6358156"/>
              <a:gd name="connsiteY62" fmla="*/ 1647183 h 4713183"/>
              <a:gd name="connsiteX63" fmla="*/ 6301205 w 6358156"/>
              <a:gd name="connsiteY63" fmla="*/ 1655206 h 4713183"/>
              <a:gd name="connsiteX64" fmla="*/ 6285146 w 6358156"/>
              <a:gd name="connsiteY64" fmla="*/ 1691306 h 4713183"/>
              <a:gd name="connsiteX65" fmla="*/ 6281132 w 6358156"/>
              <a:gd name="connsiteY65" fmla="*/ 1703339 h 4713183"/>
              <a:gd name="connsiteX66" fmla="*/ 6269087 w 6358156"/>
              <a:gd name="connsiteY66" fmla="*/ 1735429 h 4713183"/>
              <a:gd name="connsiteX67" fmla="*/ 6261058 w 6358156"/>
              <a:gd name="connsiteY67" fmla="*/ 1751473 h 4713183"/>
              <a:gd name="connsiteX68" fmla="*/ 6244998 w 6358156"/>
              <a:gd name="connsiteY68" fmla="*/ 1779551 h 4713183"/>
              <a:gd name="connsiteX69" fmla="*/ 6236969 w 6358156"/>
              <a:gd name="connsiteY69" fmla="*/ 1795596 h 4713183"/>
              <a:gd name="connsiteX70" fmla="*/ 6224925 w 6358156"/>
              <a:gd name="connsiteY70" fmla="*/ 1823674 h 4713183"/>
              <a:gd name="connsiteX71" fmla="*/ 6212881 w 6358156"/>
              <a:gd name="connsiteY71" fmla="*/ 1839718 h 4713183"/>
              <a:gd name="connsiteX72" fmla="*/ 6196822 w 6358156"/>
              <a:gd name="connsiteY72" fmla="*/ 1863785 h 4713183"/>
              <a:gd name="connsiteX73" fmla="*/ 6188792 w 6358156"/>
              <a:gd name="connsiteY73" fmla="*/ 1879830 h 4713183"/>
              <a:gd name="connsiteX74" fmla="*/ 6168718 w 6358156"/>
              <a:gd name="connsiteY74" fmla="*/ 1907908 h 4713183"/>
              <a:gd name="connsiteX75" fmla="*/ 6156674 w 6358156"/>
              <a:gd name="connsiteY75" fmla="*/ 1919941 h 4713183"/>
              <a:gd name="connsiteX76" fmla="*/ 6128572 w 6358156"/>
              <a:gd name="connsiteY76" fmla="*/ 1956042 h 4713183"/>
              <a:gd name="connsiteX77" fmla="*/ 6048276 w 6358156"/>
              <a:gd name="connsiteY77" fmla="*/ 2036264 h 4713183"/>
              <a:gd name="connsiteX78" fmla="*/ 6020174 w 6358156"/>
              <a:gd name="connsiteY78" fmla="*/ 2060331 h 4713183"/>
              <a:gd name="connsiteX79" fmla="*/ 5988056 w 6358156"/>
              <a:gd name="connsiteY79" fmla="*/ 2084398 h 4713183"/>
              <a:gd name="connsiteX80" fmla="*/ 5831481 w 6358156"/>
              <a:gd name="connsiteY80" fmla="*/ 2212755 h 4713183"/>
              <a:gd name="connsiteX81" fmla="*/ 5771260 w 6358156"/>
              <a:gd name="connsiteY81" fmla="*/ 2264900 h 4713183"/>
              <a:gd name="connsiteX82" fmla="*/ 5598626 w 6358156"/>
              <a:gd name="connsiteY82" fmla="*/ 2517602 h 4713183"/>
              <a:gd name="connsiteX83" fmla="*/ 5586582 w 6358156"/>
              <a:gd name="connsiteY83" fmla="*/ 2561724 h 4713183"/>
              <a:gd name="connsiteX84" fmla="*/ 5582568 w 6358156"/>
              <a:gd name="connsiteY84" fmla="*/ 2581780 h 4713183"/>
              <a:gd name="connsiteX85" fmla="*/ 5578552 w 6358156"/>
              <a:gd name="connsiteY85" fmla="*/ 2621891 h 4713183"/>
              <a:gd name="connsiteX86" fmla="*/ 5574538 w 6358156"/>
              <a:gd name="connsiteY86" fmla="*/ 2645958 h 4713183"/>
              <a:gd name="connsiteX87" fmla="*/ 5574538 w 6358156"/>
              <a:gd name="connsiteY87" fmla="*/ 2666014 h 4713183"/>
              <a:gd name="connsiteX88" fmla="*/ 5574538 w 6358156"/>
              <a:gd name="connsiteY88" fmla="*/ 2686070 h 4713183"/>
              <a:gd name="connsiteX89" fmla="*/ 5578552 w 6358156"/>
              <a:gd name="connsiteY89" fmla="*/ 2706126 h 4713183"/>
              <a:gd name="connsiteX90" fmla="*/ 5582568 w 6358156"/>
              <a:gd name="connsiteY90" fmla="*/ 2750248 h 4713183"/>
              <a:gd name="connsiteX91" fmla="*/ 5586582 w 6358156"/>
              <a:gd name="connsiteY91" fmla="*/ 2770304 h 4713183"/>
              <a:gd name="connsiteX92" fmla="*/ 5594612 w 6358156"/>
              <a:gd name="connsiteY92" fmla="*/ 2810415 h 4713183"/>
              <a:gd name="connsiteX93" fmla="*/ 5602641 w 6358156"/>
              <a:gd name="connsiteY93" fmla="*/ 2830471 h 4713183"/>
              <a:gd name="connsiteX94" fmla="*/ 5678921 w 6358156"/>
              <a:gd name="connsiteY94" fmla="*/ 3018995 h 4713183"/>
              <a:gd name="connsiteX95" fmla="*/ 5723083 w 6358156"/>
              <a:gd name="connsiteY95" fmla="*/ 3099218 h 4713183"/>
              <a:gd name="connsiteX96" fmla="*/ 5803378 w 6358156"/>
              <a:gd name="connsiteY96" fmla="*/ 3247630 h 4713183"/>
              <a:gd name="connsiteX97" fmla="*/ 5827466 w 6358156"/>
              <a:gd name="connsiteY97" fmla="*/ 3287741 h 4713183"/>
              <a:gd name="connsiteX98" fmla="*/ 5851554 w 6358156"/>
              <a:gd name="connsiteY98" fmla="*/ 3331864 h 4713183"/>
              <a:gd name="connsiteX99" fmla="*/ 5875643 w 6358156"/>
              <a:gd name="connsiteY99" fmla="*/ 3371976 h 4713183"/>
              <a:gd name="connsiteX100" fmla="*/ 5899732 w 6358156"/>
              <a:gd name="connsiteY100" fmla="*/ 3416098 h 4713183"/>
              <a:gd name="connsiteX101" fmla="*/ 5980026 w 6358156"/>
              <a:gd name="connsiteY101" fmla="*/ 3608633 h 4713183"/>
              <a:gd name="connsiteX102" fmla="*/ 6024188 w 6358156"/>
              <a:gd name="connsiteY102" fmla="*/ 3981670 h 4713183"/>
              <a:gd name="connsiteX103" fmla="*/ 6012144 w 6358156"/>
              <a:gd name="connsiteY103" fmla="*/ 4053870 h 4713183"/>
              <a:gd name="connsiteX104" fmla="*/ 5980026 w 6358156"/>
              <a:gd name="connsiteY104" fmla="*/ 4154149 h 4713183"/>
              <a:gd name="connsiteX105" fmla="*/ 5935864 w 6358156"/>
              <a:gd name="connsiteY105" fmla="*/ 4246405 h 4713183"/>
              <a:gd name="connsiteX106" fmla="*/ 5919805 w 6358156"/>
              <a:gd name="connsiteY106" fmla="*/ 4274483 h 4713183"/>
              <a:gd name="connsiteX107" fmla="*/ 5879658 w 6358156"/>
              <a:gd name="connsiteY107" fmla="*/ 4330639 h 4713183"/>
              <a:gd name="connsiteX108" fmla="*/ 5855570 w 6358156"/>
              <a:gd name="connsiteY108" fmla="*/ 4354706 h 4713183"/>
              <a:gd name="connsiteX109" fmla="*/ 4683266 w 6358156"/>
              <a:gd name="connsiteY109" fmla="*/ 4703676 h 4713183"/>
              <a:gd name="connsiteX110" fmla="*/ 4570854 w 6358156"/>
              <a:gd name="connsiteY110" fmla="*/ 4691642 h 4713183"/>
              <a:gd name="connsiteX111" fmla="*/ 4502604 w 6358156"/>
              <a:gd name="connsiteY111" fmla="*/ 4675598 h 4713183"/>
              <a:gd name="connsiteX112" fmla="*/ 4466471 w 6358156"/>
              <a:gd name="connsiteY112" fmla="*/ 4667575 h 4713183"/>
              <a:gd name="connsiteX113" fmla="*/ 4398220 w 6358156"/>
              <a:gd name="connsiteY113" fmla="*/ 4651531 h 4713183"/>
              <a:gd name="connsiteX114" fmla="*/ 4366102 w 6358156"/>
              <a:gd name="connsiteY114" fmla="*/ 4639497 h 4713183"/>
              <a:gd name="connsiteX115" fmla="*/ 4237631 w 6358156"/>
              <a:gd name="connsiteY115" fmla="*/ 4595375 h 4713183"/>
              <a:gd name="connsiteX116" fmla="*/ 4153322 w 6358156"/>
              <a:gd name="connsiteY116" fmla="*/ 4563286 h 4713183"/>
              <a:gd name="connsiteX117" fmla="*/ 3848202 w 6358156"/>
              <a:gd name="connsiteY117" fmla="*/ 4434929 h 4713183"/>
              <a:gd name="connsiteX118" fmla="*/ 2940871 w 6358156"/>
              <a:gd name="connsiteY118" fmla="*/ 4302561 h 4713183"/>
              <a:gd name="connsiteX119" fmla="*/ 2824444 w 6358156"/>
              <a:gd name="connsiteY119" fmla="*/ 4346684 h 4713183"/>
              <a:gd name="connsiteX120" fmla="*/ 2768238 w 6358156"/>
              <a:gd name="connsiteY120" fmla="*/ 4370751 h 4713183"/>
              <a:gd name="connsiteX121" fmla="*/ 2583560 w 6358156"/>
              <a:gd name="connsiteY121" fmla="*/ 4458996 h 4713183"/>
              <a:gd name="connsiteX122" fmla="*/ 2479177 w 6358156"/>
              <a:gd name="connsiteY122" fmla="*/ 4499107 h 4713183"/>
              <a:gd name="connsiteX123" fmla="*/ 1583891 w 6358156"/>
              <a:gd name="connsiteY123" fmla="*/ 4218327 h 4713183"/>
              <a:gd name="connsiteX124" fmla="*/ 1551773 w 6358156"/>
              <a:gd name="connsiteY124" fmla="*/ 4174205 h 4713183"/>
              <a:gd name="connsiteX125" fmla="*/ 1527685 w 6358156"/>
              <a:gd name="connsiteY125" fmla="*/ 4134093 h 4713183"/>
              <a:gd name="connsiteX126" fmla="*/ 1491552 w 6358156"/>
              <a:gd name="connsiteY126" fmla="*/ 4069915 h 4713183"/>
              <a:gd name="connsiteX127" fmla="*/ 1475493 w 6358156"/>
              <a:gd name="connsiteY127" fmla="*/ 4029803 h 4713183"/>
              <a:gd name="connsiteX128" fmla="*/ 1467464 w 6358156"/>
              <a:gd name="connsiteY128" fmla="*/ 4013759 h 4713183"/>
              <a:gd name="connsiteX129" fmla="*/ 1122196 w 6358156"/>
              <a:gd name="connsiteY129" fmla="*/ 3536432 h 4713183"/>
              <a:gd name="connsiteX130" fmla="*/ 1041902 w 6358156"/>
              <a:gd name="connsiteY130" fmla="*/ 3512366 h 4713183"/>
              <a:gd name="connsiteX131" fmla="*/ 1001754 w 6358156"/>
              <a:gd name="connsiteY131" fmla="*/ 3504343 h 4713183"/>
              <a:gd name="connsiteX132" fmla="*/ 993725 w 6358156"/>
              <a:gd name="connsiteY132" fmla="*/ 3500332 h 4713183"/>
              <a:gd name="connsiteX133" fmla="*/ 792988 w 6358156"/>
              <a:gd name="connsiteY133" fmla="*/ 3484288 h 4713183"/>
              <a:gd name="connsiteX134" fmla="*/ 764884 w 6358156"/>
              <a:gd name="connsiteY134" fmla="*/ 3484288 h 4713183"/>
              <a:gd name="connsiteX135" fmla="*/ 712693 w 6358156"/>
              <a:gd name="connsiteY135" fmla="*/ 3480276 h 4713183"/>
              <a:gd name="connsiteX136" fmla="*/ 584221 w 6358156"/>
              <a:gd name="connsiteY136" fmla="*/ 3472254 h 4713183"/>
              <a:gd name="connsiteX137" fmla="*/ 387499 w 6358156"/>
              <a:gd name="connsiteY137" fmla="*/ 3424120 h 4713183"/>
              <a:gd name="connsiteX138" fmla="*/ 363411 w 6358156"/>
              <a:gd name="connsiteY138" fmla="*/ 3412087 h 4713183"/>
              <a:gd name="connsiteX139" fmla="*/ 315234 w 6358156"/>
              <a:gd name="connsiteY139" fmla="*/ 3384009 h 4713183"/>
              <a:gd name="connsiteX140" fmla="*/ 238954 w 6358156"/>
              <a:gd name="connsiteY140" fmla="*/ 3323842 h 4713183"/>
              <a:gd name="connsiteX141" fmla="*/ 202821 w 6358156"/>
              <a:gd name="connsiteY141" fmla="*/ 3287741 h 4713183"/>
              <a:gd name="connsiteX142" fmla="*/ 182748 w 6358156"/>
              <a:gd name="connsiteY142" fmla="*/ 3271697 h 4713183"/>
              <a:gd name="connsiteX143" fmla="*/ 150630 w 6358156"/>
              <a:gd name="connsiteY143" fmla="*/ 3231585 h 4713183"/>
              <a:gd name="connsiteX144" fmla="*/ 122527 w 6358156"/>
              <a:gd name="connsiteY144" fmla="*/ 3191474 h 4713183"/>
              <a:gd name="connsiteX145" fmla="*/ 90409 w 6358156"/>
              <a:gd name="connsiteY145" fmla="*/ 3143340 h 4713183"/>
              <a:gd name="connsiteX146" fmla="*/ 78365 w 6358156"/>
              <a:gd name="connsiteY146" fmla="*/ 3115262 h 4713183"/>
              <a:gd name="connsiteX147" fmla="*/ 58291 w 6358156"/>
              <a:gd name="connsiteY147" fmla="*/ 3075151 h 4713183"/>
              <a:gd name="connsiteX148" fmla="*/ 10114 w 6358156"/>
              <a:gd name="connsiteY148" fmla="*/ 2698103 h 4713183"/>
              <a:gd name="connsiteX149" fmla="*/ 22158 w 6358156"/>
              <a:gd name="connsiteY149" fmla="*/ 2657992 h 4713183"/>
              <a:gd name="connsiteX150" fmla="*/ 22158 w 6358156"/>
              <a:gd name="connsiteY150" fmla="*/ 2645958 h 4713183"/>
              <a:gd name="connsiteX151" fmla="*/ 34203 w 6358156"/>
              <a:gd name="connsiteY151" fmla="*/ 2617880 h 4713183"/>
              <a:gd name="connsiteX152" fmla="*/ 38217 w 6358156"/>
              <a:gd name="connsiteY152" fmla="*/ 2605847 h 4713183"/>
              <a:gd name="connsiteX153" fmla="*/ 46247 w 6358156"/>
              <a:gd name="connsiteY153" fmla="*/ 2577769 h 4713183"/>
              <a:gd name="connsiteX154" fmla="*/ 54276 w 6358156"/>
              <a:gd name="connsiteY154" fmla="*/ 2565735 h 4713183"/>
              <a:gd name="connsiteX155" fmla="*/ 66320 w 6358156"/>
              <a:gd name="connsiteY155" fmla="*/ 2537657 h 4713183"/>
              <a:gd name="connsiteX156" fmla="*/ 70335 w 6358156"/>
              <a:gd name="connsiteY156" fmla="*/ 2525624 h 4713183"/>
              <a:gd name="connsiteX157" fmla="*/ 90409 w 6358156"/>
              <a:gd name="connsiteY157" fmla="*/ 2489524 h 4713183"/>
              <a:gd name="connsiteX158" fmla="*/ 94424 w 6358156"/>
              <a:gd name="connsiteY158" fmla="*/ 2481501 h 4713183"/>
              <a:gd name="connsiteX159" fmla="*/ 110483 w 6358156"/>
              <a:gd name="connsiteY159" fmla="*/ 2457435 h 4713183"/>
              <a:gd name="connsiteX160" fmla="*/ 122527 w 6358156"/>
              <a:gd name="connsiteY160" fmla="*/ 2441390 h 4713183"/>
              <a:gd name="connsiteX161" fmla="*/ 134571 w 6358156"/>
              <a:gd name="connsiteY161" fmla="*/ 2421334 h 4713183"/>
              <a:gd name="connsiteX162" fmla="*/ 146615 w 6358156"/>
              <a:gd name="connsiteY162" fmla="*/ 2409301 h 4713183"/>
              <a:gd name="connsiteX163" fmla="*/ 162674 w 6358156"/>
              <a:gd name="connsiteY163" fmla="*/ 2389245 h 4713183"/>
              <a:gd name="connsiteX164" fmla="*/ 174718 w 6358156"/>
              <a:gd name="connsiteY164" fmla="*/ 2377212 h 4713183"/>
              <a:gd name="connsiteX165" fmla="*/ 194792 w 6358156"/>
              <a:gd name="connsiteY165" fmla="*/ 2353145 h 4713183"/>
              <a:gd name="connsiteX166" fmla="*/ 210851 w 6358156"/>
              <a:gd name="connsiteY166" fmla="*/ 2337100 h 4713183"/>
              <a:gd name="connsiteX167" fmla="*/ 230925 w 6358156"/>
              <a:gd name="connsiteY167" fmla="*/ 2317044 h 4713183"/>
              <a:gd name="connsiteX168" fmla="*/ 242969 w 6358156"/>
              <a:gd name="connsiteY168" fmla="*/ 2305011 h 4713183"/>
              <a:gd name="connsiteX169" fmla="*/ 259028 w 6358156"/>
              <a:gd name="connsiteY169" fmla="*/ 2292978 h 4713183"/>
              <a:gd name="connsiteX170" fmla="*/ 275087 w 6358156"/>
              <a:gd name="connsiteY170" fmla="*/ 2280944 h 4713183"/>
              <a:gd name="connsiteX171" fmla="*/ 295160 w 6358156"/>
              <a:gd name="connsiteY171" fmla="*/ 2264900 h 4713183"/>
              <a:gd name="connsiteX172" fmla="*/ 311219 w 6358156"/>
              <a:gd name="connsiteY172" fmla="*/ 2252866 h 4713183"/>
              <a:gd name="connsiteX173" fmla="*/ 327278 w 6358156"/>
              <a:gd name="connsiteY173" fmla="*/ 2240833 h 4713183"/>
              <a:gd name="connsiteX174" fmla="*/ 463779 w 6358156"/>
              <a:gd name="connsiteY174" fmla="*/ 2172643 h 4713183"/>
              <a:gd name="connsiteX175" fmla="*/ 644442 w 6358156"/>
              <a:gd name="connsiteY175" fmla="*/ 2108465 h 4713183"/>
              <a:gd name="connsiteX176" fmla="*/ 648457 w 6358156"/>
              <a:gd name="connsiteY176" fmla="*/ 1574983 h 4713183"/>
              <a:gd name="connsiteX177" fmla="*/ 712693 w 6358156"/>
              <a:gd name="connsiteY177" fmla="*/ 1266125 h 4713183"/>
              <a:gd name="connsiteX178" fmla="*/ 1539729 w 6358156"/>
              <a:gd name="connsiteY178" fmla="*/ 692531 h 4713183"/>
              <a:gd name="connsiteX179" fmla="*/ 1848863 w 6358156"/>
              <a:gd name="connsiteY179" fmla="*/ 34703 h 4713183"/>
              <a:gd name="connsiteX180" fmla="*/ 2060202 w 6358156"/>
              <a:gd name="connsiteY180" fmla="*/ 2301 h 4713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</a:cxnLst>
            <a:rect l="l" t="t" r="r" b="b"/>
            <a:pathLst>
              <a:path w="6358156" h="4713183">
                <a:moveTo>
                  <a:pt x="3286680" y="4338824"/>
                </a:moveTo>
                <a:cubicBezTo>
                  <a:pt x="3319419" y="4339829"/>
                  <a:pt x="3351781" y="4342340"/>
                  <a:pt x="3382889" y="4346359"/>
                </a:cubicBezTo>
                <a:cubicBezTo>
                  <a:pt x="3515348" y="4370469"/>
                  <a:pt x="3619710" y="4418689"/>
                  <a:pt x="3712030" y="4470928"/>
                </a:cubicBezTo>
                <a:cubicBezTo>
                  <a:pt x="3740128" y="4487001"/>
                  <a:pt x="3772239" y="4507093"/>
                  <a:pt x="3796323" y="4523166"/>
                </a:cubicBezTo>
                <a:cubicBezTo>
                  <a:pt x="3816392" y="4539240"/>
                  <a:pt x="3840476" y="4555313"/>
                  <a:pt x="3832448" y="4571387"/>
                </a:cubicBezTo>
                <a:cubicBezTo>
                  <a:pt x="3824420" y="4587460"/>
                  <a:pt x="3800337" y="4587460"/>
                  <a:pt x="3776253" y="4579424"/>
                </a:cubicBezTo>
                <a:cubicBezTo>
                  <a:pt x="3655836" y="4547277"/>
                  <a:pt x="3559501" y="4499056"/>
                  <a:pt x="3419014" y="4491020"/>
                </a:cubicBezTo>
                <a:cubicBezTo>
                  <a:pt x="3302610" y="4482983"/>
                  <a:pt x="3186207" y="4495038"/>
                  <a:pt x="3073817" y="4515130"/>
                </a:cubicBezTo>
                <a:cubicBezTo>
                  <a:pt x="3005580" y="4527185"/>
                  <a:pt x="2901218" y="4527185"/>
                  <a:pt x="2865093" y="4487001"/>
                </a:cubicBezTo>
                <a:cubicBezTo>
                  <a:pt x="2853051" y="4470928"/>
                  <a:pt x="2857065" y="4454854"/>
                  <a:pt x="2873121" y="4438781"/>
                </a:cubicBezTo>
                <a:cubicBezTo>
                  <a:pt x="2873121" y="4434763"/>
                  <a:pt x="2877135" y="4434763"/>
                  <a:pt x="2881149" y="4430744"/>
                </a:cubicBezTo>
                <a:cubicBezTo>
                  <a:pt x="2909246" y="4406634"/>
                  <a:pt x="2953399" y="4386542"/>
                  <a:pt x="3005580" y="4370469"/>
                </a:cubicBezTo>
                <a:cubicBezTo>
                  <a:pt x="3086862" y="4346358"/>
                  <a:pt x="3188465" y="4335810"/>
                  <a:pt x="3286680" y="4338824"/>
                </a:cubicBezTo>
                <a:close/>
                <a:moveTo>
                  <a:pt x="764959" y="3572298"/>
                </a:moveTo>
                <a:cubicBezTo>
                  <a:pt x="873268" y="3576311"/>
                  <a:pt x="985588" y="3616439"/>
                  <a:pt x="1085874" y="3664594"/>
                </a:cubicBezTo>
                <a:cubicBezTo>
                  <a:pt x="1121976" y="3680645"/>
                  <a:pt x="1158079" y="3696696"/>
                  <a:pt x="1190171" y="3712748"/>
                </a:cubicBezTo>
                <a:cubicBezTo>
                  <a:pt x="1214239" y="3724786"/>
                  <a:pt x="1246331" y="3740838"/>
                  <a:pt x="1254353" y="3760902"/>
                </a:cubicBezTo>
                <a:cubicBezTo>
                  <a:pt x="1262376" y="3780966"/>
                  <a:pt x="1250342" y="3784979"/>
                  <a:pt x="1226273" y="3780966"/>
                </a:cubicBezTo>
                <a:cubicBezTo>
                  <a:pt x="1121976" y="3760902"/>
                  <a:pt x="1017679" y="3720773"/>
                  <a:pt x="917394" y="3728799"/>
                </a:cubicBezTo>
                <a:cubicBezTo>
                  <a:pt x="837165" y="3740838"/>
                  <a:pt x="772982" y="3776953"/>
                  <a:pt x="716822" y="3813069"/>
                </a:cubicBezTo>
                <a:cubicBezTo>
                  <a:pt x="684731" y="3837146"/>
                  <a:pt x="616536" y="3857210"/>
                  <a:pt x="560376" y="3813069"/>
                </a:cubicBezTo>
                <a:cubicBezTo>
                  <a:pt x="540319" y="3797018"/>
                  <a:pt x="524274" y="3776953"/>
                  <a:pt x="520262" y="3756889"/>
                </a:cubicBezTo>
                <a:cubicBezTo>
                  <a:pt x="520262" y="3752876"/>
                  <a:pt x="520262" y="3748863"/>
                  <a:pt x="520262" y="3748863"/>
                </a:cubicBezTo>
                <a:cubicBezTo>
                  <a:pt x="516251" y="3712748"/>
                  <a:pt x="524274" y="3680645"/>
                  <a:pt x="544331" y="3656568"/>
                </a:cubicBezTo>
                <a:cubicBezTo>
                  <a:pt x="588456" y="3600388"/>
                  <a:pt x="672696" y="3568285"/>
                  <a:pt x="764959" y="3572298"/>
                </a:cubicBezTo>
                <a:close/>
                <a:moveTo>
                  <a:pt x="6122732" y="2175575"/>
                </a:moveTo>
                <a:cubicBezTo>
                  <a:pt x="6130870" y="2174132"/>
                  <a:pt x="6139384" y="2174132"/>
                  <a:pt x="6148399" y="2176139"/>
                </a:cubicBezTo>
                <a:cubicBezTo>
                  <a:pt x="6176444" y="2184169"/>
                  <a:pt x="6180451" y="2208257"/>
                  <a:pt x="6164425" y="2232345"/>
                </a:cubicBezTo>
                <a:cubicBezTo>
                  <a:pt x="6100320" y="2348770"/>
                  <a:pt x="6008169" y="2445122"/>
                  <a:pt x="5988137" y="2581621"/>
                </a:cubicBezTo>
                <a:cubicBezTo>
                  <a:pt x="5976117" y="2698047"/>
                  <a:pt x="6004163" y="2814472"/>
                  <a:pt x="6040222" y="2922868"/>
                </a:cubicBezTo>
                <a:cubicBezTo>
                  <a:pt x="6064261" y="2991117"/>
                  <a:pt x="6068268" y="3095499"/>
                  <a:pt x="5988137" y="3127616"/>
                </a:cubicBezTo>
                <a:cubicBezTo>
                  <a:pt x="5960091" y="3139660"/>
                  <a:pt x="5924032" y="3135646"/>
                  <a:pt x="5891980" y="3123602"/>
                </a:cubicBezTo>
                <a:cubicBezTo>
                  <a:pt x="5887973" y="3119587"/>
                  <a:pt x="5883966" y="3119587"/>
                  <a:pt x="5879960" y="3115572"/>
                </a:cubicBezTo>
                <a:cubicBezTo>
                  <a:pt x="5827875" y="3087469"/>
                  <a:pt x="5787809" y="3043308"/>
                  <a:pt x="5755757" y="2995132"/>
                </a:cubicBezTo>
                <a:cubicBezTo>
                  <a:pt x="5691652" y="2886736"/>
                  <a:pt x="5675626" y="2742208"/>
                  <a:pt x="5711685" y="2625782"/>
                </a:cubicBezTo>
                <a:cubicBezTo>
                  <a:pt x="5751750" y="2493298"/>
                  <a:pt x="5847908" y="2388917"/>
                  <a:pt x="5948071" y="2296580"/>
                </a:cubicBezTo>
                <a:cubicBezTo>
                  <a:pt x="5984130" y="2268477"/>
                  <a:pt x="6020189" y="2240374"/>
                  <a:pt x="6056248" y="2212271"/>
                </a:cubicBezTo>
                <a:cubicBezTo>
                  <a:pt x="6077283" y="2197216"/>
                  <a:pt x="6098317" y="2179903"/>
                  <a:pt x="6122732" y="2175575"/>
                </a:cubicBezTo>
                <a:close/>
                <a:moveTo>
                  <a:pt x="1266938" y="171789"/>
                </a:moveTo>
                <a:cubicBezTo>
                  <a:pt x="1287802" y="172541"/>
                  <a:pt x="1308103" y="182321"/>
                  <a:pt x="1326147" y="194358"/>
                </a:cubicBezTo>
                <a:cubicBezTo>
                  <a:pt x="1330157" y="198370"/>
                  <a:pt x="1334167" y="198370"/>
                  <a:pt x="1338177" y="202382"/>
                </a:cubicBezTo>
                <a:cubicBezTo>
                  <a:pt x="1374266" y="238492"/>
                  <a:pt x="1402335" y="282626"/>
                  <a:pt x="1418375" y="330772"/>
                </a:cubicBezTo>
                <a:cubicBezTo>
                  <a:pt x="1454464" y="435089"/>
                  <a:pt x="1442434" y="559467"/>
                  <a:pt x="1390306" y="655759"/>
                </a:cubicBezTo>
                <a:cubicBezTo>
                  <a:pt x="1334167" y="760076"/>
                  <a:pt x="1229909" y="832296"/>
                  <a:pt x="1125652" y="892478"/>
                </a:cubicBezTo>
                <a:cubicBezTo>
                  <a:pt x="1093572" y="912539"/>
                  <a:pt x="1057483" y="928588"/>
                  <a:pt x="1021394" y="944637"/>
                </a:cubicBezTo>
                <a:cubicBezTo>
                  <a:pt x="993324" y="956673"/>
                  <a:pt x="965255" y="972722"/>
                  <a:pt x="933176" y="960686"/>
                </a:cubicBezTo>
                <a:cubicBezTo>
                  <a:pt x="913126" y="948649"/>
                  <a:pt x="913126" y="928588"/>
                  <a:pt x="929166" y="908527"/>
                </a:cubicBezTo>
                <a:cubicBezTo>
                  <a:pt x="1005354" y="820259"/>
                  <a:pt x="1105602" y="756064"/>
                  <a:pt x="1145701" y="639711"/>
                </a:cubicBezTo>
                <a:cubicBezTo>
                  <a:pt x="1177780" y="543418"/>
                  <a:pt x="1173770" y="439101"/>
                  <a:pt x="1161741" y="338796"/>
                </a:cubicBezTo>
                <a:cubicBezTo>
                  <a:pt x="1157731" y="274601"/>
                  <a:pt x="1169761" y="186333"/>
                  <a:pt x="1245949" y="174297"/>
                </a:cubicBezTo>
                <a:cubicBezTo>
                  <a:pt x="1252966" y="172291"/>
                  <a:pt x="1259984" y="171538"/>
                  <a:pt x="1266938" y="171789"/>
                </a:cubicBezTo>
                <a:close/>
                <a:moveTo>
                  <a:pt x="2060202" y="2301"/>
                </a:moveTo>
                <a:cubicBezTo>
                  <a:pt x="2271164" y="23171"/>
                  <a:pt x="2478174" y="181110"/>
                  <a:pt x="2655825" y="271361"/>
                </a:cubicBezTo>
                <a:cubicBezTo>
                  <a:pt x="2780282" y="335539"/>
                  <a:pt x="2916783" y="379662"/>
                  <a:pt x="3057299" y="359606"/>
                </a:cubicBezTo>
                <a:cubicBezTo>
                  <a:pt x="3221903" y="331528"/>
                  <a:pt x="3318256" y="207182"/>
                  <a:pt x="3466802" y="143004"/>
                </a:cubicBezTo>
                <a:cubicBezTo>
                  <a:pt x="3631406" y="74815"/>
                  <a:pt x="3836157" y="94870"/>
                  <a:pt x="3972658" y="215205"/>
                </a:cubicBezTo>
                <a:cubicBezTo>
                  <a:pt x="4024850" y="263338"/>
                  <a:pt x="4064997" y="319495"/>
                  <a:pt x="4121204" y="363617"/>
                </a:cubicBezTo>
                <a:cubicBezTo>
                  <a:pt x="4261720" y="483951"/>
                  <a:pt x="4494574" y="487963"/>
                  <a:pt x="4635090" y="367628"/>
                </a:cubicBezTo>
                <a:cubicBezTo>
                  <a:pt x="4699326" y="315483"/>
                  <a:pt x="4743488" y="239272"/>
                  <a:pt x="4803708" y="175093"/>
                </a:cubicBezTo>
                <a:cubicBezTo>
                  <a:pt x="5108828" y="-133765"/>
                  <a:pt x="5642788" y="94870"/>
                  <a:pt x="5911776" y="343561"/>
                </a:cubicBezTo>
                <a:cubicBezTo>
                  <a:pt x="6168718" y="580219"/>
                  <a:pt x="6341352" y="925177"/>
                  <a:pt x="6357412" y="1274147"/>
                </a:cubicBezTo>
                <a:cubicBezTo>
                  <a:pt x="6361426" y="1382448"/>
                  <a:pt x="6349382" y="1494760"/>
                  <a:pt x="6317264" y="1599050"/>
                </a:cubicBezTo>
                <a:cubicBezTo>
                  <a:pt x="6313249" y="1615094"/>
                  <a:pt x="6309234" y="1631139"/>
                  <a:pt x="6305220" y="1647183"/>
                </a:cubicBezTo>
                <a:cubicBezTo>
                  <a:pt x="6301205" y="1647183"/>
                  <a:pt x="6301205" y="1651195"/>
                  <a:pt x="6301205" y="1655206"/>
                </a:cubicBezTo>
                <a:cubicBezTo>
                  <a:pt x="6297190" y="1667239"/>
                  <a:pt x="6293176" y="1679273"/>
                  <a:pt x="6285146" y="1691306"/>
                </a:cubicBezTo>
                <a:cubicBezTo>
                  <a:pt x="6285146" y="1695317"/>
                  <a:pt x="6285146" y="1699328"/>
                  <a:pt x="6281132" y="1703339"/>
                </a:cubicBezTo>
                <a:cubicBezTo>
                  <a:pt x="6277116" y="1715373"/>
                  <a:pt x="6273102" y="1727406"/>
                  <a:pt x="6269087" y="1735429"/>
                </a:cubicBezTo>
                <a:cubicBezTo>
                  <a:pt x="6265072" y="1739440"/>
                  <a:pt x="6265072" y="1747462"/>
                  <a:pt x="6261058" y="1751473"/>
                </a:cubicBezTo>
                <a:cubicBezTo>
                  <a:pt x="6257043" y="1759495"/>
                  <a:pt x="6253028" y="1771529"/>
                  <a:pt x="6244998" y="1779551"/>
                </a:cubicBezTo>
                <a:cubicBezTo>
                  <a:pt x="6244998" y="1783562"/>
                  <a:pt x="6240984" y="1791585"/>
                  <a:pt x="6236969" y="1795596"/>
                </a:cubicBezTo>
                <a:cubicBezTo>
                  <a:pt x="6232954" y="1803618"/>
                  <a:pt x="6228940" y="1815651"/>
                  <a:pt x="6224925" y="1823674"/>
                </a:cubicBezTo>
                <a:cubicBezTo>
                  <a:pt x="6220910" y="1827685"/>
                  <a:pt x="6216896" y="1831696"/>
                  <a:pt x="6212881" y="1839718"/>
                </a:cubicBezTo>
                <a:cubicBezTo>
                  <a:pt x="6208866" y="1847741"/>
                  <a:pt x="6200836" y="1855763"/>
                  <a:pt x="6196822" y="1863785"/>
                </a:cubicBezTo>
                <a:cubicBezTo>
                  <a:pt x="6192807" y="1867796"/>
                  <a:pt x="6188792" y="1875819"/>
                  <a:pt x="6188792" y="1879830"/>
                </a:cubicBezTo>
                <a:cubicBezTo>
                  <a:pt x="6180763" y="1887852"/>
                  <a:pt x="6172734" y="1895874"/>
                  <a:pt x="6168718" y="1907908"/>
                </a:cubicBezTo>
                <a:cubicBezTo>
                  <a:pt x="6164704" y="1911919"/>
                  <a:pt x="6160689" y="1915930"/>
                  <a:pt x="6156674" y="1919941"/>
                </a:cubicBezTo>
                <a:cubicBezTo>
                  <a:pt x="6148645" y="1931975"/>
                  <a:pt x="6136601" y="1944008"/>
                  <a:pt x="6128572" y="1956042"/>
                </a:cubicBezTo>
                <a:cubicBezTo>
                  <a:pt x="6100468" y="1984119"/>
                  <a:pt x="6076380" y="2008186"/>
                  <a:pt x="6048276" y="2036264"/>
                </a:cubicBezTo>
                <a:cubicBezTo>
                  <a:pt x="6040247" y="2044287"/>
                  <a:pt x="6028203" y="2052309"/>
                  <a:pt x="6020174" y="2060331"/>
                </a:cubicBezTo>
                <a:cubicBezTo>
                  <a:pt x="6008130" y="2068354"/>
                  <a:pt x="6000100" y="2076376"/>
                  <a:pt x="5988056" y="2084398"/>
                </a:cubicBezTo>
                <a:cubicBezTo>
                  <a:pt x="5935864" y="2128521"/>
                  <a:pt x="5883672" y="2168632"/>
                  <a:pt x="5831481" y="2212755"/>
                </a:cubicBezTo>
                <a:cubicBezTo>
                  <a:pt x="5811407" y="2228799"/>
                  <a:pt x="5791334" y="2248855"/>
                  <a:pt x="5771260" y="2264900"/>
                </a:cubicBezTo>
                <a:cubicBezTo>
                  <a:pt x="5682936" y="2349134"/>
                  <a:pt x="5626730" y="2437379"/>
                  <a:pt x="5598626" y="2517602"/>
                </a:cubicBezTo>
                <a:cubicBezTo>
                  <a:pt x="5594612" y="2533646"/>
                  <a:pt x="5590597" y="2545680"/>
                  <a:pt x="5586582" y="2561724"/>
                </a:cubicBezTo>
                <a:cubicBezTo>
                  <a:pt x="5586582" y="2569747"/>
                  <a:pt x="5582568" y="2573758"/>
                  <a:pt x="5582568" y="2581780"/>
                </a:cubicBezTo>
                <a:cubicBezTo>
                  <a:pt x="5578552" y="2597825"/>
                  <a:pt x="5578552" y="2609858"/>
                  <a:pt x="5578552" y="2621891"/>
                </a:cubicBezTo>
                <a:cubicBezTo>
                  <a:pt x="5578552" y="2629914"/>
                  <a:pt x="5574538" y="2637936"/>
                  <a:pt x="5574538" y="2645958"/>
                </a:cubicBezTo>
                <a:cubicBezTo>
                  <a:pt x="5574538" y="2649969"/>
                  <a:pt x="5574538" y="2657992"/>
                  <a:pt x="5574538" y="2666014"/>
                </a:cubicBezTo>
                <a:cubicBezTo>
                  <a:pt x="5574538" y="2674036"/>
                  <a:pt x="5574538" y="2678048"/>
                  <a:pt x="5574538" y="2686070"/>
                </a:cubicBezTo>
                <a:cubicBezTo>
                  <a:pt x="5574538" y="2694092"/>
                  <a:pt x="5578552" y="2698103"/>
                  <a:pt x="5578552" y="2706126"/>
                </a:cubicBezTo>
                <a:cubicBezTo>
                  <a:pt x="5578552" y="2722170"/>
                  <a:pt x="5578552" y="2734204"/>
                  <a:pt x="5582568" y="2750248"/>
                </a:cubicBezTo>
                <a:cubicBezTo>
                  <a:pt x="5582568" y="2754259"/>
                  <a:pt x="5586582" y="2762282"/>
                  <a:pt x="5586582" y="2770304"/>
                </a:cubicBezTo>
                <a:cubicBezTo>
                  <a:pt x="5590597" y="2782337"/>
                  <a:pt x="5590597" y="2798382"/>
                  <a:pt x="5594612" y="2810415"/>
                </a:cubicBezTo>
                <a:cubicBezTo>
                  <a:pt x="5598626" y="2818438"/>
                  <a:pt x="5598626" y="2826460"/>
                  <a:pt x="5602641" y="2830471"/>
                </a:cubicBezTo>
                <a:cubicBezTo>
                  <a:pt x="5618700" y="2894649"/>
                  <a:pt x="5646803" y="2954816"/>
                  <a:pt x="5678921" y="3018995"/>
                </a:cubicBezTo>
                <a:cubicBezTo>
                  <a:pt x="5690965" y="3047073"/>
                  <a:pt x="5707024" y="3075151"/>
                  <a:pt x="5723083" y="3099218"/>
                </a:cubicBezTo>
                <a:cubicBezTo>
                  <a:pt x="5747172" y="3151363"/>
                  <a:pt x="5775274" y="3199496"/>
                  <a:pt x="5803378" y="3247630"/>
                </a:cubicBezTo>
                <a:cubicBezTo>
                  <a:pt x="5811407" y="3259663"/>
                  <a:pt x="5819436" y="3275708"/>
                  <a:pt x="5827466" y="3287741"/>
                </a:cubicBezTo>
                <a:cubicBezTo>
                  <a:pt x="5835496" y="3303786"/>
                  <a:pt x="5843525" y="3315819"/>
                  <a:pt x="5851554" y="3331864"/>
                </a:cubicBezTo>
                <a:cubicBezTo>
                  <a:pt x="5859584" y="3343898"/>
                  <a:pt x="5867614" y="3359942"/>
                  <a:pt x="5875643" y="3371976"/>
                </a:cubicBezTo>
                <a:cubicBezTo>
                  <a:pt x="5883672" y="3388020"/>
                  <a:pt x="5891702" y="3400054"/>
                  <a:pt x="5899732" y="3416098"/>
                </a:cubicBezTo>
                <a:cubicBezTo>
                  <a:pt x="5931850" y="3480276"/>
                  <a:pt x="5959952" y="3544455"/>
                  <a:pt x="5980026" y="3608633"/>
                </a:cubicBezTo>
                <a:cubicBezTo>
                  <a:pt x="6020174" y="3745012"/>
                  <a:pt x="6036232" y="3873369"/>
                  <a:pt x="6024188" y="3981670"/>
                </a:cubicBezTo>
                <a:cubicBezTo>
                  <a:pt x="6020174" y="4005736"/>
                  <a:pt x="6016158" y="4029803"/>
                  <a:pt x="6012144" y="4053870"/>
                </a:cubicBezTo>
                <a:cubicBezTo>
                  <a:pt x="6004114" y="4089971"/>
                  <a:pt x="5992070" y="4122060"/>
                  <a:pt x="5980026" y="4154149"/>
                </a:cubicBezTo>
                <a:cubicBezTo>
                  <a:pt x="5967982" y="4186238"/>
                  <a:pt x="5951923" y="4218327"/>
                  <a:pt x="5935864" y="4246405"/>
                </a:cubicBezTo>
                <a:cubicBezTo>
                  <a:pt x="5931850" y="4254427"/>
                  <a:pt x="5923820" y="4266461"/>
                  <a:pt x="5919805" y="4274483"/>
                </a:cubicBezTo>
                <a:cubicBezTo>
                  <a:pt x="5907761" y="4294539"/>
                  <a:pt x="5891702" y="4310583"/>
                  <a:pt x="5879658" y="4330639"/>
                </a:cubicBezTo>
                <a:cubicBezTo>
                  <a:pt x="5871628" y="4338661"/>
                  <a:pt x="5863599" y="4346684"/>
                  <a:pt x="5855570" y="4354706"/>
                </a:cubicBezTo>
                <a:cubicBezTo>
                  <a:pt x="5602641" y="4639497"/>
                  <a:pt x="5108828" y="4747798"/>
                  <a:pt x="4683266" y="4703676"/>
                </a:cubicBezTo>
                <a:cubicBezTo>
                  <a:pt x="4647134" y="4699665"/>
                  <a:pt x="4606986" y="4695653"/>
                  <a:pt x="4570854" y="4691642"/>
                </a:cubicBezTo>
                <a:cubicBezTo>
                  <a:pt x="4546766" y="4687631"/>
                  <a:pt x="4522677" y="4679609"/>
                  <a:pt x="4502604" y="4675598"/>
                </a:cubicBezTo>
                <a:cubicBezTo>
                  <a:pt x="4490559" y="4675598"/>
                  <a:pt x="4478515" y="4671587"/>
                  <a:pt x="4466471" y="4667575"/>
                </a:cubicBezTo>
                <a:cubicBezTo>
                  <a:pt x="4442382" y="4663564"/>
                  <a:pt x="4422308" y="4659553"/>
                  <a:pt x="4398220" y="4651531"/>
                </a:cubicBezTo>
                <a:cubicBezTo>
                  <a:pt x="4386176" y="4647520"/>
                  <a:pt x="4378146" y="4643508"/>
                  <a:pt x="4366102" y="4639497"/>
                </a:cubicBezTo>
                <a:cubicBezTo>
                  <a:pt x="4321940" y="4627464"/>
                  <a:pt x="4281793" y="4611419"/>
                  <a:pt x="4237631" y="4595375"/>
                </a:cubicBezTo>
                <a:cubicBezTo>
                  <a:pt x="4209528" y="4587352"/>
                  <a:pt x="4181424" y="4575319"/>
                  <a:pt x="4153322" y="4563286"/>
                </a:cubicBezTo>
                <a:cubicBezTo>
                  <a:pt x="4052953" y="4523174"/>
                  <a:pt x="3948570" y="4479052"/>
                  <a:pt x="3848202" y="4434929"/>
                </a:cubicBezTo>
                <a:cubicBezTo>
                  <a:pt x="3555126" y="4318606"/>
                  <a:pt x="3250006" y="4222338"/>
                  <a:pt x="2940871" y="4302561"/>
                </a:cubicBezTo>
                <a:cubicBezTo>
                  <a:pt x="2900724" y="4314595"/>
                  <a:pt x="2860577" y="4330639"/>
                  <a:pt x="2824444" y="4346684"/>
                </a:cubicBezTo>
                <a:cubicBezTo>
                  <a:pt x="2804370" y="4354706"/>
                  <a:pt x="2784297" y="4362728"/>
                  <a:pt x="2768238" y="4370751"/>
                </a:cubicBezTo>
                <a:cubicBezTo>
                  <a:pt x="2704002" y="4402840"/>
                  <a:pt x="2647796" y="4434929"/>
                  <a:pt x="2583560" y="4458996"/>
                </a:cubicBezTo>
                <a:cubicBezTo>
                  <a:pt x="2551442" y="4475040"/>
                  <a:pt x="2515310" y="4491085"/>
                  <a:pt x="2479177" y="4499107"/>
                </a:cubicBezTo>
                <a:cubicBezTo>
                  <a:pt x="2137924" y="4607408"/>
                  <a:pt x="1788642" y="4479052"/>
                  <a:pt x="1583891" y="4218327"/>
                </a:cubicBezTo>
                <a:cubicBezTo>
                  <a:pt x="1571847" y="4202283"/>
                  <a:pt x="1563817" y="4190249"/>
                  <a:pt x="1551773" y="4174205"/>
                </a:cubicBezTo>
                <a:cubicBezTo>
                  <a:pt x="1543744" y="4162171"/>
                  <a:pt x="1535714" y="4146127"/>
                  <a:pt x="1527685" y="4134093"/>
                </a:cubicBezTo>
                <a:cubicBezTo>
                  <a:pt x="1515640" y="4114037"/>
                  <a:pt x="1503596" y="4089971"/>
                  <a:pt x="1491552" y="4069915"/>
                </a:cubicBezTo>
                <a:cubicBezTo>
                  <a:pt x="1487537" y="4057881"/>
                  <a:pt x="1479508" y="4041837"/>
                  <a:pt x="1475493" y="4029803"/>
                </a:cubicBezTo>
                <a:cubicBezTo>
                  <a:pt x="1471478" y="4025792"/>
                  <a:pt x="1471478" y="4021781"/>
                  <a:pt x="1467464" y="4013759"/>
                </a:cubicBezTo>
                <a:cubicBezTo>
                  <a:pt x="1391184" y="3825235"/>
                  <a:pt x="1326948" y="3620666"/>
                  <a:pt x="1122196" y="3536432"/>
                </a:cubicBezTo>
                <a:cubicBezTo>
                  <a:pt x="1094093" y="3528410"/>
                  <a:pt x="1070005" y="3516377"/>
                  <a:pt x="1041902" y="3512366"/>
                </a:cubicBezTo>
                <a:cubicBezTo>
                  <a:pt x="1029857" y="3508354"/>
                  <a:pt x="1013799" y="3504343"/>
                  <a:pt x="1001754" y="3504343"/>
                </a:cubicBezTo>
                <a:cubicBezTo>
                  <a:pt x="997740" y="3500332"/>
                  <a:pt x="993725" y="3500332"/>
                  <a:pt x="993725" y="3500332"/>
                </a:cubicBezTo>
                <a:cubicBezTo>
                  <a:pt x="925474" y="3488299"/>
                  <a:pt x="857223" y="3488299"/>
                  <a:pt x="792988" y="3484288"/>
                </a:cubicBezTo>
                <a:cubicBezTo>
                  <a:pt x="780943" y="3484288"/>
                  <a:pt x="772914" y="3484288"/>
                  <a:pt x="764884" y="3484288"/>
                </a:cubicBezTo>
                <a:cubicBezTo>
                  <a:pt x="748826" y="3484288"/>
                  <a:pt x="732767" y="3484288"/>
                  <a:pt x="712693" y="3480276"/>
                </a:cubicBezTo>
                <a:cubicBezTo>
                  <a:pt x="672546" y="3480276"/>
                  <a:pt x="628383" y="3480276"/>
                  <a:pt x="584221" y="3472254"/>
                </a:cubicBezTo>
                <a:cubicBezTo>
                  <a:pt x="519986" y="3464232"/>
                  <a:pt x="451735" y="3452198"/>
                  <a:pt x="387499" y="3424120"/>
                </a:cubicBezTo>
                <a:cubicBezTo>
                  <a:pt x="379470" y="3420109"/>
                  <a:pt x="371440" y="3416098"/>
                  <a:pt x="363411" y="3412087"/>
                </a:cubicBezTo>
                <a:cubicBezTo>
                  <a:pt x="347352" y="3404065"/>
                  <a:pt x="331293" y="3392031"/>
                  <a:pt x="315234" y="3384009"/>
                </a:cubicBezTo>
                <a:cubicBezTo>
                  <a:pt x="287131" y="3363953"/>
                  <a:pt x="263043" y="3343898"/>
                  <a:pt x="238954" y="3323842"/>
                </a:cubicBezTo>
                <a:cubicBezTo>
                  <a:pt x="222895" y="3311808"/>
                  <a:pt x="210851" y="3299775"/>
                  <a:pt x="202821" y="3287741"/>
                </a:cubicBezTo>
                <a:cubicBezTo>
                  <a:pt x="194792" y="3283730"/>
                  <a:pt x="190777" y="3275708"/>
                  <a:pt x="182748" y="3271697"/>
                </a:cubicBezTo>
                <a:cubicBezTo>
                  <a:pt x="174718" y="3259663"/>
                  <a:pt x="162674" y="3243619"/>
                  <a:pt x="150630" y="3231585"/>
                </a:cubicBezTo>
                <a:cubicBezTo>
                  <a:pt x="142600" y="3219552"/>
                  <a:pt x="130556" y="3207519"/>
                  <a:pt x="122527" y="3191474"/>
                </a:cubicBezTo>
                <a:cubicBezTo>
                  <a:pt x="110483" y="3175429"/>
                  <a:pt x="102453" y="3159385"/>
                  <a:pt x="90409" y="3143340"/>
                </a:cubicBezTo>
                <a:cubicBezTo>
                  <a:pt x="86394" y="3135318"/>
                  <a:pt x="82379" y="3123285"/>
                  <a:pt x="78365" y="3115262"/>
                </a:cubicBezTo>
                <a:cubicBezTo>
                  <a:pt x="70335" y="3103229"/>
                  <a:pt x="62306" y="3087184"/>
                  <a:pt x="58291" y="3075151"/>
                </a:cubicBezTo>
                <a:cubicBezTo>
                  <a:pt x="6099" y="2958828"/>
                  <a:pt x="-13974" y="2826460"/>
                  <a:pt x="10114" y="2698103"/>
                </a:cubicBezTo>
                <a:cubicBezTo>
                  <a:pt x="14129" y="2686070"/>
                  <a:pt x="18144" y="2670025"/>
                  <a:pt x="22158" y="2657992"/>
                </a:cubicBezTo>
                <a:cubicBezTo>
                  <a:pt x="22158" y="2653981"/>
                  <a:pt x="22158" y="2649969"/>
                  <a:pt x="22158" y="2645958"/>
                </a:cubicBezTo>
                <a:cubicBezTo>
                  <a:pt x="26173" y="2637936"/>
                  <a:pt x="30188" y="2625903"/>
                  <a:pt x="34203" y="2617880"/>
                </a:cubicBezTo>
                <a:cubicBezTo>
                  <a:pt x="34203" y="2613869"/>
                  <a:pt x="34203" y="2609858"/>
                  <a:pt x="38217" y="2605847"/>
                </a:cubicBezTo>
                <a:cubicBezTo>
                  <a:pt x="42232" y="2593813"/>
                  <a:pt x="42232" y="2585791"/>
                  <a:pt x="46247" y="2577769"/>
                </a:cubicBezTo>
                <a:cubicBezTo>
                  <a:pt x="50262" y="2573758"/>
                  <a:pt x="50262" y="2569747"/>
                  <a:pt x="54276" y="2565735"/>
                </a:cubicBezTo>
                <a:cubicBezTo>
                  <a:pt x="58291" y="2553702"/>
                  <a:pt x="62306" y="2545680"/>
                  <a:pt x="66320" y="2537657"/>
                </a:cubicBezTo>
                <a:cubicBezTo>
                  <a:pt x="66320" y="2533646"/>
                  <a:pt x="70335" y="2529635"/>
                  <a:pt x="70335" y="2525624"/>
                </a:cubicBezTo>
                <a:cubicBezTo>
                  <a:pt x="74350" y="2513591"/>
                  <a:pt x="82379" y="2501557"/>
                  <a:pt x="90409" y="2489524"/>
                </a:cubicBezTo>
                <a:cubicBezTo>
                  <a:pt x="90409" y="2485513"/>
                  <a:pt x="94424" y="2485513"/>
                  <a:pt x="94424" y="2481501"/>
                </a:cubicBezTo>
                <a:cubicBezTo>
                  <a:pt x="102453" y="2473479"/>
                  <a:pt x="106468" y="2465457"/>
                  <a:pt x="110483" y="2457435"/>
                </a:cubicBezTo>
                <a:cubicBezTo>
                  <a:pt x="114497" y="2449412"/>
                  <a:pt x="118512" y="2445401"/>
                  <a:pt x="122527" y="2441390"/>
                </a:cubicBezTo>
                <a:cubicBezTo>
                  <a:pt x="126542" y="2433368"/>
                  <a:pt x="130556" y="2429357"/>
                  <a:pt x="134571" y="2421334"/>
                </a:cubicBezTo>
                <a:cubicBezTo>
                  <a:pt x="138586" y="2417323"/>
                  <a:pt x="142600" y="2413312"/>
                  <a:pt x="146615" y="2409301"/>
                </a:cubicBezTo>
                <a:cubicBezTo>
                  <a:pt x="150630" y="2401279"/>
                  <a:pt x="154645" y="2397267"/>
                  <a:pt x="162674" y="2389245"/>
                </a:cubicBezTo>
                <a:cubicBezTo>
                  <a:pt x="166689" y="2385234"/>
                  <a:pt x="170704" y="2381223"/>
                  <a:pt x="174718" y="2377212"/>
                </a:cubicBezTo>
                <a:cubicBezTo>
                  <a:pt x="178733" y="2369189"/>
                  <a:pt x="186763" y="2361167"/>
                  <a:pt x="194792" y="2353145"/>
                </a:cubicBezTo>
                <a:cubicBezTo>
                  <a:pt x="198807" y="2349134"/>
                  <a:pt x="202821" y="2341111"/>
                  <a:pt x="210851" y="2337100"/>
                </a:cubicBezTo>
                <a:cubicBezTo>
                  <a:pt x="214866" y="2329078"/>
                  <a:pt x="222895" y="2325067"/>
                  <a:pt x="230925" y="2317044"/>
                </a:cubicBezTo>
                <a:cubicBezTo>
                  <a:pt x="234939" y="2313033"/>
                  <a:pt x="238954" y="2309022"/>
                  <a:pt x="242969" y="2305011"/>
                </a:cubicBezTo>
                <a:cubicBezTo>
                  <a:pt x="250998" y="2301000"/>
                  <a:pt x="255013" y="2296989"/>
                  <a:pt x="259028" y="2292978"/>
                </a:cubicBezTo>
                <a:cubicBezTo>
                  <a:pt x="267057" y="2288966"/>
                  <a:pt x="271072" y="2284955"/>
                  <a:pt x="275087" y="2280944"/>
                </a:cubicBezTo>
                <a:cubicBezTo>
                  <a:pt x="283116" y="2272922"/>
                  <a:pt x="287131" y="2268911"/>
                  <a:pt x="295160" y="2264900"/>
                </a:cubicBezTo>
                <a:cubicBezTo>
                  <a:pt x="299175" y="2260888"/>
                  <a:pt x="303190" y="2256877"/>
                  <a:pt x="311219" y="2252866"/>
                </a:cubicBezTo>
                <a:cubicBezTo>
                  <a:pt x="315234" y="2248855"/>
                  <a:pt x="323264" y="2244844"/>
                  <a:pt x="327278" y="2240833"/>
                </a:cubicBezTo>
                <a:cubicBezTo>
                  <a:pt x="371440" y="2216766"/>
                  <a:pt x="415602" y="2192699"/>
                  <a:pt x="463779" y="2172643"/>
                </a:cubicBezTo>
                <a:cubicBezTo>
                  <a:pt x="524000" y="2152588"/>
                  <a:pt x="588236" y="2136543"/>
                  <a:pt x="644442" y="2108465"/>
                </a:cubicBezTo>
                <a:cubicBezTo>
                  <a:pt x="873282" y="1980108"/>
                  <a:pt x="672546" y="1755484"/>
                  <a:pt x="648457" y="1574983"/>
                </a:cubicBezTo>
                <a:cubicBezTo>
                  <a:pt x="636413" y="1466682"/>
                  <a:pt x="652472" y="1354370"/>
                  <a:pt x="712693" y="1266125"/>
                </a:cubicBezTo>
                <a:cubicBezTo>
                  <a:pt x="909415" y="961278"/>
                  <a:pt x="1395198" y="1053534"/>
                  <a:pt x="1539729" y="692531"/>
                </a:cubicBezTo>
                <a:cubicBezTo>
                  <a:pt x="1632068" y="455873"/>
                  <a:pt x="1567832" y="155037"/>
                  <a:pt x="1848863" y="34703"/>
                </a:cubicBezTo>
                <a:cubicBezTo>
                  <a:pt x="1919121" y="3617"/>
                  <a:pt x="1989881" y="-4656"/>
                  <a:pt x="2060202" y="2301"/>
                </a:cubicBezTo>
                <a:close/>
              </a:path>
            </a:pathLst>
          </a:custGeom>
          <a:ln w="25400">
            <a:gradFill flip="none" rotWithShape="1">
              <a:gsLst>
                <a:gs pos="0">
                  <a:srgbClr val="F5AD14">
                    <a:lumMod val="100000"/>
                  </a:srgbClr>
                </a:gs>
                <a:gs pos="100000">
                  <a:srgbClr val="F01D06"/>
                </a:gs>
              </a:gsLst>
              <a:lin ang="2700000" scaled="1"/>
            </a:gradFill>
          </a:ln>
          <a:effec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文本框 5"/>
          <p:cNvSpPr txBox="1">
            <a:spLocks noChangeArrowheads="1"/>
          </p:cNvSpPr>
          <p:nvPr/>
        </p:nvSpPr>
        <p:spPr bwMode="auto">
          <a:xfrm>
            <a:off x="1170632" y="1230304"/>
            <a:ext cx="15986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知识点</a:t>
            </a:r>
          </a:p>
        </p:txBody>
      </p:sp>
      <p:sp>
        <p:nvSpPr>
          <p:cNvPr id="8196" name="文本框 7"/>
          <p:cNvSpPr txBox="1">
            <a:spLocks noChangeArrowheads="1"/>
          </p:cNvSpPr>
          <p:nvPr/>
        </p:nvSpPr>
        <p:spPr bwMode="auto">
          <a:xfrm>
            <a:off x="2757488" y="1230304"/>
            <a:ext cx="63563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28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按指定的份数平均分物品</a:t>
            </a:r>
          </a:p>
        </p:txBody>
      </p:sp>
      <p:grpSp>
        <p:nvGrpSpPr>
          <p:cNvPr id="28" name="组合 27"/>
          <p:cNvGrpSpPr/>
          <p:nvPr/>
        </p:nvGrpSpPr>
        <p:grpSpPr>
          <a:xfrm>
            <a:off x="1264012" y="2036251"/>
            <a:ext cx="987425" cy="754062"/>
            <a:chOff x="1277" y="3118"/>
            <a:chExt cx="1555" cy="1187"/>
          </a:xfrm>
        </p:grpSpPr>
        <p:pic>
          <p:nvPicPr>
            <p:cNvPr id="8198" name="Picture 46" descr="U1ppt题号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277" y="3118"/>
              <a:ext cx="1555" cy="1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199" name="文本框 6"/>
            <p:cNvSpPr txBox="1">
              <a:spLocks noChangeArrowheads="1"/>
            </p:cNvSpPr>
            <p:nvPr/>
          </p:nvSpPr>
          <p:spPr bwMode="auto">
            <a:xfrm>
              <a:off x="1732" y="3262"/>
              <a:ext cx="610" cy="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58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defTabSz="6858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defTabSz="6858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defTabSz="6858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defTabSz="6858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2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2251436" y="2092014"/>
            <a:ext cx="8997950" cy="698299"/>
            <a:chOff x="2518" y="2700"/>
            <a:chExt cx="14171" cy="1099"/>
          </a:xfrm>
        </p:grpSpPr>
        <p:sp>
          <p:nvSpPr>
            <p:cNvPr id="8201" name="矩形 48"/>
            <p:cNvSpPr>
              <a:spLocks noChangeArrowheads="1"/>
            </p:cNvSpPr>
            <p:nvPr/>
          </p:nvSpPr>
          <p:spPr bwMode="auto">
            <a:xfrm>
              <a:off x="2518" y="2700"/>
              <a:ext cx="14171" cy="9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8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sym typeface="Times New Roman" panose="02020603050405020304" pitchFamily="18" charset="0"/>
                </a:rPr>
                <a:t>把 18 个         平均分成 6 份，每份几个？分一分。</a:t>
              </a:r>
            </a:p>
          </p:txBody>
        </p:sp>
        <p:pic>
          <p:nvPicPr>
            <p:cNvPr id="8202" name="图片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5602" b="28999"/>
            <a:stretch>
              <a:fillRect/>
            </a:stretch>
          </p:blipFill>
          <p:spPr bwMode="auto">
            <a:xfrm>
              <a:off x="4747" y="2736"/>
              <a:ext cx="986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2" name="组合 61"/>
          <p:cNvGrpSpPr/>
          <p:nvPr/>
        </p:nvGrpSpPr>
        <p:grpSpPr>
          <a:xfrm>
            <a:off x="3266282" y="3346169"/>
            <a:ext cx="6026150" cy="1443038"/>
            <a:chOff x="1847819" y="2139701"/>
            <a:chExt cx="5413552" cy="1295612"/>
          </a:xfrm>
        </p:grpSpPr>
        <p:pic>
          <p:nvPicPr>
            <p:cNvPr id="8204" name="图片 6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5602" b="28999"/>
            <a:stretch>
              <a:fillRect/>
            </a:stretch>
          </p:blipFill>
          <p:spPr bwMode="auto">
            <a:xfrm>
              <a:off x="2461738" y="2139703"/>
              <a:ext cx="584924" cy="623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5" name="图片 6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5602" b="28999"/>
            <a:stretch>
              <a:fillRect/>
            </a:stretch>
          </p:blipFill>
          <p:spPr bwMode="auto">
            <a:xfrm>
              <a:off x="3058625" y="2139702"/>
              <a:ext cx="584924" cy="623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6" name="图片 6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5602" b="28999"/>
            <a:stretch>
              <a:fillRect/>
            </a:stretch>
          </p:blipFill>
          <p:spPr bwMode="auto">
            <a:xfrm>
              <a:off x="3669303" y="2139703"/>
              <a:ext cx="584924" cy="623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7" name="图片 6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5602" b="28999"/>
            <a:stretch>
              <a:fillRect/>
            </a:stretch>
          </p:blipFill>
          <p:spPr bwMode="auto">
            <a:xfrm>
              <a:off x="4266190" y="2139702"/>
              <a:ext cx="584924" cy="623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8" name="图片 6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5602" b="28999"/>
            <a:stretch>
              <a:fillRect/>
            </a:stretch>
          </p:blipFill>
          <p:spPr bwMode="auto">
            <a:xfrm>
              <a:off x="4860032" y="2139702"/>
              <a:ext cx="584924" cy="623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9" name="图片 6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5602" b="28999"/>
            <a:stretch>
              <a:fillRect/>
            </a:stretch>
          </p:blipFill>
          <p:spPr bwMode="auto">
            <a:xfrm>
              <a:off x="5456919" y="2139701"/>
              <a:ext cx="584924" cy="623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10" name="图片 6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5602" b="28999"/>
            <a:stretch>
              <a:fillRect/>
            </a:stretch>
          </p:blipFill>
          <p:spPr bwMode="auto">
            <a:xfrm>
              <a:off x="6067597" y="2139702"/>
              <a:ext cx="584924" cy="623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11" name="图片 6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5602" b="28999"/>
            <a:stretch>
              <a:fillRect/>
            </a:stretch>
          </p:blipFill>
          <p:spPr bwMode="auto">
            <a:xfrm>
              <a:off x="6664484" y="2139701"/>
              <a:ext cx="584924" cy="623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12" name="图片 7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5602" b="28999"/>
            <a:stretch>
              <a:fillRect/>
            </a:stretch>
          </p:blipFill>
          <p:spPr bwMode="auto">
            <a:xfrm>
              <a:off x="2473701" y="2811406"/>
              <a:ext cx="584924" cy="623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13" name="图片 7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5602" b="28999"/>
            <a:stretch>
              <a:fillRect/>
            </a:stretch>
          </p:blipFill>
          <p:spPr bwMode="auto">
            <a:xfrm>
              <a:off x="3070588" y="2811405"/>
              <a:ext cx="584924" cy="623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14" name="图片 7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5602" b="28999"/>
            <a:stretch>
              <a:fillRect/>
            </a:stretch>
          </p:blipFill>
          <p:spPr bwMode="auto">
            <a:xfrm>
              <a:off x="3681266" y="2811406"/>
              <a:ext cx="584924" cy="623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15" name="图片 7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5602" b="28999"/>
            <a:stretch>
              <a:fillRect/>
            </a:stretch>
          </p:blipFill>
          <p:spPr bwMode="auto">
            <a:xfrm>
              <a:off x="4278153" y="2811405"/>
              <a:ext cx="584924" cy="623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16" name="图片 7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5602" b="28999"/>
            <a:stretch>
              <a:fillRect/>
            </a:stretch>
          </p:blipFill>
          <p:spPr bwMode="auto">
            <a:xfrm>
              <a:off x="4871995" y="2811405"/>
              <a:ext cx="584924" cy="623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17" name="图片 7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5602" b="28999"/>
            <a:stretch>
              <a:fillRect/>
            </a:stretch>
          </p:blipFill>
          <p:spPr bwMode="auto">
            <a:xfrm>
              <a:off x="5468882" y="2811404"/>
              <a:ext cx="584924" cy="623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18" name="图片 7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5602" b="28999"/>
            <a:stretch>
              <a:fillRect/>
            </a:stretch>
          </p:blipFill>
          <p:spPr bwMode="auto">
            <a:xfrm>
              <a:off x="6079560" y="2811405"/>
              <a:ext cx="584924" cy="623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19" name="图片 7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5602" b="28999"/>
            <a:stretch>
              <a:fillRect/>
            </a:stretch>
          </p:blipFill>
          <p:spPr bwMode="auto">
            <a:xfrm>
              <a:off x="6676447" y="2811404"/>
              <a:ext cx="584924" cy="623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20" name="图片 7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5602" b="28999"/>
            <a:stretch>
              <a:fillRect/>
            </a:stretch>
          </p:blipFill>
          <p:spPr bwMode="auto">
            <a:xfrm>
              <a:off x="1847819" y="2139702"/>
              <a:ext cx="584924" cy="623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21" name="图片 7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5602" b="28999"/>
            <a:stretch>
              <a:fillRect/>
            </a:stretch>
          </p:blipFill>
          <p:spPr bwMode="auto">
            <a:xfrm>
              <a:off x="1859782" y="2811405"/>
              <a:ext cx="584924" cy="623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1" name="组合 80"/>
          <p:cNvGrpSpPr/>
          <p:nvPr/>
        </p:nvGrpSpPr>
        <p:grpSpPr>
          <a:xfrm>
            <a:off x="2811464" y="5228944"/>
            <a:ext cx="6935787" cy="681038"/>
            <a:chOff x="1076464" y="3716251"/>
            <a:chExt cx="8319668" cy="816361"/>
          </a:xfrm>
        </p:grpSpPr>
        <p:pic>
          <p:nvPicPr>
            <p:cNvPr id="8223" name="Picture 16" descr="未标题-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99" t="69415" r="79341" b="4356"/>
            <a:stretch>
              <a:fillRect/>
            </a:stretch>
          </p:blipFill>
          <p:spPr bwMode="auto">
            <a:xfrm>
              <a:off x="1076464" y="3716251"/>
              <a:ext cx="1492309" cy="816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24" name="Picture 16" descr="未标题-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99" t="69415" r="79341" b="4356"/>
            <a:stretch>
              <a:fillRect/>
            </a:stretch>
          </p:blipFill>
          <p:spPr bwMode="auto">
            <a:xfrm>
              <a:off x="2461738" y="3716251"/>
              <a:ext cx="1492309" cy="816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25" name="Picture 16" descr="未标题-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99" t="69415" r="79341" b="4356"/>
            <a:stretch>
              <a:fillRect/>
            </a:stretch>
          </p:blipFill>
          <p:spPr bwMode="auto">
            <a:xfrm>
              <a:off x="3812768" y="3716251"/>
              <a:ext cx="1492309" cy="816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26" name="Picture 16" descr="未标题-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99" t="69415" r="79341" b="4356"/>
            <a:stretch>
              <a:fillRect/>
            </a:stretch>
          </p:blipFill>
          <p:spPr bwMode="auto">
            <a:xfrm>
              <a:off x="5167519" y="3716251"/>
              <a:ext cx="1492309" cy="816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27" name="Picture 16" descr="未标题-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99" t="69415" r="79341" b="4356"/>
            <a:stretch>
              <a:fillRect/>
            </a:stretch>
          </p:blipFill>
          <p:spPr bwMode="auto">
            <a:xfrm>
              <a:off x="6518549" y="3716251"/>
              <a:ext cx="1492309" cy="816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28" name="Picture 16" descr="未标题-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99" t="69415" r="79341" b="4356"/>
            <a:stretch>
              <a:fillRect/>
            </a:stretch>
          </p:blipFill>
          <p:spPr bwMode="auto">
            <a:xfrm>
              <a:off x="7903823" y="3716251"/>
              <a:ext cx="1492309" cy="816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03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170632" y="391698"/>
            <a:ext cx="3985567" cy="424732"/>
          </a:xfrm>
        </p:spPr>
        <p:txBody>
          <a:bodyPr/>
          <a:lstStyle/>
          <a:p>
            <a:r>
              <a:rPr lang="zh-CN" altLang="en-US"/>
              <a:t>探索新知</a:t>
            </a:r>
            <a:endParaRPr lang="en-US" altLang="zh-CN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文本框 1"/>
          <p:cNvSpPr txBox="1">
            <a:spLocks noChangeArrowheads="1"/>
          </p:cNvSpPr>
          <p:nvPr/>
        </p:nvSpPr>
        <p:spPr bwMode="auto">
          <a:xfrm>
            <a:off x="1200151" y="1291649"/>
            <a:ext cx="59134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方法一：一个一个地分。</a:t>
            </a:r>
          </a:p>
        </p:txBody>
      </p:sp>
      <p:pic>
        <p:nvPicPr>
          <p:cNvPr id="10242" name="Picture 16" descr="未标题-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9" t="69415" r="79341" b="4356"/>
          <a:stretch>
            <a:fillRect/>
          </a:stretch>
        </p:blipFill>
        <p:spPr bwMode="auto">
          <a:xfrm>
            <a:off x="485776" y="4504313"/>
            <a:ext cx="1939925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图片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602" b="28999"/>
          <a:stretch>
            <a:fillRect/>
          </a:stretch>
        </p:blipFill>
        <p:spPr bwMode="auto">
          <a:xfrm>
            <a:off x="2144713" y="2497713"/>
            <a:ext cx="684212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16" descr="未标题-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9" t="69415" r="79341" b="4356"/>
          <a:stretch>
            <a:fillRect/>
          </a:stretch>
        </p:blipFill>
        <p:spPr bwMode="auto">
          <a:xfrm>
            <a:off x="9864726" y="4447164"/>
            <a:ext cx="1941513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16" descr="未标题-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9" t="69415" r="79341" b="4356"/>
          <a:stretch>
            <a:fillRect/>
          </a:stretch>
        </p:blipFill>
        <p:spPr bwMode="auto">
          <a:xfrm>
            <a:off x="7996238" y="4504313"/>
            <a:ext cx="1941512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16" descr="未标题-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9" t="69415" r="79341" b="4356"/>
          <a:stretch>
            <a:fillRect/>
          </a:stretch>
        </p:blipFill>
        <p:spPr bwMode="auto">
          <a:xfrm>
            <a:off x="6115051" y="4504313"/>
            <a:ext cx="1939925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16" descr="未标题-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9" t="69415" r="79341" b="4356"/>
          <a:stretch>
            <a:fillRect/>
          </a:stretch>
        </p:blipFill>
        <p:spPr bwMode="auto">
          <a:xfrm>
            <a:off x="4246563" y="4504313"/>
            <a:ext cx="1941512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16" descr="未标题-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9" t="69415" r="79341" b="4356"/>
          <a:stretch>
            <a:fillRect/>
          </a:stretch>
        </p:blipFill>
        <p:spPr bwMode="auto">
          <a:xfrm>
            <a:off x="2378076" y="4504313"/>
            <a:ext cx="1939925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图片 4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602" b="28999"/>
          <a:stretch>
            <a:fillRect/>
          </a:stretch>
        </p:blipFill>
        <p:spPr bwMode="auto">
          <a:xfrm>
            <a:off x="6429376" y="2497713"/>
            <a:ext cx="684213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图片 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602" b="28999"/>
          <a:stretch>
            <a:fillRect/>
          </a:stretch>
        </p:blipFill>
        <p:spPr bwMode="auto">
          <a:xfrm>
            <a:off x="5575301" y="2497713"/>
            <a:ext cx="684213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图片 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602" b="28999"/>
          <a:stretch>
            <a:fillRect/>
          </a:stretch>
        </p:blipFill>
        <p:spPr bwMode="auto">
          <a:xfrm>
            <a:off x="4725988" y="2497713"/>
            <a:ext cx="684212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图片 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602" b="28999"/>
          <a:stretch>
            <a:fillRect/>
          </a:stretch>
        </p:blipFill>
        <p:spPr bwMode="auto">
          <a:xfrm>
            <a:off x="3876676" y="2497713"/>
            <a:ext cx="684213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图片 5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602" b="28999"/>
          <a:stretch>
            <a:fillRect/>
          </a:stretch>
        </p:blipFill>
        <p:spPr bwMode="auto">
          <a:xfrm>
            <a:off x="3006726" y="2497713"/>
            <a:ext cx="682625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图片 5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602" b="28999"/>
          <a:stretch>
            <a:fillRect/>
          </a:stretch>
        </p:blipFill>
        <p:spPr bwMode="auto">
          <a:xfrm>
            <a:off x="7312026" y="2497713"/>
            <a:ext cx="684213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图片 5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602" b="28999"/>
          <a:stretch>
            <a:fillRect/>
          </a:stretch>
        </p:blipFill>
        <p:spPr bwMode="auto">
          <a:xfrm>
            <a:off x="8172451" y="2497713"/>
            <a:ext cx="684213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图片 5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602" b="28999"/>
          <a:stretch>
            <a:fillRect/>
          </a:stretch>
        </p:blipFill>
        <p:spPr bwMode="auto">
          <a:xfrm>
            <a:off x="9082088" y="2497713"/>
            <a:ext cx="684212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图片 5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602" b="28999"/>
          <a:stretch>
            <a:fillRect/>
          </a:stretch>
        </p:blipFill>
        <p:spPr bwMode="auto">
          <a:xfrm>
            <a:off x="3006726" y="3254951"/>
            <a:ext cx="682625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图片 5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602" b="28999"/>
          <a:stretch>
            <a:fillRect/>
          </a:stretch>
        </p:blipFill>
        <p:spPr bwMode="auto">
          <a:xfrm>
            <a:off x="3876676" y="3254951"/>
            <a:ext cx="684213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图片 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602" b="28999"/>
          <a:stretch>
            <a:fillRect/>
          </a:stretch>
        </p:blipFill>
        <p:spPr bwMode="auto">
          <a:xfrm>
            <a:off x="4725988" y="3254951"/>
            <a:ext cx="684212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图片 5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602" b="28999"/>
          <a:stretch>
            <a:fillRect/>
          </a:stretch>
        </p:blipFill>
        <p:spPr bwMode="auto">
          <a:xfrm>
            <a:off x="5575301" y="3256539"/>
            <a:ext cx="684213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图片 5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602" b="28999"/>
          <a:stretch>
            <a:fillRect/>
          </a:stretch>
        </p:blipFill>
        <p:spPr bwMode="auto">
          <a:xfrm>
            <a:off x="6429376" y="3227964"/>
            <a:ext cx="684213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图片 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602" b="28999"/>
          <a:stretch>
            <a:fillRect/>
          </a:stretch>
        </p:blipFill>
        <p:spPr bwMode="auto">
          <a:xfrm>
            <a:off x="8172451" y="3254951"/>
            <a:ext cx="684213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图片 6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602" b="28999"/>
          <a:stretch>
            <a:fillRect/>
          </a:stretch>
        </p:blipFill>
        <p:spPr bwMode="auto">
          <a:xfrm>
            <a:off x="9082088" y="3256539"/>
            <a:ext cx="684212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图片 6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602" b="28999"/>
          <a:stretch>
            <a:fillRect/>
          </a:stretch>
        </p:blipFill>
        <p:spPr bwMode="auto">
          <a:xfrm>
            <a:off x="2144713" y="3256539"/>
            <a:ext cx="684212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图片 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602" b="28999"/>
          <a:stretch>
            <a:fillRect/>
          </a:stretch>
        </p:blipFill>
        <p:spPr bwMode="auto">
          <a:xfrm>
            <a:off x="7312026" y="3256539"/>
            <a:ext cx="684213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Box 19"/>
          <p:cNvSpPr txBox="1">
            <a:spLocks noChangeArrowheads="1"/>
          </p:cNvSpPr>
          <p:nvPr/>
        </p:nvSpPr>
        <p:spPr bwMode="auto">
          <a:xfrm>
            <a:off x="3492501" y="5852427"/>
            <a:ext cx="52054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每个盘子里放</a:t>
            </a:r>
            <a:r>
              <a:rPr lang="en-US" altLang="zh-CN" sz="28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</a:t>
            </a:r>
            <a:r>
              <a:rPr lang="zh-CN" altLang="en-US" sz="28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个橘子</a:t>
            </a:r>
          </a:p>
        </p:txBody>
      </p:sp>
      <p:sp>
        <p:nvSpPr>
          <p:cNvPr id="3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54000" y="391698"/>
            <a:ext cx="1041400" cy="424732"/>
          </a:xfrm>
        </p:spPr>
        <p:txBody>
          <a:bodyPr/>
          <a:lstStyle/>
          <a:p>
            <a:r>
              <a:rPr lang="en-US" altLang="zh-CN"/>
              <a:t>03</a:t>
            </a:r>
            <a:endParaRPr lang="zh-CN" altLang="en-US"/>
          </a:p>
        </p:txBody>
      </p:sp>
      <p:sp>
        <p:nvSpPr>
          <p:cNvPr id="3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170632" y="391698"/>
            <a:ext cx="3985567" cy="424732"/>
          </a:xfrm>
        </p:spPr>
        <p:txBody>
          <a:bodyPr/>
          <a:lstStyle/>
          <a:p>
            <a:r>
              <a:rPr lang="zh-CN" altLang="en-US"/>
              <a:t>探索新知</a:t>
            </a:r>
            <a:endParaRPr lang="en-US" altLang="zh-CN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06 -1.11111E-06 L -0.10209 0.28889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04" y="1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07 -1.11111E-06 L -0.02318 0.28889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9" y="1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06 -1.11111E-06 L 0.06107 0.29954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7" y="1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06 -1.11111E-06 L 0.15313 0.29954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56" y="1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06 -1.11111E-06 L 0.22695 0.29954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41" y="1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06 -1.11111E-06 L 0.3125 0.29954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25" y="1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06 -1.11111E-06 L -0.50026 0.28889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13" y="1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06 -1.11111E-06 L -0.41172 0.29398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86" y="1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06 -1.11111E-06 L -0.33907 0.29398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53" y="1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06 2.22222E-06 L 0.4125 0.17824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25" y="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07 2.22222E-06 L 0.50247 0.17847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17" y="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06 2.22222E-06 L 0.58125 0.17847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063" y="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06 2.22222E-06 L -0.30704 0.20995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52" y="10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06 2.22222E-06 L -0.2211 0.20995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55" y="10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06 -1.11111E-06 L -0.1332 0.22037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67" y="1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06 2.22222E-06 L -0.04622 0.22037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8" y="1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06 2.22222E-06 L 0.03893 0.20995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0" y="10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06 2.22222E-06 L 0.11992 0.20995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0" y="10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文本框 1"/>
          <p:cNvSpPr txBox="1">
            <a:spLocks noChangeArrowheads="1"/>
          </p:cNvSpPr>
          <p:nvPr/>
        </p:nvSpPr>
        <p:spPr bwMode="auto">
          <a:xfrm>
            <a:off x="1170632" y="1206689"/>
            <a:ext cx="59134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方法二：两个两个地分。</a:t>
            </a:r>
          </a:p>
        </p:txBody>
      </p:sp>
      <p:pic>
        <p:nvPicPr>
          <p:cNvPr id="11266" name="Picture 16" descr="未标题-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9" t="69415" r="79341" b="4356"/>
          <a:stretch>
            <a:fillRect/>
          </a:stretch>
        </p:blipFill>
        <p:spPr bwMode="auto">
          <a:xfrm>
            <a:off x="485776" y="4025900"/>
            <a:ext cx="1939925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图片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602" b="28999"/>
          <a:stretch>
            <a:fillRect/>
          </a:stretch>
        </p:blipFill>
        <p:spPr bwMode="auto">
          <a:xfrm>
            <a:off x="2144713" y="2019300"/>
            <a:ext cx="684212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16" descr="未标题-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9" t="69415" r="79341" b="4356"/>
          <a:stretch>
            <a:fillRect/>
          </a:stretch>
        </p:blipFill>
        <p:spPr bwMode="auto">
          <a:xfrm>
            <a:off x="9864726" y="3968751"/>
            <a:ext cx="1941513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16" descr="未标题-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9" t="69415" r="79341" b="4356"/>
          <a:stretch>
            <a:fillRect/>
          </a:stretch>
        </p:blipFill>
        <p:spPr bwMode="auto">
          <a:xfrm>
            <a:off x="7996238" y="4025900"/>
            <a:ext cx="1941512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16" descr="未标题-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9" t="69415" r="79341" b="4356"/>
          <a:stretch>
            <a:fillRect/>
          </a:stretch>
        </p:blipFill>
        <p:spPr bwMode="auto">
          <a:xfrm>
            <a:off x="6115051" y="4025900"/>
            <a:ext cx="1939925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16" descr="未标题-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9" t="69415" r="79341" b="4356"/>
          <a:stretch>
            <a:fillRect/>
          </a:stretch>
        </p:blipFill>
        <p:spPr bwMode="auto">
          <a:xfrm>
            <a:off x="4246563" y="4025900"/>
            <a:ext cx="1941512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16" descr="未标题-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9" t="69415" r="79341" b="4356"/>
          <a:stretch>
            <a:fillRect/>
          </a:stretch>
        </p:blipFill>
        <p:spPr bwMode="auto">
          <a:xfrm>
            <a:off x="2378076" y="4025900"/>
            <a:ext cx="1939925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图片 4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602" b="28999"/>
          <a:stretch>
            <a:fillRect/>
          </a:stretch>
        </p:blipFill>
        <p:spPr bwMode="auto">
          <a:xfrm>
            <a:off x="6429376" y="2019300"/>
            <a:ext cx="684213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图片 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602" b="28999"/>
          <a:stretch>
            <a:fillRect/>
          </a:stretch>
        </p:blipFill>
        <p:spPr bwMode="auto">
          <a:xfrm>
            <a:off x="5575301" y="2019300"/>
            <a:ext cx="684213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图片 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602" b="28999"/>
          <a:stretch>
            <a:fillRect/>
          </a:stretch>
        </p:blipFill>
        <p:spPr bwMode="auto">
          <a:xfrm>
            <a:off x="4725988" y="2019300"/>
            <a:ext cx="684212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图片 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602" b="28999"/>
          <a:stretch>
            <a:fillRect/>
          </a:stretch>
        </p:blipFill>
        <p:spPr bwMode="auto">
          <a:xfrm>
            <a:off x="3876676" y="2019300"/>
            <a:ext cx="684213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图片 5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602" b="28999"/>
          <a:stretch>
            <a:fillRect/>
          </a:stretch>
        </p:blipFill>
        <p:spPr bwMode="auto">
          <a:xfrm>
            <a:off x="3006726" y="2019300"/>
            <a:ext cx="682625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图片 5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602" b="28999"/>
          <a:stretch>
            <a:fillRect/>
          </a:stretch>
        </p:blipFill>
        <p:spPr bwMode="auto">
          <a:xfrm>
            <a:off x="7312026" y="2019300"/>
            <a:ext cx="684213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图片 5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602" b="28999"/>
          <a:stretch>
            <a:fillRect/>
          </a:stretch>
        </p:blipFill>
        <p:spPr bwMode="auto">
          <a:xfrm>
            <a:off x="8172451" y="2019300"/>
            <a:ext cx="684213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图片 5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602" b="28999"/>
          <a:stretch>
            <a:fillRect/>
          </a:stretch>
        </p:blipFill>
        <p:spPr bwMode="auto">
          <a:xfrm>
            <a:off x="9082088" y="2019300"/>
            <a:ext cx="684212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图片 5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602" b="28999"/>
          <a:stretch>
            <a:fillRect/>
          </a:stretch>
        </p:blipFill>
        <p:spPr bwMode="auto">
          <a:xfrm>
            <a:off x="3006726" y="2776538"/>
            <a:ext cx="682625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图片 5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602" b="28999"/>
          <a:stretch>
            <a:fillRect/>
          </a:stretch>
        </p:blipFill>
        <p:spPr bwMode="auto">
          <a:xfrm>
            <a:off x="3876676" y="2776538"/>
            <a:ext cx="684213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图片 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602" b="28999"/>
          <a:stretch>
            <a:fillRect/>
          </a:stretch>
        </p:blipFill>
        <p:spPr bwMode="auto">
          <a:xfrm>
            <a:off x="4725988" y="2776538"/>
            <a:ext cx="684212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图片 5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602" b="28999"/>
          <a:stretch>
            <a:fillRect/>
          </a:stretch>
        </p:blipFill>
        <p:spPr bwMode="auto">
          <a:xfrm>
            <a:off x="5575301" y="2805113"/>
            <a:ext cx="684213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图片 5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602" b="28999"/>
          <a:stretch>
            <a:fillRect/>
          </a:stretch>
        </p:blipFill>
        <p:spPr bwMode="auto">
          <a:xfrm>
            <a:off x="6429376" y="2749551"/>
            <a:ext cx="684213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图片 6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602" b="28999"/>
          <a:stretch>
            <a:fillRect/>
          </a:stretch>
        </p:blipFill>
        <p:spPr bwMode="auto">
          <a:xfrm>
            <a:off x="9082088" y="2778126"/>
            <a:ext cx="684212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图片 6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602" b="28999"/>
          <a:stretch>
            <a:fillRect/>
          </a:stretch>
        </p:blipFill>
        <p:spPr bwMode="auto">
          <a:xfrm>
            <a:off x="2144713" y="2778126"/>
            <a:ext cx="684212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图片 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602" b="28999"/>
          <a:stretch>
            <a:fillRect/>
          </a:stretch>
        </p:blipFill>
        <p:spPr bwMode="auto">
          <a:xfrm>
            <a:off x="7312026" y="2778126"/>
            <a:ext cx="684213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图片 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602" b="28999"/>
          <a:stretch>
            <a:fillRect/>
          </a:stretch>
        </p:blipFill>
        <p:spPr bwMode="auto">
          <a:xfrm>
            <a:off x="8172451" y="2776538"/>
            <a:ext cx="684213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54000" y="391698"/>
            <a:ext cx="1041400" cy="424732"/>
          </a:xfrm>
        </p:spPr>
        <p:txBody>
          <a:bodyPr/>
          <a:lstStyle/>
          <a:p>
            <a:r>
              <a:rPr lang="en-US" altLang="zh-CN"/>
              <a:t>03</a:t>
            </a:r>
            <a:endParaRPr lang="zh-CN" altLang="en-US"/>
          </a:p>
        </p:txBody>
      </p:sp>
      <p:sp>
        <p:nvSpPr>
          <p:cNvPr id="31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170632" y="391698"/>
            <a:ext cx="3985567" cy="424732"/>
          </a:xfrm>
        </p:spPr>
        <p:txBody>
          <a:bodyPr/>
          <a:lstStyle/>
          <a:p>
            <a:r>
              <a:rPr lang="zh-CN" altLang="en-US"/>
              <a:t>探索新知</a:t>
            </a:r>
            <a:endParaRPr lang="en-US" altLang="zh-CN"/>
          </a:p>
        </p:txBody>
      </p:sp>
      <p:sp>
        <p:nvSpPr>
          <p:cNvPr id="34" name="TextBox 19"/>
          <p:cNvSpPr txBox="1">
            <a:spLocks noChangeArrowheads="1"/>
          </p:cNvSpPr>
          <p:nvPr/>
        </p:nvSpPr>
        <p:spPr bwMode="auto">
          <a:xfrm>
            <a:off x="3492501" y="5852427"/>
            <a:ext cx="52054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每个盘子里放</a:t>
            </a:r>
            <a:r>
              <a:rPr lang="en-US" altLang="zh-CN" sz="28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</a:t>
            </a:r>
            <a:r>
              <a:rPr lang="zh-CN" altLang="en-US" sz="28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个橘子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0897 0.272963" pathEditMode="relative" rAng="0" ptsTypes="">
                                      <p:cBhvr>
                                        <p:cTn id="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32141 0.288889" pathEditMode="relative" rAng="0" ptsTypes="">
                                      <p:cBhvr>
                                        <p:cTn id="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02936 0.283519" pathEditMode="relative" rAng="0" ptsTypes="">
                                      <p:cBhvr>
                                        <p:cTn id="12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315 0.278426" pathEditMode="relative" rAng="0" ptsTypes="">
                                      <p:cBhvr>
                                        <p:cTn id="1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84784 0.283426" pathEditMode="relative" rAng="0" ptsTypes="">
                                      <p:cBhvr>
                                        <p:cTn id="1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99146 0.299444" pathEditMode="relative" rAng="0" ptsTypes="">
                                      <p:cBhvr>
                                        <p:cTn id="2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76455 0.288889" pathEditMode="relative" rAng="0" ptsTypes="">
                                      <p:cBhvr>
                                        <p:cTn id="24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96903 0.283426" pathEditMode="relative" rAng="0" ptsTypes="">
                                      <p:cBhvr>
                                        <p:cTn id="2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66578 0.293981" pathEditMode="relative" rAng="0" ptsTypes="">
                                      <p:cBhvr>
                                        <p:cTn id="30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575974 0.16787" pathEditMode="relative" rAng="0" ptsTypes="">
                                      <p:cBhvr>
                                        <p:cTn id="32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600427 0.188981" pathEditMode="relative" rAng="0" ptsTypes="">
                                      <p:cBhvr>
                                        <p:cTn id="3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587774 0.178426" pathEditMode="relative" rAng="0" ptsTypes="">
                                      <p:cBhvr>
                                        <p:cTn id="38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314789 0.199537" pathEditMode="relative" rAng="0" ptsTypes="">
                                      <p:cBhvr>
                                        <p:cTn id="4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24026 0.21" pathEditMode="relative" rAng="0" ptsTypes="">
                                      <p:cBhvr>
                                        <p:cTn id="4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41538 0.224537" pathEditMode="relative" rAng="0" ptsTypes="">
                                      <p:cBhvr>
                                        <p:cTn id="50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52216 0.22037" pathEditMode="relative" rAng="0" ptsTypes="">
                                      <p:cBhvr>
                                        <p:cTn id="54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6359 0.220463" pathEditMode="relative" rAng="0" ptsTypes="">
                                      <p:cBhvr>
                                        <p:cTn id="58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5894 0.22037" pathEditMode="relative" rAng="0" ptsTypes="">
                                      <p:cBhvr>
                                        <p:cTn id="62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文本框 1"/>
          <p:cNvSpPr txBox="1">
            <a:spLocks noChangeArrowheads="1"/>
          </p:cNvSpPr>
          <p:nvPr/>
        </p:nvSpPr>
        <p:spPr bwMode="auto">
          <a:xfrm>
            <a:off x="1170632" y="1240781"/>
            <a:ext cx="59134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方法三：三个三个地分。</a:t>
            </a:r>
          </a:p>
        </p:txBody>
      </p:sp>
      <p:pic>
        <p:nvPicPr>
          <p:cNvPr id="12290" name="Picture 16" descr="未标题-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9" t="69415" r="79341" b="4356"/>
          <a:stretch>
            <a:fillRect/>
          </a:stretch>
        </p:blipFill>
        <p:spPr bwMode="auto">
          <a:xfrm>
            <a:off x="485776" y="4311651"/>
            <a:ext cx="1939925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图片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602" b="28999"/>
          <a:stretch>
            <a:fillRect/>
          </a:stretch>
        </p:blipFill>
        <p:spPr bwMode="auto">
          <a:xfrm>
            <a:off x="2144713" y="2305051"/>
            <a:ext cx="684212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16" descr="未标题-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9" t="69415" r="79341" b="4356"/>
          <a:stretch>
            <a:fillRect/>
          </a:stretch>
        </p:blipFill>
        <p:spPr bwMode="auto">
          <a:xfrm>
            <a:off x="9864726" y="4254502"/>
            <a:ext cx="1941513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16" descr="未标题-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9" t="69415" r="79341" b="4356"/>
          <a:stretch>
            <a:fillRect/>
          </a:stretch>
        </p:blipFill>
        <p:spPr bwMode="auto">
          <a:xfrm>
            <a:off x="7996238" y="4311651"/>
            <a:ext cx="1941512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16" descr="未标题-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9" t="69415" r="79341" b="4356"/>
          <a:stretch>
            <a:fillRect/>
          </a:stretch>
        </p:blipFill>
        <p:spPr bwMode="auto">
          <a:xfrm>
            <a:off x="6115051" y="4311651"/>
            <a:ext cx="1939925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16" descr="未标题-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9" t="69415" r="79341" b="4356"/>
          <a:stretch>
            <a:fillRect/>
          </a:stretch>
        </p:blipFill>
        <p:spPr bwMode="auto">
          <a:xfrm>
            <a:off x="4246563" y="4311651"/>
            <a:ext cx="1941512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16" descr="未标题-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9" t="69415" r="79341" b="4356"/>
          <a:stretch>
            <a:fillRect/>
          </a:stretch>
        </p:blipFill>
        <p:spPr bwMode="auto">
          <a:xfrm>
            <a:off x="2378076" y="4311651"/>
            <a:ext cx="1939925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图片 4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602" b="28999"/>
          <a:stretch>
            <a:fillRect/>
          </a:stretch>
        </p:blipFill>
        <p:spPr bwMode="auto">
          <a:xfrm>
            <a:off x="6429376" y="2305051"/>
            <a:ext cx="684213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图片 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602" b="28999"/>
          <a:stretch>
            <a:fillRect/>
          </a:stretch>
        </p:blipFill>
        <p:spPr bwMode="auto">
          <a:xfrm>
            <a:off x="5575301" y="2305051"/>
            <a:ext cx="684213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图片 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602" b="28999"/>
          <a:stretch>
            <a:fillRect/>
          </a:stretch>
        </p:blipFill>
        <p:spPr bwMode="auto">
          <a:xfrm>
            <a:off x="4725988" y="2305051"/>
            <a:ext cx="684212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图片 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602" b="28999"/>
          <a:stretch>
            <a:fillRect/>
          </a:stretch>
        </p:blipFill>
        <p:spPr bwMode="auto">
          <a:xfrm>
            <a:off x="3876676" y="2305051"/>
            <a:ext cx="684213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图片 5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602" b="28999"/>
          <a:stretch>
            <a:fillRect/>
          </a:stretch>
        </p:blipFill>
        <p:spPr bwMode="auto">
          <a:xfrm>
            <a:off x="3006726" y="2305051"/>
            <a:ext cx="682625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图片 5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602" b="28999"/>
          <a:stretch>
            <a:fillRect/>
          </a:stretch>
        </p:blipFill>
        <p:spPr bwMode="auto">
          <a:xfrm>
            <a:off x="7312026" y="2305051"/>
            <a:ext cx="684213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图片 5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602" b="28999"/>
          <a:stretch>
            <a:fillRect/>
          </a:stretch>
        </p:blipFill>
        <p:spPr bwMode="auto">
          <a:xfrm>
            <a:off x="8172451" y="2305051"/>
            <a:ext cx="684213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图片 5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602" b="28999"/>
          <a:stretch>
            <a:fillRect/>
          </a:stretch>
        </p:blipFill>
        <p:spPr bwMode="auto">
          <a:xfrm>
            <a:off x="9082088" y="2305051"/>
            <a:ext cx="684212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图片 5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602" b="28999"/>
          <a:stretch>
            <a:fillRect/>
          </a:stretch>
        </p:blipFill>
        <p:spPr bwMode="auto">
          <a:xfrm>
            <a:off x="3006726" y="3062289"/>
            <a:ext cx="682625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图片 5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602" b="28999"/>
          <a:stretch>
            <a:fillRect/>
          </a:stretch>
        </p:blipFill>
        <p:spPr bwMode="auto">
          <a:xfrm>
            <a:off x="3876676" y="3062289"/>
            <a:ext cx="684213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图片 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602" b="28999"/>
          <a:stretch>
            <a:fillRect/>
          </a:stretch>
        </p:blipFill>
        <p:spPr bwMode="auto">
          <a:xfrm>
            <a:off x="4725988" y="3062289"/>
            <a:ext cx="684212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图片 5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602" b="28999"/>
          <a:stretch>
            <a:fillRect/>
          </a:stretch>
        </p:blipFill>
        <p:spPr bwMode="auto">
          <a:xfrm>
            <a:off x="5575301" y="3090864"/>
            <a:ext cx="684213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图片 5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602" b="28999"/>
          <a:stretch>
            <a:fillRect/>
          </a:stretch>
        </p:blipFill>
        <p:spPr bwMode="auto">
          <a:xfrm>
            <a:off x="6429376" y="3035302"/>
            <a:ext cx="684213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图片 6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602" b="28999"/>
          <a:stretch>
            <a:fillRect/>
          </a:stretch>
        </p:blipFill>
        <p:spPr bwMode="auto">
          <a:xfrm>
            <a:off x="9082088" y="3063877"/>
            <a:ext cx="684212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图片 6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602" b="28999"/>
          <a:stretch>
            <a:fillRect/>
          </a:stretch>
        </p:blipFill>
        <p:spPr bwMode="auto">
          <a:xfrm>
            <a:off x="2144713" y="3063877"/>
            <a:ext cx="684212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图片 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602" b="28999"/>
          <a:stretch>
            <a:fillRect/>
          </a:stretch>
        </p:blipFill>
        <p:spPr bwMode="auto">
          <a:xfrm>
            <a:off x="7312026" y="3063877"/>
            <a:ext cx="684213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图片 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602" b="28999"/>
          <a:stretch>
            <a:fillRect/>
          </a:stretch>
        </p:blipFill>
        <p:spPr bwMode="auto">
          <a:xfrm>
            <a:off x="8172451" y="3062289"/>
            <a:ext cx="684213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54000" y="391698"/>
            <a:ext cx="1041400" cy="424732"/>
          </a:xfrm>
        </p:spPr>
        <p:txBody>
          <a:bodyPr/>
          <a:lstStyle/>
          <a:p>
            <a:r>
              <a:rPr lang="en-US" altLang="zh-CN"/>
              <a:t>03</a:t>
            </a:r>
            <a:endParaRPr lang="zh-CN" altLang="en-US"/>
          </a:p>
        </p:txBody>
      </p:sp>
      <p:sp>
        <p:nvSpPr>
          <p:cNvPr id="31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170632" y="391698"/>
            <a:ext cx="3985567" cy="424732"/>
          </a:xfrm>
        </p:spPr>
        <p:txBody>
          <a:bodyPr/>
          <a:lstStyle/>
          <a:p>
            <a:r>
              <a:rPr lang="zh-CN" altLang="en-US"/>
              <a:t>探索新知</a:t>
            </a:r>
            <a:endParaRPr lang="en-US" altLang="zh-CN"/>
          </a:p>
        </p:txBody>
      </p:sp>
      <p:sp>
        <p:nvSpPr>
          <p:cNvPr id="33" name="TextBox 19"/>
          <p:cNvSpPr txBox="1">
            <a:spLocks noChangeArrowheads="1"/>
          </p:cNvSpPr>
          <p:nvPr/>
        </p:nvSpPr>
        <p:spPr bwMode="auto">
          <a:xfrm>
            <a:off x="3492501" y="5852427"/>
            <a:ext cx="52054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每个盘子里放</a:t>
            </a:r>
            <a:r>
              <a:rPr lang="en-US" altLang="zh-CN" sz="28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</a:t>
            </a:r>
            <a:r>
              <a:rPr lang="zh-CN" altLang="en-US" sz="28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个橘子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06 -1.85185E-06 L -0.10899 0.27292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56" y="1363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07 -1.85185E-06 L -0.13216 0.28889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15" y="1444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06 -1.85185E-06 L -0.23554 0.32037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84" y="1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06 -1.85185E-06 L -0.16172 0.28889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86" y="1444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06 -1.85185E-06 L -0.17865 0.29954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32" y="14977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06 -1.85185E-06 L -0.29896 0.32037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48" y="1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06 -1.85185E-06 L -0.23385 0.28889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93" y="1444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06 -1.85185E-06 L -0.24571 0.29954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92" y="14977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06 -1.85185E-06 L -0.35847 0.32037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30" y="1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06 1.48148E-06 L 0.36406 0.17824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03" y="8912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07 1.48148E-06 L 0.34609 0.17847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05" y="8912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06 1.48148E-06 L 0.25482 0.22037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34" y="1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06 1.48148E-06 L 0.30443 0.18889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21" y="9444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06 4.81481E-06 L 0.26328 0.2162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64" y="1081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06 -1.85185E-06 L 0.22174 0.20347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81" y="10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06 1.48148E-06 L 0.23842 0.18889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14" y="9444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06 1.48148E-06 L 0.22656 0.17847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28" y="8912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06 1.48148E-06 L 0.12591 0.20995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89" y="10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3" name="组合 3"/>
          <p:cNvGrpSpPr/>
          <p:nvPr/>
        </p:nvGrpSpPr>
        <p:grpSpPr>
          <a:xfrm>
            <a:off x="1552576" y="1854201"/>
            <a:ext cx="9364663" cy="752475"/>
            <a:chOff x="2518" y="2700"/>
            <a:chExt cx="14750" cy="1185"/>
          </a:xfrm>
        </p:grpSpPr>
        <p:sp>
          <p:nvSpPr>
            <p:cNvPr id="13314" name="矩形 48"/>
            <p:cNvSpPr>
              <a:spLocks noChangeArrowheads="1"/>
            </p:cNvSpPr>
            <p:nvPr/>
          </p:nvSpPr>
          <p:spPr bwMode="auto">
            <a:xfrm>
              <a:off x="2518" y="2700"/>
              <a:ext cx="14750" cy="1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600" b="1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sym typeface="Times New Roman" panose="02020603050405020304" pitchFamily="18" charset="0"/>
                </a:rPr>
                <a:t>把 18 个        平均分成 6 份，每份</a:t>
              </a:r>
              <a:r>
                <a:rPr lang="zh-CN" altLang="en-US" sz="3600" b="1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sym typeface="Times New Roman" panose="02020603050405020304" pitchFamily="18" charset="0"/>
                </a:rPr>
                <a:t>（    ）</a:t>
              </a:r>
              <a:r>
                <a:rPr lang="en-US" altLang="zh-CN" sz="3600" b="1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sym typeface="Times New Roman" panose="02020603050405020304" pitchFamily="18" charset="0"/>
                </a:rPr>
                <a:t>个</a:t>
              </a:r>
              <a:r>
                <a:rPr lang="zh-CN" altLang="en-US" sz="3600" b="1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sym typeface="Times New Roman" panose="02020603050405020304" pitchFamily="18" charset="0"/>
                </a:rPr>
                <a:t>。</a:t>
              </a:r>
            </a:p>
          </p:txBody>
        </p:sp>
        <p:pic>
          <p:nvPicPr>
            <p:cNvPr id="13315" name="图片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5602" b="28999"/>
            <a:stretch>
              <a:fillRect/>
            </a:stretch>
          </p:blipFill>
          <p:spPr bwMode="auto">
            <a:xfrm>
              <a:off x="5539" y="2801"/>
              <a:ext cx="986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8708770" y="1918336"/>
            <a:ext cx="48603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3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3582988" y="3514089"/>
            <a:ext cx="5510212" cy="2212975"/>
            <a:chOff x="-276571" y="1947039"/>
            <a:chExt cx="5510530" cy="2213610"/>
          </a:xfrm>
        </p:grpSpPr>
        <p:sp>
          <p:nvSpPr>
            <p:cNvPr id="5" name="思想气泡: 云 4"/>
            <p:cNvSpPr/>
            <p:nvPr/>
          </p:nvSpPr>
          <p:spPr>
            <a:xfrm>
              <a:off x="-276571" y="1947039"/>
              <a:ext cx="5510530" cy="2213610"/>
            </a:xfrm>
            <a:prstGeom prst="cloudCallout">
              <a:avLst>
                <a:gd name="adj1" fmla="val -67946"/>
                <a:gd name="adj2" fmla="val 3579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noProof="1">
                <a:solidFill>
                  <a:srgbClr val="FFFFFF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grpSp>
          <p:nvGrpSpPr>
            <p:cNvPr id="13319" name="组合 1"/>
            <p:cNvGrpSpPr/>
            <p:nvPr/>
          </p:nvGrpSpPr>
          <p:grpSpPr>
            <a:xfrm>
              <a:off x="714722" y="2437455"/>
              <a:ext cx="3805555" cy="1322070"/>
              <a:chOff x="415594" y="2594310"/>
              <a:chExt cx="3805555" cy="1322070"/>
            </a:xfrm>
          </p:grpSpPr>
          <p:sp>
            <p:nvSpPr>
              <p:cNvPr id="13320" name="Text Box 8"/>
              <p:cNvSpPr txBox="1">
                <a:spLocks noChangeArrowheads="1"/>
              </p:cNvSpPr>
              <p:nvPr/>
            </p:nvSpPr>
            <p:spPr bwMode="auto">
              <a:xfrm>
                <a:off x="415594" y="2594310"/>
                <a:ext cx="3805555" cy="13220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4000" b="1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通过分     ，你发现了什么？</a:t>
                </a:r>
              </a:p>
            </p:txBody>
          </p:sp>
          <p:pic>
            <p:nvPicPr>
              <p:cNvPr id="13321" name="图片 56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5602" b="28999"/>
              <a:stretch>
                <a:fillRect/>
              </a:stretch>
            </p:blipFill>
            <p:spPr bwMode="auto">
              <a:xfrm>
                <a:off x="2166865" y="2607014"/>
                <a:ext cx="435386" cy="469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6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54000" y="391698"/>
            <a:ext cx="1041400" cy="424732"/>
          </a:xfrm>
        </p:spPr>
        <p:txBody>
          <a:bodyPr/>
          <a:lstStyle/>
          <a:p>
            <a:r>
              <a:rPr lang="en-US" altLang="zh-CN"/>
              <a:t>03</a:t>
            </a:r>
            <a:endParaRPr lang="zh-CN" altLang="en-US"/>
          </a:p>
        </p:txBody>
      </p:sp>
      <p:sp>
        <p:nvSpPr>
          <p:cNvPr id="17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170632" y="391698"/>
            <a:ext cx="3985567" cy="424732"/>
          </a:xfrm>
        </p:spPr>
        <p:txBody>
          <a:bodyPr/>
          <a:lstStyle/>
          <a:p>
            <a:r>
              <a:rPr lang="zh-CN" altLang="en-US"/>
              <a:t>探索新知</a:t>
            </a:r>
            <a:endParaRPr lang="en-US" altLang="zh-CN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文本框 1"/>
          <p:cNvSpPr txBox="1">
            <a:spLocks noChangeArrowheads="1"/>
          </p:cNvSpPr>
          <p:nvPr/>
        </p:nvSpPr>
        <p:spPr bwMode="auto">
          <a:xfrm>
            <a:off x="992464" y="1272831"/>
            <a:ext cx="54721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（选自教材</a:t>
            </a:r>
            <a:r>
              <a:rPr lang="en-US" altLang="zh-CN"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P9 </a:t>
            </a:r>
            <a:r>
              <a:rPr lang="zh-CN" altLang="en-US"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做一做）</a:t>
            </a:r>
          </a:p>
        </p:txBody>
      </p:sp>
      <p:sp>
        <p:nvSpPr>
          <p:cNvPr id="15362" name="文本框 1"/>
          <p:cNvSpPr txBox="1">
            <a:spLocks noChangeArrowheads="1"/>
          </p:cNvSpPr>
          <p:nvPr/>
        </p:nvSpPr>
        <p:spPr bwMode="auto">
          <a:xfrm>
            <a:off x="2504281" y="5615330"/>
            <a:ext cx="96361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把</a:t>
            </a:r>
            <a:r>
              <a:rPr lang="en-US" altLang="zh-CN" sz="28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10</a:t>
            </a:r>
            <a:r>
              <a:rPr lang="zh-CN" altLang="en-US" sz="28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盒酸奶平均分成</a:t>
            </a:r>
            <a:r>
              <a:rPr lang="en-US" altLang="zh-CN" sz="28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r>
              <a:rPr lang="zh-CN" altLang="en-US" sz="28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份，每份（      ）盒。</a:t>
            </a:r>
          </a:p>
        </p:txBody>
      </p:sp>
      <p:sp>
        <p:nvSpPr>
          <p:cNvPr id="16386" name="文本框 2"/>
          <p:cNvSpPr txBox="1">
            <a:spLocks noChangeArrowheads="1"/>
          </p:cNvSpPr>
          <p:nvPr/>
        </p:nvSpPr>
        <p:spPr bwMode="auto">
          <a:xfrm>
            <a:off x="7858918" y="5585169"/>
            <a:ext cx="5508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5</a:t>
            </a:r>
          </a:p>
        </p:txBody>
      </p:sp>
      <p:pic>
        <p:nvPicPr>
          <p:cNvPr id="15364" name="Picture 10" descr="未标题-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04281" y="2214241"/>
            <a:ext cx="7183437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04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/>
              <a:t>小试牛刀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8.10.10"/>
  <p:tag name="AS_TITLE" val="Aspose.Slides for .NET 4.0 Client Profile"/>
  <p:tag name="AS_VERSION" val="18.10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1069</Words>
  <Application>Microsoft Office PowerPoint</Application>
  <PresentationFormat>宽屏</PresentationFormat>
  <Paragraphs>153</Paragraphs>
  <Slides>24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3" baseType="lpstr">
      <vt:lpstr>等线</vt:lpstr>
      <vt:lpstr>黑体</vt:lpstr>
      <vt:lpstr>思源黑体 CN Bold</vt:lpstr>
      <vt:lpstr>思源黑体 CN Light</vt:lpstr>
      <vt:lpstr>宋体</vt:lpstr>
      <vt:lpstr>Arial</vt:lpstr>
      <vt:lpstr>Calibri</vt:lpstr>
      <vt:lpstr>Times New Roman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5</cp:revision>
  <cp:lastPrinted>2020-07-28T09:03:00Z</cp:lastPrinted>
  <dcterms:created xsi:type="dcterms:W3CDTF">2020-07-28T09:03:00Z</dcterms:created>
  <dcterms:modified xsi:type="dcterms:W3CDTF">2023-01-16T22:48:31Z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B6BC5D0E7D7B400D866E4B4A1A3F553C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