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63" r:id="rId5"/>
    <p:sldId id="269" r:id="rId6"/>
    <p:sldId id="274" r:id="rId7"/>
    <p:sldId id="260" r:id="rId8"/>
    <p:sldId id="264" r:id="rId9"/>
    <p:sldId id="267" r:id="rId10"/>
    <p:sldId id="266" r:id="rId11"/>
    <p:sldId id="276" r:id="rId12"/>
    <p:sldId id="277" r:id="rId13"/>
    <p:sldId id="279" r:id="rId14"/>
    <p:sldId id="278" r:id="rId15"/>
    <p:sldId id="283" r:id="rId16"/>
    <p:sldId id="271" r:id="rId17"/>
    <p:sldId id="280" r:id="rId18"/>
    <p:sldId id="281" r:id="rId19"/>
    <p:sldId id="270" r:id="rId20"/>
    <p:sldId id="282" r:id="rId21"/>
    <p:sldId id="26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D8D8"/>
    <a:srgbClr val="FF0000"/>
    <a:srgbClr val="9D0405"/>
    <a:srgbClr val="292929"/>
    <a:srgbClr val="D11B45"/>
    <a:srgbClr val="B33B58"/>
    <a:srgbClr val="FF3300"/>
    <a:srgbClr val="D96666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1990-1991</c:v>
                </c:pt>
                <c:pt idx="1">
                  <c:v>1991-1992</c:v>
                </c:pt>
                <c:pt idx="2">
                  <c:v>1992-1993</c:v>
                </c:pt>
                <c:pt idx="3">
                  <c:v>1993-1994</c:v>
                </c:pt>
                <c:pt idx="4">
                  <c:v>1994-1995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28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9-4EF3-9745-4F8917888B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1990-1991</c:v>
                </c:pt>
                <c:pt idx="1">
                  <c:v>1991-1992</c:v>
                </c:pt>
                <c:pt idx="2">
                  <c:v>1992-1993</c:v>
                </c:pt>
                <c:pt idx="3">
                  <c:v>1993-1994</c:v>
                </c:pt>
                <c:pt idx="4">
                  <c:v>1994-1995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569-4EF3-9745-4F8917888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5384592"/>
        <c:axId val="1765362288"/>
      </c:areaChart>
      <c:catAx>
        <c:axId val="176538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5362288"/>
        <c:crosses val="autoZero"/>
        <c:auto val="1"/>
        <c:lblAlgn val="ctr"/>
        <c:lblOffset val="100"/>
        <c:noMultiLvlLbl val="0"/>
      </c:catAx>
      <c:valAx>
        <c:axId val="176536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5384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7A3-466B-B1AB-175FA8E339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A3-466B-B1AB-175FA8E3393D}"/>
              </c:ext>
            </c:extLst>
          </c:dPt>
          <c:dPt>
            <c:idx val="2"/>
            <c:bubble3D val="0"/>
            <c:spPr>
              <a:solidFill>
                <a:srgbClr val="A0231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A3-466B-B1AB-175FA8E3393D}"/>
              </c:ext>
            </c:extLst>
          </c:dPt>
          <c:dPt>
            <c:idx val="3"/>
            <c:bubble3D val="0"/>
            <c:spPr>
              <a:solidFill>
                <a:srgbClr val="4444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A3-466B-B1AB-175FA8E3393D}"/>
              </c:ext>
            </c:extLst>
          </c:dPt>
          <c:dPt>
            <c:idx val="4"/>
            <c:bubble3D val="0"/>
            <c:spPr>
              <a:solidFill>
                <a:srgbClr val="4B636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A3-466B-B1AB-175FA8E3393D}"/>
              </c:ext>
            </c:extLst>
          </c:dPt>
          <c:dPt>
            <c:idx val="5"/>
            <c:bubble3D val="0"/>
            <c:spPr>
              <a:solidFill>
                <a:srgbClr val="CBB0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A3-466B-B1AB-175FA8E3393D}"/>
              </c:ext>
            </c:extLst>
          </c:dPt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A3-466B-B1AB-175FA8E33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5FFA-46D3-9C4A-BFA96BCD8483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5FFA-46D3-9C4A-BFA96BCD848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5FFA-46D3-9C4A-BFA96BCD8483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5FFA-46D3-9C4A-BFA96BCD8483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5FFA-46D3-9C4A-BFA96BCD8483}"/>
              </c:ext>
            </c:extLst>
          </c:dPt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FA-46D3-9C4A-BFA96BCD8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509568"/>
        <c:axId val="1574503040"/>
      </c:radarChart>
      <c:catAx>
        <c:axId val="1574509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yyyy/m/d" sourceLinked="1"/>
        <c:majorTickMark val="none"/>
        <c:minorTickMark val="none"/>
        <c:tickLblPos val="nextTo"/>
        <c:crossAx val="1574503040"/>
        <c:crosses val="autoZero"/>
        <c:auto val="1"/>
        <c:lblAlgn val="ctr"/>
        <c:lblOffset val="100"/>
        <c:noMultiLvlLbl val="0"/>
      </c:catAx>
      <c:valAx>
        <c:axId val="15745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0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0000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1-42B0-A061-4D5B5EB54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1989168"/>
        <c:axId val="1241978832"/>
      </c:radarChart>
      <c:catAx>
        <c:axId val="1241989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yyyy/m/d" sourceLinked="1"/>
        <c:majorTickMark val="none"/>
        <c:minorTickMark val="none"/>
        <c:tickLblPos val="nextTo"/>
        <c:crossAx val="1241978832"/>
        <c:crosses val="autoZero"/>
        <c:auto val="1"/>
        <c:lblAlgn val="ctr"/>
        <c:lblOffset val="100"/>
        <c:noMultiLvlLbl val="0"/>
      </c:catAx>
      <c:valAx>
        <c:axId val="124197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198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tx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CEA8-4020-A6BD-79C3A47C94D0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CEA8-4020-A6BD-79C3A47C94D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CEA8-4020-A6BD-79C3A47C94D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CEA8-4020-A6BD-79C3A47C94D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CEA8-4020-A6BD-79C3A47C94D0}"/>
              </c:ext>
            </c:extLst>
          </c:dPt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12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A8-4020-A6BD-79C3A47C9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500320"/>
        <c:axId val="1574506848"/>
      </c:radarChart>
      <c:catAx>
        <c:axId val="1574500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yyyy/m/d" sourceLinked="1"/>
        <c:majorTickMark val="none"/>
        <c:minorTickMark val="none"/>
        <c:tickLblPos val="nextTo"/>
        <c:crossAx val="1574506848"/>
        <c:crosses val="autoZero"/>
        <c:auto val="1"/>
        <c:lblAlgn val="ctr"/>
        <c:lblOffset val="100"/>
        <c:noMultiLvlLbl val="0"/>
      </c:catAx>
      <c:valAx>
        <c:axId val="157450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0000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3-48FF-844A-188671776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505216"/>
        <c:axId val="1574520992"/>
      </c:radarChart>
      <c:catAx>
        <c:axId val="1574505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yyyy/m/d" sourceLinked="1"/>
        <c:majorTickMark val="none"/>
        <c:minorTickMark val="none"/>
        <c:tickLblPos val="nextTo"/>
        <c:crossAx val="1574520992"/>
        <c:crosses val="autoZero"/>
        <c:auto val="1"/>
        <c:lblAlgn val="ctr"/>
        <c:lblOffset val="100"/>
        <c:noMultiLvlLbl val="0"/>
      </c:catAx>
      <c:valAx>
        <c:axId val="15745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>
              <a:solidFill>
                <a:schemeClr val="bg2">
                  <a:lumMod val="50000"/>
                </a:schemeClr>
              </a:solidFill>
            </a:ln>
            <a:effectLst>
              <a:glow rad="139700">
                <a:schemeClr val="bg2">
                  <a:lumMod val="50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78-46B1-A6D0-8BCF43F81E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2225" cap="rnd">
              <a:solidFill>
                <a:schemeClr val="bg1"/>
              </a:solidFill>
            </a:ln>
            <a:effectLst>
              <a:glow rad="139700">
                <a:schemeClr val="bg1"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78-46B1-A6D0-8BCF43F81E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139700">
                <a:srgbClr val="FF0000">
                  <a:alpha val="14000"/>
                </a:srgb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78-46B1-A6D0-8BCF43F81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507392"/>
        <c:axId val="1574506304"/>
      </c:lineChart>
      <c:catAx>
        <c:axId val="15745073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06304"/>
        <c:crosses val="autoZero"/>
        <c:auto val="1"/>
        <c:lblAlgn val="ctr"/>
        <c:lblOffset val="100"/>
        <c:noMultiLvlLbl val="0"/>
      </c:catAx>
      <c:valAx>
        <c:axId val="15745063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0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0-4836-96F6-15B988856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0D0-4836-96F6-15B988856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74517728"/>
        <c:axId val="157451990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0D0-4836-96F6-15B988856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74514464"/>
        <c:axId val="1574494880"/>
      </c:barChart>
      <c:catAx>
        <c:axId val="15745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19904"/>
        <c:crosses val="autoZero"/>
        <c:auto val="1"/>
        <c:lblAlgn val="ctr"/>
        <c:lblOffset val="100"/>
        <c:noMultiLvlLbl val="0"/>
      </c:catAx>
      <c:valAx>
        <c:axId val="15745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4517728"/>
        <c:crosses val="autoZero"/>
        <c:crossBetween val="between"/>
      </c:valAx>
      <c:catAx>
        <c:axId val="157451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4494880"/>
        <c:crosses val="autoZero"/>
        <c:auto val="1"/>
        <c:lblAlgn val="ctr"/>
        <c:lblOffset val="100"/>
        <c:noMultiLvlLbl val="0"/>
      </c:catAx>
      <c:valAx>
        <c:axId val="15744948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57451446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  <a:effectLst>
              <a:glow rad="101600">
                <a:srgbClr val="FF0000">
                  <a:alpha val="40000"/>
                </a:srgbClr>
              </a:glow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BC21-4CAF-B786-F529B76315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1-4CAF-B786-F529B76315E1}"/>
              </c:ext>
            </c:extLst>
          </c:dPt>
          <c:dPt>
            <c:idx val="2"/>
            <c:bubble3D val="0"/>
            <c:spPr>
              <a:solidFill>
                <a:srgbClr val="A02311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BC21-4CAF-B786-F529B76315E1}"/>
              </c:ext>
            </c:extLst>
          </c:dPt>
          <c:dPt>
            <c:idx val="3"/>
            <c:bubble3D val="0"/>
            <c:spPr>
              <a:solidFill>
                <a:srgbClr val="444444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BC21-4CAF-B786-F529B76315E1}"/>
              </c:ext>
            </c:extLst>
          </c:dPt>
          <c:dPt>
            <c:idx val="4"/>
            <c:bubble3D val="0"/>
            <c:spPr>
              <a:solidFill>
                <a:srgbClr val="4B6367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BC21-4CAF-B786-F529B76315E1}"/>
              </c:ext>
            </c:extLst>
          </c:dPt>
          <c:dPt>
            <c:idx val="5"/>
            <c:bubble3D val="0"/>
            <c:spPr>
              <a:solidFill>
                <a:srgbClr val="CBB061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B-BC21-4CAF-B786-F529B76315E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21-4CAF-B786-F529B76315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21-4CAF-B786-F529B7631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21-4CAF-B786-F529B76315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4A7-4DE1-A3FE-81E6777F9B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A7-4DE1-A3FE-81E6777F9B07}"/>
              </c:ext>
            </c:extLst>
          </c:dPt>
          <c:dPt>
            <c:idx val="2"/>
            <c:bubble3D val="0"/>
            <c:spPr>
              <a:solidFill>
                <a:srgbClr val="A0231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A7-4DE1-A3FE-81E6777F9B07}"/>
              </c:ext>
            </c:extLst>
          </c:dPt>
          <c:dPt>
            <c:idx val="3"/>
            <c:bubble3D val="0"/>
            <c:spPr>
              <a:solidFill>
                <a:srgbClr val="4444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A7-4DE1-A3FE-81E6777F9B07}"/>
              </c:ext>
            </c:extLst>
          </c:dPt>
          <c:dPt>
            <c:idx val="4"/>
            <c:bubble3D val="0"/>
            <c:spPr>
              <a:solidFill>
                <a:srgbClr val="4B636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A7-4DE1-A3FE-81E6777F9B07}"/>
              </c:ext>
            </c:extLst>
          </c:dPt>
          <c:dPt>
            <c:idx val="5"/>
            <c:bubble3D val="0"/>
            <c:spPr>
              <a:solidFill>
                <a:srgbClr val="CBB0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A7-4DE1-A3FE-81E6777F9B0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A7-4DE1-A3FE-81E6777F9B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7-4DE1-A3FE-81E6777F9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A7-4DE1-A3FE-81E6777F9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F579-D47B-486B-BD76-69A7EA0DA3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25DC-DF1D-4F84-8907-04D5FFF9C6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25DC-DF1D-4F84-8907-04D5FFF9C6B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4431-E0DB-4CAD-B9B0-F58C6BF2DA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6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131.xml"/><Relationship Id="rId299" Type="http://schemas.openxmlformats.org/officeDocument/2006/relationships/tags" Target="../tags/tag313.xml"/><Relationship Id="rId21" Type="http://schemas.openxmlformats.org/officeDocument/2006/relationships/tags" Target="../tags/tag35.xml"/><Relationship Id="rId63" Type="http://schemas.openxmlformats.org/officeDocument/2006/relationships/tags" Target="../tags/tag77.xml"/><Relationship Id="rId159" Type="http://schemas.openxmlformats.org/officeDocument/2006/relationships/tags" Target="../tags/tag173.xml"/><Relationship Id="rId170" Type="http://schemas.openxmlformats.org/officeDocument/2006/relationships/tags" Target="../tags/tag184.xml"/><Relationship Id="rId226" Type="http://schemas.openxmlformats.org/officeDocument/2006/relationships/tags" Target="../tags/tag240.xml"/><Relationship Id="rId268" Type="http://schemas.openxmlformats.org/officeDocument/2006/relationships/tags" Target="../tags/tag282.xml"/><Relationship Id="rId32" Type="http://schemas.openxmlformats.org/officeDocument/2006/relationships/tags" Target="../tags/tag46.xml"/><Relationship Id="rId74" Type="http://schemas.openxmlformats.org/officeDocument/2006/relationships/tags" Target="../tags/tag88.xml"/><Relationship Id="rId128" Type="http://schemas.openxmlformats.org/officeDocument/2006/relationships/tags" Target="../tags/tag142.xml"/><Relationship Id="rId5" Type="http://schemas.openxmlformats.org/officeDocument/2006/relationships/tags" Target="../tags/tag19.xml"/><Relationship Id="rId181" Type="http://schemas.openxmlformats.org/officeDocument/2006/relationships/tags" Target="../tags/tag195.xml"/><Relationship Id="rId237" Type="http://schemas.openxmlformats.org/officeDocument/2006/relationships/tags" Target="../tags/tag251.xml"/><Relationship Id="rId279" Type="http://schemas.openxmlformats.org/officeDocument/2006/relationships/tags" Target="../tags/tag293.xml"/><Relationship Id="rId43" Type="http://schemas.openxmlformats.org/officeDocument/2006/relationships/tags" Target="../tags/tag57.xml"/><Relationship Id="rId139" Type="http://schemas.openxmlformats.org/officeDocument/2006/relationships/tags" Target="../tags/tag153.xml"/><Relationship Id="rId290" Type="http://schemas.openxmlformats.org/officeDocument/2006/relationships/tags" Target="../tags/tag304.xml"/><Relationship Id="rId304" Type="http://schemas.openxmlformats.org/officeDocument/2006/relationships/tags" Target="../tags/tag318.xml"/><Relationship Id="rId85" Type="http://schemas.openxmlformats.org/officeDocument/2006/relationships/tags" Target="../tags/tag99.xml"/><Relationship Id="rId150" Type="http://schemas.openxmlformats.org/officeDocument/2006/relationships/tags" Target="../tags/tag164.xml"/><Relationship Id="rId192" Type="http://schemas.openxmlformats.org/officeDocument/2006/relationships/tags" Target="../tags/tag206.xml"/><Relationship Id="rId206" Type="http://schemas.openxmlformats.org/officeDocument/2006/relationships/tags" Target="../tags/tag220.xml"/><Relationship Id="rId248" Type="http://schemas.openxmlformats.org/officeDocument/2006/relationships/tags" Target="../tags/tag262.xml"/><Relationship Id="rId12" Type="http://schemas.openxmlformats.org/officeDocument/2006/relationships/tags" Target="../tags/tag26.xml"/><Relationship Id="rId108" Type="http://schemas.openxmlformats.org/officeDocument/2006/relationships/tags" Target="../tags/tag122.xml"/><Relationship Id="rId54" Type="http://schemas.openxmlformats.org/officeDocument/2006/relationships/tags" Target="../tags/tag68.xml"/><Relationship Id="rId96" Type="http://schemas.openxmlformats.org/officeDocument/2006/relationships/tags" Target="../tags/tag110.xml"/><Relationship Id="rId161" Type="http://schemas.openxmlformats.org/officeDocument/2006/relationships/tags" Target="../tags/tag175.xml"/><Relationship Id="rId217" Type="http://schemas.openxmlformats.org/officeDocument/2006/relationships/tags" Target="../tags/tag231.xml"/><Relationship Id="rId259" Type="http://schemas.openxmlformats.org/officeDocument/2006/relationships/tags" Target="../tags/tag273.xml"/><Relationship Id="rId23" Type="http://schemas.openxmlformats.org/officeDocument/2006/relationships/tags" Target="../tags/tag37.xml"/><Relationship Id="rId119" Type="http://schemas.openxmlformats.org/officeDocument/2006/relationships/tags" Target="../tags/tag133.xml"/><Relationship Id="rId270" Type="http://schemas.openxmlformats.org/officeDocument/2006/relationships/tags" Target="../tags/tag284.xml"/><Relationship Id="rId65" Type="http://schemas.openxmlformats.org/officeDocument/2006/relationships/tags" Target="../tags/tag79.xml"/><Relationship Id="rId130" Type="http://schemas.openxmlformats.org/officeDocument/2006/relationships/tags" Target="../tags/tag144.xml"/><Relationship Id="rId172" Type="http://schemas.openxmlformats.org/officeDocument/2006/relationships/tags" Target="../tags/tag186.xml"/><Relationship Id="rId193" Type="http://schemas.openxmlformats.org/officeDocument/2006/relationships/tags" Target="../tags/tag207.xml"/><Relationship Id="rId207" Type="http://schemas.openxmlformats.org/officeDocument/2006/relationships/tags" Target="../tags/tag221.xml"/><Relationship Id="rId228" Type="http://schemas.openxmlformats.org/officeDocument/2006/relationships/tags" Target="../tags/tag242.xml"/><Relationship Id="rId249" Type="http://schemas.openxmlformats.org/officeDocument/2006/relationships/tags" Target="../tags/tag263.xml"/><Relationship Id="rId13" Type="http://schemas.openxmlformats.org/officeDocument/2006/relationships/tags" Target="../tags/tag27.xml"/><Relationship Id="rId109" Type="http://schemas.openxmlformats.org/officeDocument/2006/relationships/tags" Target="../tags/tag123.xml"/><Relationship Id="rId260" Type="http://schemas.openxmlformats.org/officeDocument/2006/relationships/tags" Target="../tags/tag274.xml"/><Relationship Id="rId281" Type="http://schemas.openxmlformats.org/officeDocument/2006/relationships/tags" Target="../tags/tag295.xml"/><Relationship Id="rId34" Type="http://schemas.openxmlformats.org/officeDocument/2006/relationships/tags" Target="../tags/tag48.xml"/><Relationship Id="rId55" Type="http://schemas.openxmlformats.org/officeDocument/2006/relationships/tags" Target="../tags/tag69.xml"/><Relationship Id="rId76" Type="http://schemas.openxmlformats.org/officeDocument/2006/relationships/tags" Target="../tags/tag90.xml"/><Relationship Id="rId97" Type="http://schemas.openxmlformats.org/officeDocument/2006/relationships/tags" Target="../tags/tag111.xml"/><Relationship Id="rId120" Type="http://schemas.openxmlformats.org/officeDocument/2006/relationships/tags" Target="../tags/tag134.xml"/><Relationship Id="rId141" Type="http://schemas.openxmlformats.org/officeDocument/2006/relationships/tags" Target="../tags/tag155.xml"/><Relationship Id="rId7" Type="http://schemas.openxmlformats.org/officeDocument/2006/relationships/tags" Target="../tags/tag21.xml"/><Relationship Id="rId162" Type="http://schemas.openxmlformats.org/officeDocument/2006/relationships/tags" Target="../tags/tag176.xml"/><Relationship Id="rId183" Type="http://schemas.openxmlformats.org/officeDocument/2006/relationships/tags" Target="../tags/tag197.xml"/><Relationship Id="rId218" Type="http://schemas.openxmlformats.org/officeDocument/2006/relationships/tags" Target="../tags/tag232.xml"/><Relationship Id="rId239" Type="http://schemas.openxmlformats.org/officeDocument/2006/relationships/tags" Target="../tags/tag253.xml"/><Relationship Id="rId250" Type="http://schemas.openxmlformats.org/officeDocument/2006/relationships/tags" Target="../tags/tag264.xml"/><Relationship Id="rId271" Type="http://schemas.openxmlformats.org/officeDocument/2006/relationships/tags" Target="../tags/tag285.xml"/><Relationship Id="rId292" Type="http://schemas.openxmlformats.org/officeDocument/2006/relationships/tags" Target="../tags/tag306.xml"/><Relationship Id="rId306" Type="http://schemas.openxmlformats.org/officeDocument/2006/relationships/tags" Target="../tags/tag320.xml"/><Relationship Id="rId24" Type="http://schemas.openxmlformats.org/officeDocument/2006/relationships/tags" Target="../tags/tag38.xml"/><Relationship Id="rId45" Type="http://schemas.openxmlformats.org/officeDocument/2006/relationships/tags" Target="../tags/tag59.xml"/><Relationship Id="rId66" Type="http://schemas.openxmlformats.org/officeDocument/2006/relationships/tags" Target="../tags/tag80.xml"/><Relationship Id="rId87" Type="http://schemas.openxmlformats.org/officeDocument/2006/relationships/tags" Target="../tags/tag101.xml"/><Relationship Id="rId110" Type="http://schemas.openxmlformats.org/officeDocument/2006/relationships/tags" Target="../tags/tag124.xml"/><Relationship Id="rId131" Type="http://schemas.openxmlformats.org/officeDocument/2006/relationships/tags" Target="../tags/tag145.xml"/><Relationship Id="rId152" Type="http://schemas.openxmlformats.org/officeDocument/2006/relationships/tags" Target="../tags/tag166.xml"/><Relationship Id="rId173" Type="http://schemas.openxmlformats.org/officeDocument/2006/relationships/tags" Target="../tags/tag187.xml"/><Relationship Id="rId194" Type="http://schemas.openxmlformats.org/officeDocument/2006/relationships/tags" Target="../tags/tag208.xml"/><Relationship Id="rId208" Type="http://schemas.openxmlformats.org/officeDocument/2006/relationships/tags" Target="../tags/tag222.xml"/><Relationship Id="rId229" Type="http://schemas.openxmlformats.org/officeDocument/2006/relationships/tags" Target="../tags/tag243.xml"/><Relationship Id="rId240" Type="http://schemas.openxmlformats.org/officeDocument/2006/relationships/tags" Target="../tags/tag254.xml"/><Relationship Id="rId261" Type="http://schemas.openxmlformats.org/officeDocument/2006/relationships/tags" Target="../tags/tag275.xml"/><Relationship Id="rId14" Type="http://schemas.openxmlformats.org/officeDocument/2006/relationships/tags" Target="../tags/tag28.xml"/><Relationship Id="rId35" Type="http://schemas.openxmlformats.org/officeDocument/2006/relationships/tags" Target="../tags/tag49.xml"/><Relationship Id="rId56" Type="http://schemas.openxmlformats.org/officeDocument/2006/relationships/tags" Target="../tags/tag70.xml"/><Relationship Id="rId77" Type="http://schemas.openxmlformats.org/officeDocument/2006/relationships/tags" Target="../tags/tag91.xml"/><Relationship Id="rId100" Type="http://schemas.openxmlformats.org/officeDocument/2006/relationships/tags" Target="../tags/tag114.xml"/><Relationship Id="rId282" Type="http://schemas.openxmlformats.org/officeDocument/2006/relationships/tags" Target="../tags/tag296.xml"/><Relationship Id="rId8" Type="http://schemas.openxmlformats.org/officeDocument/2006/relationships/tags" Target="../tags/tag22.xml"/><Relationship Id="rId98" Type="http://schemas.openxmlformats.org/officeDocument/2006/relationships/tags" Target="../tags/tag112.xml"/><Relationship Id="rId121" Type="http://schemas.openxmlformats.org/officeDocument/2006/relationships/tags" Target="../tags/tag135.xml"/><Relationship Id="rId142" Type="http://schemas.openxmlformats.org/officeDocument/2006/relationships/tags" Target="../tags/tag156.xml"/><Relationship Id="rId163" Type="http://schemas.openxmlformats.org/officeDocument/2006/relationships/tags" Target="../tags/tag177.xml"/><Relationship Id="rId184" Type="http://schemas.openxmlformats.org/officeDocument/2006/relationships/tags" Target="../tags/tag198.xml"/><Relationship Id="rId219" Type="http://schemas.openxmlformats.org/officeDocument/2006/relationships/tags" Target="../tags/tag233.xml"/><Relationship Id="rId230" Type="http://schemas.openxmlformats.org/officeDocument/2006/relationships/tags" Target="../tags/tag244.xml"/><Relationship Id="rId251" Type="http://schemas.openxmlformats.org/officeDocument/2006/relationships/tags" Target="../tags/tag265.xml"/><Relationship Id="rId25" Type="http://schemas.openxmlformats.org/officeDocument/2006/relationships/tags" Target="../tags/tag39.xml"/><Relationship Id="rId46" Type="http://schemas.openxmlformats.org/officeDocument/2006/relationships/tags" Target="../tags/tag60.xml"/><Relationship Id="rId67" Type="http://schemas.openxmlformats.org/officeDocument/2006/relationships/tags" Target="../tags/tag81.xml"/><Relationship Id="rId272" Type="http://schemas.openxmlformats.org/officeDocument/2006/relationships/tags" Target="../tags/tag286.xml"/><Relationship Id="rId293" Type="http://schemas.openxmlformats.org/officeDocument/2006/relationships/tags" Target="../tags/tag307.xml"/><Relationship Id="rId307" Type="http://schemas.openxmlformats.org/officeDocument/2006/relationships/tags" Target="../tags/tag321.xml"/><Relationship Id="rId88" Type="http://schemas.openxmlformats.org/officeDocument/2006/relationships/tags" Target="../tags/tag102.xml"/><Relationship Id="rId111" Type="http://schemas.openxmlformats.org/officeDocument/2006/relationships/tags" Target="../tags/tag125.xml"/><Relationship Id="rId132" Type="http://schemas.openxmlformats.org/officeDocument/2006/relationships/tags" Target="../tags/tag146.xml"/><Relationship Id="rId153" Type="http://schemas.openxmlformats.org/officeDocument/2006/relationships/tags" Target="../tags/tag167.xml"/><Relationship Id="rId174" Type="http://schemas.openxmlformats.org/officeDocument/2006/relationships/tags" Target="../tags/tag188.xml"/><Relationship Id="rId195" Type="http://schemas.openxmlformats.org/officeDocument/2006/relationships/tags" Target="../tags/tag209.xml"/><Relationship Id="rId209" Type="http://schemas.openxmlformats.org/officeDocument/2006/relationships/tags" Target="../tags/tag223.xml"/><Relationship Id="rId220" Type="http://schemas.openxmlformats.org/officeDocument/2006/relationships/tags" Target="../tags/tag234.xml"/><Relationship Id="rId241" Type="http://schemas.openxmlformats.org/officeDocument/2006/relationships/tags" Target="../tags/tag255.xml"/><Relationship Id="rId15" Type="http://schemas.openxmlformats.org/officeDocument/2006/relationships/tags" Target="../tags/tag29.xml"/><Relationship Id="rId36" Type="http://schemas.openxmlformats.org/officeDocument/2006/relationships/tags" Target="../tags/tag50.xml"/><Relationship Id="rId57" Type="http://schemas.openxmlformats.org/officeDocument/2006/relationships/tags" Target="../tags/tag71.xml"/><Relationship Id="rId262" Type="http://schemas.openxmlformats.org/officeDocument/2006/relationships/tags" Target="../tags/tag276.xml"/><Relationship Id="rId283" Type="http://schemas.openxmlformats.org/officeDocument/2006/relationships/tags" Target="../tags/tag297.xml"/><Relationship Id="rId78" Type="http://schemas.openxmlformats.org/officeDocument/2006/relationships/tags" Target="../tags/tag92.xml"/><Relationship Id="rId99" Type="http://schemas.openxmlformats.org/officeDocument/2006/relationships/tags" Target="../tags/tag113.xml"/><Relationship Id="rId101" Type="http://schemas.openxmlformats.org/officeDocument/2006/relationships/tags" Target="../tags/tag115.xml"/><Relationship Id="rId122" Type="http://schemas.openxmlformats.org/officeDocument/2006/relationships/tags" Target="../tags/tag136.xml"/><Relationship Id="rId143" Type="http://schemas.openxmlformats.org/officeDocument/2006/relationships/tags" Target="../tags/tag157.xml"/><Relationship Id="rId164" Type="http://schemas.openxmlformats.org/officeDocument/2006/relationships/tags" Target="../tags/tag178.xml"/><Relationship Id="rId185" Type="http://schemas.openxmlformats.org/officeDocument/2006/relationships/tags" Target="../tags/tag199.xml"/><Relationship Id="rId9" Type="http://schemas.openxmlformats.org/officeDocument/2006/relationships/tags" Target="../tags/tag23.xml"/><Relationship Id="rId210" Type="http://schemas.openxmlformats.org/officeDocument/2006/relationships/tags" Target="../tags/tag224.xml"/><Relationship Id="rId26" Type="http://schemas.openxmlformats.org/officeDocument/2006/relationships/tags" Target="../tags/tag40.xml"/><Relationship Id="rId231" Type="http://schemas.openxmlformats.org/officeDocument/2006/relationships/tags" Target="../tags/tag245.xml"/><Relationship Id="rId252" Type="http://schemas.openxmlformats.org/officeDocument/2006/relationships/tags" Target="../tags/tag266.xml"/><Relationship Id="rId273" Type="http://schemas.openxmlformats.org/officeDocument/2006/relationships/tags" Target="../tags/tag287.xml"/><Relationship Id="rId294" Type="http://schemas.openxmlformats.org/officeDocument/2006/relationships/tags" Target="../tags/tag308.xml"/><Relationship Id="rId308" Type="http://schemas.openxmlformats.org/officeDocument/2006/relationships/tags" Target="../tags/tag322.xml"/><Relationship Id="rId47" Type="http://schemas.openxmlformats.org/officeDocument/2006/relationships/tags" Target="../tags/tag61.xml"/><Relationship Id="rId68" Type="http://schemas.openxmlformats.org/officeDocument/2006/relationships/tags" Target="../tags/tag82.xml"/><Relationship Id="rId89" Type="http://schemas.openxmlformats.org/officeDocument/2006/relationships/tags" Target="../tags/tag103.xml"/><Relationship Id="rId112" Type="http://schemas.openxmlformats.org/officeDocument/2006/relationships/tags" Target="../tags/tag126.xml"/><Relationship Id="rId133" Type="http://schemas.openxmlformats.org/officeDocument/2006/relationships/tags" Target="../tags/tag147.xml"/><Relationship Id="rId154" Type="http://schemas.openxmlformats.org/officeDocument/2006/relationships/tags" Target="../tags/tag168.xml"/><Relationship Id="rId175" Type="http://schemas.openxmlformats.org/officeDocument/2006/relationships/tags" Target="../tags/tag189.xml"/><Relationship Id="rId196" Type="http://schemas.openxmlformats.org/officeDocument/2006/relationships/tags" Target="../tags/tag210.xml"/><Relationship Id="rId200" Type="http://schemas.openxmlformats.org/officeDocument/2006/relationships/tags" Target="../tags/tag214.xml"/><Relationship Id="rId16" Type="http://schemas.openxmlformats.org/officeDocument/2006/relationships/tags" Target="../tags/tag30.xml"/><Relationship Id="rId221" Type="http://schemas.openxmlformats.org/officeDocument/2006/relationships/tags" Target="../tags/tag235.xml"/><Relationship Id="rId242" Type="http://schemas.openxmlformats.org/officeDocument/2006/relationships/tags" Target="../tags/tag256.xml"/><Relationship Id="rId263" Type="http://schemas.openxmlformats.org/officeDocument/2006/relationships/tags" Target="../tags/tag277.xml"/><Relationship Id="rId284" Type="http://schemas.openxmlformats.org/officeDocument/2006/relationships/tags" Target="../tags/tag298.xml"/><Relationship Id="rId37" Type="http://schemas.openxmlformats.org/officeDocument/2006/relationships/tags" Target="../tags/tag51.xml"/><Relationship Id="rId58" Type="http://schemas.openxmlformats.org/officeDocument/2006/relationships/tags" Target="../tags/tag72.xml"/><Relationship Id="rId79" Type="http://schemas.openxmlformats.org/officeDocument/2006/relationships/tags" Target="../tags/tag93.xml"/><Relationship Id="rId102" Type="http://schemas.openxmlformats.org/officeDocument/2006/relationships/tags" Target="../tags/tag116.xml"/><Relationship Id="rId123" Type="http://schemas.openxmlformats.org/officeDocument/2006/relationships/tags" Target="../tags/tag137.xml"/><Relationship Id="rId144" Type="http://schemas.openxmlformats.org/officeDocument/2006/relationships/tags" Target="../tags/tag158.xml"/><Relationship Id="rId90" Type="http://schemas.openxmlformats.org/officeDocument/2006/relationships/tags" Target="../tags/tag104.xml"/><Relationship Id="rId165" Type="http://schemas.openxmlformats.org/officeDocument/2006/relationships/tags" Target="../tags/tag179.xml"/><Relationship Id="rId186" Type="http://schemas.openxmlformats.org/officeDocument/2006/relationships/tags" Target="../tags/tag200.xml"/><Relationship Id="rId211" Type="http://schemas.openxmlformats.org/officeDocument/2006/relationships/tags" Target="../tags/tag225.xml"/><Relationship Id="rId232" Type="http://schemas.openxmlformats.org/officeDocument/2006/relationships/tags" Target="../tags/tag246.xml"/><Relationship Id="rId253" Type="http://schemas.openxmlformats.org/officeDocument/2006/relationships/tags" Target="../tags/tag267.xml"/><Relationship Id="rId274" Type="http://schemas.openxmlformats.org/officeDocument/2006/relationships/tags" Target="../tags/tag288.xml"/><Relationship Id="rId295" Type="http://schemas.openxmlformats.org/officeDocument/2006/relationships/tags" Target="../tags/tag309.xml"/><Relationship Id="rId309" Type="http://schemas.openxmlformats.org/officeDocument/2006/relationships/slideLayout" Target="../slideLayouts/slideLayout2.xml"/><Relationship Id="rId27" Type="http://schemas.openxmlformats.org/officeDocument/2006/relationships/tags" Target="../tags/tag41.xml"/><Relationship Id="rId48" Type="http://schemas.openxmlformats.org/officeDocument/2006/relationships/tags" Target="../tags/tag62.xml"/><Relationship Id="rId69" Type="http://schemas.openxmlformats.org/officeDocument/2006/relationships/tags" Target="../tags/tag83.xml"/><Relationship Id="rId113" Type="http://schemas.openxmlformats.org/officeDocument/2006/relationships/tags" Target="../tags/tag127.xml"/><Relationship Id="rId134" Type="http://schemas.openxmlformats.org/officeDocument/2006/relationships/tags" Target="../tags/tag148.xml"/><Relationship Id="rId80" Type="http://schemas.openxmlformats.org/officeDocument/2006/relationships/tags" Target="../tags/tag94.xml"/><Relationship Id="rId155" Type="http://schemas.openxmlformats.org/officeDocument/2006/relationships/tags" Target="../tags/tag169.xml"/><Relationship Id="rId176" Type="http://schemas.openxmlformats.org/officeDocument/2006/relationships/tags" Target="../tags/tag190.xml"/><Relationship Id="rId197" Type="http://schemas.openxmlformats.org/officeDocument/2006/relationships/tags" Target="../tags/tag211.xml"/><Relationship Id="rId201" Type="http://schemas.openxmlformats.org/officeDocument/2006/relationships/tags" Target="../tags/tag215.xml"/><Relationship Id="rId222" Type="http://schemas.openxmlformats.org/officeDocument/2006/relationships/tags" Target="../tags/tag236.xml"/><Relationship Id="rId243" Type="http://schemas.openxmlformats.org/officeDocument/2006/relationships/tags" Target="../tags/tag257.xml"/><Relationship Id="rId264" Type="http://schemas.openxmlformats.org/officeDocument/2006/relationships/tags" Target="../tags/tag278.xml"/><Relationship Id="rId285" Type="http://schemas.openxmlformats.org/officeDocument/2006/relationships/tags" Target="../tags/tag299.xml"/><Relationship Id="rId17" Type="http://schemas.openxmlformats.org/officeDocument/2006/relationships/tags" Target="../tags/tag31.xml"/><Relationship Id="rId38" Type="http://schemas.openxmlformats.org/officeDocument/2006/relationships/tags" Target="../tags/tag52.xml"/><Relationship Id="rId59" Type="http://schemas.openxmlformats.org/officeDocument/2006/relationships/tags" Target="../tags/tag73.xml"/><Relationship Id="rId103" Type="http://schemas.openxmlformats.org/officeDocument/2006/relationships/tags" Target="../tags/tag117.xml"/><Relationship Id="rId124" Type="http://schemas.openxmlformats.org/officeDocument/2006/relationships/tags" Target="../tags/tag138.xml"/><Relationship Id="rId310" Type="http://schemas.openxmlformats.org/officeDocument/2006/relationships/notesSlide" Target="../notesSlides/notesSlide21.xml"/><Relationship Id="rId70" Type="http://schemas.openxmlformats.org/officeDocument/2006/relationships/tags" Target="../tags/tag84.xml"/><Relationship Id="rId91" Type="http://schemas.openxmlformats.org/officeDocument/2006/relationships/tags" Target="../tags/tag105.xml"/><Relationship Id="rId145" Type="http://schemas.openxmlformats.org/officeDocument/2006/relationships/tags" Target="../tags/tag159.xml"/><Relationship Id="rId166" Type="http://schemas.openxmlformats.org/officeDocument/2006/relationships/tags" Target="../tags/tag180.xml"/><Relationship Id="rId187" Type="http://schemas.openxmlformats.org/officeDocument/2006/relationships/tags" Target="../tags/tag201.xml"/><Relationship Id="rId1" Type="http://schemas.openxmlformats.org/officeDocument/2006/relationships/tags" Target="../tags/tag15.xml"/><Relationship Id="rId212" Type="http://schemas.openxmlformats.org/officeDocument/2006/relationships/tags" Target="../tags/tag226.xml"/><Relationship Id="rId233" Type="http://schemas.openxmlformats.org/officeDocument/2006/relationships/tags" Target="../tags/tag247.xml"/><Relationship Id="rId254" Type="http://schemas.openxmlformats.org/officeDocument/2006/relationships/tags" Target="../tags/tag268.xml"/><Relationship Id="rId28" Type="http://schemas.openxmlformats.org/officeDocument/2006/relationships/tags" Target="../tags/tag42.xml"/><Relationship Id="rId49" Type="http://schemas.openxmlformats.org/officeDocument/2006/relationships/tags" Target="../tags/tag63.xml"/><Relationship Id="rId114" Type="http://schemas.openxmlformats.org/officeDocument/2006/relationships/tags" Target="../tags/tag128.xml"/><Relationship Id="rId275" Type="http://schemas.openxmlformats.org/officeDocument/2006/relationships/tags" Target="../tags/tag289.xml"/><Relationship Id="rId296" Type="http://schemas.openxmlformats.org/officeDocument/2006/relationships/tags" Target="../tags/tag310.xml"/><Relationship Id="rId300" Type="http://schemas.openxmlformats.org/officeDocument/2006/relationships/tags" Target="../tags/tag314.xml"/><Relationship Id="rId60" Type="http://schemas.openxmlformats.org/officeDocument/2006/relationships/tags" Target="../tags/tag74.xml"/><Relationship Id="rId81" Type="http://schemas.openxmlformats.org/officeDocument/2006/relationships/tags" Target="../tags/tag95.xml"/><Relationship Id="rId135" Type="http://schemas.openxmlformats.org/officeDocument/2006/relationships/tags" Target="../tags/tag149.xml"/><Relationship Id="rId156" Type="http://schemas.openxmlformats.org/officeDocument/2006/relationships/tags" Target="../tags/tag170.xml"/><Relationship Id="rId177" Type="http://schemas.openxmlformats.org/officeDocument/2006/relationships/tags" Target="../tags/tag191.xml"/><Relationship Id="rId198" Type="http://schemas.openxmlformats.org/officeDocument/2006/relationships/tags" Target="../tags/tag212.xml"/><Relationship Id="rId202" Type="http://schemas.openxmlformats.org/officeDocument/2006/relationships/tags" Target="../tags/tag216.xml"/><Relationship Id="rId223" Type="http://schemas.openxmlformats.org/officeDocument/2006/relationships/tags" Target="../tags/tag237.xml"/><Relationship Id="rId244" Type="http://schemas.openxmlformats.org/officeDocument/2006/relationships/tags" Target="../tags/tag258.xml"/><Relationship Id="rId18" Type="http://schemas.openxmlformats.org/officeDocument/2006/relationships/tags" Target="../tags/tag32.xml"/><Relationship Id="rId39" Type="http://schemas.openxmlformats.org/officeDocument/2006/relationships/tags" Target="../tags/tag53.xml"/><Relationship Id="rId265" Type="http://schemas.openxmlformats.org/officeDocument/2006/relationships/tags" Target="../tags/tag279.xml"/><Relationship Id="rId286" Type="http://schemas.openxmlformats.org/officeDocument/2006/relationships/tags" Target="../tags/tag300.xml"/><Relationship Id="rId50" Type="http://schemas.openxmlformats.org/officeDocument/2006/relationships/tags" Target="../tags/tag64.xml"/><Relationship Id="rId104" Type="http://schemas.openxmlformats.org/officeDocument/2006/relationships/tags" Target="../tags/tag118.xml"/><Relationship Id="rId125" Type="http://schemas.openxmlformats.org/officeDocument/2006/relationships/tags" Target="../tags/tag139.xml"/><Relationship Id="rId146" Type="http://schemas.openxmlformats.org/officeDocument/2006/relationships/tags" Target="../tags/tag160.xml"/><Relationship Id="rId167" Type="http://schemas.openxmlformats.org/officeDocument/2006/relationships/tags" Target="../tags/tag181.xml"/><Relationship Id="rId188" Type="http://schemas.openxmlformats.org/officeDocument/2006/relationships/tags" Target="../tags/tag202.xml"/><Relationship Id="rId311" Type="http://schemas.openxmlformats.org/officeDocument/2006/relationships/image" Target="../media/image38.png"/><Relationship Id="rId71" Type="http://schemas.openxmlformats.org/officeDocument/2006/relationships/tags" Target="../tags/tag85.xml"/><Relationship Id="rId92" Type="http://schemas.openxmlformats.org/officeDocument/2006/relationships/tags" Target="../tags/tag106.xml"/><Relationship Id="rId213" Type="http://schemas.openxmlformats.org/officeDocument/2006/relationships/tags" Target="../tags/tag227.xml"/><Relationship Id="rId234" Type="http://schemas.openxmlformats.org/officeDocument/2006/relationships/tags" Target="../tags/tag248.xml"/><Relationship Id="rId2" Type="http://schemas.openxmlformats.org/officeDocument/2006/relationships/tags" Target="../tags/tag16.xml"/><Relationship Id="rId29" Type="http://schemas.openxmlformats.org/officeDocument/2006/relationships/tags" Target="../tags/tag43.xml"/><Relationship Id="rId255" Type="http://schemas.openxmlformats.org/officeDocument/2006/relationships/tags" Target="../tags/tag269.xml"/><Relationship Id="rId276" Type="http://schemas.openxmlformats.org/officeDocument/2006/relationships/tags" Target="../tags/tag290.xml"/><Relationship Id="rId297" Type="http://schemas.openxmlformats.org/officeDocument/2006/relationships/tags" Target="../tags/tag311.xml"/><Relationship Id="rId40" Type="http://schemas.openxmlformats.org/officeDocument/2006/relationships/tags" Target="../tags/tag54.xml"/><Relationship Id="rId115" Type="http://schemas.openxmlformats.org/officeDocument/2006/relationships/tags" Target="../tags/tag129.xml"/><Relationship Id="rId136" Type="http://schemas.openxmlformats.org/officeDocument/2006/relationships/tags" Target="../tags/tag150.xml"/><Relationship Id="rId157" Type="http://schemas.openxmlformats.org/officeDocument/2006/relationships/tags" Target="../tags/tag171.xml"/><Relationship Id="rId178" Type="http://schemas.openxmlformats.org/officeDocument/2006/relationships/tags" Target="../tags/tag192.xml"/><Relationship Id="rId301" Type="http://schemas.openxmlformats.org/officeDocument/2006/relationships/tags" Target="../tags/tag315.xml"/><Relationship Id="rId61" Type="http://schemas.openxmlformats.org/officeDocument/2006/relationships/tags" Target="../tags/tag75.xml"/><Relationship Id="rId82" Type="http://schemas.openxmlformats.org/officeDocument/2006/relationships/tags" Target="../tags/tag96.xml"/><Relationship Id="rId199" Type="http://schemas.openxmlformats.org/officeDocument/2006/relationships/tags" Target="../tags/tag213.xml"/><Relationship Id="rId203" Type="http://schemas.openxmlformats.org/officeDocument/2006/relationships/tags" Target="../tags/tag217.xml"/><Relationship Id="rId19" Type="http://schemas.openxmlformats.org/officeDocument/2006/relationships/tags" Target="../tags/tag33.xml"/><Relationship Id="rId224" Type="http://schemas.openxmlformats.org/officeDocument/2006/relationships/tags" Target="../tags/tag238.xml"/><Relationship Id="rId245" Type="http://schemas.openxmlformats.org/officeDocument/2006/relationships/tags" Target="../tags/tag259.xml"/><Relationship Id="rId266" Type="http://schemas.openxmlformats.org/officeDocument/2006/relationships/tags" Target="../tags/tag280.xml"/><Relationship Id="rId287" Type="http://schemas.openxmlformats.org/officeDocument/2006/relationships/tags" Target="../tags/tag301.xml"/><Relationship Id="rId30" Type="http://schemas.openxmlformats.org/officeDocument/2006/relationships/tags" Target="../tags/tag44.xml"/><Relationship Id="rId105" Type="http://schemas.openxmlformats.org/officeDocument/2006/relationships/tags" Target="../tags/tag119.xml"/><Relationship Id="rId126" Type="http://schemas.openxmlformats.org/officeDocument/2006/relationships/tags" Target="../tags/tag140.xml"/><Relationship Id="rId147" Type="http://schemas.openxmlformats.org/officeDocument/2006/relationships/tags" Target="../tags/tag161.xml"/><Relationship Id="rId168" Type="http://schemas.openxmlformats.org/officeDocument/2006/relationships/tags" Target="../tags/tag182.xml"/><Relationship Id="rId312" Type="http://schemas.microsoft.com/office/2007/relationships/hdphoto" Target="../media/hdphoto2.wdp"/><Relationship Id="rId51" Type="http://schemas.openxmlformats.org/officeDocument/2006/relationships/tags" Target="../tags/tag65.xml"/><Relationship Id="rId72" Type="http://schemas.openxmlformats.org/officeDocument/2006/relationships/tags" Target="../tags/tag86.xml"/><Relationship Id="rId93" Type="http://schemas.openxmlformats.org/officeDocument/2006/relationships/tags" Target="../tags/tag107.xml"/><Relationship Id="rId189" Type="http://schemas.openxmlformats.org/officeDocument/2006/relationships/tags" Target="../tags/tag203.xml"/><Relationship Id="rId3" Type="http://schemas.openxmlformats.org/officeDocument/2006/relationships/tags" Target="../tags/tag17.xml"/><Relationship Id="rId214" Type="http://schemas.openxmlformats.org/officeDocument/2006/relationships/tags" Target="../tags/tag228.xml"/><Relationship Id="rId235" Type="http://schemas.openxmlformats.org/officeDocument/2006/relationships/tags" Target="../tags/tag249.xml"/><Relationship Id="rId256" Type="http://schemas.openxmlformats.org/officeDocument/2006/relationships/tags" Target="../tags/tag270.xml"/><Relationship Id="rId277" Type="http://schemas.openxmlformats.org/officeDocument/2006/relationships/tags" Target="../tags/tag291.xml"/><Relationship Id="rId298" Type="http://schemas.openxmlformats.org/officeDocument/2006/relationships/tags" Target="../tags/tag312.xml"/><Relationship Id="rId116" Type="http://schemas.openxmlformats.org/officeDocument/2006/relationships/tags" Target="../tags/tag130.xml"/><Relationship Id="rId137" Type="http://schemas.openxmlformats.org/officeDocument/2006/relationships/tags" Target="../tags/tag151.xml"/><Relationship Id="rId158" Type="http://schemas.openxmlformats.org/officeDocument/2006/relationships/tags" Target="../tags/tag172.xml"/><Relationship Id="rId302" Type="http://schemas.openxmlformats.org/officeDocument/2006/relationships/tags" Target="../tags/tag316.xml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62" Type="http://schemas.openxmlformats.org/officeDocument/2006/relationships/tags" Target="../tags/tag76.xml"/><Relationship Id="rId83" Type="http://schemas.openxmlformats.org/officeDocument/2006/relationships/tags" Target="../tags/tag97.xml"/><Relationship Id="rId179" Type="http://schemas.openxmlformats.org/officeDocument/2006/relationships/tags" Target="../tags/tag193.xml"/><Relationship Id="rId190" Type="http://schemas.openxmlformats.org/officeDocument/2006/relationships/tags" Target="../tags/tag204.xml"/><Relationship Id="rId204" Type="http://schemas.openxmlformats.org/officeDocument/2006/relationships/tags" Target="../tags/tag218.xml"/><Relationship Id="rId225" Type="http://schemas.openxmlformats.org/officeDocument/2006/relationships/tags" Target="../tags/tag239.xml"/><Relationship Id="rId246" Type="http://schemas.openxmlformats.org/officeDocument/2006/relationships/tags" Target="../tags/tag260.xml"/><Relationship Id="rId267" Type="http://schemas.openxmlformats.org/officeDocument/2006/relationships/tags" Target="../tags/tag281.xml"/><Relationship Id="rId288" Type="http://schemas.openxmlformats.org/officeDocument/2006/relationships/tags" Target="../tags/tag302.xml"/><Relationship Id="rId106" Type="http://schemas.openxmlformats.org/officeDocument/2006/relationships/tags" Target="../tags/tag120.xml"/><Relationship Id="rId127" Type="http://schemas.openxmlformats.org/officeDocument/2006/relationships/tags" Target="../tags/tag141.xml"/><Relationship Id="rId313" Type="http://schemas.openxmlformats.org/officeDocument/2006/relationships/image" Target="../media/image39.jpeg"/><Relationship Id="rId10" Type="http://schemas.openxmlformats.org/officeDocument/2006/relationships/tags" Target="../tags/tag24.xml"/><Relationship Id="rId31" Type="http://schemas.openxmlformats.org/officeDocument/2006/relationships/tags" Target="../tags/tag45.xml"/><Relationship Id="rId52" Type="http://schemas.openxmlformats.org/officeDocument/2006/relationships/tags" Target="../tags/tag66.xml"/><Relationship Id="rId73" Type="http://schemas.openxmlformats.org/officeDocument/2006/relationships/tags" Target="../tags/tag87.xml"/><Relationship Id="rId94" Type="http://schemas.openxmlformats.org/officeDocument/2006/relationships/tags" Target="../tags/tag108.xml"/><Relationship Id="rId148" Type="http://schemas.openxmlformats.org/officeDocument/2006/relationships/tags" Target="../tags/tag162.xml"/><Relationship Id="rId169" Type="http://schemas.openxmlformats.org/officeDocument/2006/relationships/tags" Target="../tags/tag183.xml"/><Relationship Id="rId4" Type="http://schemas.openxmlformats.org/officeDocument/2006/relationships/tags" Target="../tags/tag18.xml"/><Relationship Id="rId180" Type="http://schemas.openxmlformats.org/officeDocument/2006/relationships/tags" Target="../tags/tag194.xml"/><Relationship Id="rId215" Type="http://schemas.openxmlformats.org/officeDocument/2006/relationships/tags" Target="../tags/tag229.xml"/><Relationship Id="rId236" Type="http://schemas.openxmlformats.org/officeDocument/2006/relationships/tags" Target="../tags/tag250.xml"/><Relationship Id="rId257" Type="http://schemas.openxmlformats.org/officeDocument/2006/relationships/tags" Target="../tags/tag271.xml"/><Relationship Id="rId278" Type="http://schemas.openxmlformats.org/officeDocument/2006/relationships/tags" Target="../tags/tag292.xml"/><Relationship Id="rId303" Type="http://schemas.openxmlformats.org/officeDocument/2006/relationships/tags" Target="../tags/tag317.xml"/><Relationship Id="rId42" Type="http://schemas.openxmlformats.org/officeDocument/2006/relationships/tags" Target="../tags/tag56.xml"/><Relationship Id="rId84" Type="http://schemas.openxmlformats.org/officeDocument/2006/relationships/tags" Target="../tags/tag98.xml"/><Relationship Id="rId138" Type="http://schemas.openxmlformats.org/officeDocument/2006/relationships/tags" Target="../tags/tag152.xml"/><Relationship Id="rId191" Type="http://schemas.openxmlformats.org/officeDocument/2006/relationships/tags" Target="../tags/tag205.xml"/><Relationship Id="rId205" Type="http://schemas.openxmlformats.org/officeDocument/2006/relationships/tags" Target="../tags/tag219.xml"/><Relationship Id="rId247" Type="http://schemas.openxmlformats.org/officeDocument/2006/relationships/tags" Target="../tags/tag261.xml"/><Relationship Id="rId107" Type="http://schemas.openxmlformats.org/officeDocument/2006/relationships/tags" Target="../tags/tag121.xml"/><Relationship Id="rId289" Type="http://schemas.openxmlformats.org/officeDocument/2006/relationships/tags" Target="../tags/tag303.xml"/><Relationship Id="rId11" Type="http://schemas.openxmlformats.org/officeDocument/2006/relationships/tags" Target="../tags/tag25.xml"/><Relationship Id="rId53" Type="http://schemas.openxmlformats.org/officeDocument/2006/relationships/tags" Target="../tags/tag67.xml"/><Relationship Id="rId149" Type="http://schemas.openxmlformats.org/officeDocument/2006/relationships/tags" Target="../tags/tag163.xml"/><Relationship Id="rId95" Type="http://schemas.openxmlformats.org/officeDocument/2006/relationships/tags" Target="../tags/tag109.xml"/><Relationship Id="rId160" Type="http://schemas.openxmlformats.org/officeDocument/2006/relationships/tags" Target="../tags/tag174.xml"/><Relationship Id="rId216" Type="http://schemas.openxmlformats.org/officeDocument/2006/relationships/tags" Target="../tags/tag230.xml"/><Relationship Id="rId258" Type="http://schemas.openxmlformats.org/officeDocument/2006/relationships/tags" Target="../tags/tag272.xml"/><Relationship Id="rId22" Type="http://schemas.openxmlformats.org/officeDocument/2006/relationships/tags" Target="../tags/tag36.xml"/><Relationship Id="rId64" Type="http://schemas.openxmlformats.org/officeDocument/2006/relationships/tags" Target="../tags/tag78.xml"/><Relationship Id="rId118" Type="http://schemas.openxmlformats.org/officeDocument/2006/relationships/tags" Target="../tags/tag132.xml"/><Relationship Id="rId171" Type="http://schemas.openxmlformats.org/officeDocument/2006/relationships/tags" Target="../tags/tag185.xml"/><Relationship Id="rId227" Type="http://schemas.openxmlformats.org/officeDocument/2006/relationships/tags" Target="../tags/tag241.xml"/><Relationship Id="rId269" Type="http://schemas.openxmlformats.org/officeDocument/2006/relationships/tags" Target="../tags/tag283.xml"/><Relationship Id="rId33" Type="http://schemas.openxmlformats.org/officeDocument/2006/relationships/tags" Target="../tags/tag47.xml"/><Relationship Id="rId129" Type="http://schemas.openxmlformats.org/officeDocument/2006/relationships/tags" Target="../tags/tag143.xml"/><Relationship Id="rId280" Type="http://schemas.openxmlformats.org/officeDocument/2006/relationships/tags" Target="../tags/tag294.xml"/><Relationship Id="rId75" Type="http://schemas.openxmlformats.org/officeDocument/2006/relationships/tags" Target="../tags/tag89.xml"/><Relationship Id="rId140" Type="http://schemas.openxmlformats.org/officeDocument/2006/relationships/tags" Target="../tags/tag154.xml"/><Relationship Id="rId182" Type="http://schemas.openxmlformats.org/officeDocument/2006/relationships/tags" Target="../tags/tag196.xml"/><Relationship Id="rId6" Type="http://schemas.openxmlformats.org/officeDocument/2006/relationships/tags" Target="../tags/tag20.xml"/><Relationship Id="rId238" Type="http://schemas.openxmlformats.org/officeDocument/2006/relationships/tags" Target="../tags/tag252.xml"/><Relationship Id="rId291" Type="http://schemas.openxmlformats.org/officeDocument/2006/relationships/tags" Target="../tags/tag305.xml"/><Relationship Id="rId305" Type="http://schemas.openxmlformats.org/officeDocument/2006/relationships/tags" Target="../tags/tag319.xml"/><Relationship Id="rId44" Type="http://schemas.openxmlformats.org/officeDocument/2006/relationships/tags" Target="../tags/tag58.xml"/><Relationship Id="rId86" Type="http://schemas.openxmlformats.org/officeDocument/2006/relationships/tags" Target="../tags/tag100.xml"/><Relationship Id="rId15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605" cy="6858000"/>
          </a:xfrm>
          <a:prstGeom prst="rect">
            <a:avLst/>
          </a:prstGeom>
        </p:spPr>
      </p:pic>
      <p:sp>
        <p:nvSpPr>
          <p:cNvPr id="5" name="PA_矩形 4"/>
          <p:cNvSpPr/>
          <p:nvPr>
            <p:custDataLst>
              <p:tags r:id="rId3"/>
            </p:custDataLst>
          </p:nvPr>
        </p:nvSpPr>
        <p:spPr>
          <a:xfrm>
            <a:off x="7677250" y="0"/>
            <a:ext cx="451475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矩形 5"/>
          <p:cNvSpPr/>
          <p:nvPr>
            <p:custDataLst>
              <p:tags r:id="rId4"/>
            </p:custDataLst>
          </p:nvPr>
        </p:nvSpPr>
        <p:spPr>
          <a:xfrm>
            <a:off x="-44606" y="0"/>
            <a:ext cx="1249806" cy="6858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PA_矩形 8"/>
          <p:cNvSpPr/>
          <p:nvPr>
            <p:custDataLst>
              <p:tags r:id="rId5"/>
            </p:custDataLst>
          </p:nvPr>
        </p:nvSpPr>
        <p:spPr>
          <a:xfrm>
            <a:off x="1205200" y="0"/>
            <a:ext cx="1294410" cy="685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矩形 9"/>
          <p:cNvSpPr/>
          <p:nvPr>
            <p:custDataLst>
              <p:tags r:id="rId6"/>
            </p:custDataLst>
          </p:nvPr>
        </p:nvSpPr>
        <p:spPr>
          <a:xfrm>
            <a:off x="2499610" y="0"/>
            <a:ext cx="1294410" cy="6858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10"/>
          <p:cNvSpPr/>
          <p:nvPr>
            <p:custDataLst>
              <p:tags r:id="rId7"/>
            </p:custDataLst>
          </p:nvPr>
        </p:nvSpPr>
        <p:spPr>
          <a:xfrm>
            <a:off x="3794020" y="0"/>
            <a:ext cx="1294410" cy="6858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矩形 11"/>
          <p:cNvSpPr/>
          <p:nvPr>
            <p:custDataLst>
              <p:tags r:id="rId8"/>
            </p:custDataLst>
          </p:nvPr>
        </p:nvSpPr>
        <p:spPr>
          <a:xfrm>
            <a:off x="5088430" y="0"/>
            <a:ext cx="1294410" cy="6858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9"/>
            </p:custDataLst>
          </p:nvPr>
        </p:nvSpPr>
        <p:spPr>
          <a:xfrm>
            <a:off x="6382839" y="0"/>
            <a:ext cx="1294410" cy="6858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A_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3" y="2221574"/>
            <a:ext cx="2264301" cy="2264301"/>
          </a:xfrm>
          <a:prstGeom prst="rect">
            <a:avLst/>
          </a:prstGeom>
        </p:spPr>
      </p:pic>
      <p:sp>
        <p:nvSpPr>
          <p:cNvPr id="23" name="PA_文本框 22"/>
          <p:cNvSpPr txBox="1"/>
          <p:nvPr>
            <p:custDataLst>
              <p:tags r:id="rId11"/>
            </p:custDataLst>
          </p:nvPr>
        </p:nvSpPr>
        <p:spPr>
          <a:xfrm>
            <a:off x="5218550" y="3279181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Open Sans Light" panose="020B0306030504020204" pitchFamily="34" charset="0"/>
              </a:rPr>
              <a:t>Air  Jordan</a:t>
            </a:r>
            <a:endParaRPr lang="zh-CN" altLang="en-US" sz="28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Open Sans Light" panose="020B0306030504020204" pitchFamily="34" charset="0"/>
            </a:endParaRPr>
          </a:p>
        </p:txBody>
      </p:sp>
      <p:sp>
        <p:nvSpPr>
          <p:cNvPr id="24" name="PA_文本框 23"/>
          <p:cNvSpPr txBox="1"/>
          <p:nvPr>
            <p:custDataLst>
              <p:tags r:id="rId12"/>
            </p:custDataLst>
          </p:nvPr>
        </p:nvSpPr>
        <p:spPr>
          <a:xfrm>
            <a:off x="2766994" y="2221574"/>
            <a:ext cx="5731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rPr>
              <a:t>户外体育运动</a:t>
            </a:r>
            <a:r>
              <a:rPr lang="en-US" altLang="zh-CN" sz="4800" dirty="0" err="1">
                <a:solidFill>
                  <a:schemeClr val="bg1"/>
                </a:solidFill>
                <a:latin typeface="Agency FB" panose="020B0503020202020204" pitchFamily="34" charset="0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Agency FB" panose="020B0503020202020204" pitchFamily="34" charset="0"/>
              </a:rPr>
              <a:t>模板</a:t>
            </a:r>
          </a:p>
        </p:txBody>
      </p:sp>
      <p:sp>
        <p:nvSpPr>
          <p:cNvPr id="25" name="PA_圆角矩形 24"/>
          <p:cNvSpPr/>
          <p:nvPr>
            <p:custDataLst>
              <p:tags r:id="rId13"/>
            </p:custDataLst>
          </p:nvPr>
        </p:nvSpPr>
        <p:spPr>
          <a:xfrm>
            <a:off x="5334000" y="3932710"/>
            <a:ext cx="1709057" cy="439163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anose="04030905020B02020C02" pitchFamily="82" charset="0"/>
                <a:ea typeface="华文琥珀" panose="02010800040101010101" pitchFamily="2" charset="-122"/>
              </a:rPr>
              <a:t>f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anose="04030905020B02020C02" pitchFamily="82" charset="0"/>
                <a:ea typeface="华文琥珀" panose="02010800040101010101" pitchFamily="2" charset="-122"/>
              </a:rPr>
              <a:t>rom</a:t>
            </a:r>
            <a:r>
              <a:rPr lang="en-US" altLang="zh-CN" sz="2400" dirty="0" smtClean="0">
                <a:solidFill>
                  <a:srgbClr val="850506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1985</a:t>
            </a:r>
            <a:endParaRPr lang="zh-CN" altLang="en-US" sz="24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64">
        <p:blinds dir="vert"/>
      </p:transition>
    </mc:Choice>
    <mc:Fallback xmlns="">
      <p:transition spd="slow" advTm="596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3" grpId="0"/>
      <p:bldP spid="24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/>
          <a:stretch>
            <a:fillRect/>
          </a:stretch>
        </p:blipFill>
        <p:spPr>
          <a:xfrm>
            <a:off x="-14288" y="123885"/>
            <a:ext cx="5840822" cy="39566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4288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662980" y="398096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latin typeface="Agency FB" panose="020B0503020202020204" pitchFamily="34" charset="0"/>
                <a:ea typeface="Microsoft YaHei UI Light" panose="020B0502040204020203" pitchFamily="34" charset="-122"/>
              </a:rPr>
              <a:t>AIR </a:t>
            </a:r>
            <a:r>
              <a:rPr lang="en-US" altLang="zh-CN" sz="4000" dirty="0" smtClean="0">
                <a:latin typeface="Agency FB" panose="020B0503020202020204" pitchFamily="34" charset="0"/>
                <a:ea typeface="Microsoft YaHei UI Light" panose="020B0502040204020203" pitchFamily="34" charset="-122"/>
              </a:rPr>
              <a:t> JORDAN </a:t>
            </a:r>
          </a:p>
        </p:txBody>
      </p:sp>
      <p:graphicFrame>
        <p:nvGraphicFramePr>
          <p:cNvPr id="15" name="图表 14"/>
          <p:cNvGraphicFramePr/>
          <p:nvPr/>
        </p:nvGraphicFramePr>
        <p:xfrm>
          <a:off x="5897110" y="3696716"/>
          <a:ext cx="5100899" cy="30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695958" y="-1037268"/>
            <a:ext cx="4057212" cy="7642773"/>
            <a:chOff x="9695958" y="-1037268"/>
            <a:chExt cx="4057212" cy="7642773"/>
          </a:xfrm>
        </p:grpSpPr>
        <p:sp>
          <p:nvSpPr>
            <p:cNvPr id="17" name="等腰三角形 16"/>
            <p:cNvSpPr/>
            <p:nvPr/>
          </p:nvSpPr>
          <p:spPr>
            <a:xfrm rot="13457366">
              <a:off x="9695958" y="-1037268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9909038">
              <a:off x="10675433" y="1136125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0364047" y="823994"/>
            <a:ext cx="111761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900" b="1" dirty="0" smtClean="0">
                <a:solidFill>
                  <a:schemeClr val="bg1"/>
                </a:solidFill>
                <a:latin typeface="Gill Sans MT Condensed" panose="020B0506020104020203" pitchFamily="34" charset="0"/>
                <a:ea typeface="Microsoft YaHei UI Light" panose="020B0502040204020203" pitchFamily="34" charset="-122"/>
              </a:rPr>
              <a:t>2</a:t>
            </a:r>
            <a:endParaRPr lang="en-US" altLang="zh-CN" sz="19900" b="1" dirty="0">
              <a:solidFill>
                <a:schemeClr val="bg1"/>
              </a:solidFill>
              <a:latin typeface="Gill Sans MT Condensed" panose="020B0506020104020203" pitchFamily="34" charset="0"/>
              <a:ea typeface="Microsoft YaHei UI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73439" y="5627491"/>
            <a:ext cx="42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Here Add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67089" y="434225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Freestyle Script" panose="030804020302050B0404" pitchFamily="66" charset="0"/>
                <a:ea typeface="Microsoft YaHei UI Light" panose="020B0502040204020203" pitchFamily="34" charset="-122"/>
              </a:rPr>
              <a:t>Ⅳ</a:t>
            </a:r>
          </a:p>
        </p:txBody>
      </p:sp>
      <p:sp>
        <p:nvSpPr>
          <p:cNvPr id="22" name="矩形 21"/>
          <p:cNvSpPr/>
          <p:nvPr/>
        </p:nvSpPr>
        <p:spPr>
          <a:xfrm>
            <a:off x="4534801" y="4789401"/>
            <a:ext cx="2042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latin typeface="Agency FB" panose="020B0503020202020204" pitchFamily="34" charset="0"/>
                <a:ea typeface="Microsoft YaHei UI Light" panose="020B0502040204020203" pitchFamily="34" charset="-122"/>
              </a:rPr>
              <a:t>PARAMETER</a:t>
            </a:r>
          </a:p>
        </p:txBody>
      </p:sp>
      <p:sp>
        <p:nvSpPr>
          <p:cNvPr id="24" name="矩形 23"/>
          <p:cNvSpPr/>
          <p:nvPr/>
        </p:nvSpPr>
        <p:spPr>
          <a:xfrm>
            <a:off x="5988550" y="5424135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34">
        <p14:prism dir="r" isContent="1"/>
      </p:transition>
    </mc:Choice>
    <mc:Fallback xmlns="">
      <p:transition spd="slow" advTm="3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19" grpId="0"/>
      <p:bldP spid="20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r="461" b="31413"/>
          <a:stretch>
            <a:fillRect/>
          </a:stretch>
        </p:blipFill>
        <p:spPr>
          <a:xfrm>
            <a:off x="6419345" y="3143584"/>
            <a:ext cx="5772655" cy="37403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-5858"/>
            <a:ext cx="12192000" cy="68839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520580" y="-1141115"/>
            <a:ext cx="4092266" cy="7621891"/>
            <a:chOff x="-1520580" y="-1141115"/>
            <a:chExt cx="4092266" cy="7621891"/>
          </a:xfrm>
        </p:grpSpPr>
        <p:sp>
          <p:nvSpPr>
            <p:cNvPr id="13" name="等腰三角形 12"/>
            <p:cNvSpPr/>
            <p:nvPr/>
          </p:nvSpPr>
          <p:spPr>
            <a:xfrm rot="8171090">
              <a:off x="195854" y="-1141115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732094">
              <a:off x="-1520580" y="1011396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9658" y="608268"/>
            <a:ext cx="130356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 smtClean="0">
                <a:solidFill>
                  <a:prstClr val="white"/>
                </a:solidFill>
                <a:latin typeface="Gill Sans MT Condensed" panose="020B0506020104020203" pitchFamily="34" charset="0"/>
              </a:rPr>
              <a:t>3</a:t>
            </a:r>
            <a:endParaRPr lang="zh-CN" altLang="en-US" sz="23900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2347357" y="34613"/>
          <a:ext cx="5100899" cy="30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矩形 18"/>
          <p:cNvSpPr/>
          <p:nvPr/>
        </p:nvSpPr>
        <p:spPr>
          <a:xfrm>
            <a:off x="2686226" y="5539497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AIR </a:t>
            </a:r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 JORDAN </a:t>
            </a:r>
          </a:p>
        </p:txBody>
      </p:sp>
      <p:sp>
        <p:nvSpPr>
          <p:cNvPr id="22" name="矩形 21"/>
          <p:cNvSpPr/>
          <p:nvPr/>
        </p:nvSpPr>
        <p:spPr>
          <a:xfrm>
            <a:off x="4856257" y="5477941"/>
            <a:ext cx="673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black"/>
                </a:solidFill>
              </a:rPr>
              <a:t> V</a:t>
            </a:r>
            <a:endParaRPr lang="zh-CN" altLang="en-US" sz="4800" dirty="0">
              <a:solidFill>
                <a:prstClr val="black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63753" y="1228403"/>
            <a:ext cx="42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Add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63753" y="340053"/>
            <a:ext cx="2042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PARAMETER</a:t>
            </a:r>
          </a:p>
        </p:txBody>
      </p:sp>
      <p:sp>
        <p:nvSpPr>
          <p:cNvPr id="25" name="矩形 24"/>
          <p:cNvSpPr/>
          <p:nvPr/>
        </p:nvSpPr>
        <p:spPr>
          <a:xfrm>
            <a:off x="6785657" y="974787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">
        <p14:prism isContent="1"/>
      </p:transition>
    </mc:Choice>
    <mc:Fallback xmlns="">
      <p:transition spd="slow" advTm="3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110"/>
            <a:ext cx="5740906" cy="4143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51262" y="5614988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AIR </a:t>
            </a:r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 JORDAN </a:t>
            </a:r>
          </a:p>
        </p:txBody>
      </p:sp>
      <p:graphicFrame>
        <p:nvGraphicFramePr>
          <p:cNvPr id="15" name="图表 14"/>
          <p:cNvGraphicFramePr/>
          <p:nvPr/>
        </p:nvGraphicFramePr>
        <p:xfrm>
          <a:off x="5226566" y="116108"/>
          <a:ext cx="5100899" cy="30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695958" y="-1037268"/>
            <a:ext cx="4057212" cy="7642773"/>
            <a:chOff x="9695958" y="-1037268"/>
            <a:chExt cx="4057212" cy="7642773"/>
          </a:xfrm>
        </p:grpSpPr>
        <p:sp>
          <p:nvSpPr>
            <p:cNvPr id="17" name="等腰三角形 16"/>
            <p:cNvSpPr/>
            <p:nvPr/>
          </p:nvSpPr>
          <p:spPr>
            <a:xfrm rot="13457366">
              <a:off x="9695958" y="-1037268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9909038">
              <a:off x="10675433" y="1136125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364047" y="823994"/>
            <a:ext cx="111761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9900" b="1" dirty="0" smtClean="0">
                <a:solidFill>
                  <a:prstClr val="white"/>
                </a:solidFill>
                <a:latin typeface="Gill Sans MT Condensed" panose="020B0506020104020203" pitchFamily="34" charset="0"/>
                <a:ea typeface="Microsoft YaHei UI Light" panose="020B0502040204020203" pitchFamily="34" charset="-122"/>
              </a:rPr>
              <a:t>4</a:t>
            </a:r>
            <a:endParaRPr lang="en-US" altLang="zh-CN" sz="19900" b="1" dirty="0">
              <a:solidFill>
                <a:prstClr val="white"/>
              </a:solidFill>
              <a:latin typeface="Gill Sans MT Condensed" panose="020B0506020104020203" pitchFamily="34" charset="0"/>
              <a:ea typeface="Microsoft YaHei UI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7514" y="1216990"/>
            <a:ext cx="42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Add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55371" y="5651117"/>
            <a:ext cx="827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prstClr val="black"/>
                </a:solidFill>
                <a:latin typeface="Freestyle Script" panose="030804020302050B0404" pitchFamily="66" charset="0"/>
                <a:ea typeface="Microsoft YaHei UI Light" panose="020B0502040204020203" pitchFamily="34" charset="-122"/>
              </a:rPr>
              <a:t> Ⅺ</a:t>
            </a:r>
          </a:p>
        </p:txBody>
      </p:sp>
      <p:sp>
        <p:nvSpPr>
          <p:cNvPr id="22" name="矩形 21"/>
          <p:cNvSpPr/>
          <p:nvPr/>
        </p:nvSpPr>
        <p:spPr>
          <a:xfrm>
            <a:off x="3878876" y="378900"/>
            <a:ext cx="2042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Microsoft YaHei UI Light" panose="020B0502040204020203" pitchFamily="34" charset="-122"/>
              </a:rPr>
              <a:t>PARAMETER</a:t>
            </a:r>
          </a:p>
        </p:txBody>
      </p:sp>
      <p:sp>
        <p:nvSpPr>
          <p:cNvPr id="24" name="矩形 23"/>
          <p:cNvSpPr/>
          <p:nvPr/>
        </p:nvSpPr>
        <p:spPr>
          <a:xfrm>
            <a:off x="5332625" y="1013634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75">
        <p14:prism dir="r" isContent="1"/>
      </p:transition>
    </mc:Choice>
    <mc:Fallback xmlns="">
      <p:transition spd="slow" advTm="3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19" grpId="0"/>
      <p:bldP spid="20" grpId="0"/>
      <p:bldP spid="22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"/>
          <a:stretch>
            <a:fillRect/>
          </a:stretch>
        </p:blipFill>
        <p:spPr>
          <a:xfrm>
            <a:off x="3423034" y="0"/>
            <a:ext cx="520885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2000">
                <a:schemeClr val="tx1"/>
              </a:gs>
              <a:gs pos="0">
                <a:schemeClr val="tx1">
                  <a:alpha val="85000"/>
                </a:schemeClr>
              </a:gs>
              <a:gs pos="100000">
                <a:schemeClr val="tx1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3167666" y="1555771"/>
          <a:ext cx="5719593" cy="374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78214" y="174705"/>
            <a:ext cx="2776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ACHIEVEMENT</a:t>
            </a:r>
          </a:p>
        </p:txBody>
      </p:sp>
      <p:sp>
        <p:nvSpPr>
          <p:cNvPr id="8" name="矩形 7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5508" y="5657671"/>
            <a:ext cx="42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Add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58" y="5703435"/>
            <a:ext cx="554400" cy="554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17" y="5702670"/>
            <a:ext cx="555165" cy="55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82">
        <p14:flash/>
      </p:transition>
    </mc:Choice>
    <mc:Fallback xmlns="">
      <p:transition spd="slow" advTm="3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1753348" y="3501603"/>
            <a:ext cx="1800000" cy="1800000"/>
          </a:xfrm>
          <a:prstGeom prst="ellipse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0.8</a:t>
            </a:r>
          </a:p>
          <a:p>
            <a:pPr algn="ctr"/>
            <a:r>
              <a:rPr lang="en-US" altLang="zh-CN" sz="3200" dirty="0" smtClean="0">
                <a:latin typeface="Agency FB" panose="020B0503020202020204" pitchFamily="34" charset="0"/>
              </a:rPr>
              <a:t>billion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5465762" y="1838853"/>
          <a:ext cx="6726238" cy="436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等腰三角形 2"/>
          <p:cNvSpPr/>
          <p:nvPr/>
        </p:nvSpPr>
        <p:spPr>
          <a:xfrm rot="10800000">
            <a:off x="4994191" y="-52967"/>
            <a:ext cx="2225232" cy="132994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1513" y="-28028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SALES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149773"/>
            <a:ext cx="5182077" cy="1233015"/>
            <a:chOff x="0" y="149773"/>
            <a:chExt cx="5182077" cy="1233015"/>
          </a:xfrm>
        </p:grpSpPr>
        <p:sp>
          <p:nvSpPr>
            <p:cNvPr id="6" name="矩形 5"/>
            <p:cNvSpPr/>
            <p:nvPr/>
          </p:nvSpPr>
          <p:spPr>
            <a:xfrm>
              <a:off x="0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9063714">
              <a:off x="5022477" y="149773"/>
              <a:ext cx="1596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30590" y="159494"/>
            <a:ext cx="5161410" cy="1233015"/>
            <a:chOff x="7030590" y="159494"/>
            <a:chExt cx="5161410" cy="1233015"/>
          </a:xfrm>
        </p:grpSpPr>
        <p:sp>
          <p:nvSpPr>
            <p:cNvPr id="9" name="矩形 8"/>
            <p:cNvSpPr/>
            <p:nvPr/>
          </p:nvSpPr>
          <p:spPr>
            <a:xfrm>
              <a:off x="7441013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436441">
              <a:off x="7030590" y="159494"/>
              <a:ext cx="1584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2668978" y="2487994"/>
            <a:ext cx="1656000" cy="1620000"/>
          </a:xfrm>
          <a:prstGeom prst="ellipse">
            <a:avLst/>
          </a:prstGeom>
          <a:solidFill>
            <a:srgbClr val="292929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1.3</a:t>
            </a:r>
          </a:p>
          <a:p>
            <a:pPr algn="ctr"/>
            <a:r>
              <a:rPr lang="en-US" altLang="zh-CN" sz="3600" dirty="0" smtClean="0">
                <a:latin typeface="Agency FB" panose="020B0503020202020204" pitchFamily="34" charset="0"/>
              </a:rPr>
              <a:t>billion</a:t>
            </a:r>
            <a:endParaRPr lang="zh-CN" altLang="en-US" sz="3600" dirty="0">
              <a:latin typeface="Agency FB" panose="020B0503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45130" y="1838854"/>
            <a:ext cx="1981200" cy="198000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1.9</a:t>
            </a:r>
          </a:p>
          <a:p>
            <a:pPr algn="ctr"/>
            <a:r>
              <a:rPr lang="en-US" altLang="zh-CN" sz="4400" dirty="0" smtClean="0">
                <a:latin typeface="Agency FB" panose="020B0503020202020204" pitchFamily="34" charset="0"/>
              </a:rPr>
              <a:t>billion</a:t>
            </a:r>
            <a:endParaRPr lang="zh-CN" altLang="en-US" sz="4400" dirty="0">
              <a:latin typeface="Agency FB" panose="020B0503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95730" y="3212463"/>
            <a:ext cx="1440000" cy="1440000"/>
          </a:xfrm>
          <a:prstGeom prst="ellipse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0.5</a:t>
            </a:r>
          </a:p>
          <a:p>
            <a:pPr algn="ctr"/>
            <a:r>
              <a:rPr lang="en-US" altLang="zh-CN" sz="3200" dirty="0" smtClean="0">
                <a:latin typeface="Agency FB" panose="020B0503020202020204" pitchFamily="34" charset="0"/>
              </a:rPr>
              <a:t>billion</a:t>
            </a:r>
            <a:endParaRPr lang="zh-CN" altLang="en-US" sz="3200" dirty="0">
              <a:latin typeface="Agency FB" panose="020B0503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5536" y="5481603"/>
            <a:ext cx="2388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8" y="5567660"/>
            <a:ext cx="554400" cy="554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39" y="5566895"/>
            <a:ext cx="555165" cy="55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"/>
    </mc:Choice>
    <mc:Fallback xmlns="">
      <p:transition spd="slow" advTm="4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  <p:bldP spid="3" grpId="0" animBg="1"/>
      <p:bldP spid="4" grpId="0"/>
      <p:bldP spid="14" grpId="0" animBg="1"/>
      <p:bldP spid="12" grpId="0" animBg="1"/>
      <p:bldP spid="15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964"/>
            <a:ext cx="3549111" cy="23568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73" y="1771465"/>
            <a:ext cx="4133199" cy="28698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33" y="2293753"/>
            <a:ext cx="3795747" cy="21682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1890794"/>
            <a:ext cx="12192000" cy="271286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4312736" y="2075983"/>
          <a:ext cx="3521392" cy="260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777931" y="2295910"/>
          <a:ext cx="2922998" cy="216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743938" y="2477836"/>
          <a:ext cx="2538251" cy="190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774555" y="4641294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Chiller" panose="04020404031007020602" pitchFamily="82" charset="0"/>
              </a:rPr>
              <a:t>65%</a:t>
            </a:r>
            <a:endParaRPr lang="zh-CN" altLang="en-US" sz="4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6528" y="4641293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Chiller" panose="04020404031007020602" pitchFamily="82" charset="0"/>
              </a:rPr>
              <a:t>72%</a:t>
            </a:r>
            <a:endParaRPr lang="zh-CN" altLang="en-US" sz="4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58814" y="4629106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Chiller" panose="04020404031007020602" pitchFamily="82" charset="0"/>
              </a:rPr>
              <a:t>43%</a:t>
            </a:r>
            <a:endParaRPr lang="zh-CN" altLang="en-US" sz="4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8214" y="174705"/>
            <a:ext cx="2643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PROPORTION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1"/>
    </mc:Choice>
    <mc:Fallback xmlns="">
      <p:transition spd="slow" advTm="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4" grpId="0">
        <p:bldAsOne/>
      </p:bldGraphic>
      <p:bldGraphic spid="12" grpId="0">
        <p:bldAsOne/>
      </p:bldGraphic>
      <p:bldGraphic spid="13" grpId="0">
        <p:bldAsOne/>
      </p:bldGraphic>
      <p:bldP spid="22" grpId="0"/>
      <p:bldP spid="23" grpId="0"/>
      <p:bldP spid="24" grpId="0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5"/>
          <a:stretch>
            <a:fillRect/>
          </a:stretch>
        </p:blipFill>
        <p:spPr>
          <a:xfrm>
            <a:off x="3013290" y="749010"/>
            <a:ext cx="6658062" cy="44373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72010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prstClr val="black"/>
                </a:solidFill>
                <a:latin typeface="Freestyle Script" panose="030804020302050B0404" pitchFamily="66" charset="0"/>
              </a:rPr>
              <a:t>J O R D A N</a:t>
            </a:r>
            <a:endParaRPr lang="zh-CN" altLang="en-US" sz="13800" dirty="0">
              <a:solidFill>
                <a:prstClr val="black"/>
              </a:solidFill>
              <a:latin typeface="Freestyle Script" panose="030804020302050B04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8171" y="5357651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STARS</a:t>
            </a:r>
            <a:endParaRPr lang="zh-CN" altLang="en-US" sz="4000" dirty="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2872" y="6037545"/>
            <a:ext cx="720000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14918" y="291894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87702" y="29189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75526" y="291894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71">
        <p:split dir="in"/>
      </p:transition>
    </mc:Choice>
    <mc:Fallback xmlns="">
      <p:transition spd="slow" advTm="3571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5447763" cy="6858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25560" y="598546"/>
            <a:ext cx="3445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prstClr val="black"/>
                </a:solidFill>
                <a:latin typeface="Agency FB" panose="020B0503020202020204" pitchFamily="34" charset="0"/>
              </a:rPr>
              <a:t>Russell Westbrook</a:t>
            </a:r>
            <a:endParaRPr lang="zh-CN" altLang="en-US" sz="4400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75000" b="3098"/>
          <a:stretch>
            <a:fillRect/>
          </a:stretch>
        </p:blipFill>
        <p:spPr>
          <a:xfrm>
            <a:off x="185097" y="0"/>
            <a:ext cx="1143099" cy="664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000" r="50000"/>
          <a:stretch>
            <a:fillRect/>
          </a:stretch>
        </p:blipFill>
        <p:spPr>
          <a:xfrm>
            <a:off x="1513293" y="-206359"/>
            <a:ext cx="1143099" cy="6858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000" r="25000"/>
          <a:stretch>
            <a:fillRect/>
          </a:stretch>
        </p:blipFill>
        <p:spPr>
          <a:xfrm>
            <a:off x="2828197" y="-206359"/>
            <a:ext cx="1143099" cy="6858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000"/>
          <a:stretch>
            <a:fillRect/>
          </a:stretch>
        </p:blipFill>
        <p:spPr>
          <a:xfrm>
            <a:off x="4143101" y="-206359"/>
            <a:ext cx="1143099" cy="6858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484631" y="1277326"/>
            <a:ext cx="5555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5934615" y="1874578"/>
            <a:ext cx="4519570" cy="582019"/>
            <a:chOff x="5934615" y="1874578"/>
            <a:chExt cx="4519570" cy="582019"/>
          </a:xfrm>
        </p:grpSpPr>
        <p:grpSp>
          <p:nvGrpSpPr>
            <p:cNvPr id="54" name="组合 53"/>
            <p:cNvGrpSpPr/>
            <p:nvPr/>
          </p:nvGrpSpPr>
          <p:grpSpPr>
            <a:xfrm>
              <a:off x="5934615" y="1874578"/>
              <a:ext cx="3015172" cy="582019"/>
              <a:chOff x="5934615" y="1874578"/>
              <a:chExt cx="3015172" cy="58201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934615" y="1874578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 smtClean="0">
                    <a:latin typeface="Agency FB" panose="020B0503020202020204" pitchFamily="34" charset="0"/>
                  </a:rPr>
                  <a:t>Speed</a:t>
                </a:r>
                <a:endParaRPr lang="zh-CN" altLang="en-US" sz="32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77479" y="2056471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1" name="直接连接符 60"/>
            <p:cNvCxnSpPr>
              <a:stCxn id="8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6889801" y="2931928"/>
            <a:ext cx="4519570" cy="582019"/>
            <a:chOff x="6889801" y="2931928"/>
            <a:chExt cx="4519570" cy="582019"/>
          </a:xfrm>
        </p:grpSpPr>
        <p:grpSp>
          <p:nvGrpSpPr>
            <p:cNvPr id="59" name="组合 58"/>
            <p:cNvGrpSpPr/>
            <p:nvPr/>
          </p:nvGrpSpPr>
          <p:grpSpPr>
            <a:xfrm>
              <a:off x="8394199" y="2931928"/>
              <a:ext cx="3015172" cy="582019"/>
              <a:chOff x="8394199" y="2931928"/>
              <a:chExt cx="3015172" cy="582019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394199" y="2931928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gency FB" panose="020B0503020202020204" pitchFamily="34" charset="0"/>
                  </a:rPr>
                  <a:t>Strength</a:t>
                </a:r>
                <a:endParaRPr lang="zh-CN" altLang="en-US" sz="32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81492" y="3113821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5952170" y="4278390"/>
            <a:ext cx="4519570" cy="582019"/>
            <a:chOff x="5952170" y="4278390"/>
            <a:chExt cx="4519570" cy="582019"/>
          </a:xfrm>
        </p:grpSpPr>
        <p:grpSp>
          <p:nvGrpSpPr>
            <p:cNvPr id="57" name="组合 56"/>
            <p:cNvGrpSpPr/>
            <p:nvPr/>
          </p:nvGrpSpPr>
          <p:grpSpPr>
            <a:xfrm>
              <a:off x="5952170" y="4278390"/>
              <a:ext cx="3015172" cy="582019"/>
              <a:chOff x="5952170" y="4278390"/>
              <a:chExt cx="3015172" cy="582019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5952170" y="4278390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gency FB" panose="020B0503020202020204" pitchFamily="34" charset="0"/>
                  </a:rPr>
                  <a:t>Explosive</a:t>
                </a:r>
                <a:endParaRPr lang="zh-CN" altLang="en-US" sz="32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177479" y="4460283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8967342" y="4569398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6889801" y="5624852"/>
            <a:ext cx="4519570" cy="582019"/>
            <a:chOff x="6889801" y="5624852"/>
            <a:chExt cx="4519570" cy="582019"/>
          </a:xfrm>
        </p:grpSpPr>
        <p:grpSp>
          <p:nvGrpSpPr>
            <p:cNvPr id="58" name="组合 57"/>
            <p:cNvGrpSpPr/>
            <p:nvPr/>
          </p:nvGrpSpPr>
          <p:grpSpPr>
            <a:xfrm>
              <a:off x="8394199" y="5624852"/>
              <a:ext cx="3015172" cy="582019"/>
              <a:chOff x="8394199" y="5624852"/>
              <a:chExt cx="3015172" cy="582019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394199" y="5624852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gency FB" panose="020B0503020202020204" pitchFamily="34" charset="0"/>
                  </a:rPr>
                  <a:t>Jumper</a:t>
                </a:r>
                <a:endParaRPr lang="zh-CN" altLang="en-US" sz="32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981492" y="5806745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 flipV="1">
              <a:off x="6889801" y="5915858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等腰三角形 70"/>
          <p:cNvSpPr/>
          <p:nvPr/>
        </p:nvSpPr>
        <p:spPr>
          <a:xfrm rot="10800000">
            <a:off x="8346449" y="-41432"/>
            <a:ext cx="831951" cy="59854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048338" y="75193"/>
            <a:ext cx="2402519" cy="504000"/>
            <a:chOff x="2534869" y="293047"/>
            <a:chExt cx="2402519" cy="504000"/>
          </a:xfrm>
        </p:grpSpPr>
        <p:sp>
          <p:nvSpPr>
            <p:cNvPr id="34" name="矩形 33"/>
            <p:cNvSpPr/>
            <p:nvPr/>
          </p:nvSpPr>
          <p:spPr>
            <a:xfrm>
              <a:off x="2534869" y="312677"/>
              <a:ext cx="2216118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9063714">
              <a:off x="4836646" y="293047"/>
              <a:ext cx="100742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67166" y="79304"/>
            <a:ext cx="2383840" cy="504000"/>
            <a:chOff x="7274773" y="228527"/>
            <a:chExt cx="2383840" cy="504000"/>
          </a:xfrm>
        </p:grpSpPr>
        <p:sp>
          <p:nvSpPr>
            <p:cNvPr id="40" name="矩形 39"/>
            <p:cNvSpPr/>
            <p:nvPr/>
          </p:nvSpPr>
          <p:spPr>
            <a:xfrm>
              <a:off x="7441013" y="261749"/>
              <a:ext cx="2217600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436441">
              <a:off x="7274773" y="228527"/>
              <a:ext cx="100800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275">
        <p15:prstTrans prst="fallOver"/>
      </p:transition>
    </mc:Choice>
    <mc:Fallback xmlns="">
      <p:transition spd="slow" advTm="5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7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21044"/>
          <a:stretch>
            <a:fillRect/>
          </a:stretch>
        </p:blipFill>
        <p:spPr>
          <a:xfrm>
            <a:off x="7551761" y="-2"/>
            <a:ext cx="4640239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52" y="-2"/>
            <a:ext cx="4385095" cy="6974007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331730" y="-4"/>
            <a:ext cx="686027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97000">
                <a:schemeClr val="tx1"/>
              </a:gs>
              <a:gs pos="54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494188" y="-4"/>
            <a:ext cx="686027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/>
              </a:gs>
              <a:gs pos="54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095996" y="-2"/>
            <a:ext cx="2723882" cy="6858001"/>
          </a:xfrm>
          <a:prstGeom prst="rect">
            <a:avLst/>
          </a:prstGeom>
          <a:solidFill>
            <a:srgbClr val="D11B4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2119" y="0"/>
            <a:ext cx="272388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2373" y="1521686"/>
            <a:ext cx="7072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latin typeface="Agency FB" panose="020B0503020202020204" pitchFamily="34" charset="0"/>
              </a:rPr>
              <a:t>C</a:t>
            </a:r>
          </a:p>
          <a:p>
            <a:r>
              <a:rPr lang="en-US" altLang="zh-CN" sz="9600" dirty="0" smtClean="0">
                <a:latin typeface="Agency FB" panose="020B0503020202020204" pitchFamily="34" charset="0"/>
              </a:rPr>
              <a:t>P</a:t>
            </a:r>
          </a:p>
          <a:p>
            <a:r>
              <a:rPr lang="en-US" altLang="zh-CN" sz="9600" dirty="0" smtClean="0">
                <a:latin typeface="Agency FB" panose="020B0503020202020204" pitchFamily="34" charset="0"/>
              </a:rPr>
              <a:t>3</a:t>
            </a:r>
            <a:endParaRPr lang="zh-CN" altLang="en-US" sz="9600" dirty="0">
              <a:latin typeface="Agency FB" panose="020B0503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7970" y="453321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latin typeface="Agency FB" panose="020B0503020202020204" pitchFamily="34" charset="0"/>
              </a:rPr>
              <a:t>Chris Paul</a:t>
            </a:r>
            <a:endParaRPr lang="zh-CN" altLang="en-US" sz="4400" dirty="0">
              <a:latin typeface="Agency FB" panose="020B0503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18201" y="1141552"/>
            <a:ext cx="5555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10800000">
            <a:off x="5680024" y="-8"/>
            <a:ext cx="831951" cy="59854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688062" y="1982886"/>
            <a:ext cx="1978093" cy="487359"/>
            <a:chOff x="5934615" y="1874578"/>
            <a:chExt cx="4519570" cy="582019"/>
          </a:xfrm>
        </p:grpSpPr>
        <p:sp>
          <p:nvSpPr>
            <p:cNvPr id="60" name="矩形 59"/>
            <p:cNvSpPr/>
            <p:nvPr/>
          </p:nvSpPr>
          <p:spPr>
            <a:xfrm>
              <a:off x="5934615" y="187457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Agency FB" panose="020B0503020202020204" pitchFamily="34" charset="0"/>
                </a:rPr>
                <a:t>Pass</a:t>
              </a:r>
              <a:endParaRPr lang="zh-CN" altLang="en-US" sz="2800" dirty="0">
                <a:latin typeface="Agency FB" panose="020B0503020202020204" pitchFamily="34" charset="0"/>
              </a:endParaRPr>
            </a:p>
          </p:txBody>
        </p:sp>
        <p:cxnSp>
          <p:nvCxnSpPr>
            <p:cNvPr id="52" name="直接连接符 51"/>
            <p:cNvCxnSpPr>
              <a:stCxn id="60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6575959" y="3227475"/>
            <a:ext cx="1980000" cy="486000"/>
            <a:chOff x="6889801" y="2931928"/>
            <a:chExt cx="4519570" cy="582019"/>
          </a:xfrm>
        </p:grpSpPr>
        <p:sp>
          <p:nvSpPr>
            <p:cNvPr id="74" name="矩形 73"/>
            <p:cNvSpPr/>
            <p:nvPr/>
          </p:nvSpPr>
          <p:spPr>
            <a:xfrm>
              <a:off x="8394199" y="293192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Agency FB" panose="020B0503020202020204" pitchFamily="34" charset="0"/>
                </a:rPr>
                <a:t>Control</a:t>
              </a:r>
              <a:endParaRPr lang="zh-CN" altLang="en-US" sz="3200" dirty="0">
                <a:latin typeface="Agency FB" panose="020B0503020202020204" pitchFamily="34" charset="0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3679933" y="4420441"/>
            <a:ext cx="1978093" cy="487359"/>
            <a:chOff x="5934615" y="1874578"/>
            <a:chExt cx="4519570" cy="582019"/>
          </a:xfrm>
        </p:grpSpPr>
        <p:sp>
          <p:nvSpPr>
            <p:cNvPr id="77" name="矩形 76"/>
            <p:cNvSpPr/>
            <p:nvPr/>
          </p:nvSpPr>
          <p:spPr>
            <a:xfrm>
              <a:off x="5934615" y="187457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Agency FB" panose="020B0503020202020204" pitchFamily="34" charset="0"/>
                </a:rPr>
                <a:t>Crossover</a:t>
              </a:r>
              <a:endParaRPr lang="zh-CN" altLang="en-US" sz="2400" dirty="0">
                <a:latin typeface="Agency FB" panose="020B0503020202020204" pitchFamily="34" charset="0"/>
              </a:endParaRPr>
            </a:p>
          </p:txBody>
        </p:sp>
        <p:cxnSp>
          <p:nvCxnSpPr>
            <p:cNvPr id="78" name="直接连接符 77"/>
            <p:cNvCxnSpPr>
              <a:stCxn id="77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6575959" y="5560001"/>
            <a:ext cx="1980000" cy="486000"/>
            <a:chOff x="6889801" y="2931928"/>
            <a:chExt cx="4519570" cy="582019"/>
          </a:xfrm>
        </p:grpSpPr>
        <p:sp>
          <p:nvSpPr>
            <p:cNvPr id="80" name="矩形 79"/>
            <p:cNvSpPr/>
            <p:nvPr/>
          </p:nvSpPr>
          <p:spPr>
            <a:xfrm>
              <a:off x="8394199" y="293192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Agency FB" panose="020B0503020202020204" pitchFamily="34" charset="0"/>
                </a:rPr>
                <a:t>Shot</a:t>
              </a:r>
              <a:endParaRPr lang="zh-CN" altLang="en-US" sz="3200" dirty="0">
                <a:latin typeface="Agency FB" panose="020B0503020202020204" pitchFamily="34" charset="0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385767" y="77427"/>
            <a:ext cx="2402519" cy="504000"/>
            <a:chOff x="2534869" y="293047"/>
            <a:chExt cx="2402519" cy="504000"/>
          </a:xfrm>
        </p:grpSpPr>
        <p:sp>
          <p:nvSpPr>
            <p:cNvPr id="25" name="矩形 24"/>
            <p:cNvSpPr/>
            <p:nvPr/>
          </p:nvSpPr>
          <p:spPr>
            <a:xfrm>
              <a:off x="2534869" y="312677"/>
              <a:ext cx="2216118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9063714">
              <a:off x="4836646" y="293047"/>
              <a:ext cx="100742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04595" y="81538"/>
            <a:ext cx="2383840" cy="504000"/>
            <a:chOff x="7274773" y="228527"/>
            <a:chExt cx="2383840" cy="504000"/>
          </a:xfrm>
        </p:grpSpPr>
        <p:sp>
          <p:nvSpPr>
            <p:cNvPr id="28" name="矩形 27"/>
            <p:cNvSpPr/>
            <p:nvPr/>
          </p:nvSpPr>
          <p:spPr>
            <a:xfrm>
              <a:off x="7441013" y="261749"/>
              <a:ext cx="2217600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2436441">
              <a:off x="7274773" y="228527"/>
              <a:ext cx="100800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80"/>
    </mc:Choice>
    <mc:Fallback xmlns="">
      <p:transition advTm="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 animBg="1"/>
      <p:bldP spid="33" grpId="0" animBg="1"/>
      <p:bldP spid="6" grpId="0" animBg="1"/>
      <p:bldP spid="36" grpId="0"/>
      <p:bldP spid="37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52451" y="-429001"/>
            <a:ext cx="12427527" cy="8256808"/>
            <a:chOff x="5070764" y="749862"/>
            <a:chExt cx="7121236" cy="51439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75000"/>
            <a:stretch>
              <a:fillRect/>
            </a:stretch>
          </p:blipFill>
          <p:spPr>
            <a:xfrm>
              <a:off x="5070764" y="749862"/>
              <a:ext cx="7121236" cy="171464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rcRect t="25000" b="50000"/>
            <a:stretch>
              <a:fillRect/>
            </a:stretch>
          </p:blipFill>
          <p:spPr>
            <a:xfrm>
              <a:off x="5070764" y="2464511"/>
              <a:ext cx="7121236" cy="171464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50000" b="25000"/>
            <a:stretch>
              <a:fillRect/>
            </a:stretch>
          </p:blipFill>
          <p:spPr>
            <a:xfrm>
              <a:off x="5070764" y="4179160"/>
              <a:ext cx="7121236" cy="171464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9" name="矩形 18"/>
          <p:cNvSpPr/>
          <p:nvPr/>
        </p:nvSpPr>
        <p:spPr>
          <a:xfrm>
            <a:off x="-1" y="0"/>
            <a:ext cx="12309763" cy="7239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93638" y="853863"/>
            <a:ext cx="3204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</a:rPr>
              <a:t>Carmelo Anthony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18206" y="1577585"/>
            <a:ext cx="5555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516085" y="2929961"/>
            <a:ext cx="1440000" cy="1440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gency FB" panose="020B0503020202020204" pitchFamily="34" charset="0"/>
              </a:rPr>
              <a:t>1 on 1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800842" y="3192761"/>
            <a:ext cx="914400" cy="914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Shot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998000" y="2521500"/>
            <a:ext cx="2196000" cy="2196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Agency FB" panose="020B0503020202020204" pitchFamily="34" charset="0"/>
              </a:rPr>
              <a:t>A</a:t>
            </a:r>
            <a:r>
              <a:rPr lang="en-US" altLang="zh-CN" sz="3600" dirty="0" smtClean="0">
                <a:latin typeface="Agency FB" panose="020B0503020202020204" pitchFamily="34" charset="0"/>
              </a:rPr>
              <a:t>ll-round</a:t>
            </a:r>
            <a:endParaRPr lang="zh-CN" altLang="en-US" sz="3600" dirty="0">
              <a:latin typeface="Agency FB" panose="020B0503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229600" y="2929961"/>
            <a:ext cx="1440000" cy="1440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Agency FB" panose="020B0503020202020204" pitchFamily="34" charset="0"/>
              </a:rPr>
              <a:t>Slam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705200" y="3192761"/>
            <a:ext cx="914400" cy="914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Shot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sp>
        <p:nvSpPr>
          <p:cNvPr id="66" name="等腰三角形 65"/>
          <p:cNvSpPr/>
          <p:nvPr/>
        </p:nvSpPr>
        <p:spPr>
          <a:xfrm rot="10800000">
            <a:off x="5680024" y="-37947"/>
            <a:ext cx="831951" cy="5985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34" y="5956999"/>
            <a:ext cx="1121132" cy="840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5"/>
    </mc:Choice>
    <mc:Fallback xmlns="">
      <p:transition spd="slow" advTm="5385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1" grpId="0" animBg="1"/>
          <p:bldP spid="60" grpId="0" animBg="1"/>
          <p:bldP spid="61" grpId="0" animBg="1"/>
          <p:bldP spid="62" grpId="0" animBg="1"/>
          <p:bldP spid="64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21" grpId="0" animBg="1"/>
          <p:bldP spid="60" grpId="0" animBg="1"/>
          <p:bldP spid="61" grpId="0" animBg="1"/>
          <p:bldP spid="62" grpId="0" animBg="1"/>
          <p:bldP spid="64" grpId="0" animBg="1"/>
          <p:bldP spid="65" grpId="0" animBg="1"/>
          <p:bldP spid="6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75"/>
            <a:ext cx="12191999" cy="69590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3656" y="2908161"/>
            <a:ext cx="11364686" cy="4287201"/>
          </a:xfrm>
          <a:prstGeom prst="rect">
            <a:avLst/>
          </a:prstGeom>
          <a:solidFill>
            <a:srgbClr val="C00000">
              <a:alpha val="6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843213"/>
            <a:ext cx="12192000" cy="6494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8" r="156" b="26732"/>
          <a:stretch>
            <a:fillRect/>
          </a:stretch>
        </p:blipFill>
        <p:spPr>
          <a:xfrm>
            <a:off x="0" y="-5075"/>
            <a:ext cx="12191999" cy="2886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4275529" y="2292252"/>
            <a:ext cx="3640931" cy="1285876"/>
            <a:chOff x="4417219" y="2200275"/>
            <a:chExt cx="3640931" cy="1285876"/>
          </a:xfrm>
        </p:grpSpPr>
        <p:sp>
          <p:nvSpPr>
            <p:cNvPr id="5" name="矩形 4"/>
            <p:cNvSpPr/>
            <p:nvPr/>
          </p:nvSpPr>
          <p:spPr>
            <a:xfrm>
              <a:off x="4417219" y="2200275"/>
              <a:ext cx="3640931" cy="12858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50046" y="2441645"/>
              <a:ext cx="34893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8" y="5782418"/>
            <a:ext cx="1562099" cy="11715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61709" y="3704093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BRAND CULTURE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12162" y="4560693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PRODUCTS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01413" y="536641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STARS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270394" y="4349924"/>
            <a:ext cx="16690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41779" y="5278540"/>
            <a:ext cx="12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">
        <p14:ferris dir="l"/>
      </p:transition>
    </mc:Choice>
    <mc:Fallback xmlns="">
      <p:transition spd="slow" advTm="5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0" y="-1"/>
            <a:ext cx="482203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89" y="1704294"/>
            <a:ext cx="5985743" cy="344941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alpha val="50000"/>
                </a:schemeClr>
              </a:gs>
              <a:gs pos="57000">
                <a:schemeClr val="tx1"/>
              </a:gs>
              <a:gs pos="46000">
                <a:schemeClr val="tx1">
                  <a:alpha val="90000"/>
                </a:schemeClr>
              </a:gs>
              <a:gs pos="9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78214" y="174705"/>
            <a:ext cx="425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ALL OVER THE WORLD</a:t>
            </a:r>
          </a:p>
        </p:txBody>
      </p:sp>
      <p:sp>
        <p:nvSpPr>
          <p:cNvPr id="28" name="矩形 27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46" y="6372000"/>
            <a:ext cx="324000" cy="32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73" y="5574547"/>
            <a:ext cx="324000" cy="324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39" y="3323801"/>
            <a:ext cx="1121132" cy="84084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734473" y="5780781"/>
            <a:ext cx="46487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"/>
    </mc:Choice>
    <mc:Fallback xmlns="">
      <p:transition spd="slow" advTm="4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" name="图片 3808"/>
          <p:cNvPicPr>
            <a:picLocks noChangeAspect="1"/>
          </p:cNvPicPr>
          <p:nvPr/>
        </p:nvPicPr>
        <p:blipFill>
          <a:blip r:embed="rId311" cstate="print">
            <a:extLst>
              <a:ext uri="{BEBA8EAE-BF5A-486C-A8C5-ECC9F3942E4B}">
                <a14:imgProps xmlns:a14="http://schemas.microsoft.com/office/drawing/2010/main">
                  <a14:imgLayer r:embed="rId3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510"/>
            <a:ext cx="12192000" cy="689636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</p:pic>
      <p:sp>
        <p:nvSpPr>
          <p:cNvPr id="3501" name="PA_任意多边形 3500"/>
          <p:cNvSpPr/>
          <p:nvPr>
            <p:custDataLst>
              <p:tags r:id="rId1"/>
            </p:custDataLst>
          </p:nvPr>
        </p:nvSpPr>
        <p:spPr>
          <a:xfrm>
            <a:off x="1343560" y="-793110"/>
            <a:ext cx="1950119" cy="401219"/>
          </a:xfrm>
          <a:custGeom>
            <a:avLst/>
            <a:gdLst/>
            <a:ahLst/>
            <a:cxnLst/>
            <a:rect l="0" t="0" r="0" b="0"/>
            <a:pathLst>
              <a:path w="1950119" h="401219">
                <a:moveTo>
                  <a:pt x="0" y="0"/>
                </a:moveTo>
                <a:lnTo>
                  <a:pt x="1950118" y="40121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2" name="PA_任意多边形 3501"/>
          <p:cNvSpPr/>
          <p:nvPr>
            <p:custDataLst>
              <p:tags r:id="rId2"/>
            </p:custDataLst>
          </p:nvPr>
        </p:nvSpPr>
        <p:spPr>
          <a:xfrm>
            <a:off x="3293678" y="-513187"/>
            <a:ext cx="1586227" cy="121296"/>
          </a:xfrm>
          <a:custGeom>
            <a:avLst/>
            <a:gdLst/>
            <a:ahLst/>
            <a:cxnLst/>
            <a:rect l="0" t="0" r="0" b="0"/>
            <a:pathLst>
              <a:path w="1586227" h="121296">
                <a:moveTo>
                  <a:pt x="0" y="121295"/>
                </a:moveTo>
                <a:lnTo>
                  <a:pt x="15862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3" name="PA_任意多边形 3502"/>
          <p:cNvSpPr/>
          <p:nvPr>
            <p:custDataLst>
              <p:tags r:id="rId3"/>
            </p:custDataLst>
          </p:nvPr>
        </p:nvSpPr>
        <p:spPr>
          <a:xfrm>
            <a:off x="1343560" y="-793110"/>
            <a:ext cx="3536345" cy="279924"/>
          </a:xfrm>
          <a:custGeom>
            <a:avLst/>
            <a:gdLst/>
            <a:ahLst/>
            <a:cxnLst/>
            <a:rect l="0" t="0" r="0" b="0"/>
            <a:pathLst>
              <a:path w="3536345" h="279924">
                <a:moveTo>
                  <a:pt x="0" y="0"/>
                </a:moveTo>
                <a:lnTo>
                  <a:pt x="3536344" y="27992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4" name="PA_任意多边形 3503"/>
          <p:cNvSpPr/>
          <p:nvPr>
            <p:custDataLst>
              <p:tags r:id="rId4"/>
            </p:custDataLst>
          </p:nvPr>
        </p:nvSpPr>
        <p:spPr>
          <a:xfrm>
            <a:off x="4879904" y="-513187"/>
            <a:ext cx="1222305" cy="93306"/>
          </a:xfrm>
          <a:custGeom>
            <a:avLst/>
            <a:gdLst/>
            <a:ahLst/>
            <a:cxnLst/>
            <a:rect l="0" t="0" r="0" b="0"/>
            <a:pathLst>
              <a:path w="1222305" h="93306">
                <a:moveTo>
                  <a:pt x="0" y="0"/>
                </a:moveTo>
                <a:lnTo>
                  <a:pt x="1222304" y="9330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5" name="PA_任意多边形 3504"/>
          <p:cNvSpPr/>
          <p:nvPr>
            <p:custDataLst>
              <p:tags r:id="rId5"/>
            </p:custDataLst>
          </p:nvPr>
        </p:nvSpPr>
        <p:spPr>
          <a:xfrm>
            <a:off x="6102208" y="-513187"/>
            <a:ext cx="3237732" cy="93306"/>
          </a:xfrm>
          <a:custGeom>
            <a:avLst/>
            <a:gdLst/>
            <a:ahLst/>
            <a:cxnLst/>
            <a:rect l="0" t="0" r="0" b="0"/>
            <a:pathLst>
              <a:path w="3237732" h="93306">
                <a:moveTo>
                  <a:pt x="0" y="93305"/>
                </a:moveTo>
                <a:lnTo>
                  <a:pt x="323773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6" name="PA_任意多边形 3505"/>
          <p:cNvSpPr/>
          <p:nvPr>
            <p:custDataLst>
              <p:tags r:id="rId6"/>
            </p:custDataLst>
          </p:nvPr>
        </p:nvSpPr>
        <p:spPr>
          <a:xfrm>
            <a:off x="4879904" y="-513187"/>
            <a:ext cx="4460036" cy="1"/>
          </a:xfrm>
          <a:custGeom>
            <a:avLst/>
            <a:gdLst/>
            <a:ahLst/>
            <a:cxnLst/>
            <a:rect l="0" t="0" r="0" b="0"/>
            <a:pathLst>
              <a:path w="4460036" h="1">
                <a:moveTo>
                  <a:pt x="0" y="0"/>
                </a:moveTo>
                <a:lnTo>
                  <a:pt x="446003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7" name="PA_任意多边形 3506"/>
          <p:cNvSpPr/>
          <p:nvPr>
            <p:custDataLst>
              <p:tags r:id="rId7"/>
            </p:custDataLst>
          </p:nvPr>
        </p:nvSpPr>
        <p:spPr>
          <a:xfrm>
            <a:off x="6102208" y="-419882"/>
            <a:ext cx="1082346" cy="130633"/>
          </a:xfrm>
          <a:custGeom>
            <a:avLst/>
            <a:gdLst/>
            <a:ahLst/>
            <a:cxnLst/>
            <a:rect l="0" t="0" r="0" b="0"/>
            <a:pathLst>
              <a:path w="1082346" h="130633">
                <a:moveTo>
                  <a:pt x="0" y="0"/>
                </a:moveTo>
                <a:lnTo>
                  <a:pt x="1082345" y="13063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8" name="PA_任意多边形 3507"/>
          <p:cNvSpPr/>
          <p:nvPr>
            <p:custDataLst>
              <p:tags r:id="rId8"/>
            </p:custDataLst>
          </p:nvPr>
        </p:nvSpPr>
        <p:spPr>
          <a:xfrm>
            <a:off x="7184553" y="-513187"/>
            <a:ext cx="2155387" cy="223938"/>
          </a:xfrm>
          <a:custGeom>
            <a:avLst/>
            <a:gdLst/>
            <a:ahLst/>
            <a:cxnLst/>
            <a:rect l="0" t="0" r="0" b="0"/>
            <a:pathLst>
              <a:path w="2155387" h="223938">
                <a:moveTo>
                  <a:pt x="0" y="223937"/>
                </a:moveTo>
                <a:lnTo>
                  <a:pt x="215538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9" name="PA_任意多边形 3508"/>
          <p:cNvSpPr/>
          <p:nvPr>
            <p:custDataLst>
              <p:tags r:id="rId9"/>
            </p:custDataLst>
          </p:nvPr>
        </p:nvSpPr>
        <p:spPr>
          <a:xfrm>
            <a:off x="7184553" y="-289250"/>
            <a:ext cx="1362274" cy="93308"/>
          </a:xfrm>
          <a:custGeom>
            <a:avLst/>
            <a:gdLst/>
            <a:ahLst/>
            <a:cxnLst/>
            <a:rect l="0" t="0" r="0" b="0"/>
            <a:pathLst>
              <a:path w="1362274" h="93308">
                <a:moveTo>
                  <a:pt x="0" y="0"/>
                </a:moveTo>
                <a:lnTo>
                  <a:pt x="1362273" y="9330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0" name="PA_任意多边形 3509"/>
          <p:cNvSpPr/>
          <p:nvPr>
            <p:custDataLst>
              <p:tags r:id="rId10"/>
            </p:custDataLst>
          </p:nvPr>
        </p:nvSpPr>
        <p:spPr>
          <a:xfrm>
            <a:off x="8546826" y="-513187"/>
            <a:ext cx="793114" cy="317245"/>
          </a:xfrm>
          <a:custGeom>
            <a:avLst/>
            <a:gdLst/>
            <a:ahLst/>
            <a:cxnLst/>
            <a:rect l="0" t="0" r="0" b="0"/>
            <a:pathLst>
              <a:path w="793114" h="317245">
                <a:moveTo>
                  <a:pt x="0" y="317244"/>
                </a:moveTo>
                <a:lnTo>
                  <a:pt x="7931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1" name="PA_任意多边形 3510"/>
          <p:cNvSpPr/>
          <p:nvPr>
            <p:custDataLst>
              <p:tags r:id="rId11"/>
            </p:custDataLst>
          </p:nvPr>
        </p:nvSpPr>
        <p:spPr>
          <a:xfrm>
            <a:off x="6102208" y="-419882"/>
            <a:ext cx="1082346" cy="130633"/>
          </a:xfrm>
          <a:custGeom>
            <a:avLst/>
            <a:gdLst/>
            <a:ahLst/>
            <a:cxnLst/>
            <a:rect l="0" t="0" r="0" b="0"/>
            <a:pathLst>
              <a:path w="1082346" h="130633">
                <a:moveTo>
                  <a:pt x="1082345" y="13063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2" name="PA_任意多边形 3511"/>
          <p:cNvSpPr/>
          <p:nvPr>
            <p:custDataLst>
              <p:tags r:id="rId12"/>
            </p:custDataLst>
          </p:nvPr>
        </p:nvSpPr>
        <p:spPr>
          <a:xfrm>
            <a:off x="6102208" y="-419882"/>
            <a:ext cx="401235" cy="1184992"/>
          </a:xfrm>
          <a:custGeom>
            <a:avLst/>
            <a:gdLst/>
            <a:ahLst/>
            <a:cxnLst/>
            <a:rect l="0" t="0" r="0" b="0"/>
            <a:pathLst>
              <a:path w="401235" h="1184992">
                <a:moveTo>
                  <a:pt x="0" y="0"/>
                </a:moveTo>
                <a:lnTo>
                  <a:pt x="401234" y="1184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3" name="PA_任意多边形 3512"/>
          <p:cNvSpPr/>
          <p:nvPr>
            <p:custDataLst>
              <p:tags r:id="rId13"/>
            </p:custDataLst>
          </p:nvPr>
        </p:nvSpPr>
        <p:spPr>
          <a:xfrm>
            <a:off x="6503442" y="-289250"/>
            <a:ext cx="681112" cy="1054360"/>
          </a:xfrm>
          <a:custGeom>
            <a:avLst/>
            <a:gdLst/>
            <a:ahLst/>
            <a:cxnLst/>
            <a:rect l="0" t="0" r="0" b="0"/>
            <a:pathLst>
              <a:path w="681112" h="1054360">
                <a:moveTo>
                  <a:pt x="681111" y="0"/>
                </a:moveTo>
                <a:lnTo>
                  <a:pt x="0" y="10543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4" name="PA_任意多边形 3513"/>
          <p:cNvSpPr/>
          <p:nvPr>
            <p:custDataLst>
              <p:tags r:id="rId14"/>
            </p:custDataLst>
          </p:nvPr>
        </p:nvSpPr>
        <p:spPr>
          <a:xfrm>
            <a:off x="13034862" y="653142"/>
            <a:ext cx="139960" cy="2174037"/>
          </a:xfrm>
          <a:custGeom>
            <a:avLst/>
            <a:gdLst/>
            <a:ahLst/>
            <a:cxnLst/>
            <a:rect l="0" t="0" r="0" b="0"/>
            <a:pathLst>
              <a:path w="139960" h="2174037">
                <a:moveTo>
                  <a:pt x="139959" y="217403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5" name="PA_任意多边形 3514"/>
          <p:cNvSpPr/>
          <p:nvPr>
            <p:custDataLst>
              <p:tags r:id="rId15"/>
            </p:custDataLst>
          </p:nvPr>
        </p:nvSpPr>
        <p:spPr>
          <a:xfrm>
            <a:off x="12848241" y="653142"/>
            <a:ext cx="186622" cy="1073024"/>
          </a:xfrm>
          <a:custGeom>
            <a:avLst/>
            <a:gdLst/>
            <a:ahLst/>
            <a:cxnLst/>
            <a:rect l="0" t="0" r="0" b="0"/>
            <a:pathLst>
              <a:path w="186622" h="1073024">
                <a:moveTo>
                  <a:pt x="186621" y="0"/>
                </a:moveTo>
                <a:lnTo>
                  <a:pt x="0" y="107302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6" name="PA_任意多边形 3515"/>
          <p:cNvSpPr/>
          <p:nvPr>
            <p:custDataLst>
              <p:tags r:id="rId16"/>
            </p:custDataLst>
          </p:nvPr>
        </p:nvSpPr>
        <p:spPr>
          <a:xfrm>
            <a:off x="12848241" y="1726165"/>
            <a:ext cx="326581" cy="1101014"/>
          </a:xfrm>
          <a:custGeom>
            <a:avLst/>
            <a:gdLst/>
            <a:ahLst/>
            <a:cxnLst/>
            <a:rect l="0" t="0" r="0" b="0"/>
            <a:pathLst>
              <a:path w="326581" h="1101014">
                <a:moveTo>
                  <a:pt x="326580" y="110101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7" name="PA_任意多边形 3516"/>
          <p:cNvSpPr/>
          <p:nvPr>
            <p:custDataLst>
              <p:tags r:id="rId17"/>
            </p:custDataLst>
          </p:nvPr>
        </p:nvSpPr>
        <p:spPr>
          <a:xfrm>
            <a:off x="1343560" y="-793110"/>
            <a:ext cx="1950119" cy="401219"/>
          </a:xfrm>
          <a:custGeom>
            <a:avLst/>
            <a:gdLst/>
            <a:ahLst/>
            <a:cxnLst/>
            <a:rect l="0" t="0" r="0" b="0"/>
            <a:pathLst>
              <a:path w="1950119" h="401219">
                <a:moveTo>
                  <a:pt x="1950118" y="40121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8" name="PA_任意多边形 3517"/>
          <p:cNvSpPr/>
          <p:nvPr>
            <p:custDataLst>
              <p:tags r:id="rId18"/>
            </p:custDataLst>
          </p:nvPr>
        </p:nvSpPr>
        <p:spPr>
          <a:xfrm>
            <a:off x="1343560" y="-793110"/>
            <a:ext cx="933122" cy="1735541"/>
          </a:xfrm>
          <a:custGeom>
            <a:avLst/>
            <a:gdLst/>
            <a:ahLst/>
            <a:cxnLst/>
            <a:rect l="0" t="0" r="0" b="0"/>
            <a:pathLst>
              <a:path w="933122" h="1735541">
                <a:moveTo>
                  <a:pt x="0" y="0"/>
                </a:moveTo>
                <a:lnTo>
                  <a:pt x="933121" y="173554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9" name="PA_任意多边形 3518"/>
          <p:cNvSpPr/>
          <p:nvPr>
            <p:custDataLst>
              <p:tags r:id="rId19"/>
            </p:custDataLst>
          </p:nvPr>
        </p:nvSpPr>
        <p:spPr>
          <a:xfrm>
            <a:off x="2276681" y="-391892"/>
            <a:ext cx="1016998" cy="1334323"/>
          </a:xfrm>
          <a:custGeom>
            <a:avLst/>
            <a:gdLst/>
            <a:ahLst/>
            <a:cxnLst/>
            <a:rect l="0" t="0" r="0" b="0"/>
            <a:pathLst>
              <a:path w="1016998" h="1334323">
                <a:moveTo>
                  <a:pt x="1016997" y="0"/>
                </a:moveTo>
                <a:lnTo>
                  <a:pt x="0" y="13343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0" name="PA_任意多边形 3519"/>
          <p:cNvSpPr/>
          <p:nvPr>
            <p:custDataLst>
              <p:tags r:id="rId20"/>
            </p:custDataLst>
          </p:nvPr>
        </p:nvSpPr>
        <p:spPr>
          <a:xfrm>
            <a:off x="7184553" y="-289250"/>
            <a:ext cx="1362274" cy="93308"/>
          </a:xfrm>
          <a:custGeom>
            <a:avLst/>
            <a:gdLst/>
            <a:ahLst/>
            <a:cxnLst/>
            <a:rect l="0" t="0" r="0" b="0"/>
            <a:pathLst>
              <a:path w="1362274" h="93308">
                <a:moveTo>
                  <a:pt x="1362273" y="9330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1" name="PA_任意多边形 3520"/>
          <p:cNvSpPr/>
          <p:nvPr>
            <p:custDataLst>
              <p:tags r:id="rId21"/>
            </p:custDataLst>
          </p:nvPr>
        </p:nvSpPr>
        <p:spPr>
          <a:xfrm>
            <a:off x="7184553" y="-289250"/>
            <a:ext cx="1091703" cy="1026369"/>
          </a:xfrm>
          <a:custGeom>
            <a:avLst/>
            <a:gdLst/>
            <a:ahLst/>
            <a:cxnLst/>
            <a:rect l="0" t="0" r="0" b="0"/>
            <a:pathLst>
              <a:path w="1091703" h="1026369">
                <a:moveTo>
                  <a:pt x="0" y="0"/>
                </a:moveTo>
                <a:lnTo>
                  <a:pt x="1091702" y="102636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2" name="PA_任意多边形 3521"/>
          <p:cNvSpPr/>
          <p:nvPr>
            <p:custDataLst>
              <p:tags r:id="rId22"/>
            </p:custDataLst>
          </p:nvPr>
        </p:nvSpPr>
        <p:spPr>
          <a:xfrm>
            <a:off x="8276255" y="-195943"/>
            <a:ext cx="270572" cy="933062"/>
          </a:xfrm>
          <a:custGeom>
            <a:avLst/>
            <a:gdLst/>
            <a:ahLst/>
            <a:cxnLst/>
            <a:rect l="0" t="0" r="0" b="0"/>
            <a:pathLst>
              <a:path w="270572" h="933062">
                <a:moveTo>
                  <a:pt x="270571" y="0"/>
                </a:moveTo>
                <a:lnTo>
                  <a:pt x="0" y="93306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3" name="PA_任意多边形 3522"/>
          <p:cNvSpPr/>
          <p:nvPr>
            <p:custDataLst>
              <p:tags r:id="rId23"/>
            </p:custDataLst>
          </p:nvPr>
        </p:nvSpPr>
        <p:spPr>
          <a:xfrm>
            <a:off x="6503442" y="737118"/>
            <a:ext cx="1772814" cy="27992"/>
          </a:xfrm>
          <a:custGeom>
            <a:avLst/>
            <a:gdLst/>
            <a:ahLst/>
            <a:cxnLst/>
            <a:rect l="0" t="0" r="0" b="0"/>
            <a:pathLst>
              <a:path w="1772814" h="27992">
                <a:moveTo>
                  <a:pt x="0" y="27991"/>
                </a:moveTo>
                <a:lnTo>
                  <a:pt x="17728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4" name="PA_任意多边形 3523"/>
          <p:cNvSpPr/>
          <p:nvPr>
            <p:custDataLst>
              <p:tags r:id="rId24"/>
            </p:custDataLst>
          </p:nvPr>
        </p:nvSpPr>
        <p:spPr>
          <a:xfrm>
            <a:off x="9339939" y="-513187"/>
            <a:ext cx="1548882" cy="74648"/>
          </a:xfrm>
          <a:custGeom>
            <a:avLst/>
            <a:gdLst/>
            <a:ahLst/>
            <a:cxnLst/>
            <a:rect l="0" t="0" r="0" b="0"/>
            <a:pathLst>
              <a:path w="1548882" h="74648">
                <a:moveTo>
                  <a:pt x="1548881" y="7464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5" name="PA_任意多边形 3524"/>
          <p:cNvSpPr/>
          <p:nvPr>
            <p:custDataLst>
              <p:tags r:id="rId25"/>
            </p:custDataLst>
          </p:nvPr>
        </p:nvSpPr>
        <p:spPr>
          <a:xfrm>
            <a:off x="9339939" y="-513187"/>
            <a:ext cx="699786" cy="1474260"/>
          </a:xfrm>
          <a:custGeom>
            <a:avLst/>
            <a:gdLst/>
            <a:ahLst/>
            <a:cxnLst/>
            <a:rect l="0" t="0" r="0" b="0"/>
            <a:pathLst>
              <a:path w="699786" h="1474260">
                <a:moveTo>
                  <a:pt x="0" y="0"/>
                </a:moveTo>
                <a:lnTo>
                  <a:pt x="699785" y="14742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6" name="PA_任意多边形 3525"/>
          <p:cNvSpPr/>
          <p:nvPr>
            <p:custDataLst>
              <p:tags r:id="rId26"/>
            </p:custDataLst>
          </p:nvPr>
        </p:nvSpPr>
        <p:spPr>
          <a:xfrm>
            <a:off x="10039724" y="-438540"/>
            <a:ext cx="849097" cy="1399613"/>
          </a:xfrm>
          <a:custGeom>
            <a:avLst/>
            <a:gdLst/>
            <a:ahLst/>
            <a:cxnLst/>
            <a:rect l="0" t="0" r="0" b="0"/>
            <a:pathLst>
              <a:path w="849097" h="1399613">
                <a:moveTo>
                  <a:pt x="849096" y="0"/>
                </a:moveTo>
                <a:lnTo>
                  <a:pt x="0" y="139961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7" name="PA_任意多边形 3526"/>
          <p:cNvSpPr/>
          <p:nvPr>
            <p:custDataLst>
              <p:tags r:id="rId27"/>
            </p:custDataLst>
          </p:nvPr>
        </p:nvSpPr>
        <p:spPr>
          <a:xfrm>
            <a:off x="8546826" y="-513187"/>
            <a:ext cx="793114" cy="317245"/>
          </a:xfrm>
          <a:custGeom>
            <a:avLst/>
            <a:gdLst/>
            <a:ahLst/>
            <a:cxnLst/>
            <a:rect l="0" t="0" r="0" b="0"/>
            <a:pathLst>
              <a:path w="793114" h="317245">
                <a:moveTo>
                  <a:pt x="793113" y="0"/>
                </a:moveTo>
                <a:lnTo>
                  <a:pt x="0" y="3172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8" name="PA_任意多边形 3527"/>
          <p:cNvSpPr/>
          <p:nvPr>
            <p:custDataLst>
              <p:tags r:id="rId28"/>
            </p:custDataLst>
          </p:nvPr>
        </p:nvSpPr>
        <p:spPr>
          <a:xfrm>
            <a:off x="8546826" y="-195943"/>
            <a:ext cx="1492899" cy="1157016"/>
          </a:xfrm>
          <a:custGeom>
            <a:avLst/>
            <a:gdLst/>
            <a:ahLst/>
            <a:cxnLst/>
            <a:rect l="0" t="0" r="0" b="0"/>
            <a:pathLst>
              <a:path w="1492899" h="1157016">
                <a:moveTo>
                  <a:pt x="0" y="0"/>
                </a:moveTo>
                <a:lnTo>
                  <a:pt x="1492898" y="115701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9" name="PA_任意多边形 3528"/>
          <p:cNvSpPr/>
          <p:nvPr>
            <p:custDataLst>
              <p:tags r:id="rId29"/>
            </p:custDataLst>
          </p:nvPr>
        </p:nvSpPr>
        <p:spPr>
          <a:xfrm>
            <a:off x="8276255" y="737118"/>
            <a:ext cx="1763470" cy="223955"/>
          </a:xfrm>
          <a:custGeom>
            <a:avLst/>
            <a:gdLst/>
            <a:ahLst/>
            <a:cxnLst/>
            <a:rect l="0" t="0" r="0" b="0"/>
            <a:pathLst>
              <a:path w="1763470" h="223955">
                <a:moveTo>
                  <a:pt x="0" y="0"/>
                </a:moveTo>
                <a:lnTo>
                  <a:pt x="1763469" y="2239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0" name="PA_任意多边形 3529"/>
          <p:cNvSpPr/>
          <p:nvPr>
            <p:custDataLst>
              <p:tags r:id="rId30"/>
            </p:custDataLst>
          </p:nvPr>
        </p:nvSpPr>
        <p:spPr>
          <a:xfrm>
            <a:off x="8276255" y="737118"/>
            <a:ext cx="1623511" cy="1390263"/>
          </a:xfrm>
          <a:custGeom>
            <a:avLst/>
            <a:gdLst/>
            <a:ahLst/>
            <a:cxnLst/>
            <a:rect l="0" t="0" r="0" b="0"/>
            <a:pathLst>
              <a:path w="1623511" h="1390263">
                <a:moveTo>
                  <a:pt x="0" y="0"/>
                </a:moveTo>
                <a:lnTo>
                  <a:pt x="1623510" y="139026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1" name="PA_任意多边形 3530"/>
          <p:cNvSpPr/>
          <p:nvPr>
            <p:custDataLst>
              <p:tags r:id="rId31"/>
            </p:custDataLst>
          </p:nvPr>
        </p:nvSpPr>
        <p:spPr>
          <a:xfrm>
            <a:off x="9899765" y="961072"/>
            <a:ext cx="139960" cy="1166309"/>
          </a:xfrm>
          <a:custGeom>
            <a:avLst/>
            <a:gdLst/>
            <a:ahLst/>
            <a:cxnLst/>
            <a:rect l="0" t="0" r="0" b="0"/>
            <a:pathLst>
              <a:path w="139960" h="1166309">
                <a:moveTo>
                  <a:pt x="0" y="1166308"/>
                </a:moveTo>
                <a:lnTo>
                  <a:pt x="13995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2" name="PA_任意多边形 3531"/>
          <p:cNvSpPr/>
          <p:nvPr>
            <p:custDataLst>
              <p:tags r:id="rId32"/>
            </p:custDataLst>
          </p:nvPr>
        </p:nvSpPr>
        <p:spPr>
          <a:xfrm>
            <a:off x="13174821" y="2827178"/>
            <a:ext cx="139960" cy="1129010"/>
          </a:xfrm>
          <a:custGeom>
            <a:avLst/>
            <a:gdLst/>
            <a:ahLst/>
            <a:cxnLst/>
            <a:rect l="0" t="0" r="0" b="0"/>
            <a:pathLst>
              <a:path w="139960" h="1129010">
                <a:moveTo>
                  <a:pt x="139959" y="11290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3" name="PA_任意多边形 3532"/>
          <p:cNvSpPr/>
          <p:nvPr>
            <p:custDataLst>
              <p:tags r:id="rId33"/>
            </p:custDataLst>
          </p:nvPr>
        </p:nvSpPr>
        <p:spPr>
          <a:xfrm>
            <a:off x="10608894" y="2827178"/>
            <a:ext cx="2565928" cy="676490"/>
          </a:xfrm>
          <a:custGeom>
            <a:avLst/>
            <a:gdLst/>
            <a:ahLst/>
            <a:cxnLst/>
            <a:rect l="0" t="0" r="0" b="0"/>
            <a:pathLst>
              <a:path w="2565928" h="676490">
                <a:moveTo>
                  <a:pt x="2565927" y="0"/>
                </a:moveTo>
                <a:lnTo>
                  <a:pt x="0" y="67648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4" name="PA_任意多边形 3533"/>
          <p:cNvSpPr/>
          <p:nvPr>
            <p:custDataLst>
              <p:tags r:id="rId34"/>
            </p:custDataLst>
          </p:nvPr>
        </p:nvSpPr>
        <p:spPr>
          <a:xfrm>
            <a:off x="10608894" y="3503667"/>
            <a:ext cx="2705887" cy="452521"/>
          </a:xfrm>
          <a:custGeom>
            <a:avLst/>
            <a:gdLst/>
            <a:ahLst/>
            <a:cxnLst/>
            <a:rect l="0" t="0" r="0" b="0"/>
            <a:pathLst>
              <a:path w="2705887" h="452521">
                <a:moveTo>
                  <a:pt x="2705886" y="45252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5" name="PA_任意多边形 3534"/>
          <p:cNvSpPr/>
          <p:nvPr>
            <p:custDataLst>
              <p:tags r:id="rId35"/>
            </p:custDataLst>
          </p:nvPr>
        </p:nvSpPr>
        <p:spPr>
          <a:xfrm>
            <a:off x="8556173" y="2127380"/>
            <a:ext cx="1343593" cy="1488236"/>
          </a:xfrm>
          <a:custGeom>
            <a:avLst/>
            <a:gdLst/>
            <a:ahLst/>
            <a:cxnLst/>
            <a:rect l="0" t="0" r="0" b="0"/>
            <a:pathLst>
              <a:path w="1343593" h="1488236">
                <a:moveTo>
                  <a:pt x="1343592" y="0"/>
                </a:moveTo>
                <a:lnTo>
                  <a:pt x="0" y="14882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6" name="PA_任意多边形 3535"/>
          <p:cNvSpPr/>
          <p:nvPr>
            <p:custDataLst>
              <p:tags r:id="rId36"/>
            </p:custDataLst>
          </p:nvPr>
        </p:nvSpPr>
        <p:spPr>
          <a:xfrm>
            <a:off x="8556173" y="3503667"/>
            <a:ext cx="2052722" cy="111949"/>
          </a:xfrm>
          <a:custGeom>
            <a:avLst/>
            <a:gdLst/>
            <a:ahLst/>
            <a:cxnLst/>
            <a:rect l="0" t="0" r="0" b="0"/>
            <a:pathLst>
              <a:path w="2052722" h="111949">
                <a:moveTo>
                  <a:pt x="0" y="111948"/>
                </a:moveTo>
                <a:lnTo>
                  <a:pt x="205272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7" name="PA_任意多边形 3536"/>
          <p:cNvSpPr/>
          <p:nvPr>
            <p:custDataLst>
              <p:tags r:id="rId37"/>
            </p:custDataLst>
          </p:nvPr>
        </p:nvSpPr>
        <p:spPr>
          <a:xfrm>
            <a:off x="9899765" y="2127380"/>
            <a:ext cx="709130" cy="1376288"/>
          </a:xfrm>
          <a:custGeom>
            <a:avLst/>
            <a:gdLst/>
            <a:ahLst/>
            <a:cxnLst/>
            <a:rect l="0" t="0" r="0" b="0"/>
            <a:pathLst>
              <a:path w="709130" h="1376288">
                <a:moveTo>
                  <a:pt x="0" y="0"/>
                </a:moveTo>
                <a:lnTo>
                  <a:pt x="709129" y="137628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8" name="PA_任意多边形 3537"/>
          <p:cNvSpPr/>
          <p:nvPr>
            <p:custDataLst>
              <p:tags r:id="rId38"/>
            </p:custDataLst>
          </p:nvPr>
        </p:nvSpPr>
        <p:spPr>
          <a:xfrm>
            <a:off x="12960200" y="3956187"/>
            <a:ext cx="354581" cy="1184992"/>
          </a:xfrm>
          <a:custGeom>
            <a:avLst/>
            <a:gdLst/>
            <a:ahLst/>
            <a:cxnLst/>
            <a:rect l="0" t="0" r="0" b="0"/>
            <a:pathLst>
              <a:path w="354581" h="1184992">
                <a:moveTo>
                  <a:pt x="354580" y="0"/>
                </a:moveTo>
                <a:lnTo>
                  <a:pt x="0" y="1184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9" name="PA_任意多边形 3538"/>
          <p:cNvSpPr/>
          <p:nvPr>
            <p:custDataLst>
              <p:tags r:id="rId39"/>
            </p:custDataLst>
          </p:nvPr>
        </p:nvSpPr>
        <p:spPr>
          <a:xfrm>
            <a:off x="12698943" y="5141178"/>
            <a:ext cx="261258" cy="1716823"/>
          </a:xfrm>
          <a:custGeom>
            <a:avLst/>
            <a:gdLst/>
            <a:ahLst/>
            <a:cxnLst/>
            <a:rect l="0" t="0" r="0" b="0"/>
            <a:pathLst>
              <a:path w="261258" h="1716823">
                <a:moveTo>
                  <a:pt x="261257" y="0"/>
                </a:moveTo>
                <a:lnTo>
                  <a:pt x="0" y="17168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0" name="PA_任意多边形 3539"/>
          <p:cNvSpPr/>
          <p:nvPr>
            <p:custDataLst>
              <p:tags r:id="rId40"/>
            </p:custDataLst>
          </p:nvPr>
        </p:nvSpPr>
        <p:spPr>
          <a:xfrm>
            <a:off x="12698943" y="3956187"/>
            <a:ext cx="615838" cy="2901814"/>
          </a:xfrm>
          <a:custGeom>
            <a:avLst/>
            <a:gdLst/>
            <a:ahLst/>
            <a:cxnLst/>
            <a:rect l="0" t="0" r="0" b="0"/>
            <a:pathLst>
              <a:path w="615838" h="2901814">
                <a:moveTo>
                  <a:pt x="615837" y="0"/>
                </a:moveTo>
                <a:lnTo>
                  <a:pt x="0" y="290181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1" name="PA_任意多边形 3540"/>
          <p:cNvSpPr/>
          <p:nvPr>
            <p:custDataLst>
              <p:tags r:id="rId41"/>
            </p:custDataLst>
          </p:nvPr>
        </p:nvSpPr>
        <p:spPr>
          <a:xfrm>
            <a:off x="3293678" y="-513187"/>
            <a:ext cx="1586227" cy="121296"/>
          </a:xfrm>
          <a:custGeom>
            <a:avLst/>
            <a:gdLst/>
            <a:ahLst/>
            <a:cxnLst/>
            <a:rect l="0" t="0" r="0" b="0"/>
            <a:pathLst>
              <a:path w="1586227" h="121296">
                <a:moveTo>
                  <a:pt x="1586226" y="0"/>
                </a:moveTo>
                <a:lnTo>
                  <a:pt x="0" y="12129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2" name="PA_任意多边形 3541"/>
          <p:cNvSpPr/>
          <p:nvPr>
            <p:custDataLst>
              <p:tags r:id="rId42"/>
            </p:custDataLst>
          </p:nvPr>
        </p:nvSpPr>
        <p:spPr>
          <a:xfrm>
            <a:off x="3293678" y="-391892"/>
            <a:ext cx="223972" cy="905075"/>
          </a:xfrm>
          <a:custGeom>
            <a:avLst/>
            <a:gdLst/>
            <a:ahLst/>
            <a:cxnLst/>
            <a:rect l="0" t="0" r="0" b="0"/>
            <a:pathLst>
              <a:path w="223972" h="905075">
                <a:moveTo>
                  <a:pt x="0" y="0"/>
                </a:moveTo>
                <a:lnTo>
                  <a:pt x="223971" y="90507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3" name="PA_任意多边形 3542"/>
          <p:cNvSpPr/>
          <p:nvPr>
            <p:custDataLst>
              <p:tags r:id="rId43"/>
            </p:custDataLst>
          </p:nvPr>
        </p:nvSpPr>
        <p:spPr>
          <a:xfrm>
            <a:off x="3517649" y="-513187"/>
            <a:ext cx="1362256" cy="1026370"/>
          </a:xfrm>
          <a:custGeom>
            <a:avLst/>
            <a:gdLst/>
            <a:ahLst/>
            <a:cxnLst/>
            <a:rect l="0" t="0" r="0" b="0"/>
            <a:pathLst>
              <a:path w="1362256" h="1026370">
                <a:moveTo>
                  <a:pt x="1362255" y="0"/>
                </a:moveTo>
                <a:lnTo>
                  <a:pt x="0" y="102636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4" name="PA_任意多边形 3543"/>
          <p:cNvSpPr/>
          <p:nvPr>
            <p:custDataLst>
              <p:tags r:id="rId44"/>
            </p:custDataLst>
          </p:nvPr>
        </p:nvSpPr>
        <p:spPr>
          <a:xfrm>
            <a:off x="2276681" y="513182"/>
            <a:ext cx="1240969" cy="429249"/>
          </a:xfrm>
          <a:custGeom>
            <a:avLst/>
            <a:gdLst/>
            <a:ahLst/>
            <a:cxnLst/>
            <a:rect l="0" t="0" r="0" b="0"/>
            <a:pathLst>
              <a:path w="1240969" h="429249">
                <a:moveTo>
                  <a:pt x="0" y="429248"/>
                </a:moveTo>
                <a:lnTo>
                  <a:pt x="124096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5" name="PA_任意多边形 3544"/>
          <p:cNvSpPr/>
          <p:nvPr>
            <p:custDataLst>
              <p:tags r:id="rId45"/>
            </p:custDataLst>
          </p:nvPr>
        </p:nvSpPr>
        <p:spPr>
          <a:xfrm>
            <a:off x="12960200" y="3956187"/>
            <a:ext cx="354581" cy="1184992"/>
          </a:xfrm>
          <a:custGeom>
            <a:avLst/>
            <a:gdLst/>
            <a:ahLst/>
            <a:cxnLst/>
            <a:rect l="0" t="0" r="0" b="0"/>
            <a:pathLst>
              <a:path w="354581" h="1184992">
                <a:moveTo>
                  <a:pt x="0" y="1184991"/>
                </a:moveTo>
                <a:lnTo>
                  <a:pt x="35458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6" name="PA_任意多边形 3545"/>
          <p:cNvSpPr/>
          <p:nvPr>
            <p:custDataLst>
              <p:tags r:id="rId46"/>
            </p:custDataLst>
          </p:nvPr>
        </p:nvSpPr>
        <p:spPr>
          <a:xfrm>
            <a:off x="11047429" y="3956187"/>
            <a:ext cx="2267352" cy="895765"/>
          </a:xfrm>
          <a:custGeom>
            <a:avLst/>
            <a:gdLst/>
            <a:ahLst/>
            <a:cxnLst/>
            <a:rect l="0" t="0" r="0" b="0"/>
            <a:pathLst>
              <a:path w="2267352" h="895765">
                <a:moveTo>
                  <a:pt x="2267351" y="0"/>
                </a:moveTo>
                <a:lnTo>
                  <a:pt x="0" y="89576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7" name="PA_任意多边形 3546"/>
          <p:cNvSpPr/>
          <p:nvPr>
            <p:custDataLst>
              <p:tags r:id="rId47"/>
            </p:custDataLst>
          </p:nvPr>
        </p:nvSpPr>
        <p:spPr>
          <a:xfrm>
            <a:off x="11047429" y="4851951"/>
            <a:ext cx="1912772" cy="289228"/>
          </a:xfrm>
          <a:custGeom>
            <a:avLst/>
            <a:gdLst/>
            <a:ahLst/>
            <a:cxnLst/>
            <a:rect l="0" t="0" r="0" b="0"/>
            <a:pathLst>
              <a:path w="1912772" h="289228">
                <a:moveTo>
                  <a:pt x="1912771" y="2892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8" name="PA_任意多边形 3547"/>
          <p:cNvSpPr/>
          <p:nvPr>
            <p:custDataLst>
              <p:tags r:id="rId48"/>
            </p:custDataLst>
          </p:nvPr>
        </p:nvSpPr>
        <p:spPr>
          <a:xfrm>
            <a:off x="10608894" y="3503667"/>
            <a:ext cx="438536" cy="1348285"/>
          </a:xfrm>
          <a:custGeom>
            <a:avLst/>
            <a:gdLst/>
            <a:ahLst/>
            <a:cxnLst/>
            <a:rect l="0" t="0" r="0" b="0"/>
            <a:pathLst>
              <a:path w="438536" h="1348285">
                <a:moveTo>
                  <a:pt x="0" y="0"/>
                </a:moveTo>
                <a:lnTo>
                  <a:pt x="438535" y="134828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9" name="PA_任意多边形 3548"/>
          <p:cNvSpPr/>
          <p:nvPr>
            <p:custDataLst>
              <p:tags r:id="rId49"/>
            </p:custDataLst>
          </p:nvPr>
        </p:nvSpPr>
        <p:spPr>
          <a:xfrm>
            <a:off x="4879904" y="-513187"/>
            <a:ext cx="1222305" cy="93306"/>
          </a:xfrm>
          <a:custGeom>
            <a:avLst/>
            <a:gdLst/>
            <a:ahLst/>
            <a:cxnLst/>
            <a:rect l="0" t="0" r="0" b="0"/>
            <a:pathLst>
              <a:path w="1222305" h="93306">
                <a:moveTo>
                  <a:pt x="1222304" y="9330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0" name="PA_任意多边形 3549"/>
          <p:cNvSpPr/>
          <p:nvPr>
            <p:custDataLst>
              <p:tags r:id="rId50"/>
            </p:custDataLst>
          </p:nvPr>
        </p:nvSpPr>
        <p:spPr>
          <a:xfrm>
            <a:off x="4730610" y="-513187"/>
            <a:ext cx="149295" cy="1810163"/>
          </a:xfrm>
          <a:custGeom>
            <a:avLst/>
            <a:gdLst/>
            <a:ahLst/>
            <a:cxnLst/>
            <a:rect l="0" t="0" r="0" b="0"/>
            <a:pathLst>
              <a:path w="149295" h="1810163">
                <a:moveTo>
                  <a:pt x="149294" y="0"/>
                </a:moveTo>
                <a:lnTo>
                  <a:pt x="0" y="181016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1" name="PA_任意多边形 3550"/>
          <p:cNvSpPr/>
          <p:nvPr>
            <p:custDataLst>
              <p:tags r:id="rId51"/>
            </p:custDataLst>
          </p:nvPr>
        </p:nvSpPr>
        <p:spPr>
          <a:xfrm>
            <a:off x="4730610" y="-419882"/>
            <a:ext cx="1371599" cy="1716858"/>
          </a:xfrm>
          <a:custGeom>
            <a:avLst/>
            <a:gdLst/>
            <a:ahLst/>
            <a:cxnLst/>
            <a:rect l="0" t="0" r="0" b="0"/>
            <a:pathLst>
              <a:path w="1371599" h="1716858">
                <a:moveTo>
                  <a:pt x="1371598" y="0"/>
                </a:moveTo>
                <a:lnTo>
                  <a:pt x="0" y="171685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2" name="PA_任意多边形 3551"/>
          <p:cNvSpPr/>
          <p:nvPr>
            <p:custDataLst>
              <p:tags r:id="rId52"/>
            </p:custDataLst>
          </p:nvPr>
        </p:nvSpPr>
        <p:spPr>
          <a:xfrm>
            <a:off x="6102208" y="-419882"/>
            <a:ext cx="401235" cy="1184992"/>
          </a:xfrm>
          <a:custGeom>
            <a:avLst/>
            <a:gdLst/>
            <a:ahLst/>
            <a:cxnLst/>
            <a:rect l="0" t="0" r="0" b="0"/>
            <a:pathLst>
              <a:path w="401235" h="1184992">
                <a:moveTo>
                  <a:pt x="401234" y="118499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3" name="PA_任意多边形 3552"/>
          <p:cNvSpPr/>
          <p:nvPr>
            <p:custDataLst>
              <p:tags r:id="rId53"/>
            </p:custDataLst>
          </p:nvPr>
        </p:nvSpPr>
        <p:spPr>
          <a:xfrm>
            <a:off x="4730610" y="765109"/>
            <a:ext cx="1772833" cy="531867"/>
          </a:xfrm>
          <a:custGeom>
            <a:avLst/>
            <a:gdLst/>
            <a:ahLst/>
            <a:cxnLst/>
            <a:rect l="0" t="0" r="0" b="0"/>
            <a:pathLst>
              <a:path w="1772833" h="531867">
                <a:moveTo>
                  <a:pt x="1772832" y="0"/>
                </a:moveTo>
                <a:lnTo>
                  <a:pt x="0" y="5318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4" name="PA_任意多边形 3553"/>
          <p:cNvSpPr/>
          <p:nvPr>
            <p:custDataLst>
              <p:tags r:id="rId54"/>
            </p:custDataLst>
          </p:nvPr>
        </p:nvSpPr>
        <p:spPr>
          <a:xfrm>
            <a:off x="3517649" y="513182"/>
            <a:ext cx="1212962" cy="783794"/>
          </a:xfrm>
          <a:custGeom>
            <a:avLst/>
            <a:gdLst/>
            <a:ahLst/>
            <a:cxnLst/>
            <a:rect l="0" t="0" r="0" b="0"/>
            <a:pathLst>
              <a:path w="1212962" h="783794">
                <a:moveTo>
                  <a:pt x="0" y="0"/>
                </a:moveTo>
                <a:lnTo>
                  <a:pt x="1212961" y="78379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5" name="PA_任意多边形 3554"/>
          <p:cNvSpPr/>
          <p:nvPr>
            <p:custDataLst>
              <p:tags r:id="rId55"/>
            </p:custDataLst>
          </p:nvPr>
        </p:nvSpPr>
        <p:spPr>
          <a:xfrm>
            <a:off x="1623478" y="942430"/>
            <a:ext cx="653204" cy="1166294"/>
          </a:xfrm>
          <a:custGeom>
            <a:avLst/>
            <a:gdLst/>
            <a:ahLst/>
            <a:cxnLst/>
            <a:rect l="0" t="0" r="0" b="0"/>
            <a:pathLst>
              <a:path w="653204" h="1166294">
                <a:moveTo>
                  <a:pt x="653203" y="0"/>
                </a:moveTo>
                <a:lnTo>
                  <a:pt x="0" y="116629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6" name="PA_任意多边形 3555"/>
          <p:cNvSpPr/>
          <p:nvPr>
            <p:custDataLst>
              <p:tags r:id="rId56"/>
            </p:custDataLst>
          </p:nvPr>
        </p:nvSpPr>
        <p:spPr>
          <a:xfrm>
            <a:off x="1623478" y="2006084"/>
            <a:ext cx="1530242" cy="102640"/>
          </a:xfrm>
          <a:custGeom>
            <a:avLst/>
            <a:gdLst/>
            <a:ahLst/>
            <a:cxnLst/>
            <a:rect l="0" t="0" r="0" b="0"/>
            <a:pathLst>
              <a:path w="1530242" h="102640">
                <a:moveTo>
                  <a:pt x="0" y="102639"/>
                </a:moveTo>
                <a:lnTo>
                  <a:pt x="153024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7" name="PA_任意多边形 3556"/>
          <p:cNvSpPr/>
          <p:nvPr>
            <p:custDataLst>
              <p:tags r:id="rId57"/>
            </p:custDataLst>
          </p:nvPr>
        </p:nvSpPr>
        <p:spPr>
          <a:xfrm>
            <a:off x="2276681" y="942430"/>
            <a:ext cx="877039" cy="1063655"/>
          </a:xfrm>
          <a:custGeom>
            <a:avLst/>
            <a:gdLst/>
            <a:ahLst/>
            <a:cxnLst/>
            <a:rect l="0" t="0" r="0" b="0"/>
            <a:pathLst>
              <a:path w="877039" h="1063655">
                <a:moveTo>
                  <a:pt x="0" y="0"/>
                </a:moveTo>
                <a:lnTo>
                  <a:pt x="877038" y="10636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8" name="PA_任意多边形 3557"/>
          <p:cNvSpPr/>
          <p:nvPr>
            <p:custDataLst>
              <p:tags r:id="rId58"/>
            </p:custDataLst>
          </p:nvPr>
        </p:nvSpPr>
        <p:spPr>
          <a:xfrm>
            <a:off x="2276681" y="513182"/>
            <a:ext cx="1240969" cy="429249"/>
          </a:xfrm>
          <a:custGeom>
            <a:avLst/>
            <a:gdLst/>
            <a:ahLst/>
            <a:cxnLst/>
            <a:rect l="0" t="0" r="0" b="0"/>
            <a:pathLst>
              <a:path w="1240969" h="429249">
                <a:moveTo>
                  <a:pt x="1240968" y="0"/>
                </a:moveTo>
                <a:lnTo>
                  <a:pt x="0" y="4292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9" name="PA_任意多边形 3558"/>
          <p:cNvSpPr/>
          <p:nvPr>
            <p:custDataLst>
              <p:tags r:id="rId59"/>
            </p:custDataLst>
          </p:nvPr>
        </p:nvSpPr>
        <p:spPr>
          <a:xfrm>
            <a:off x="3153719" y="513182"/>
            <a:ext cx="363931" cy="1492903"/>
          </a:xfrm>
          <a:custGeom>
            <a:avLst/>
            <a:gdLst/>
            <a:ahLst/>
            <a:cxnLst/>
            <a:rect l="0" t="0" r="0" b="0"/>
            <a:pathLst>
              <a:path w="363931" h="1492903">
                <a:moveTo>
                  <a:pt x="363930" y="0"/>
                </a:moveTo>
                <a:lnTo>
                  <a:pt x="0" y="149290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0" name="PA_任意多边形 3559"/>
          <p:cNvSpPr/>
          <p:nvPr>
            <p:custDataLst>
              <p:tags r:id="rId60"/>
            </p:custDataLst>
          </p:nvPr>
        </p:nvSpPr>
        <p:spPr>
          <a:xfrm>
            <a:off x="3517649" y="513182"/>
            <a:ext cx="1212962" cy="783794"/>
          </a:xfrm>
          <a:custGeom>
            <a:avLst/>
            <a:gdLst/>
            <a:ahLst/>
            <a:cxnLst/>
            <a:rect l="0" t="0" r="0" b="0"/>
            <a:pathLst>
              <a:path w="1212962" h="783794">
                <a:moveTo>
                  <a:pt x="1212961" y="78379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1" name="PA_任意多边形 3560"/>
          <p:cNvSpPr/>
          <p:nvPr>
            <p:custDataLst>
              <p:tags r:id="rId61"/>
            </p:custDataLst>
          </p:nvPr>
        </p:nvSpPr>
        <p:spPr>
          <a:xfrm>
            <a:off x="3153719" y="1296975"/>
            <a:ext cx="1576892" cy="709110"/>
          </a:xfrm>
          <a:custGeom>
            <a:avLst/>
            <a:gdLst/>
            <a:ahLst/>
            <a:cxnLst/>
            <a:rect l="0" t="0" r="0" b="0"/>
            <a:pathLst>
              <a:path w="1576892" h="709110">
                <a:moveTo>
                  <a:pt x="1576891" y="0"/>
                </a:moveTo>
                <a:lnTo>
                  <a:pt x="0" y="70910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2" name="PA_任意多边形 3561"/>
          <p:cNvSpPr/>
          <p:nvPr>
            <p:custDataLst>
              <p:tags r:id="rId62"/>
            </p:custDataLst>
          </p:nvPr>
        </p:nvSpPr>
        <p:spPr>
          <a:xfrm>
            <a:off x="8826744" y="7427173"/>
            <a:ext cx="1315625" cy="391883"/>
          </a:xfrm>
          <a:custGeom>
            <a:avLst/>
            <a:gdLst/>
            <a:ahLst/>
            <a:cxnLst/>
            <a:rect l="0" t="0" r="0" b="0"/>
            <a:pathLst>
              <a:path w="1315625" h="391883">
                <a:moveTo>
                  <a:pt x="1315624" y="39188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3" name="PA_任意多边形 3562"/>
          <p:cNvSpPr/>
          <p:nvPr>
            <p:custDataLst>
              <p:tags r:id="rId63"/>
            </p:custDataLst>
          </p:nvPr>
        </p:nvSpPr>
        <p:spPr>
          <a:xfrm>
            <a:off x="6382126" y="7427173"/>
            <a:ext cx="2444619" cy="345235"/>
          </a:xfrm>
          <a:custGeom>
            <a:avLst/>
            <a:gdLst/>
            <a:ahLst/>
            <a:cxnLst/>
            <a:rect l="0" t="0" r="0" b="0"/>
            <a:pathLst>
              <a:path w="2444619" h="345235">
                <a:moveTo>
                  <a:pt x="2444618" y="0"/>
                </a:moveTo>
                <a:lnTo>
                  <a:pt x="0" y="3452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4" name="PA_任意多边形 3563"/>
          <p:cNvSpPr/>
          <p:nvPr>
            <p:custDataLst>
              <p:tags r:id="rId64"/>
            </p:custDataLst>
          </p:nvPr>
        </p:nvSpPr>
        <p:spPr>
          <a:xfrm>
            <a:off x="6382126" y="7772407"/>
            <a:ext cx="3760243" cy="46649"/>
          </a:xfrm>
          <a:custGeom>
            <a:avLst/>
            <a:gdLst/>
            <a:ahLst/>
            <a:cxnLst/>
            <a:rect l="0" t="0" r="0" b="0"/>
            <a:pathLst>
              <a:path w="3760243" h="46649">
                <a:moveTo>
                  <a:pt x="3760242" y="4664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5" name="PA_任意多边形 3564"/>
          <p:cNvSpPr/>
          <p:nvPr>
            <p:custDataLst>
              <p:tags r:id="rId65"/>
            </p:custDataLst>
          </p:nvPr>
        </p:nvSpPr>
        <p:spPr>
          <a:xfrm>
            <a:off x="7399149" y="7427173"/>
            <a:ext cx="1427596" cy="1"/>
          </a:xfrm>
          <a:custGeom>
            <a:avLst/>
            <a:gdLst/>
            <a:ahLst/>
            <a:cxnLst/>
            <a:rect l="0" t="0" r="0" b="0"/>
            <a:pathLst>
              <a:path w="1427596" h="1">
                <a:moveTo>
                  <a:pt x="1427595" y="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6" name="PA_任意多边形 3565"/>
          <p:cNvSpPr/>
          <p:nvPr>
            <p:custDataLst>
              <p:tags r:id="rId66"/>
            </p:custDataLst>
          </p:nvPr>
        </p:nvSpPr>
        <p:spPr>
          <a:xfrm>
            <a:off x="6382126" y="7427173"/>
            <a:ext cx="1017024" cy="345235"/>
          </a:xfrm>
          <a:custGeom>
            <a:avLst/>
            <a:gdLst/>
            <a:ahLst/>
            <a:cxnLst/>
            <a:rect l="0" t="0" r="0" b="0"/>
            <a:pathLst>
              <a:path w="1017024" h="345235">
                <a:moveTo>
                  <a:pt x="1017023" y="0"/>
                </a:moveTo>
                <a:lnTo>
                  <a:pt x="0" y="3452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7" name="PA_任意多边形 3566"/>
          <p:cNvSpPr/>
          <p:nvPr>
            <p:custDataLst>
              <p:tags r:id="rId67"/>
            </p:custDataLst>
          </p:nvPr>
        </p:nvSpPr>
        <p:spPr>
          <a:xfrm>
            <a:off x="1623478" y="2108723"/>
            <a:ext cx="228641" cy="2234689"/>
          </a:xfrm>
          <a:custGeom>
            <a:avLst/>
            <a:gdLst/>
            <a:ahLst/>
            <a:cxnLst/>
            <a:rect l="0" t="0" r="0" b="0"/>
            <a:pathLst>
              <a:path w="228641" h="2234689">
                <a:moveTo>
                  <a:pt x="0" y="0"/>
                </a:moveTo>
                <a:lnTo>
                  <a:pt x="228640" y="223468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8" name="PA_任意多边形 3567"/>
          <p:cNvSpPr/>
          <p:nvPr>
            <p:custDataLst>
              <p:tags r:id="rId68"/>
            </p:custDataLst>
          </p:nvPr>
        </p:nvSpPr>
        <p:spPr>
          <a:xfrm>
            <a:off x="1852118" y="2976470"/>
            <a:ext cx="1628197" cy="1366942"/>
          </a:xfrm>
          <a:custGeom>
            <a:avLst/>
            <a:gdLst/>
            <a:ahLst/>
            <a:cxnLst/>
            <a:rect l="0" t="0" r="0" b="0"/>
            <a:pathLst>
              <a:path w="1628197" h="1366942">
                <a:moveTo>
                  <a:pt x="0" y="1366941"/>
                </a:moveTo>
                <a:lnTo>
                  <a:pt x="162819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69" name="PA_任意多边形 3568"/>
          <p:cNvSpPr/>
          <p:nvPr>
            <p:custDataLst>
              <p:tags r:id="rId69"/>
            </p:custDataLst>
          </p:nvPr>
        </p:nvSpPr>
        <p:spPr>
          <a:xfrm>
            <a:off x="1623478" y="2108723"/>
            <a:ext cx="1856837" cy="867748"/>
          </a:xfrm>
          <a:custGeom>
            <a:avLst/>
            <a:gdLst/>
            <a:ahLst/>
            <a:cxnLst/>
            <a:rect l="0" t="0" r="0" b="0"/>
            <a:pathLst>
              <a:path w="1856837" h="867748">
                <a:moveTo>
                  <a:pt x="0" y="0"/>
                </a:moveTo>
                <a:lnTo>
                  <a:pt x="1856836" y="8677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0" name="PA_任意多边形 3569"/>
          <p:cNvSpPr/>
          <p:nvPr>
            <p:custDataLst>
              <p:tags r:id="rId70"/>
            </p:custDataLst>
          </p:nvPr>
        </p:nvSpPr>
        <p:spPr>
          <a:xfrm>
            <a:off x="1623478" y="2006084"/>
            <a:ext cx="1530242" cy="102640"/>
          </a:xfrm>
          <a:custGeom>
            <a:avLst/>
            <a:gdLst/>
            <a:ahLst/>
            <a:cxnLst/>
            <a:rect l="0" t="0" r="0" b="0"/>
            <a:pathLst>
              <a:path w="1530242" h="102640">
                <a:moveTo>
                  <a:pt x="1530241" y="0"/>
                </a:moveTo>
                <a:lnTo>
                  <a:pt x="0" y="10263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1" name="PA_任意多边形 3570"/>
          <p:cNvSpPr/>
          <p:nvPr>
            <p:custDataLst>
              <p:tags r:id="rId71"/>
            </p:custDataLst>
          </p:nvPr>
        </p:nvSpPr>
        <p:spPr>
          <a:xfrm>
            <a:off x="3153719" y="2006084"/>
            <a:ext cx="326596" cy="970387"/>
          </a:xfrm>
          <a:custGeom>
            <a:avLst/>
            <a:gdLst/>
            <a:ahLst/>
            <a:cxnLst/>
            <a:rect l="0" t="0" r="0" b="0"/>
            <a:pathLst>
              <a:path w="326596" h="970387">
                <a:moveTo>
                  <a:pt x="0" y="0"/>
                </a:moveTo>
                <a:lnTo>
                  <a:pt x="326595" y="97038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2" name="PA_任意多边形 3571"/>
          <p:cNvSpPr/>
          <p:nvPr>
            <p:custDataLst>
              <p:tags r:id="rId72"/>
            </p:custDataLst>
          </p:nvPr>
        </p:nvSpPr>
        <p:spPr>
          <a:xfrm>
            <a:off x="8556173" y="3503667"/>
            <a:ext cx="2052722" cy="111949"/>
          </a:xfrm>
          <a:custGeom>
            <a:avLst/>
            <a:gdLst/>
            <a:ahLst/>
            <a:cxnLst/>
            <a:rect l="0" t="0" r="0" b="0"/>
            <a:pathLst>
              <a:path w="2052722" h="111949">
                <a:moveTo>
                  <a:pt x="2052721" y="0"/>
                </a:moveTo>
                <a:lnTo>
                  <a:pt x="0" y="1119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3" name="PA_任意多边形 3572"/>
          <p:cNvSpPr/>
          <p:nvPr>
            <p:custDataLst>
              <p:tags r:id="rId73"/>
            </p:custDataLst>
          </p:nvPr>
        </p:nvSpPr>
        <p:spPr>
          <a:xfrm>
            <a:off x="8556173" y="3615615"/>
            <a:ext cx="1184980" cy="956418"/>
          </a:xfrm>
          <a:custGeom>
            <a:avLst/>
            <a:gdLst/>
            <a:ahLst/>
            <a:cxnLst/>
            <a:rect l="0" t="0" r="0" b="0"/>
            <a:pathLst>
              <a:path w="1184980" h="956418">
                <a:moveTo>
                  <a:pt x="0" y="0"/>
                </a:moveTo>
                <a:lnTo>
                  <a:pt x="1184979" y="95641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4" name="PA_任意多边形 3573"/>
          <p:cNvSpPr/>
          <p:nvPr>
            <p:custDataLst>
              <p:tags r:id="rId74"/>
            </p:custDataLst>
          </p:nvPr>
        </p:nvSpPr>
        <p:spPr>
          <a:xfrm>
            <a:off x="9741152" y="3503667"/>
            <a:ext cx="867743" cy="1068366"/>
          </a:xfrm>
          <a:custGeom>
            <a:avLst/>
            <a:gdLst/>
            <a:ahLst/>
            <a:cxnLst/>
            <a:rect l="0" t="0" r="0" b="0"/>
            <a:pathLst>
              <a:path w="867743" h="1068366">
                <a:moveTo>
                  <a:pt x="867742" y="0"/>
                </a:moveTo>
                <a:lnTo>
                  <a:pt x="0" y="10683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5" name="PA_任意多边形 3574"/>
          <p:cNvSpPr/>
          <p:nvPr>
            <p:custDataLst>
              <p:tags r:id="rId75"/>
            </p:custDataLst>
          </p:nvPr>
        </p:nvSpPr>
        <p:spPr>
          <a:xfrm>
            <a:off x="10608894" y="3503667"/>
            <a:ext cx="438536" cy="1348285"/>
          </a:xfrm>
          <a:custGeom>
            <a:avLst/>
            <a:gdLst/>
            <a:ahLst/>
            <a:cxnLst/>
            <a:rect l="0" t="0" r="0" b="0"/>
            <a:pathLst>
              <a:path w="438536" h="1348285">
                <a:moveTo>
                  <a:pt x="438535" y="134828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6" name="PA_任意多边形 3575"/>
          <p:cNvSpPr/>
          <p:nvPr>
            <p:custDataLst>
              <p:tags r:id="rId76"/>
            </p:custDataLst>
          </p:nvPr>
        </p:nvSpPr>
        <p:spPr>
          <a:xfrm>
            <a:off x="9741152" y="4572032"/>
            <a:ext cx="1306278" cy="279920"/>
          </a:xfrm>
          <a:custGeom>
            <a:avLst/>
            <a:gdLst/>
            <a:ahLst/>
            <a:cxnLst/>
            <a:rect l="0" t="0" r="0" b="0"/>
            <a:pathLst>
              <a:path w="1306278" h="279920">
                <a:moveTo>
                  <a:pt x="1306277" y="27991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7" name="PA_任意多边形 3576"/>
          <p:cNvSpPr/>
          <p:nvPr>
            <p:custDataLst>
              <p:tags r:id="rId77"/>
            </p:custDataLst>
          </p:nvPr>
        </p:nvSpPr>
        <p:spPr>
          <a:xfrm>
            <a:off x="12698943" y="5141178"/>
            <a:ext cx="261258" cy="1716823"/>
          </a:xfrm>
          <a:custGeom>
            <a:avLst/>
            <a:gdLst/>
            <a:ahLst/>
            <a:cxnLst/>
            <a:rect l="0" t="0" r="0" b="0"/>
            <a:pathLst>
              <a:path w="261258" h="1716823">
                <a:moveTo>
                  <a:pt x="0" y="1716822"/>
                </a:moveTo>
                <a:lnTo>
                  <a:pt x="26125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8" name="PA_任意多边形 3577"/>
          <p:cNvSpPr/>
          <p:nvPr>
            <p:custDataLst>
              <p:tags r:id="rId78"/>
            </p:custDataLst>
          </p:nvPr>
        </p:nvSpPr>
        <p:spPr>
          <a:xfrm>
            <a:off x="11523293" y="5141178"/>
            <a:ext cx="1436908" cy="503855"/>
          </a:xfrm>
          <a:custGeom>
            <a:avLst/>
            <a:gdLst/>
            <a:ahLst/>
            <a:cxnLst/>
            <a:rect l="0" t="0" r="0" b="0"/>
            <a:pathLst>
              <a:path w="1436908" h="503855">
                <a:moveTo>
                  <a:pt x="1436907" y="0"/>
                </a:moveTo>
                <a:lnTo>
                  <a:pt x="0" y="5038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9" name="PA_任意多边形 3578"/>
          <p:cNvSpPr/>
          <p:nvPr>
            <p:custDataLst>
              <p:tags r:id="rId79"/>
            </p:custDataLst>
          </p:nvPr>
        </p:nvSpPr>
        <p:spPr>
          <a:xfrm>
            <a:off x="11523293" y="5645032"/>
            <a:ext cx="1175651" cy="1212969"/>
          </a:xfrm>
          <a:custGeom>
            <a:avLst/>
            <a:gdLst/>
            <a:ahLst/>
            <a:cxnLst/>
            <a:rect l="0" t="0" r="0" b="0"/>
            <a:pathLst>
              <a:path w="1175651" h="1212969">
                <a:moveTo>
                  <a:pt x="1175650" y="121296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0" name="PA_任意多边形 3579"/>
          <p:cNvSpPr/>
          <p:nvPr>
            <p:custDataLst>
              <p:tags r:id="rId80"/>
            </p:custDataLst>
          </p:nvPr>
        </p:nvSpPr>
        <p:spPr>
          <a:xfrm>
            <a:off x="11047429" y="4851951"/>
            <a:ext cx="475865" cy="793082"/>
          </a:xfrm>
          <a:custGeom>
            <a:avLst/>
            <a:gdLst/>
            <a:ahLst/>
            <a:cxnLst/>
            <a:rect l="0" t="0" r="0" b="0"/>
            <a:pathLst>
              <a:path w="475865" h="793082">
                <a:moveTo>
                  <a:pt x="0" y="0"/>
                </a:moveTo>
                <a:lnTo>
                  <a:pt x="475864" y="79308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1" name="PA_任意多边形 3580"/>
          <p:cNvSpPr/>
          <p:nvPr>
            <p:custDataLst>
              <p:tags r:id="rId81"/>
            </p:custDataLst>
          </p:nvPr>
        </p:nvSpPr>
        <p:spPr>
          <a:xfrm>
            <a:off x="11691249" y="6858000"/>
            <a:ext cx="1007695" cy="821097"/>
          </a:xfrm>
          <a:custGeom>
            <a:avLst/>
            <a:gdLst/>
            <a:ahLst/>
            <a:cxnLst/>
            <a:rect l="0" t="0" r="0" b="0"/>
            <a:pathLst>
              <a:path w="1007695" h="821097">
                <a:moveTo>
                  <a:pt x="0" y="821096"/>
                </a:moveTo>
                <a:lnTo>
                  <a:pt x="1007694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2" name="PA_任意多边形 3581"/>
          <p:cNvSpPr/>
          <p:nvPr>
            <p:custDataLst>
              <p:tags r:id="rId82"/>
            </p:custDataLst>
          </p:nvPr>
        </p:nvSpPr>
        <p:spPr>
          <a:xfrm>
            <a:off x="11523293" y="5645032"/>
            <a:ext cx="167957" cy="2034065"/>
          </a:xfrm>
          <a:custGeom>
            <a:avLst/>
            <a:gdLst/>
            <a:ahLst/>
            <a:cxnLst/>
            <a:rect l="0" t="0" r="0" b="0"/>
            <a:pathLst>
              <a:path w="167957" h="2034065">
                <a:moveTo>
                  <a:pt x="167956" y="203406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3" name="PA_任意多边形 3582"/>
          <p:cNvSpPr/>
          <p:nvPr>
            <p:custDataLst>
              <p:tags r:id="rId83"/>
            </p:custDataLst>
          </p:nvPr>
        </p:nvSpPr>
        <p:spPr>
          <a:xfrm>
            <a:off x="10142368" y="7679096"/>
            <a:ext cx="1548882" cy="139960"/>
          </a:xfrm>
          <a:custGeom>
            <a:avLst/>
            <a:gdLst/>
            <a:ahLst/>
            <a:cxnLst/>
            <a:rect l="0" t="0" r="0" b="0"/>
            <a:pathLst>
              <a:path w="1548882" h="139960">
                <a:moveTo>
                  <a:pt x="0" y="139959"/>
                </a:moveTo>
                <a:lnTo>
                  <a:pt x="154888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4" name="PA_任意多边形 3583"/>
          <p:cNvSpPr/>
          <p:nvPr>
            <p:custDataLst>
              <p:tags r:id="rId84"/>
            </p:custDataLst>
          </p:nvPr>
        </p:nvSpPr>
        <p:spPr>
          <a:xfrm>
            <a:off x="10142368" y="5645032"/>
            <a:ext cx="1380926" cy="2174024"/>
          </a:xfrm>
          <a:custGeom>
            <a:avLst/>
            <a:gdLst/>
            <a:ahLst/>
            <a:cxnLst/>
            <a:rect l="0" t="0" r="0" b="0"/>
            <a:pathLst>
              <a:path w="1380926" h="2174024">
                <a:moveTo>
                  <a:pt x="0" y="2174023"/>
                </a:moveTo>
                <a:lnTo>
                  <a:pt x="138092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5" name="PA_任意多边形 3584"/>
          <p:cNvSpPr/>
          <p:nvPr>
            <p:custDataLst>
              <p:tags r:id="rId85"/>
            </p:custDataLst>
          </p:nvPr>
        </p:nvSpPr>
        <p:spPr>
          <a:xfrm>
            <a:off x="3153719" y="2006084"/>
            <a:ext cx="1446268" cy="410550"/>
          </a:xfrm>
          <a:custGeom>
            <a:avLst/>
            <a:gdLst/>
            <a:ahLst/>
            <a:cxnLst/>
            <a:rect l="0" t="0" r="0" b="0"/>
            <a:pathLst>
              <a:path w="1446268" h="410550">
                <a:moveTo>
                  <a:pt x="0" y="0"/>
                </a:moveTo>
                <a:lnTo>
                  <a:pt x="1446267" y="41054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6" name="PA_任意多边形 3585"/>
          <p:cNvSpPr/>
          <p:nvPr>
            <p:custDataLst>
              <p:tags r:id="rId86"/>
            </p:custDataLst>
          </p:nvPr>
        </p:nvSpPr>
        <p:spPr>
          <a:xfrm>
            <a:off x="4599986" y="1296975"/>
            <a:ext cx="130625" cy="1119659"/>
          </a:xfrm>
          <a:custGeom>
            <a:avLst/>
            <a:gdLst/>
            <a:ahLst/>
            <a:cxnLst/>
            <a:rect l="0" t="0" r="0" b="0"/>
            <a:pathLst>
              <a:path w="130625" h="1119659">
                <a:moveTo>
                  <a:pt x="130624" y="0"/>
                </a:moveTo>
                <a:lnTo>
                  <a:pt x="0" y="111965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7" name="PA_任意多边形 3586"/>
          <p:cNvSpPr/>
          <p:nvPr>
            <p:custDataLst>
              <p:tags r:id="rId87"/>
            </p:custDataLst>
          </p:nvPr>
        </p:nvSpPr>
        <p:spPr>
          <a:xfrm>
            <a:off x="3480314" y="2416633"/>
            <a:ext cx="1119673" cy="559838"/>
          </a:xfrm>
          <a:custGeom>
            <a:avLst/>
            <a:gdLst/>
            <a:ahLst/>
            <a:cxnLst/>
            <a:rect l="0" t="0" r="0" b="0"/>
            <a:pathLst>
              <a:path w="1119673" h="559838">
                <a:moveTo>
                  <a:pt x="0" y="559837"/>
                </a:moveTo>
                <a:lnTo>
                  <a:pt x="111967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8" name="PA_任意多边形 3587"/>
          <p:cNvSpPr/>
          <p:nvPr>
            <p:custDataLst>
              <p:tags r:id="rId88"/>
            </p:custDataLst>
          </p:nvPr>
        </p:nvSpPr>
        <p:spPr>
          <a:xfrm>
            <a:off x="12437701" y="-251931"/>
            <a:ext cx="597162" cy="905074"/>
          </a:xfrm>
          <a:custGeom>
            <a:avLst/>
            <a:gdLst/>
            <a:ahLst/>
            <a:cxnLst/>
            <a:rect l="0" t="0" r="0" b="0"/>
            <a:pathLst>
              <a:path w="597162" h="905074">
                <a:moveTo>
                  <a:pt x="597161" y="90507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9" name="PA_任意多边形 3588"/>
          <p:cNvSpPr/>
          <p:nvPr>
            <p:custDataLst>
              <p:tags r:id="rId89"/>
            </p:custDataLst>
          </p:nvPr>
        </p:nvSpPr>
        <p:spPr>
          <a:xfrm>
            <a:off x="11523291" y="-251931"/>
            <a:ext cx="914411" cy="1716839"/>
          </a:xfrm>
          <a:custGeom>
            <a:avLst/>
            <a:gdLst/>
            <a:ahLst/>
            <a:cxnLst/>
            <a:rect l="0" t="0" r="0" b="0"/>
            <a:pathLst>
              <a:path w="914411" h="1716839">
                <a:moveTo>
                  <a:pt x="914410" y="0"/>
                </a:moveTo>
                <a:lnTo>
                  <a:pt x="0" y="171683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0" name="PA_任意多边形 3589"/>
          <p:cNvSpPr/>
          <p:nvPr>
            <p:custDataLst>
              <p:tags r:id="rId90"/>
            </p:custDataLst>
          </p:nvPr>
        </p:nvSpPr>
        <p:spPr>
          <a:xfrm>
            <a:off x="11523291" y="653142"/>
            <a:ext cx="1511572" cy="811766"/>
          </a:xfrm>
          <a:custGeom>
            <a:avLst/>
            <a:gdLst/>
            <a:ahLst/>
            <a:cxnLst/>
            <a:rect l="0" t="0" r="0" b="0"/>
            <a:pathLst>
              <a:path w="1511572" h="811766">
                <a:moveTo>
                  <a:pt x="1511571" y="0"/>
                </a:moveTo>
                <a:lnTo>
                  <a:pt x="0" y="8117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1" name="PA_任意多边形 3590"/>
          <p:cNvSpPr/>
          <p:nvPr>
            <p:custDataLst>
              <p:tags r:id="rId91"/>
            </p:custDataLst>
          </p:nvPr>
        </p:nvSpPr>
        <p:spPr>
          <a:xfrm>
            <a:off x="12848241" y="653142"/>
            <a:ext cx="186622" cy="1073024"/>
          </a:xfrm>
          <a:custGeom>
            <a:avLst/>
            <a:gdLst/>
            <a:ahLst/>
            <a:cxnLst/>
            <a:rect l="0" t="0" r="0" b="0"/>
            <a:pathLst>
              <a:path w="186622" h="1073024">
                <a:moveTo>
                  <a:pt x="0" y="1073023"/>
                </a:moveTo>
                <a:lnTo>
                  <a:pt x="18662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2" name="PA_任意多边形 3591"/>
          <p:cNvSpPr/>
          <p:nvPr>
            <p:custDataLst>
              <p:tags r:id="rId92"/>
            </p:custDataLst>
          </p:nvPr>
        </p:nvSpPr>
        <p:spPr>
          <a:xfrm>
            <a:off x="11523291" y="1464907"/>
            <a:ext cx="1324951" cy="261259"/>
          </a:xfrm>
          <a:custGeom>
            <a:avLst/>
            <a:gdLst/>
            <a:ahLst/>
            <a:cxnLst/>
            <a:rect l="0" t="0" r="0" b="0"/>
            <a:pathLst>
              <a:path w="1324951" h="261259">
                <a:moveTo>
                  <a:pt x="1324950" y="26125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3" name="PA_任意多边形 3592"/>
          <p:cNvSpPr/>
          <p:nvPr>
            <p:custDataLst>
              <p:tags r:id="rId93"/>
            </p:custDataLst>
          </p:nvPr>
        </p:nvSpPr>
        <p:spPr>
          <a:xfrm>
            <a:off x="10888820" y="-438540"/>
            <a:ext cx="1548882" cy="186610"/>
          </a:xfrm>
          <a:custGeom>
            <a:avLst/>
            <a:gdLst/>
            <a:ahLst/>
            <a:cxnLst/>
            <a:rect l="0" t="0" r="0" b="0"/>
            <a:pathLst>
              <a:path w="1548882" h="186610">
                <a:moveTo>
                  <a:pt x="1548881" y="1866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4" name="PA_任意多边形 3593"/>
          <p:cNvSpPr/>
          <p:nvPr>
            <p:custDataLst>
              <p:tags r:id="rId94"/>
            </p:custDataLst>
          </p:nvPr>
        </p:nvSpPr>
        <p:spPr>
          <a:xfrm>
            <a:off x="10888820" y="-438540"/>
            <a:ext cx="634472" cy="1903448"/>
          </a:xfrm>
          <a:custGeom>
            <a:avLst/>
            <a:gdLst/>
            <a:ahLst/>
            <a:cxnLst/>
            <a:rect l="0" t="0" r="0" b="0"/>
            <a:pathLst>
              <a:path w="634472" h="1903448">
                <a:moveTo>
                  <a:pt x="0" y="0"/>
                </a:moveTo>
                <a:lnTo>
                  <a:pt x="634471" y="19034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5" name="PA_任意多边形 3594"/>
          <p:cNvSpPr/>
          <p:nvPr>
            <p:custDataLst>
              <p:tags r:id="rId95"/>
            </p:custDataLst>
          </p:nvPr>
        </p:nvSpPr>
        <p:spPr>
          <a:xfrm>
            <a:off x="10039724" y="961072"/>
            <a:ext cx="1483568" cy="503836"/>
          </a:xfrm>
          <a:custGeom>
            <a:avLst/>
            <a:gdLst/>
            <a:ahLst/>
            <a:cxnLst/>
            <a:rect l="0" t="0" r="0" b="0"/>
            <a:pathLst>
              <a:path w="1483568" h="503836">
                <a:moveTo>
                  <a:pt x="0" y="0"/>
                </a:moveTo>
                <a:lnTo>
                  <a:pt x="1483567" y="5038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6" name="PA_任意多边形 3595"/>
          <p:cNvSpPr/>
          <p:nvPr>
            <p:custDataLst>
              <p:tags r:id="rId96"/>
            </p:custDataLst>
          </p:nvPr>
        </p:nvSpPr>
        <p:spPr>
          <a:xfrm>
            <a:off x="9899765" y="961072"/>
            <a:ext cx="139960" cy="1166309"/>
          </a:xfrm>
          <a:custGeom>
            <a:avLst/>
            <a:gdLst/>
            <a:ahLst/>
            <a:cxnLst/>
            <a:rect l="0" t="0" r="0" b="0"/>
            <a:pathLst>
              <a:path w="139960" h="1166309">
                <a:moveTo>
                  <a:pt x="139959" y="0"/>
                </a:moveTo>
                <a:lnTo>
                  <a:pt x="0" y="116630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7" name="PA_任意多边形 3596"/>
          <p:cNvSpPr/>
          <p:nvPr>
            <p:custDataLst>
              <p:tags r:id="rId97"/>
            </p:custDataLst>
          </p:nvPr>
        </p:nvSpPr>
        <p:spPr>
          <a:xfrm>
            <a:off x="9899765" y="1464907"/>
            <a:ext cx="1623527" cy="662474"/>
          </a:xfrm>
          <a:custGeom>
            <a:avLst/>
            <a:gdLst/>
            <a:ahLst/>
            <a:cxnLst/>
            <a:rect l="0" t="0" r="0" b="0"/>
            <a:pathLst>
              <a:path w="1623527" h="662474">
                <a:moveTo>
                  <a:pt x="0" y="662473"/>
                </a:moveTo>
                <a:lnTo>
                  <a:pt x="16235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8" name="PA_任意多边形 3597"/>
          <p:cNvSpPr/>
          <p:nvPr>
            <p:custDataLst>
              <p:tags r:id="rId98"/>
            </p:custDataLst>
          </p:nvPr>
        </p:nvSpPr>
        <p:spPr>
          <a:xfrm>
            <a:off x="11523291" y="1464907"/>
            <a:ext cx="1651531" cy="1362272"/>
          </a:xfrm>
          <a:custGeom>
            <a:avLst/>
            <a:gdLst/>
            <a:ahLst/>
            <a:cxnLst/>
            <a:rect l="0" t="0" r="0" b="0"/>
            <a:pathLst>
              <a:path w="1651531" h="1362272">
                <a:moveTo>
                  <a:pt x="1651530" y="136227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9" name="PA_任意多边形 3598"/>
          <p:cNvSpPr/>
          <p:nvPr>
            <p:custDataLst>
              <p:tags r:id="rId99"/>
            </p:custDataLst>
          </p:nvPr>
        </p:nvSpPr>
        <p:spPr>
          <a:xfrm>
            <a:off x="10608894" y="2827178"/>
            <a:ext cx="2565928" cy="676490"/>
          </a:xfrm>
          <a:custGeom>
            <a:avLst/>
            <a:gdLst/>
            <a:ahLst/>
            <a:cxnLst/>
            <a:rect l="0" t="0" r="0" b="0"/>
            <a:pathLst>
              <a:path w="2565928" h="676490">
                <a:moveTo>
                  <a:pt x="0" y="676489"/>
                </a:moveTo>
                <a:lnTo>
                  <a:pt x="256592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0" name="PA_任意多边形 3599"/>
          <p:cNvSpPr/>
          <p:nvPr>
            <p:custDataLst>
              <p:tags r:id="rId100"/>
            </p:custDataLst>
          </p:nvPr>
        </p:nvSpPr>
        <p:spPr>
          <a:xfrm>
            <a:off x="10608894" y="1464907"/>
            <a:ext cx="914398" cy="2038761"/>
          </a:xfrm>
          <a:custGeom>
            <a:avLst/>
            <a:gdLst/>
            <a:ahLst/>
            <a:cxnLst/>
            <a:rect l="0" t="0" r="0" b="0"/>
            <a:pathLst>
              <a:path w="914398" h="2038761">
                <a:moveTo>
                  <a:pt x="0" y="2038760"/>
                </a:moveTo>
                <a:lnTo>
                  <a:pt x="91439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1" name="PA_任意多边形 3600"/>
          <p:cNvSpPr/>
          <p:nvPr>
            <p:custDataLst>
              <p:tags r:id="rId101"/>
            </p:custDataLst>
          </p:nvPr>
        </p:nvSpPr>
        <p:spPr>
          <a:xfrm>
            <a:off x="-139959" y="-793110"/>
            <a:ext cx="1483520" cy="354571"/>
          </a:xfrm>
          <a:custGeom>
            <a:avLst/>
            <a:gdLst/>
            <a:ahLst/>
            <a:cxnLst/>
            <a:rect l="0" t="0" r="0" b="0"/>
            <a:pathLst>
              <a:path w="1483520" h="354571">
                <a:moveTo>
                  <a:pt x="1483519" y="0"/>
                </a:moveTo>
                <a:lnTo>
                  <a:pt x="0" y="35457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2" name="PA_任意多边形 3601"/>
          <p:cNvSpPr/>
          <p:nvPr>
            <p:custDataLst>
              <p:tags r:id="rId102"/>
            </p:custDataLst>
          </p:nvPr>
        </p:nvSpPr>
        <p:spPr>
          <a:xfrm>
            <a:off x="-139959" y="-438540"/>
            <a:ext cx="541176" cy="1110347"/>
          </a:xfrm>
          <a:custGeom>
            <a:avLst/>
            <a:gdLst/>
            <a:ahLst/>
            <a:cxnLst/>
            <a:rect l="0" t="0" r="0" b="0"/>
            <a:pathLst>
              <a:path w="541176" h="1110347">
                <a:moveTo>
                  <a:pt x="0" y="0"/>
                </a:moveTo>
                <a:lnTo>
                  <a:pt x="541175" y="111034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3" name="PA_任意多边形 3602"/>
          <p:cNvSpPr/>
          <p:nvPr>
            <p:custDataLst>
              <p:tags r:id="rId103"/>
            </p:custDataLst>
          </p:nvPr>
        </p:nvSpPr>
        <p:spPr>
          <a:xfrm>
            <a:off x="401216" y="-793110"/>
            <a:ext cx="942345" cy="1464917"/>
          </a:xfrm>
          <a:custGeom>
            <a:avLst/>
            <a:gdLst/>
            <a:ahLst/>
            <a:cxnLst/>
            <a:rect l="0" t="0" r="0" b="0"/>
            <a:pathLst>
              <a:path w="942345" h="1464917">
                <a:moveTo>
                  <a:pt x="942344" y="0"/>
                </a:moveTo>
                <a:lnTo>
                  <a:pt x="0" y="146491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4" name="PA_任意多边形 3603"/>
          <p:cNvSpPr/>
          <p:nvPr>
            <p:custDataLst>
              <p:tags r:id="rId104"/>
            </p:custDataLst>
          </p:nvPr>
        </p:nvSpPr>
        <p:spPr>
          <a:xfrm>
            <a:off x="1343560" y="-793110"/>
            <a:ext cx="933122" cy="1735541"/>
          </a:xfrm>
          <a:custGeom>
            <a:avLst/>
            <a:gdLst/>
            <a:ahLst/>
            <a:cxnLst/>
            <a:rect l="0" t="0" r="0" b="0"/>
            <a:pathLst>
              <a:path w="933122" h="1735541">
                <a:moveTo>
                  <a:pt x="933121" y="173554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5" name="PA_任意多边形 3604"/>
          <p:cNvSpPr/>
          <p:nvPr>
            <p:custDataLst>
              <p:tags r:id="rId105"/>
            </p:custDataLst>
          </p:nvPr>
        </p:nvSpPr>
        <p:spPr>
          <a:xfrm>
            <a:off x="401216" y="671806"/>
            <a:ext cx="1875466" cy="270625"/>
          </a:xfrm>
          <a:custGeom>
            <a:avLst/>
            <a:gdLst/>
            <a:ahLst/>
            <a:cxnLst/>
            <a:rect l="0" t="0" r="0" b="0"/>
            <a:pathLst>
              <a:path w="1875466" h="270625">
                <a:moveTo>
                  <a:pt x="1875465" y="27062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6" name="PA_任意多边形 3605"/>
          <p:cNvSpPr/>
          <p:nvPr>
            <p:custDataLst>
              <p:tags r:id="rId106"/>
            </p:custDataLst>
          </p:nvPr>
        </p:nvSpPr>
        <p:spPr>
          <a:xfrm>
            <a:off x="1623478" y="942430"/>
            <a:ext cx="653204" cy="1166294"/>
          </a:xfrm>
          <a:custGeom>
            <a:avLst/>
            <a:gdLst/>
            <a:ahLst/>
            <a:cxnLst/>
            <a:rect l="0" t="0" r="0" b="0"/>
            <a:pathLst>
              <a:path w="653204" h="1166294">
                <a:moveTo>
                  <a:pt x="0" y="1166293"/>
                </a:moveTo>
                <a:lnTo>
                  <a:pt x="65320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7" name="PA_任意多边形 3606"/>
          <p:cNvSpPr/>
          <p:nvPr>
            <p:custDataLst>
              <p:tags r:id="rId107"/>
            </p:custDataLst>
          </p:nvPr>
        </p:nvSpPr>
        <p:spPr>
          <a:xfrm>
            <a:off x="401216" y="671806"/>
            <a:ext cx="1222263" cy="1436918"/>
          </a:xfrm>
          <a:custGeom>
            <a:avLst/>
            <a:gdLst/>
            <a:ahLst/>
            <a:cxnLst/>
            <a:rect l="0" t="0" r="0" b="0"/>
            <a:pathLst>
              <a:path w="1222263" h="1436918">
                <a:moveTo>
                  <a:pt x="1222262" y="143691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8" name="PA_任意多边形 3607"/>
          <p:cNvSpPr/>
          <p:nvPr>
            <p:custDataLst>
              <p:tags r:id="rId108"/>
            </p:custDataLst>
          </p:nvPr>
        </p:nvSpPr>
        <p:spPr>
          <a:xfrm>
            <a:off x="-895750" y="-438540"/>
            <a:ext cx="755792" cy="741811"/>
          </a:xfrm>
          <a:custGeom>
            <a:avLst/>
            <a:gdLst/>
            <a:ahLst/>
            <a:cxnLst/>
            <a:rect l="0" t="0" r="0" b="0"/>
            <a:pathLst>
              <a:path w="755792" h="741811">
                <a:moveTo>
                  <a:pt x="755791" y="0"/>
                </a:moveTo>
                <a:lnTo>
                  <a:pt x="0" y="7418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9" name="PA_任意多边形 3608"/>
          <p:cNvSpPr/>
          <p:nvPr>
            <p:custDataLst>
              <p:tags r:id="rId109"/>
            </p:custDataLst>
          </p:nvPr>
        </p:nvSpPr>
        <p:spPr>
          <a:xfrm>
            <a:off x="-895750" y="303270"/>
            <a:ext cx="1296967" cy="368537"/>
          </a:xfrm>
          <a:custGeom>
            <a:avLst/>
            <a:gdLst/>
            <a:ahLst/>
            <a:cxnLst/>
            <a:rect l="0" t="0" r="0" b="0"/>
            <a:pathLst>
              <a:path w="1296967" h="368537">
                <a:moveTo>
                  <a:pt x="0" y="0"/>
                </a:moveTo>
                <a:lnTo>
                  <a:pt x="1296966" y="36853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0" name="PA_任意多边形 3609"/>
          <p:cNvSpPr/>
          <p:nvPr>
            <p:custDataLst>
              <p:tags r:id="rId110"/>
            </p:custDataLst>
          </p:nvPr>
        </p:nvSpPr>
        <p:spPr>
          <a:xfrm>
            <a:off x="-895750" y="303270"/>
            <a:ext cx="195949" cy="928391"/>
          </a:xfrm>
          <a:custGeom>
            <a:avLst/>
            <a:gdLst/>
            <a:ahLst/>
            <a:cxnLst/>
            <a:rect l="0" t="0" r="0" b="0"/>
            <a:pathLst>
              <a:path w="195949" h="928391">
                <a:moveTo>
                  <a:pt x="0" y="0"/>
                </a:moveTo>
                <a:lnTo>
                  <a:pt x="195948" y="92839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1" name="PA_任意多边形 3610"/>
          <p:cNvSpPr/>
          <p:nvPr>
            <p:custDataLst>
              <p:tags r:id="rId111"/>
            </p:custDataLst>
          </p:nvPr>
        </p:nvSpPr>
        <p:spPr>
          <a:xfrm>
            <a:off x="-699802" y="671806"/>
            <a:ext cx="1101019" cy="559855"/>
          </a:xfrm>
          <a:custGeom>
            <a:avLst/>
            <a:gdLst/>
            <a:ahLst/>
            <a:cxnLst/>
            <a:rect l="0" t="0" r="0" b="0"/>
            <a:pathLst>
              <a:path w="1101019" h="559855">
                <a:moveTo>
                  <a:pt x="0" y="559854"/>
                </a:moveTo>
                <a:lnTo>
                  <a:pt x="110101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2" name="PA_任意多边形 3611"/>
          <p:cNvSpPr/>
          <p:nvPr>
            <p:custDataLst>
              <p:tags r:id="rId112"/>
            </p:custDataLst>
          </p:nvPr>
        </p:nvSpPr>
        <p:spPr>
          <a:xfrm>
            <a:off x="4599986" y="2416633"/>
            <a:ext cx="1222305" cy="671810"/>
          </a:xfrm>
          <a:custGeom>
            <a:avLst/>
            <a:gdLst/>
            <a:ahLst/>
            <a:cxnLst/>
            <a:rect l="0" t="0" r="0" b="0"/>
            <a:pathLst>
              <a:path w="1222305" h="671810">
                <a:moveTo>
                  <a:pt x="0" y="0"/>
                </a:moveTo>
                <a:lnTo>
                  <a:pt x="1222304" y="67180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3" name="PA_任意多边形 3612"/>
          <p:cNvSpPr/>
          <p:nvPr>
            <p:custDataLst>
              <p:tags r:id="rId113"/>
            </p:custDataLst>
          </p:nvPr>
        </p:nvSpPr>
        <p:spPr>
          <a:xfrm>
            <a:off x="4730610" y="1296975"/>
            <a:ext cx="1091681" cy="1791468"/>
          </a:xfrm>
          <a:custGeom>
            <a:avLst/>
            <a:gdLst/>
            <a:ahLst/>
            <a:cxnLst/>
            <a:rect l="0" t="0" r="0" b="0"/>
            <a:pathLst>
              <a:path w="1091681" h="1791468">
                <a:moveTo>
                  <a:pt x="0" y="0"/>
                </a:moveTo>
                <a:lnTo>
                  <a:pt x="1091680" y="179146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4" name="PA_任意多边形 3613"/>
          <p:cNvSpPr/>
          <p:nvPr>
            <p:custDataLst>
              <p:tags r:id="rId114"/>
            </p:custDataLst>
          </p:nvPr>
        </p:nvSpPr>
        <p:spPr>
          <a:xfrm>
            <a:off x="1852118" y="4343411"/>
            <a:ext cx="1161633" cy="2094711"/>
          </a:xfrm>
          <a:custGeom>
            <a:avLst/>
            <a:gdLst/>
            <a:ahLst/>
            <a:cxnLst/>
            <a:rect l="0" t="0" r="0" b="0"/>
            <a:pathLst>
              <a:path w="1161633" h="2094711">
                <a:moveTo>
                  <a:pt x="0" y="0"/>
                </a:moveTo>
                <a:lnTo>
                  <a:pt x="1161632" y="20947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5" name="PA_任意多边形 3614"/>
          <p:cNvSpPr/>
          <p:nvPr>
            <p:custDataLst>
              <p:tags r:id="rId115"/>
            </p:custDataLst>
          </p:nvPr>
        </p:nvSpPr>
        <p:spPr>
          <a:xfrm>
            <a:off x="3013750" y="4343410"/>
            <a:ext cx="65350" cy="2094712"/>
          </a:xfrm>
          <a:custGeom>
            <a:avLst/>
            <a:gdLst/>
            <a:ahLst/>
            <a:cxnLst/>
            <a:rect l="0" t="0" r="0" b="0"/>
            <a:pathLst>
              <a:path w="65350" h="2094712">
                <a:moveTo>
                  <a:pt x="0" y="2094711"/>
                </a:moveTo>
                <a:lnTo>
                  <a:pt x="6534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6" name="PA_任意多边形 3615"/>
          <p:cNvSpPr/>
          <p:nvPr>
            <p:custDataLst>
              <p:tags r:id="rId116"/>
            </p:custDataLst>
          </p:nvPr>
        </p:nvSpPr>
        <p:spPr>
          <a:xfrm>
            <a:off x="1852118" y="4343410"/>
            <a:ext cx="1226982" cy="2"/>
          </a:xfrm>
          <a:custGeom>
            <a:avLst/>
            <a:gdLst/>
            <a:ahLst/>
            <a:cxnLst/>
            <a:rect l="0" t="0" r="0" b="0"/>
            <a:pathLst>
              <a:path w="1226982" h="2">
                <a:moveTo>
                  <a:pt x="0" y="1"/>
                </a:moveTo>
                <a:lnTo>
                  <a:pt x="122698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7" name="PA_任意多边形 3616"/>
          <p:cNvSpPr/>
          <p:nvPr>
            <p:custDataLst>
              <p:tags r:id="rId117"/>
            </p:custDataLst>
          </p:nvPr>
        </p:nvSpPr>
        <p:spPr>
          <a:xfrm>
            <a:off x="1852118" y="2976470"/>
            <a:ext cx="1628197" cy="1366942"/>
          </a:xfrm>
          <a:custGeom>
            <a:avLst/>
            <a:gdLst/>
            <a:ahLst/>
            <a:cxnLst/>
            <a:rect l="0" t="0" r="0" b="0"/>
            <a:pathLst>
              <a:path w="1628197" h="1366942">
                <a:moveTo>
                  <a:pt x="1628196" y="0"/>
                </a:moveTo>
                <a:lnTo>
                  <a:pt x="0" y="136694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8" name="PA_任意多边形 3617"/>
          <p:cNvSpPr/>
          <p:nvPr>
            <p:custDataLst>
              <p:tags r:id="rId118"/>
            </p:custDataLst>
          </p:nvPr>
        </p:nvSpPr>
        <p:spPr>
          <a:xfrm>
            <a:off x="3079099" y="2976470"/>
            <a:ext cx="401216" cy="1366941"/>
          </a:xfrm>
          <a:custGeom>
            <a:avLst/>
            <a:gdLst/>
            <a:ahLst/>
            <a:cxnLst/>
            <a:rect l="0" t="0" r="0" b="0"/>
            <a:pathLst>
              <a:path w="401216" h="1366941">
                <a:moveTo>
                  <a:pt x="401215" y="0"/>
                </a:moveTo>
                <a:lnTo>
                  <a:pt x="0" y="136694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9" name="PA_任意多边形 3618"/>
          <p:cNvSpPr/>
          <p:nvPr>
            <p:custDataLst>
              <p:tags r:id="rId119"/>
            </p:custDataLst>
          </p:nvPr>
        </p:nvSpPr>
        <p:spPr>
          <a:xfrm>
            <a:off x="6503442" y="737118"/>
            <a:ext cx="1772814" cy="27992"/>
          </a:xfrm>
          <a:custGeom>
            <a:avLst/>
            <a:gdLst/>
            <a:ahLst/>
            <a:cxnLst/>
            <a:rect l="0" t="0" r="0" b="0"/>
            <a:pathLst>
              <a:path w="1772814" h="27992">
                <a:moveTo>
                  <a:pt x="1772813" y="0"/>
                </a:moveTo>
                <a:lnTo>
                  <a:pt x="0" y="27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0" name="PA_任意多边形 3619"/>
          <p:cNvSpPr/>
          <p:nvPr>
            <p:custDataLst>
              <p:tags r:id="rId120"/>
            </p:custDataLst>
          </p:nvPr>
        </p:nvSpPr>
        <p:spPr>
          <a:xfrm>
            <a:off x="6503442" y="765109"/>
            <a:ext cx="298562" cy="942402"/>
          </a:xfrm>
          <a:custGeom>
            <a:avLst/>
            <a:gdLst/>
            <a:ahLst/>
            <a:cxnLst/>
            <a:rect l="0" t="0" r="0" b="0"/>
            <a:pathLst>
              <a:path w="298562" h="942402">
                <a:moveTo>
                  <a:pt x="0" y="0"/>
                </a:moveTo>
                <a:lnTo>
                  <a:pt x="298561" y="94240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1" name="PA_任意多边形 3620"/>
          <p:cNvSpPr/>
          <p:nvPr>
            <p:custDataLst>
              <p:tags r:id="rId121"/>
            </p:custDataLst>
          </p:nvPr>
        </p:nvSpPr>
        <p:spPr>
          <a:xfrm>
            <a:off x="6802003" y="737118"/>
            <a:ext cx="1474253" cy="970393"/>
          </a:xfrm>
          <a:custGeom>
            <a:avLst/>
            <a:gdLst/>
            <a:ahLst/>
            <a:cxnLst/>
            <a:rect l="0" t="0" r="0" b="0"/>
            <a:pathLst>
              <a:path w="1474253" h="970393">
                <a:moveTo>
                  <a:pt x="1474252" y="0"/>
                </a:moveTo>
                <a:lnTo>
                  <a:pt x="0" y="97039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2" name="PA_任意多边形 3621"/>
          <p:cNvSpPr/>
          <p:nvPr>
            <p:custDataLst>
              <p:tags r:id="rId122"/>
            </p:custDataLst>
          </p:nvPr>
        </p:nvSpPr>
        <p:spPr>
          <a:xfrm>
            <a:off x="4730610" y="1296975"/>
            <a:ext cx="2071394" cy="410536"/>
          </a:xfrm>
          <a:custGeom>
            <a:avLst/>
            <a:gdLst/>
            <a:ahLst/>
            <a:cxnLst/>
            <a:rect l="0" t="0" r="0" b="0"/>
            <a:pathLst>
              <a:path w="2071394" h="410536">
                <a:moveTo>
                  <a:pt x="0" y="0"/>
                </a:moveTo>
                <a:lnTo>
                  <a:pt x="2071393" y="4105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3" name="PA_任意多边形 3622"/>
          <p:cNvSpPr/>
          <p:nvPr>
            <p:custDataLst>
              <p:tags r:id="rId123"/>
            </p:custDataLst>
          </p:nvPr>
        </p:nvSpPr>
        <p:spPr>
          <a:xfrm>
            <a:off x="5822290" y="1707510"/>
            <a:ext cx="979714" cy="1380933"/>
          </a:xfrm>
          <a:custGeom>
            <a:avLst/>
            <a:gdLst/>
            <a:ahLst/>
            <a:cxnLst/>
            <a:rect l="0" t="0" r="0" b="0"/>
            <a:pathLst>
              <a:path w="979714" h="1380933">
                <a:moveTo>
                  <a:pt x="0" y="1380932"/>
                </a:moveTo>
                <a:lnTo>
                  <a:pt x="9797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4" name="PA_任意多边形 3623"/>
          <p:cNvSpPr/>
          <p:nvPr>
            <p:custDataLst>
              <p:tags r:id="rId124"/>
            </p:custDataLst>
          </p:nvPr>
        </p:nvSpPr>
        <p:spPr>
          <a:xfrm>
            <a:off x="1623478" y="2108723"/>
            <a:ext cx="228641" cy="2234689"/>
          </a:xfrm>
          <a:custGeom>
            <a:avLst/>
            <a:gdLst/>
            <a:ahLst/>
            <a:cxnLst/>
            <a:rect l="0" t="0" r="0" b="0"/>
            <a:pathLst>
              <a:path w="228641" h="2234689">
                <a:moveTo>
                  <a:pt x="228640" y="223468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5" name="PA_任意多边形 3624"/>
          <p:cNvSpPr/>
          <p:nvPr>
            <p:custDataLst>
              <p:tags r:id="rId125"/>
            </p:custDataLst>
          </p:nvPr>
        </p:nvSpPr>
        <p:spPr>
          <a:xfrm>
            <a:off x="830422" y="2108723"/>
            <a:ext cx="793057" cy="1674864"/>
          </a:xfrm>
          <a:custGeom>
            <a:avLst/>
            <a:gdLst/>
            <a:ahLst/>
            <a:cxnLst/>
            <a:rect l="0" t="0" r="0" b="0"/>
            <a:pathLst>
              <a:path w="793057" h="1674864">
                <a:moveTo>
                  <a:pt x="793056" y="0"/>
                </a:moveTo>
                <a:lnTo>
                  <a:pt x="0" y="167486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6" name="PA_任意多边形 3625"/>
          <p:cNvSpPr/>
          <p:nvPr>
            <p:custDataLst>
              <p:tags r:id="rId126"/>
            </p:custDataLst>
          </p:nvPr>
        </p:nvSpPr>
        <p:spPr>
          <a:xfrm>
            <a:off x="830422" y="3783586"/>
            <a:ext cx="1021697" cy="559826"/>
          </a:xfrm>
          <a:custGeom>
            <a:avLst/>
            <a:gdLst/>
            <a:ahLst/>
            <a:cxnLst/>
            <a:rect l="0" t="0" r="0" b="0"/>
            <a:pathLst>
              <a:path w="1021697" h="559826">
                <a:moveTo>
                  <a:pt x="1021696" y="55982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7" name="PA_任意多边形 3626"/>
          <p:cNvSpPr/>
          <p:nvPr>
            <p:custDataLst>
              <p:tags r:id="rId127"/>
            </p:custDataLst>
          </p:nvPr>
        </p:nvSpPr>
        <p:spPr>
          <a:xfrm>
            <a:off x="1091635" y="4343411"/>
            <a:ext cx="760484" cy="797768"/>
          </a:xfrm>
          <a:custGeom>
            <a:avLst/>
            <a:gdLst/>
            <a:ahLst/>
            <a:cxnLst/>
            <a:rect l="0" t="0" r="0" b="0"/>
            <a:pathLst>
              <a:path w="760484" h="797768">
                <a:moveTo>
                  <a:pt x="0" y="797767"/>
                </a:moveTo>
                <a:lnTo>
                  <a:pt x="76048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8" name="PA_任意多边形 3627"/>
          <p:cNvSpPr/>
          <p:nvPr>
            <p:custDataLst>
              <p:tags r:id="rId128"/>
            </p:custDataLst>
          </p:nvPr>
        </p:nvSpPr>
        <p:spPr>
          <a:xfrm>
            <a:off x="830422" y="3783586"/>
            <a:ext cx="261214" cy="1357593"/>
          </a:xfrm>
          <a:custGeom>
            <a:avLst/>
            <a:gdLst/>
            <a:ahLst/>
            <a:cxnLst/>
            <a:rect l="0" t="0" r="0" b="0"/>
            <a:pathLst>
              <a:path w="261214" h="1357593">
                <a:moveTo>
                  <a:pt x="261213" y="135759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9" name="PA_任意多边形 3628"/>
          <p:cNvSpPr/>
          <p:nvPr>
            <p:custDataLst>
              <p:tags r:id="rId129"/>
            </p:custDataLst>
          </p:nvPr>
        </p:nvSpPr>
        <p:spPr>
          <a:xfrm>
            <a:off x="3480314" y="2416633"/>
            <a:ext cx="1119673" cy="559838"/>
          </a:xfrm>
          <a:custGeom>
            <a:avLst/>
            <a:gdLst/>
            <a:ahLst/>
            <a:cxnLst/>
            <a:rect l="0" t="0" r="0" b="0"/>
            <a:pathLst>
              <a:path w="1119673" h="559838">
                <a:moveTo>
                  <a:pt x="1119672" y="0"/>
                </a:moveTo>
                <a:lnTo>
                  <a:pt x="0" y="55983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0" name="PA_任意多边形 3629"/>
          <p:cNvSpPr/>
          <p:nvPr>
            <p:custDataLst>
              <p:tags r:id="rId130"/>
            </p:custDataLst>
          </p:nvPr>
        </p:nvSpPr>
        <p:spPr>
          <a:xfrm>
            <a:off x="3480314" y="2976470"/>
            <a:ext cx="825740" cy="1499911"/>
          </a:xfrm>
          <a:custGeom>
            <a:avLst/>
            <a:gdLst/>
            <a:ahLst/>
            <a:cxnLst/>
            <a:rect l="0" t="0" r="0" b="0"/>
            <a:pathLst>
              <a:path w="825740" h="1499911">
                <a:moveTo>
                  <a:pt x="0" y="0"/>
                </a:moveTo>
                <a:lnTo>
                  <a:pt x="825739" y="14999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1" name="PA_任意多边形 3630"/>
          <p:cNvSpPr/>
          <p:nvPr>
            <p:custDataLst>
              <p:tags r:id="rId131"/>
            </p:custDataLst>
          </p:nvPr>
        </p:nvSpPr>
        <p:spPr>
          <a:xfrm>
            <a:off x="4306053" y="2416633"/>
            <a:ext cx="293934" cy="2059748"/>
          </a:xfrm>
          <a:custGeom>
            <a:avLst/>
            <a:gdLst/>
            <a:ahLst/>
            <a:cxnLst/>
            <a:rect l="0" t="0" r="0" b="0"/>
            <a:pathLst>
              <a:path w="293934" h="2059748">
                <a:moveTo>
                  <a:pt x="293933" y="0"/>
                </a:moveTo>
                <a:lnTo>
                  <a:pt x="0" y="20597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2" name="PA_任意多边形 3631"/>
          <p:cNvSpPr/>
          <p:nvPr>
            <p:custDataLst>
              <p:tags r:id="rId132"/>
            </p:custDataLst>
          </p:nvPr>
        </p:nvSpPr>
        <p:spPr>
          <a:xfrm>
            <a:off x="4599986" y="2416633"/>
            <a:ext cx="1222305" cy="671810"/>
          </a:xfrm>
          <a:custGeom>
            <a:avLst/>
            <a:gdLst/>
            <a:ahLst/>
            <a:cxnLst/>
            <a:rect l="0" t="0" r="0" b="0"/>
            <a:pathLst>
              <a:path w="1222305" h="671810">
                <a:moveTo>
                  <a:pt x="1222304" y="6718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3" name="PA_任意多边形 3632"/>
          <p:cNvSpPr/>
          <p:nvPr>
            <p:custDataLst>
              <p:tags r:id="rId133"/>
            </p:custDataLst>
          </p:nvPr>
        </p:nvSpPr>
        <p:spPr>
          <a:xfrm>
            <a:off x="4306053" y="3088442"/>
            <a:ext cx="1516238" cy="1387939"/>
          </a:xfrm>
          <a:custGeom>
            <a:avLst/>
            <a:gdLst/>
            <a:ahLst/>
            <a:cxnLst/>
            <a:rect l="0" t="0" r="0" b="0"/>
            <a:pathLst>
              <a:path w="1516238" h="1387939">
                <a:moveTo>
                  <a:pt x="1516237" y="0"/>
                </a:moveTo>
                <a:lnTo>
                  <a:pt x="0" y="138793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4" name="PA_任意多边形 3633"/>
          <p:cNvSpPr/>
          <p:nvPr>
            <p:custDataLst>
              <p:tags r:id="rId134"/>
            </p:custDataLst>
          </p:nvPr>
        </p:nvSpPr>
        <p:spPr>
          <a:xfrm>
            <a:off x="3079099" y="4343410"/>
            <a:ext cx="1226955" cy="132971"/>
          </a:xfrm>
          <a:custGeom>
            <a:avLst/>
            <a:gdLst/>
            <a:ahLst/>
            <a:cxnLst/>
            <a:rect l="0" t="0" r="0" b="0"/>
            <a:pathLst>
              <a:path w="1226955" h="132971">
                <a:moveTo>
                  <a:pt x="0" y="0"/>
                </a:moveTo>
                <a:lnTo>
                  <a:pt x="1226954" y="13297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5" name="PA_任意多边形 3634"/>
          <p:cNvSpPr/>
          <p:nvPr>
            <p:custDataLst>
              <p:tags r:id="rId135"/>
            </p:custDataLst>
          </p:nvPr>
        </p:nvSpPr>
        <p:spPr>
          <a:xfrm>
            <a:off x="8556173" y="2127380"/>
            <a:ext cx="1343593" cy="1488236"/>
          </a:xfrm>
          <a:custGeom>
            <a:avLst/>
            <a:gdLst/>
            <a:ahLst/>
            <a:cxnLst/>
            <a:rect l="0" t="0" r="0" b="0"/>
            <a:pathLst>
              <a:path w="1343593" h="1488236">
                <a:moveTo>
                  <a:pt x="0" y="1488235"/>
                </a:moveTo>
                <a:lnTo>
                  <a:pt x="134359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6" name="PA_任意多边形 3635"/>
          <p:cNvSpPr/>
          <p:nvPr>
            <p:custDataLst>
              <p:tags r:id="rId136"/>
            </p:custDataLst>
          </p:nvPr>
        </p:nvSpPr>
        <p:spPr>
          <a:xfrm>
            <a:off x="8406867" y="2127380"/>
            <a:ext cx="1492899" cy="139961"/>
          </a:xfrm>
          <a:custGeom>
            <a:avLst/>
            <a:gdLst/>
            <a:ahLst/>
            <a:cxnLst/>
            <a:rect l="0" t="0" r="0" b="0"/>
            <a:pathLst>
              <a:path w="1492899" h="139961">
                <a:moveTo>
                  <a:pt x="1492898" y="0"/>
                </a:moveTo>
                <a:lnTo>
                  <a:pt x="0" y="139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7" name="PA_任意多边形 3636"/>
          <p:cNvSpPr/>
          <p:nvPr>
            <p:custDataLst>
              <p:tags r:id="rId137"/>
            </p:custDataLst>
          </p:nvPr>
        </p:nvSpPr>
        <p:spPr>
          <a:xfrm>
            <a:off x="8406867" y="2267340"/>
            <a:ext cx="149307" cy="1348276"/>
          </a:xfrm>
          <a:custGeom>
            <a:avLst/>
            <a:gdLst/>
            <a:ahLst/>
            <a:cxnLst/>
            <a:rect l="0" t="0" r="0" b="0"/>
            <a:pathLst>
              <a:path w="149307" h="1348276">
                <a:moveTo>
                  <a:pt x="149306" y="134827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8" name="PA_任意多边形 3637"/>
          <p:cNvSpPr/>
          <p:nvPr>
            <p:custDataLst>
              <p:tags r:id="rId138"/>
            </p:custDataLst>
          </p:nvPr>
        </p:nvSpPr>
        <p:spPr>
          <a:xfrm>
            <a:off x="8276255" y="737118"/>
            <a:ext cx="1623511" cy="1390263"/>
          </a:xfrm>
          <a:custGeom>
            <a:avLst/>
            <a:gdLst/>
            <a:ahLst/>
            <a:cxnLst/>
            <a:rect l="0" t="0" r="0" b="0"/>
            <a:pathLst>
              <a:path w="1623511" h="1390263">
                <a:moveTo>
                  <a:pt x="1623510" y="139026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9" name="PA_任意多边形 3638"/>
          <p:cNvSpPr/>
          <p:nvPr>
            <p:custDataLst>
              <p:tags r:id="rId139"/>
            </p:custDataLst>
          </p:nvPr>
        </p:nvSpPr>
        <p:spPr>
          <a:xfrm>
            <a:off x="8276255" y="737118"/>
            <a:ext cx="130613" cy="1530223"/>
          </a:xfrm>
          <a:custGeom>
            <a:avLst/>
            <a:gdLst/>
            <a:ahLst/>
            <a:cxnLst/>
            <a:rect l="0" t="0" r="0" b="0"/>
            <a:pathLst>
              <a:path w="130613" h="1530223">
                <a:moveTo>
                  <a:pt x="0" y="0"/>
                </a:moveTo>
                <a:lnTo>
                  <a:pt x="130612" y="15302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0" name="PA_任意多边形 3639"/>
          <p:cNvSpPr/>
          <p:nvPr>
            <p:custDataLst>
              <p:tags r:id="rId140"/>
            </p:custDataLst>
          </p:nvPr>
        </p:nvSpPr>
        <p:spPr>
          <a:xfrm>
            <a:off x="6802003" y="1707510"/>
            <a:ext cx="1604865" cy="559831"/>
          </a:xfrm>
          <a:custGeom>
            <a:avLst/>
            <a:gdLst/>
            <a:ahLst/>
            <a:cxnLst/>
            <a:rect l="0" t="0" r="0" b="0"/>
            <a:pathLst>
              <a:path w="1604865" h="559831">
                <a:moveTo>
                  <a:pt x="0" y="0"/>
                </a:moveTo>
                <a:lnTo>
                  <a:pt x="1604864" y="55983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1" name="PA_任意多边形 3640"/>
          <p:cNvSpPr/>
          <p:nvPr>
            <p:custDataLst>
              <p:tags r:id="rId141"/>
            </p:custDataLst>
          </p:nvPr>
        </p:nvSpPr>
        <p:spPr>
          <a:xfrm>
            <a:off x="5822290" y="3088442"/>
            <a:ext cx="979714" cy="1007705"/>
          </a:xfrm>
          <a:custGeom>
            <a:avLst/>
            <a:gdLst/>
            <a:ahLst/>
            <a:cxnLst/>
            <a:rect l="0" t="0" r="0" b="0"/>
            <a:pathLst>
              <a:path w="979714" h="1007705">
                <a:moveTo>
                  <a:pt x="979713" y="100770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2" name="PA_任意多边形 3641"/>
          <p:cNvSpPr/>
          <p:nvPr>
            <p:custDataLst>
              <p:tags r:id="rId142"/>
            </p:custDataLst>
          </p:nvPr>
        </p:nvSpPr>
        <p:spPr>
          <a:xfrm>
            <a:off x="5822290" y="3088442"/>
            <a:ext cx="107308" cy="1768174"/>
          </a:xfrm>
          <a:custGeom>
            <a:avLst/>
            <a:gdLst/>
            <a:ahLst/>
            <a:cxnLst/>
            <a:rect l="0" t="0" r="0" b="0"/>
            <a:pathLst>
              <a:path w="107308" h="1768174">
                <a:moveTo>
                  <a:pt x="0" y="0"/>
                </a:moveTo>
                <a:lnTo>
                  <a:pt x="107307" y="176817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3" name="PA_任意多边形 3642"/>
          <p:cNvSpPr/>
          <p:nvPr>
            <p:custDataLst>
              <p:tags r:id="rId143"/>
            </p:custDataLst>
          </p:nvPr>
        </p:nvSpPr>
        <p:spPr>
          <a:xfrm>
            <a:off x="5929597" y="4096146"/>
            <a:ext cx="872407" cy="760470"/>
          </a:xfrm>
          <a:custGeom>
            <a:avLst/>
            <a:gdLst/>
            <a:ahLst/>
            <a:cxnLst/>
            <a:rect l="0" t="0" r="0" b="0"/>
            <a:pathLst>
              <a:path w="872407" h="760470">
                <a:moveTo>
                  <a:pt x="872406" y="0"/>
                </a:moveTo>
                <a:lnTo>
                  <a:pt x="0" y="76046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4" name="PA_任意多边形 3643"/>
          <p:cNvSpPr/>
          <p:nvPr>
            <p:custDataLst>
              <p:tags r:id="rId144"/>
            </p:custDataLst>
          </p:nvPr>
        </p:nvSpPr>
        <p:spPr>
          <a:xfrm>
            <a:off x="4306053" y="4476380"/>
            <a:ext cx="1623545" cy="380236"/>
          </a:xfrm>
          <a:custGeom>
            <a:avLst/>
            <a:gdLst/>
            <a:ahLst/>
            <a:cxnLst/>
            <a:rect l="0" t="0" r="0" b="0"/>
            <a:pathLst>
              <a:path w="1623545" h="380236">
                <a:moveTo>
                  <a:pt x="0" y="0"/>
                </a:moveTo>
                <a:lnTo>
                  <a:pt x="1623544" y="3802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5" name="PA_任意多边形 3644"/>
          <p:cNvSpPr/>
          <p:nvPr>
            <p:custDataLst>
              <p:tags r:id="rId145"/>
            </p:custDataLst>
          </p:nvPr>
        </p:nvSpPr>
        <p:spPr>
          <a:xfrm>
            <a:off x="8826744" y="7427173"/>
            <a:ext cx="1315625" cy="391883"/>
          </a:xfrm>
          <a:custGeom>
            <a:avLst/>
            <a:gdLst/>
            <a:ahLst/>
            <a:cxnLst/>
            <a:rect l="0" t="0" r="0" b="0"/>
            <a:pathLst>
              <a:path w="1315625" h="391883">
                <a:moveTo>
                  <a:pt x="0" y="0"/>
                </a:moveTo>
                <a:lnTo>
                  <a:pt x="1315624" y="39188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6" name="PA_任意多边形 3645"/>
          <p:cNvSpPr/>
          <p:nvPr>
            <p:custDataLst>
              <p:tags r:id="rId146"/>
            </p:custDataLst>
          </p:nvPr>
        </p:nvSpPr>
        <p:spPr>
          <a:xfrm>
            <a:off x="9199973" y="6293497"/>
            <a:ext cx="942396" cy="1525559"/>
          </a:xfrm>
          <a:custGeom>
            <a:avLst/>
            <a:gdLst/>
            <a:ahLst/>
            <a:cxnLst/>
            <a:rect l="0" t="0" r="0" b="0"/>
            <a:pathLst>
              <a:path w="942396" h="1525559">
                <a:moveTo>
                  <a:pt x="942395" y="152555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7" name="PA_任意多边形 3646"/>
          <p:cNvSpPr/>
          <p:nvPr>
            <p:custDataLst>
              <p:tags r:id="rId147"/>
            </p:custDataLst>
          </p:nvPr>
        </p:nvSpPr>
        <p:spPr>
          <a:xfrm>
            <a:off x="8826744" y="6293497"/>
            <a:ext cx="373230" cy="1133677"/>
          </a:xfrm>
          <a:custGeom>
            <a:avLst/>
            <a:gdLst/>
            <a:ahLst/>
            <a:cxnLst/>
            <a:rect l="0" t="0" r="0" b="0"/>
            <a:pathLst>
              <a:path w="373230" h="1133677">
                <a:moveTo>
                  <a:pt x="0" y="1133676"/>
                </a:moveTo>
                <a:lnTo>
                  <a:pt x="37322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8" name="PA_任意多边形 3647"/>
          <p:cNvSpPr/>
          <p:nvPr>
            <p:custDataLst>
              <p:tags r:id="rId148"/>
            </p:custDataLst>
          </p:nvPr>
        </p:nvSpPr>
        <p:spPr>
          <a:xfrm>
            <a:off x="7399149" y="7427173"/>
            <a:ext cx="1427596" cy="1"/>
          </a:xfrm>
          <a:custGeom>
            <a:avLst/>
            <a:gdLst/>
            <a:ahLst/>
            <a:cxnLst/>
            <a:rect l="0" t="0" r="0" b="0"/>
            <a:pathLst>
              <a:path w="1427596" h="1">
                <a:moveTo>
                  <a:pt x="0" y="0"/>
                </a:moveTo>
                <a:lnTo>
                  <a:pt x="142759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9" name="PA_任意多边形 3648"/>
          <p:cNvSpPr/>
          <p:nvPr>
            <p:custDataLst>
              <p:tags r:id="rId149"/>
            </p:custDataLst>
          </p:nvPr>
        </p:nvSpPr>
        <p:spPr>
          <a:xfrm>
            <a:off x="7399149" y="6293497"/>
            <a:ext cx="1800825" cy="1133677"/>
          </a:xfrm>
          <a:custGeom>
            <a:avLst/>
            <a:gdLst/>
            <a:ahLst/>
            <a:cxnLst/>
            <a:rect l="0" t="0" r="0" b="0"/>
            <a:pathLst>
              <a:path w="1800825" h="1133677">
                <a:moveTo>
                  <a:pt x="0" y="1133676"/>
                </a:moveTo>
                <a:lnTo>
                  <a:pt x="1800824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0" name="PA_任意多边形 3649"/>
          <p:cNvSpPr/>
          <p:nvPr>
            <p:custDataLst>
              <p:tags r:id="rId150"/>
            </p:custDataLst>
          </p:nvPr>
        </p:nvSpPr>
        <p:spPr>
          <a:xfrm>
            <a:off x="9199973" y="4572032"/>
            <a:ext cx="541180" cy="1721466"/>
          </a:xfrm>
          <a:custGeom>
            <a:avLst/>
            <a:gdLst/>
            <a:ahLst/>
            <a:cxnLst/>
            <a:rect l="0" t="0" r="0" b="0"/>
            <a:pathLst>
              <a:path w="541180" h="1721466">
                <a:moveTo>
                  <a:pt x="541179" y="0"/>
                </a:moveTo>
                <a:lnTo>
                  <a:pt x="0" y="17214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1" name="PA_任意多边形 3650"/>
          <p:cNvSpPr/>
          <p:nvPr>
            <p:custDataLst>
              <p:tags r:id="rId151"/>
            </p:custDataLst>
          </p:nvPr>
        </p:nvSpPr>
        <p:spPr>
          <a:xfrm>
            <a:off x="9199973" y="4851951"/>
            <a:ext cx="1847457" cy="1441547"/>
          </a:xfrm>
          <a:custGeom>
            <a:avLst/>
            <a:gdLst/>
            <a:ahLst/>
            <a:cxnLst/>
            <a:rect l="0" t="0" r="0" b="0"/>
            <a:pathLst>
              <a:path w="1847457" h="1441547">
                <a:moveTo>
                  <a:pt x="1847456" y="0"/>
                </a:moveTo>
                <a:lnTo>
                  <a:pt x="0" y="144154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2" name="PA_任意多边形 3651"/>
          <p:cNvSpPr/>
          <p:nvPr>
            <p:custDataLst>
              <p:tags r:id="rId152"/>
            </p:custDataLst>
          </p:nvPr>
        </p:nvSpPr>
        <p:spPr>
          <a:xfrm>
            <a:off x="11047429" y="4851951"/>
            <a:ext cx="475865" cy="793082"/>
          </a:xfrm>
          <a:custGeom>
            <a:avLst/>
            <a:gdLst/>
            <a:ahLst/>
            <a:cxnLst/>
            <a:rect l="0" t="0" r="0" b="0"/>
            <a:pathLst>
              <a:path w="475865" h="793082">
                <a:moveTo>
                  <a:pt x="475864" y="79308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3" name="PA_任意多边形 3652"/>
          <p:cNvSpPr/>
          <p:nvPr>
            <p:custDataLst>
              <p:tags r:id="rId153"/>
            </p:custDataLst>
          </p:nvPr>
        </p:nvSpPr>
        <p:spPr>
          <a:xfrm>
            <a:off x="9199973" y="5645032"/>
            <a:ext cx="2323321" cy="648466"/>
          </a:xfrm>
          <a:custGeom>
            <a:avLst/>
            <a:gdLst/>
            <a:ahLst/>
            <a:cxnLst/>
            <a:rect l="0" t="0" r="0" b="0"/>
            <a:pathLst>
              <a:path w="2323321" h="648466">
                <a:moveTo>
                  <a:pt x="2323320" y="0"/>
                </a:moveTo>
                <a:lnTo>
                  <a:pt x="0" y="6484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4" name="PA_任意多边形 3653"/>
          <p:cNvSpPr/>
          <p:nvPr>
            <p:custDataLst>
              <p:tags r:id="rId154"/>
            </p:custDataLst>
          </p:nvPr>
        </p:nvSpPr>
        <p:spPr>
          <a:xfrm>
            <a:off x="3013750" y="6438121"/>
            <a:ext cx="2090069" cy="139961"/>
          </a:xfrm>
          <a:custGeom>
            <a:avLst/>
            <a:gdLst/>
            <a:ahLst/>
            <a:cxnLst/>
            <a:rect l="0" t="0" r="0" b="0"/>
            <a:pathLst>
              <a:path w="2090069" h="139961">
                <a:moveTo>
                  <a:pt x="0" y="0"/>
                </a:moveTo>
                <a:lnTo>
                  <a:pt x="2090068" y="139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5" name="PA_任意多边形 3654"/>
          <p:cNvSpPr/>
          <p:nvPr>
            <p:custDataLst>
              <p:tags r:id="rId155"/>
            </p:custDataLst>
          </p:nvPr>
        </p:nvSpPr>
        <p:spPr>
          <a:xfrm>
            <a:off x="4520663" y="5416452"/>
            <a:ext cx="583156" cy="1161630"/>
          </a:xfrm>
          <a:custGeom>
            <a:avLst/>
            <a:gdLst/>
            <a:ahLst/>
            <a:cxnLst/>
            <a:rect l="0" t="0" r="0" b="0"/>
            <a:pathLst>
              <a:path w="583156" h="1161630">
                <a:moveTo>
                  <a:pt x="583155" y="116162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6" name="PA_任意多边形 3655"/>
          <p:cNvSpPr/>
          <p:nvPr>
            <p:custDataLst>
              <p:tags r:id="rId156"/>
            </p:custDataLst>
          </p:nvPr>
        </p:nvSpPr>
        <p:spPr>
          <a:xfrm>
            <a:off x="3013750" y="5416452"/>
            <a:ext cx="1506914" cy="1021670"/>
          </a:xfrm>
          <a:custGeom>
            <a:avLst/>
            <a:gdLst/>
            <a:ahLst/>
            <a:cxnLst/>
            <a:rect l="0" t="0" r="0" b="0"/>
            <a:pathLst>
              <a:path w="1506914" h="1021670">
                <a:moveTo>
                  <a:pt x="0" y="1021669"/>
                </a:moveTo>
                <a:lnTo>
                  <a:pt x="15069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7" name="PA_任意多边形 3656"/>
          <p:cNvSpPr/>
          <p:nvPr>
            <p:custDataLst>
              <p:tags r:id="rId157"/>
            </p:custDataLst>
          </p:nvPr>
        </p:nvSpPr>
        <p:spPr>
          <a:xfrm>
            <a:off x="3013750" y="4343410"/>
            <a:ext cx="65350" cy="2094712"/>
          </a:xfrm>
          <a:custGeom>
            <a:avLst/>
            <a:gdLst/>
            <a:ahLst/>
            <a:cxnLst/>
            <a:rect l="0" t="0" r="0" b="0"/>
            <a:pathLst>
              <a:path w="65350" h="2094712">
                <a:moveTo>
                  <a:pt x="65349" y="0"/>
                </a:moveTo>
                <a:lnTo>
                  <a:pt x="0" y="209471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8" name="PA_任意多边形 3657"/>
          <p:cNvSpPr/>
          <p:nvPr>
            <p:custDataLst>
              <p:tags r:id="rId158"/>
            </p:custDataLst>
          </p:nvPr>
        </p:nvSpPr>
        <p:spPr>
          <a:xfrm>
            <a:off x="3079099" y="4343410"/>
            <a:ext cx="1441565" cy="1073043"/>
          </a:xfrm>
          <a:custGeom>
            <a:avLst/>
            <a:gdLst/>
            <a:ahLst/>
            <a:cxnLst/>
            <a:rect l="0" t="0" r="0" b="0"/>
            <a:pathLst>
              <a:path w="1441565" h="1073043">
                <a:moveTo>
                  <a:pt x="0" y="0"/>
                </a:moveTo>
                <a:lnTo>
                  <a:pt x="1441564" y="107304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9" name="PA_任意多边形 3658"/>
          <p:cNvSpPr/>
          <p:nvPr>
            <p:custDataLst>
              <p:tags r:id="rId159"/>
            </p:custDataLst>
          </p:nvPr>
        </p:nvSpPr>
        <p:spPr>
          <a:xfrm>
            <a:off x="3079099" y="4343410"/>
            <a:ext cx="1226955" cy="132971"/>
          </a:xfrm>
          <a:custGeom>
            <a:avLst/>
            <a:gdLst/>
            <a:ahLst/>
            <a:cxnLst/>
            <a:rect l="0" t="0" r="0" b="0"/>
            <a:pathLst>
              <a:path w="1226955" h="132971">
                <a:moveTo>
                  <a:pt x="1226954" y="13297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0" name="PA_任意多边形 3659"/>
          <p:cNvSpPr/>
          <p:nvPr>
            <p:custDataLst>
              <p:tags r:id="rId160"/>
            </p:custDataLst>
          </p:nvPr>
        </p:nvSpPr>
        <p:spPr>
          <a:xfrm>
            <a:off x="4306053" y="4476380"/>
            <a:ext cx="214611" cy="940073"/>
          </a:xfrm>
          <a:custGeom>
            <a:avLst/>
            <a:gdLst/>
            <a:ahLst/>
            <a:cxnLst/>
            <a:rect l="0" t="0" r="0" b="0"/>
            <a:pathLst>
              <a:path w="214611" h="940073">
                <a:moveTo>
                  <a:pt x="0" y="0"/>
                </a:moveTo>
                <a:lnTo>
                  <a:pt x="214610" y="94007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1" name="PA_任意多边形 3660"/>
          <p:cNvSpPr/>
          <p:nvPr>
            <p:custDataLst>
              <p:tags r:id="rId161"/>
            </p:custDataLst>
          </p:nvPr>
        </p:nvSpPr>
        <p:spPr>
          <a:xfrm>
            <a:off x="5103818" y="4856615"/>
            <a:ext cx="825780" cy="1721467"/>
          </a:xfrm>
          <a:custGeom>
            <a:avLst/>
            <a:gdLst/>
            <a:ahLst/>
            <a:cxnLst/>
            <a:rect l="0" t="0" r="0" b="0"/>
            <a:pathLst>
              <a:path w="825780" h="1721467">
                <a:moveTo>
                  <a:pt x="0" y="1721466"/>
                </a:moveTo>
                <a:lnTo>
                  <a:pt x="82577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2" name="PA_任意多边形 3661"/>
          <p:cNvSpPr/>
          <p:nvPr>
            <p:custDataLst>
              <p:tags r:id="rId162"/>
            </p:custDataLst>
          </p:nvPr>
        </p:nvSpPr>
        <p:spPr>
          <a:xfrm>
            <a:off x="4520663" y="4856615"/>
            <a:ext cx="1408935" cy="559838"/>
          </a:xfrm>
          <a:custGeom>
            <a:avLst/>
            <a:gdLst/>
            <a:ahLst/>
            <a:cxnLst/>
            <a:rect l="0" t="0" r="0" b="0"/>
            <a:pathLst>
              <a:path w="1408935" h="559838">
                <a:moveTo>
                  <a:pt x="1408934" y="0"/>
                </a:moveTo>
                <a:lnTo>
                  <a:pt x="0" y="55983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3" name="PA_任意多边形 3662"/>
          <p:cNvSpPr/>
          <p:nvPr>
            <p:custDataLst>
              <p:tags r:id="rId163"/>
            </p:custDataLst>
          </p:nvPr>
        </p:nvSpPr>
        <p:spPr>
          <a:xfrm>
            <a:off x="4306053" y="4476380"/>
            <a:ext cx="1623545" cy="380236"/>
          </a:xfrm>
          <a:custGeom>
            <a:avLst/>
            <a:gdLst/>
            <a:ahLst/>
            <a:cxnLst/>
            <a:rect l="0" t="0" r="0" b="0"/>
            <a:pathLst>
              <a:path w="1623545" h="380236">
                <a:moveTo>
                  <a:pt x="1623544" y="38023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4" name="PA_任意多边形 3663"/>
          <p:cNvSpPr/>
          <p:nvPr>
            <p:custDataLst>
              <p:tags r:id="rId164"/>
            </p:custDataLst>
          </p:nvPr>
        </p:nvSpPr>
        <p:spPr>
          <a:xfrm>
            <a:off x="-233268" y="671806"/>
            <a:ext cx="634485" cy="1324949"/>
          </a:xfrm>
          <a:custGeom>
            <a:avLst/>
            <a:gdLst/>
            <a:ahLst/>
            <a:cxnLst/>
            <a:rect l="0" t="0" r="0" b="0"/>
            <a:pathLst>
              <a:path w="634485" h="1324949">
                <a:moveTo>
                  <a:pt x="634484" y="0"/>
                </a:moveTo>
                <a:lnTo>
                  <a:pt x="0" y="13249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5" name="PA_任意多边形 3664"/>
          <p:cNvSpPr/>
          <p:nvPr>
            <p:custDataLst>
              <p:tags r:id="rId165"/>
            </p:custDataLst>
          </p:nvPr>
        </p:nvSpPr>
        <p:spPr>
          <a:xfrm>
            <a:off x="-233268" y="1996754"/>
            <a:ext cx="1856747" cy="111970"/>
          </a:xfrm>
          <a:custGeom>
            <a:avLst/>
            <a:gdLst/>
            <a:ahLst/>
            <a:cxnLst/>
            <a:rect l="0" t="0" r="0" b="0"/>
            <a:pathLst>
              <a:path w="1856747" h="111970">
                <a:moveTo>
                  <a:pt x="1856746" y="11196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6" name="PA_任意多边形 3665"/>
          <p:cNvSpPr/>
          <p:nvPr>
            <p:custDataLst>
              <p:tags r:id="rId166"/>
            </p:custDataLst>
          </p:nvPr>
        </p:nvSpPr>
        <p:spPr>
          <a:xfrm>
            <a:off x="-699802" y="671806"/>
            <a:ext cx="1101019" cy="559855"/>
          </a:xfrm>
          <a:custGeom>
            <a:avLst/>
            <a:gdLst/>
            <a:ahLst/>
            <a:cxnLst/>
            <a:rect l="0" t="0" r="0" b="0"/>
            <a:pathLst>
              <a:path w="1101019" h="559855">
                <a:moveTo>
                  <a:pt x="1101018" y="0"/>
                </a:moveTo>
                <a:lnTo>
                  <a:pt x="0" y="5598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7" name="PA_任意多边形 3666"/>
          <p:cNvSpPr/>
          <p:nvPr>
            <p:custDataLst>
              <p:tags r:id="rId167"/>
            </p:custDataLst>
          </p:nvPr>
        </p:nvSpPr>
        <p:spPr>
          <a:xfrm>
            <a:off x="-699802" y="1231660"/>
            <a:ext cx="466535" cy="765095"/>
          </a:xfrm>
          <a:custGeom>
            <a:avLst/>
            <a:gdLst/>
            <a:ahLst/>
            <a:cxnLst/>
            <a:rect l="0" t="0" r="0" b="0"/>
            <a:pathLst>
              <a:path w="466535" h="765095">
                <a:moveTo>
                  <a:pt x="0" y="0"/>
                </a:moveTo>
                <a:lnTo>
                  <a:pt x="466534" y="76509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8" name="PA_任意多边形 3667"/>
          <p:cNvSpPr/>
          <p:nvPr>
            <p:custDataLst>
              <p:tags r:id="rId168"/>
            </p:custDataLst>
          </p:nvPr>
        </p:nvSpPr>
        <p:spPr>
          <a:xfrm>
            <a:off x="830422" y="2108723"/>
            <a:ext cx="793057" cy="1674864"/>
          </a:xfrm>
          <a:custGeom>
            <a:avLst/>
            <a:gdLst/>
            <a:ahLst/>
            <a:cxnLst/>
            <a:rect l="0" t="0" r="0" b="0"/>
            <a:pathLst>
              <a:path w="793057" h="1674864">
                <a:moveTo>
                  <a:pt x="0" y="1674863"/>
                </a:moveTo>
                <a:lnTo>
                  <a:pt x="79305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9" name="PA_任意多边形 3668"/>
          <p:cNvSpPr/>
          <p:nvPr>
            <p:custDataLst>
              <p:tags r:id="rId169"/>
            </p:custDataLst>
          </p:nvPr>
        </p:nvSpPr>
        <p:spPr>
          <a:xfrm>
            <a:off x="-233268" y="1996754"/>
            <a:ext cx="1063691" cy="1786833"/>
          </a:xfrm>
          <a:custGeom>
            <a:avLst/>
            <a:gdLst/>
            <a:ahLst/>
            <a:cxnLst/>
            <a:rect l="0" t="0" r="0" b="0"/>
            <a:pathLst>
              <a:path w="1063691" h="1786833">
                <a:moveTo>
                  <a:pt x="1063690" y="178683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0" name="PA_任意多边形 3669"/>
          <p:cNvSpPr/>
          <p:nvPr>
            <p:custDataLst>
              <p:tags r:id="rId170"/>
            </p:custDataLst>
          </p:nvPr>
        </p:nvSpPr>
        <p:spPr>
          <a:xfrm>
            <a:off x="5929597" y="4856615"/>
            <a:ext cx="1870784" cy="4645"/>
          </a:xfrm>
          <a:custGeom>
            <a:avLst/>
            <a:gdLst/>
            <a:ahLst/>
            <a:cxnLst/>
            <a:rect l="0" t="0" r="0" b="0"/>
            <a:pathLst>
              <a:path w="1870784" h="4645">
                <a:moveTo>
                  <a:pt x="0" y="0"/>
                </a:moveTo>
                <a:lnTo>
                  <a:pt x="1870783" y="46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1" name="PA_任意多边形 3670"/>
          <p:cNvSpPr/>
          <p:nvPr>
            <p:custDataLst>
              <p:tags r:id="rId171"/>
            </p:custDataLst>
          </p:nvPr>
        </p:nvSpPr>
        <p:spPr>
          <a:xfrm>
            <a:off x="6802003" y="4096146"/>
            <a:ext cx="998378" cy="765114"/>
          </a:xfrm>
          <a:custGeom>
            <a:avLst/>
            <a:gdLst/>
            <a:ahLst/>
            <a:cxnLst/>
            <a:rect l="0" t="0" r="0" b="0"/>
            <a:pathLst>
              <a:path w="998378" h="765114">
                <a:moveTo>
                  <a:pt x="0" y="0"/>
                </a:moveTo>
                <a:lnTo>
                  <a:pt x="998377" y="76511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2" name="PA_任意多边形 3671"/>
          <p:cNvSpPr/>
          <p:nvPr>
            <p:custDataLst>
              <p:tags r:id="rId172"/>
            </p:custDataLst>
          </p:nvPr>
        </p:nvSpPr>
        <p:spPr>
          <a:xfrm>
            <a:off x="6802003" y="3615615"/>
            <a:ext cx="1754171" cy="480532"/>
          </a:xfrm>
          <a:custGeom>
            <a:avLst/>
            <a:gdLst/>
            <a:ahLst/>
            <a:cxnLst/>
            <a:rect l="0" t="0" r="0" b="0"/>
            <a:pathLst>
              <a:path w="1754171" h="480532">
                <a:moveTo>
                  <a:pt x="1754170" y="0"/>
                </a:moveTo>
                <a:lnTo>
                  <a:pt x="0" y="48053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3" name="PA_任意多边形 3672"/>
          <p:cNvSpPr/>
          <p:nvPr>
            <p:custDataLst>
              <p:tags r:id="rId173"/>
            </p:custDataLst>
          </p:nvPr>
        </p:nvSpPr>
        <p:spPr>
          <a:xfrm>
            <a:off x="7800380" y="3615615"/>
            <a:ext cx="755794" cy="1245645"/>
          </a:xfrm>
          <a:custGeom>
            <a:avLst/>
            <a:gdLst/>
            <a:ahLst/>
            <a:cxnLst/>
            <a:rect l="0" t="0" r="0" b="0"/>
            <a:pathLst>
              <a:path w="755794" h="1245645">
                <a:moveTo>
                  <a:pt x="755793" y="0"/>
                </a:moveTo>
                <a:lnTo>
                  <a:pt x="0" y="12456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4" name="PA_任意多边形 3673"/>
          <p:cNvSpPr/>
          <p:nvPr>
            <p:custDataLst>
              <p:tags r:id="rId174"/>
            </p:custDataLst>
          </p:nvPr>
        </p:nvSpPr>
        <p:spPr>
          <a:xfrm>
            <a:off x="8556173" y="3615615"/>
            <a:ext cx="1184980" cy="956418"/>
          </a:xfrm>
          <a:custGeom>
            <a:avLst/>
            <a:gdLst/>
            <a:ahLst/>
            <a:cxnLst/>
            <a:rect l="0" t="0" r="0" b="0"/>
            <a:pathLst>
              <a:path w="1184980" h="956418">
                <a:moveTo>
                  <a:pt x="1184979" y="95641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5" name="PA_任意多边形 3674"/>
          <p:cNvSpPr/>
          <p:nvPr>
            <p:custDataLst>
              <p:tags r:id="rId175"/>
            </p:custDataLst>
          </p:nvPr>
        </p:nvSpPr>
        <p:spPr>
          <a:xfrm>
            <a:off x="7800380" y="4572032"/>
            <a:ext cx="1940773" cy="289228"/>
          </a:xfrm>
          <a:custGeom>
            <a:avLst/>
            <a:gdLst/>
            <a:ahLst/>
            <a:cxnLst/>
            <a:rect l="0" t="0" r="0" b="0"/>
            <a:pathLst>
              <a:path w="1940773" h="289228">
                <a:moveTo>
                  <a:pt x="1940772" y="0"/>
                </a:moveTo>
                <a:lnTo>
                  <a:pt x="0" y="2892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6" name="PA_任意多边形 3675"/>
          <p:cNvSpPr/>
          <p:nvPr>
            <p:custDataLst>
              <p:tags r:id="rId176"/>
            </p:custDataLst>
          </p:nvPr>
        </p:nvSpPr>
        <p:spPr>
          <a:xfrm>
            <a:off x="9199973" y="4572032"/>
            <a:ext cx="541180" cy="1721466"/>
          </a:xfrm>
          <a:custGeom>
            <a:avLst/>
            <a:gdLst/>
            <a:ahLst/>
            <a:cxnLst/>
            <a:rect l="0" t="0" r="0" b="0"/>
            <a:pathLst>
              <a:path w="541180" h="1721466">
                <a:moveTo>
                  <a:pt x="0" y="1721465"/>
                </a:moveTo>
                <a:lnTo>
                  <a:pt x="54117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7" name="PA_任意多边形 3676"/>
          <p:cNvSpPr/>
          <p:nvPr>
            <p:custDataLst>
              <p:tags r:id="rId177"/>
            </p:custDataLst>
          </p:nvPr>
        </p:nvSpPr>
        <p:spPr>
          <a:xfrm>
            <a:off x="7800380" y="4861259"/>
            <a:ext cx="1399594" cy="1432239"/>
          </a:xfrm>
          <a:custGeom>
            <a:avLst/>
            <a:gdLst/>
            <a:ahLst/>
            <a:cxnLst/>
            <a:rect l="0" t="0" r="0" b="0"/>
            <a:pathLst>
              <a:path w="1399594" h="1432239">
                <a:moveTo>
                  <a:pt x="1399593" y="143223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8" name="PA_任意多边形 3677"/>
          <p:cNvSpPr/>
          <p:nvPr>
            <p:custDataLst>
              <p:tags r:id="rId178"/>
            </p:custDataLst>
          </p:nvPr>
        </p:nvSpPr>
        <p:spPr>
          <a:xfrm>
            <a:off x="-699802" y="1231660"/>
            <a:ext cx="466535" cy="765095"/>
          </a:xfrm>
          <a:custGeom>
            <a:avLst/>
            <a:gdLst/>
            <a:ahLst/>
            <a:cxnLst/>
            <a:rect l="0" t="0" r="0" b="0"/>
            <a:pathLst>
              <a:path w="466535" h="765095">
                <a:moveTo>
                  <a:pt x="466534" y="76509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9" name="PA_任意多边形 3678"/>
          <p:cNvSpPr/>
          <p:nvPr>
            <p:custDataLst>
              <p:tags r:id="rId179"/>
            </p:custDataLst>
          </p:nvPr>
        </p:nvSpPr>
        <p:spPr>
          <a:xfrm>
            <a:off x="-699802" y="1231660"/>
            <a:ext cx="46658" cy="2024740"/>
          </a:xfrm>
          <a:custGeom>
            <a:avLst/>
            <a:gdLst/>
            <a:ahLst/>
            <a:cxnLst/>
            <a:rect l="0" t="0" r="0" b="0"/>
            <a:pathLst>
              <a:path w="46658" h="2024740">
                <a:moveTo>
                  <a:pt x="0" y="0"/>
                </a:moveTo>
                <a:lnTo>
                  <a:pt x="46657" y="202473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0" name="PA_任意多边形 3679"/>
          <p:cNvSpPr/>
          <p:nvPr>
            <p:custDataLst>
              <p:tags r:id="rId180"/>
            </p:custDataLst>
          </p:nvPr>
        </p:nvSpPr>
        <p:spPr>
          <a:xfrm>
            <a:off x="-653145" y="1996754"/>
            <a:ext cx="419878" cy="1259646"/>
          </a:xfrm>
          <a:custGeom>
            <a:avLst/>
            <a:gdLst/>
            <a:ahLst/>
            <a:cxnLst/>
            <a:rect l="0" t="0" r="0" b="0"/>
            <a:pathLst>
              <a:path w="419878" h="1259646">
                <a:moveTo>
                  <a:pt x="419877" y="0"/>
                </a:moveTo>
                <a:lnTo>
                  <a:pt x="0" y="125964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1" name="PA_任意多边形 3680"/>
          <p:cNvSpPr/>
          <p:nvPr>
            <p:custDataLst>
              <p:tags r:id="rId181"/>
            </p:custDataLst>
          </p:nvPr>
        </p:nvSpPr>
        <p:spPr>
          <a:xfrm>
            <a:off x="-653145" y="3256399"/>
            <a:ext cx="1483568" cy="527188"/>
          </a:xfrm>
          <a:custGeom>
            <a:avLst/>
            <a:gdLst/>
            <a:ahLst/>
            <a:cxnLst/>
            <a:rect l="0" t="0" r="0" b="0"/>
            <a:pathLst>
              <a:path w="1483568" h="527188">
                <a:moveTo>
                  <a:pt x="1483567" y="52718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2" name="PA_任意多边形 3681"/>
          <p:cNvSpPr/>
          <p:nvPr>
            <p:custDataLst>
              <p:tags r:id="rId182"/>
            </p:custDataLst>
          </p:nvPr>
        </p:nvSpPr>
        <p:spPr>
          <a:xfrm>
            <a:off x="5822290" y="3088442"/>
            <a:ext cx="979714" cy="1007705"/>
          </a:xfrm>
          <a:custGeom>
            <a:avLst/>
            <a:gdLst/>
            <a:ahLst/>
            <a:cxnLst/>
            <a:rect l="0" t="0" r="0" b="0"/>
            <a:pathLst>
              <a:path w="979714" h="1007705">
                <a:moveTo>
                  <a:pt x="0" y="0"/>
                </a:moveTo>
                <a:lnTo>
                  <a:pt x="979713" y="100770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3" name="PA_任意多边形 3682"/>
          <p:cNvSpPr/>
          <p:nvPr>
            <p:custDataLst>
              <p:tags r:id="rId183"/>
            </p:custDataLst>
          </p:nvPr>
        </p:nvSpPr>
        <p:spPr>
          <a:xfrm>
            <a:off x="6802003" y="2976470"/>
            <a:ext cx="662479" cy="1119677"/>
          </a:xfrm>
          <a:custGeom>
            <a:avLst/>
            <a:gdLst/>
            <a:ahLst/>
            <a:cxnLst/>
            <a:rect l="0" t="0" r="0" b="0"/>
            <a:pathLst>
              <a:path w="662479" h="1119677">
                <a:moveTo>
                  <a:pt x="0" y="1119676"/>
                </a:moveTo>
                <a:lnTo>
                  <a:pt x="66247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4" name="PA_任意多边形 3683"/>
          <p:cNvSpPr/>
          <p:nvPr>
            <p:custDataLst>
              <p:tags r:id="rId184"/>
            </p:custDataLst>
          </p:nvPr>
        </p:nvSpPr>
        <p:spPr>
          <a:xfrm>
            <a:off x="5822290" y="2976470"/>
            <a:ext cx="1642192" cy="111973"/>
          </a:xfrm>
          <a:custGeom>
            <a:avLst/>
            <a:gdLst/>
            <a:ahLst/>
            <a:cxnLst/>
            <a:rect l="0" t="0" r="0" b="0"/>
            <a:pathLst>
              <a:path w="1642192" h="111973">
                <a:moveTo>
                  <a:pt x="0" y="111972"/>
                </a:moveTo>
                <a:lnTo>
                  <a:pt x="164219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5" name="PA_任意多边形 3684"/>
          <p:cNvSpPr/>
          <p:nvPr>
            <p:custDataLst>
              <p:tags r:id="rId185"/>
            </p:custDataLst>
          </p:nvPr>
        </p:nvSpPr>
        <p:spPr>
          <a:xfrm>
            <a:off x="5822290" y="1707510"/>
            <a:ext cx="979714" cy="1380933"/>
          </a:xfrm>
          <a:custGeom>
            <a:avLst/>
            <a:gdLst/>
            <a:ahLst/>
            <a:cxnLst/>
            <a:rect l="0" t="0" r="0" b="0"/>
            <a:pathLst>
              <a:path w="979714" h="1380933">
                <a:moveTo>
                  <a:pt x="979713" y="0"/>
                </a:moveTo>
                <a:lnTo>
                  <a:pt x="0" y="138093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6" name="PA_任意多边形 3685"/>
          <p:cNvSpPr/>
          <p:nvPr>
            <p:custDataLst>
              <p:tags r:id="rId186"/>
            </p:custDataLst>
          </p:nvPr>
        </p:nvSpPr>
        <p:spPr>
          <a:xfrm>
            <a:off x="6802003" y="1707510"/>
            <a:ext cx="662479" cy="1268961"/>
          </a:xfrm>
          <a:custGeom>
            <a:avLst/>
            <a:gdLst/>
            <a:ahLst/>
            <a:cxnLst/>
            <a:rect l="0" t="0" r="0" b="0"/>
            <a:pathLst>
              <a:path w="662479" h="1268961">
                <a:moveTo>
                  <a:pt x="0" y="0"/>
                </a:moveTo>
                <a:lnTo>
                  <a:pt x="662478" y="1268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7" name="PA_任意多边形 3686"/>
          <p:cNvSpPr/>
          <p:nvPr>
            <p:custDataLst>
              <p:tags r:id="rId187"/>
            </p:custDataLst>
          </p:nvPr>
        </p:nvSpPr>
        <p:spPr>
          <a:xfrm>
            <a:off x="6802003" y="3615615"/>
            <a:ext cx="1754171" cy="480532"/>
          </a:xfrm>
          <a:custGeom>
            <a:avLst/>
            <a:gdLst/>
            <a:ahLst/>
            <a:cxnLst/>
            <a:rect l="0" t="0" r="0" b="0"/>
            <a:pathLst>
              <a:path w="1754171" h="480532">
                <a:moveTo>
                  <a:pt x="0" y="480531"/>
                </a:moveTo>
                <a:lnTo>
                  <a:pt x="175417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8" name="PA_任意多边形 3687"/>
          <p:cNvSpPr/>
          <p:nvPr>
            <p:custDataLst>
              <p:tags r:id="rId188"/>
            </p:custDataLst>
          </p:nvPr>
        </p:nvSpPr>
        <p:spPr>
          <a:xfrm>
            <a:off x="7464481" y="2976470"/>
            <a:ext cx="1091693" cy="639146"/>
          </a:xfrm>
          <a:custGeom>
            <a:avLst/>
            <a:gdLst/>
            <a:ahLst/>
            <a:cxnLst/>
            <a:rect l="0" t="0" r="0" b="0"/>
            <a:pathLst>
              <a:path w="1091693" h="639146">
                <a:moveTo>
                  <a:pt x="1091692" y="63914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9" name="PA_任意多边形 3688"/>
          <p:cNvSpPr/>
          <p:nvPr>
            <p:custDataLst>
              <p:tags r:id="rId189"/>
            </p:custDataLst>
          </p:nvPr>
        </p:nvSpPr>
        <p:spPr>
          <a:xfrm>
            <a:off x="7464481" y="2267340"/>
            <a:ext cx="942387" cy="709131"/>
          </a:xfrm>
          <a:custGeom>
            <a:avLst/>
            <a:gdLst/>
            <a:ahLst/>
            <a:cxnLst/>
            <a:rect l="0" t="0" r="0" b="0"/>
            <a:pathLst>
              <a:path w="942387" h="709131">
                <a:moveTo>
                  <a:pt x="942386" y="0"/>
                </a:moveTo>
                <a:lnTo>
                  <a:pt x="0" y="70913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0" name="PA_任意多边形 3689"/>
          <p:cNvSpPr/>
          <p:nvPr>
            <p:custDataLst>
              <p:tags r:id="rId190"/>
            </p:custDataLst>
          </p:nvPr>
        </p:nvSpPr>
        <p:spPr>
          <a:xfrm>
            <a:off x="6802003" y="1707510"/>
            <a:ext cx="1604865" cy="559831"/>
          </a:xfrm>
          <a:custGeom>
            <a:avLst/>
            <a:gdLst/>
            <a:ahLst/>
            <a:cxnLst/>
            <a:rect l="0" t="0" r="0" b="0"/>
            <a:pathLst>
              <a:path w="1604865" h="559831">
                <a:moveTo>
                  <a:pt x="1604864" y="55983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1" name="PA_任意多边形 3690"/>
          <p:cNvSpPr/>
          <p:nvPr>
            <p:custDataLst>
              <p:tags r:id="rId191"/>
            </p:custDataLst>
          </p:nvPr>
        </p:nvSpPr>
        <p:spPr>
          <a:xfrm>
            <a:off x="5103818" y="6578081"/>
            <a:ext cx="1278309" cy="1194327"/>
          </a:xfrm>
          <a:custGeom>
            <a:avLst/>
            <a:gdLst/>
            <a:ahLst/>
            <a:cxnLst/>
            <a:rect l="0" t="0" r="0" b="0"/>
            <a:pathLst>
              <a:path w="1278309" h="1194327">
                <a:moveTo>
                  <a:pt x="0" y="0"/>
                </a:moveTo>
                <a:lnTo>
                  <a:pt x="1278308" y="119432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2" name="PA_任意多边形 3691"/>
          <p:cNvSpPr/>
          <p:nvPr>
            <p:custDataLst>
              <p:tags r:id="rId192"/>
            </p:custDataLst>
          </p:nvPr>
        </p:nvSpPr>
        <p:spPr>
          <a:xfrm>
            <a:off x="6382126" y="6195546"/>
            <a:ext cx="279919" cy="1576862"/>
          </a:xfrm>
          <a:custGeom>
            <a:avLst/>
            <a:gdLst/>
            <a:ahLst/>
            <a:cxnLst/>
            <a:rect l="0" t="0" r="0" b="0"/>
            <a:pathLst>
              <a:path w="279919" h="1576862">
                <a:moveTo>
                  <a:pt x="0" y="1576861"/>
                </a:moveTo>
                <a:lnTo>
                  <a:pt x="27991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3" name="PA_任意多边形 3692"/>
          <p:cNvSpPr/>
          <p:nvPr>
            <p:custDataLst>
              <p:tags r:id="rId193"/>
            </p:custDataLst>
          </p:nvPr>
        </p:nvSpPr>
        <p:spPr>
          <a:xfrm>
            <a:off x="5103818" y="6195546"/>
            <a:ext cx="1558227" cy="382536"/>
          </a:xfrm>
          <a:custGeom>
            <a:avLst/>
            <a:gdLst/>
            <a:ahLst/>
            <a:cxnLst/>
            <a:rect l="0" t="0" r="0" b="0"/>
            <a:pathLst>
              <a:path w="1558227" h="382536">
                <a:moveTo>
                  <a:pt x="0" y="382535"/>
                </a:moveTo>
                <a:lnTo>
                  <a:pt x="15582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4" name="PA_任意多边形 3693"/>
          <p:cNvSpPr/>
          <p:nvPr>
            <p:custDataLst>
              <p:tags r:id="rId194"/>
            </p:custDataLst>
          </p:nvPr>
        </p:nvSpPr>
        <p:spPr>
          <a:xfrm>
            <a:off x="6382126" y="7427173"/>
            <a:ext cx="1017024" cy="345235"/>
          </a:xfrm>
          <a:custGeom>
            <a:avLst/>
            <a:gdLst/>
            <a:ahLst/>
            <a:cxnLst/>
            <a:rect l="0" t="0" r="0" b="0"/>
            <a:pathLst>
              <a:path w="1017024" h="345235">
                <a:moveTo>
                  <a:pt x="0" y="345234"/>
                </a:moveTo>
                <a:lnTo>
                  <a:pt x="101702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5" name="PA_任意多边形 3694"/>
          <p:cNvSpPr/>
          <p:nvPr>
            <p:custDataLst>
              <p:tags r:id="rId195"/>
            </p:custDataLst>
          </p:nvPr>
        </p:nvSpPr>
        <p:spPr>
          <a:xfrm>
            <a:off x="6662044" y="6195546"/>
            <a:ext cx="737106" cy="1231628"/>
          </a:xfrm>
          <a:custGeom>
            <a:avLst/>
            <a:gdLst/>
            <a:ahLst/>
            <a:cxnLst/>
            <a:rect l="0" t="0" r="0" b="0"/>
            <a:pathLst>
              <a:path w="737106" h="1231628">
                <a:moveTo>
                  <a:pt x="737105" y="12316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6" name="PA_任意多边形 3695"/>
          <p:cNvSpPr/>
          <p:nvPr>
            <p:custDataLst>
              <p:tags r:id="rId196"/>
            </p:custDataLst>
          </p:nvPr>
        </p:nvSpPr>
        <p:spPr>
          <a:xfrm>
            <a:off x="5103818" y="4856615"/>
            <a:ext cx="825780" cy="1721467"/>
          </a:xfrm>
          <a:custGeom>
            <a:avLst/>
            <a:gdLst/>
            <a:ahLst/>
            <a:cxnLst/>
            <a:rect l="0" t="0" r="0" b="0"/>
            <a:pathLst>
              <a:path w="825780" h="1721467">
                <a:moveTo>
                  <a:pt x="825779" y="0"/>
                </a:moveTo>
                <a:lnTo>
                  <a:pt x="0" y="17214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7" name="PA_任意多边形 3696"/>
          <p:cNvSpPr/>
          <p:nvPr>
            <p:custDataLst>
              <p:tags r:id="rId197"/>
            </p:custDataLst>
          </p:nvPr>
        </p:nvSpPr>
        <p:spPr>
          <a:xfrm>
            <a:off x="5929597" y="4856615"/>
            <a:ext cx="732448" cy="1338932"/>
          </a:xfrm>
          <a:custGeom>
            <a:avLst/>
            <a:gdLst/>
            <a:ahLst/>
            <a:cxnLst/>
            <a:rect l="0" t="0" r="0" b="0"/>
            <a:pathLst>
              <a:path w="732448" h="1338932">
                <a:moveTo>
                  <a:pt x="0" y="0"/>
                </a:moveTo>
                <a:lnTo>
                  <a:pt x="732447" y="133893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8" name="PA_任意多边形 3697"/>
          <p:cNvSpPr/>
          <p:nvPr>
            <p:custDataLst>
              <p:tags r:id="rId198"/>
            </p:custDataLst>
          </p:nvPr>
        </p:nvSpPr>
        <p:spPr>
          <a:xfrm>
            <a:off x="5929597" y="4856615"/>
            <a:ext cx="1870784" cy="4645"/>
          </a:xfrm>
          <a:custGeom>
            <a:avLst/>
            <a:gdLst/>
            <a:ahLst/>
            <a:cxnLst/>
            <a:rect l="0" t="0" r="0" b="0"/>
            <a:pathLst>
              <a:path w="1870784" h="4645">
                <a:moveTo>
                  <a:pt x="1870783" y="464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99" name="PA_任意多边形 3698"/>
          <p:cNvSpPr/>
          <p:nvPr>
            <p:custDataLst>
              <p:tags r:id="rId199"/>
            </p:custDataLst>
          </p:nvPr>
        </p:nvSpPr>
        <p:spPr>
          <a:xfrm>
            <a:off x="6662044" y="4861259"/>
            <a:ext cx="1138337" cy="1334288"/>
          </a:xfrm>
          <a:custGeom>
            <a:avLst/>
            <a:gdLst/>
            <a:ahLst/>
            <a:cxnLst/>
            <a:rect l="0" t="0" r="0" b="0"/>
            <a:pathLst>
              <a:path w="1138337" h="1334288">
                <a:moveTo>
                  <a:pt x="1138336" y="0"/>
                </a:moveTo>
                <a:lnTo>
                  <a:pt x="0" y="133428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0" name="PA_任意多边形 3699"/>
          <p:cNvSpPr/>
          <p:nvPr>
            <p:custDataLst>
              <p:tags r:id="rId200"/>
            </p:custDataLst>
          </p:nvPr>
        </p:nvSpPr>
        <p:spPr>
          <a:xfrm>
            <a:off x="6662044" y="6195546"/>
            <a:ext cx="2537930" cy="97952"/>
          </a:xfrm>
          <a:custGeom>
            <a:avLst/>
            <a:gdLst/>
            <a:ahLst/>
            <a:cxnLst/>
            <a:rect l="0" t="0" r="0" b="0"/>
            <a:pathLst>
              <a:path w="2537930" h="97952">
                <a:moveTo>
                  <a:pt x="2537929" y="9795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1" name="PA_任意多边形 3700"/>
          <p:cNvSpPr/>
          <p:nvPr>
            <p:custDataLst>
              <p:tags r:id="rId201"/>
            </p:custDataLst>
          </p:nvPr>
        </p:nvSpPr>
        <p:spPr>
          <a:xfrm>
            <a:off x="-895750" y="303270"/>
            <a:ext cx="195949" cy="928391"/>
          </a:xfrm>
          <a:custGeom>
            <a:avLst/>
            <a:gdLst/>
            <a:ahLst/>
            <a:cxnLst/>
            <a:rect l="0" t="0" r="0" b="0"/>
            <a:pathLst>
              <a:path w="195949" h="928391">
                <a:moveTo>
                  <a:pt x="195948" y="92839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2" name="PA_任意多边形 3701"/>
          <p:cNvSpPr/>
          <p:nvPr>
            <p:custDataLst>
              <p:tags r:id="rId202"/>
            </p:custDataLst>
          </p:nvPr>
        </p:nvSpPr>
        <p:spPr>
          <a:xfrm>
            <a:off x="-1035709" y="303270"/>
            <a:ext cx="139960" cy="3867534"/>
          </a:xfrm>
          <a:custGeom>
            <a:avLst/>
            <a:gdLst/>
            <a:ahLst/>
            <a:cxnLst/>
            <a:rect l="0" t="0" r="0" b="0"/>
            <a:pathLst>
              <a:path w="139960" h="3867534">
                <a:moveTo>
                  <a:pt x="139959" y="0"/>
                </a:moveTo>
                <a:lnTo>
                  <a:pt x="0" y="386753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3" name="PA_任意多边形 3702"/>
          <p:cNvSpPr/>
          <p:nvPr>
            <p:custDataLst>
              <p:tags r:id="rId203"/>
            </p:custDataLst>
          </p:nvPr>
        </p:nvSpPr>
        <p:spPr>
          <a:xfrm>
            <a:off x="-1035709" y="1231660"/>
            <a:ext cx="335908" cy="2939144"/>
          </a:xfrm>
          <a:custGeom>
            <a:avLst/>
            <a:gdLst/>
            <a:ahLst/>
            <a:cxnLst/>
            <a:rect l="0" t="0" r="0" b="0"/>
            <a:pathLst>
              <a:path w="335908" h="2939144">
                <a:moveTo>
                  <a:pt x="335907" y="0"/>
                </a:moveTo>
                <a:lnTo>
                  <a:pt x="0" y="293914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4" name="PA_任意多边形 3703"/>
          <p:cNvSpPr/>
          <p:nvPr>
            <p:custDataLst>
              <p:tags r:id="rId204"/>
            </p:custDataLst>
          </p:nvPr>
        </p:nvSpPr>
        <p:spPr>
          <a:xfrm>
            <a:off x="-699802" y="1231660"/>
            <a:ext cx="46658" cy="2024740"/>
          </a:xfrm>
          <a:custGeom>
            <a:avLst/>
            <a:gdLst/>
            <a:ahLst/>
            <a:cxnLst/>
            <a:rect l="0" t="0" r="0" b="0"/>
            <a:pathLst>
              <a:path w="46658" h="2024740">
                <a:moveTo>
                  <a:pt x="46657" y="202473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5" name="PA_任意多边形 3704"/>
          <p:cNvSpPr/>
          <p:nvPr>
            <p:custDataLst>
              <p:tags r:id="rId205"/>
            </p:custDataLst>
          </p:nvPr>
        </p:nvSpPr>
        <p:spPr>
          <a:xfrm>
            <a:off x="-1035709" y="3256399"/>
            <a:ext cx="382565" cy="914405"/>
          </a:xfrm>
          <a:custGeom>
            <a:avLst/>
            <a:gdLst/>
            <a:ahLst/>
            <a:cxnLst/>
            <a:rect l="0" t="0" r="0" b="0"/>
            <a:pathLst>
              <a:path w="382565" h="914405">
                <a:moveTo>
                  <a:pt x="382564" y="0"/>
                </a:moveTo>
                <a:lnTo>
                  <a:pt x="0" y="91440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6" name="PA_任意多边形 3705"/>
          <p:cNvSpPr/>
          <p:nvPr>
            <p:custDataLst>
              <p:tags r:id="rId206"/>
            </p:custDataLst>
          </p:nvPr>
        </p:nvSpPr>
        <p:spPr>
          <a:xfrm>
            <a:off x="-1035709" y="3783586"/>
            <a:ext cx="1866132" cy="387218"/>
          </a:xfrm>
          <a:custGeom>
            <a:avLst/>
            <a:gdLst/>
            <a:ahLst/>
            <a:cxnLst/>
            <a:rect l="0" t="0" r="0" b="0"/>
            <a:pathLst>
              <a:path w="1866132" h="387218">
                <a:moveTo>
                  <a:pt x="1866131" y="0"/>
                </a:moveTo>
                <a:lnTo>
                  <a:pt x="0" y="38721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7" name="PA_任意多边形 3706"/>
          <p:cNvSpPr/>
          <p:nvPr>
            <p:custDataLst>
              <p:tags r:id="rId207"/>
            </p:custDataLst>
          </p:nvPr>
        </p:nvSpPr>
        <p:spPr>
          <a:xfrm>
            <a:off x="1852118" y="4343411"/>
            <a:ext cx="1161633" cy="2094711"/>
          </a:xfrm>
          <a:custGeom>
            <a:avLst/>
            <a:gdLst/>
            <a:ahLst/>
            <a:cxnLst/>
            <a:rect l="0" t="0" r="0" b="0"/>
            <a:pathLst>
              <a:path w="1161633" h="2094711">
                <a:moveTo>
                  <a:pt x="1161632" y="209471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8" name="PA_任意多边形 3707"/>
          <p:cNvSpPr/>
          <p:nvPr>
            <p:custDataLst>
              <p:tags r:id="rId208"/>
            </p:custDataLst>
          </p:nvPr>
        </p:nvSpPr>
        <p:spPr>
          <a:xfrm>
            <a:off x="1483519" y="4343411"/>
            <a:ext cx="368600" cy="1992095"/>
          </a:xfrm>
          <a:custGeom>
            <a:avLst/>
            <a:gdLst/>
            <a:ahLst/>
            <a:cxnLst/>
            <a:rect l="0" t="0" r="0" b="0"/>
            <a:pathLst>
              <a:path w="368600" h="1992095">
                <a:moveTo>
                  <a:pt x="368599" y="0"/>
                </a:moveTo>
                <a:lnTo>
                  <a:pt x="0" y="199209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9" name="PA_任意多边形 3708"/>
          <p:cNvSpPr/>
          <p:nvPr>
            <p:custDataLst>
              <p:tags r:id="rId209"/>
            </p:custDataLst>
          </p:nvPr>
        </p:nvSpPr>
        <p:spPr>
          <a:xfrm>
            <a:off x="1483519" y="6335505"/>
            <a:ext cx="1530232" cy="102617"/>
          </a:xfrm>
          <a:custGeom>
            <a:avLst/>
            <a:gdLst/>
            <a:ahLst/>
            <a:cxnLst/>
            <a:rect l="0" t="0" r="0" b="0"/>
            <a:pathLst>
              <a:path w="1530232" h="102617">
                <a:moveTo>
                  <a:pt x="1530231" y="10261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0" name="PA_任意多边形 3709"/>
          <p:cNvSpPr/>
          <p:nvPr>
            <p:custDataLst>
              <p:tags r:id="rId210"/>
            </p:custDataLst>
          </p:nvPr>
        </p:nvSpPr>
        <p:spPr>
          <a:xfrm>
            <a:off x="1091635" y="4343411"/>
            <a:ext cx="760484" cy="797768"/>
          </a:xfrm>
          <a:custGeom>
            <a:avLst/>
            <a:gdLst/>
            <a:ahLst/>
            <a:cxnLst/>
            <a:rect l="0" t="0" r="0" b="0"/>
            <a:pathLst>
              <a:path w="760484" h="797768">
                <a:moveTo>
                  <a:pt x="760483" y="0"/>
                </a:moveTo>
                <a:lnTo>
                  <a:pt x="0" y="79776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1" name="PA_任意多边形 3710"/>
          <p:cNvSpPr/>
          <p:nvPr>
            <p:custDataLst>
              <p:tags r:id="rId211"/>
            </p:custDataLst>
          </p:nvPr>
        </p:nvSpPr>
        <p:spPr>
          <a:xfrm>
            <a:off x="1091635" y="5141178"/>
            <a:ext cx="391885" cy="1194328"/>
          </a:xfrm>
          <a:custGeom>
            <a:avLst/>
            <a:gdLst/>
            <a:ahLst/>
            <a:cxnLst/>
            <a:rect l="0" t="0" r="0" b="0"/>
            <a:pathLst>
              <a:path w="391885" h="1194328">
                <a:moveTo>
                  <a:pt x="0" y="0"/>
                </a:moveTo>
                <a:lnTo>
                  <a:pt x="391884" y="11943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2" name="PA_任意多边形 3711"/>
          <p:cNvSpPr/>
          <p:nvPr>
            <p:custDataLst>
              <p:tags r:id="rId212"/>
            </p:custDataLst>
          </p:nvPr>
        </p:nvSpPr>
        <p:spPr>
          <a:xfrm>
            <a:off x="-541171" y="3783586"/>
            <a:ext cx="1371594" cy="1497552"/>
          </a:xfrm>
          <a:custGeom>
            <a:avLst/>
            <a:gdLst/>
            <a:ahLst/>
            <a:cxnLst/>
            <a:rect l="0" t="0" r="0" b="0"/>
            <a:pathLst>
              <a:path w="1371594" h="1497552">
                <a:moveTo>
                  <a:pt x="1371593" y="0"/>
                </a:moveTo>
                <a:lnTo>
                  <a:pt x="0" y="149755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3" name="PA_任意多边形 3712"/>
          <p:cNvSpPr/>
          <p:nvPr>
            <p:custDataLst>
              <p:tags r:id="rId213"/>
            </p:custDataLst>
          </p:nvPr>
        </p:nvSpPr>
        <p:spPr>
          <a:xfrm>
            <a:off x="-541171" y="5141178"/>
            <a:ext cx="1632807" cy="139960"/>
          </a:xfrm>
          <a:custGeom>
            <a:avLst/>
            <a:gdLst/>
            <a:ahLst/>
            <a:cxnLst/>
            <a:rect l="0" t="0" r="0" b="0"/>
            <a:pathLst>
              <a:path w="1632807" h="139960">
                <a:moveTo>
                  <a:pt x="1632806" y="0"/>
                </a:moveTo>
                <a:lnTo>
                  <a:pt x="0" y="1399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4" name="PA_任意多边形 3713"/>
          <p:cNvSpPr/>
          <p:nvPr>
            <p:custDataLst>
              <p:tags r:id="rId214"/>
            </p:custDataLst>
          </p:nvPr>
        </p:nvSpPr>
        <p:spPr>
          <a:xfrm>
            <a:off x="-1035709" y="4170803"/>
            <a:ext cx="494539" cy="1110335"/>
          </a:xfrm>
          <a:custGeom>
            <a:avLst/>
            <a:gdLst/>
            <a:ahLst/>
            <a:cxnLst/>
            <a:rect l="0" t="0" r="0" b="0"/>
            <a:pathLst>
              <a:path w="494539" h="1110335">
                <a:moveTo>
                  <a:pt x="0" y="0"/>
                </a:moveTo>
                <a:lnTo>
                  <a:pt x="494538" y="11103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5" name="PA_任意多边形 3714"/>
          <p:cNvSpPr/>
          <p:nvPr>
            <p:custDataLst>
              <p:tags r:id="rId215"/>
            </p:custDataLst>
          </p:nvPr>
        </p:nvSpPr>
        <p:spPr>
          <a:xfrm>
            <a:off x="1091635" y="5141178"/>
            <a:ext cx="391885" cy="1194328"/>
          </a:xfrm>
          <a:custGeom>
            <a:avLst/>
            <a:gdLst/>
            <a:ahLst/>
            <a:cxnLst/>
            <a:rect l="0" t="0" r="0" b="0"/>
            <a:pathLst>
              <a:path w="391885" h="1194328">
                <a:moveTo>
                  <a:pt x="391884" y="11943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6" name="PA_任意多边形 3715"/>
          <p:cNvSpPr/>
          <p:nvPr>
            <p:custDataLst>
              <p:tags r:id="rId216"/>
            </p:custDataLst>
          </p:nvPr>
        </p:nvSpPr>
        <p:spPr>
          <a:xfrm>
            <a:off x="-541171" y="5281137"/>
            <a:ext cx="2024691" cy="1054369"/>
          </a:xfrm>
          <a:custGeom>
            <a:avLst/>
            <a:gdLst/>
            <a:ahLst/>
            <a:cxnLst/>
            <a:rect l="0" t="0" r="0" b="0"/>
            <a:pathLst>
              <a:path w="2024691" h="1054369">
                <a:moveTo>
                  <a:pt x="2024690" y="105436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7" name="PA_任意多边形 3716"/>
          <p:cNvSpPr/>
          <p:nvPr>
            <p:custDataLst>
              <p:tags r:id="rId217"/>
            </p:custDataLst>
          </p:nvPr>
        </p:nvSpPr>
        <p:spPr>
          <a:xfrm>
            <a:off x="-1035709" y="4170803"/>
            <a:ext cx="494539" cy="1110335"/>
          </a:xfrm>
          <a:custGeom>
            <a:avLst/>
            <a:gdLst/>
            <a:ahLst/>
            <a:cxnLst/>
            <a:rect l="0" t="0" r="0" b="0"/>
            <a:pathLst>
              <a:path w="494539" h="1110335">
                <a:moveTo>
                  <a:pt x="494538" y="111033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8" name="PA_任意多边形 3717"/>
          <p:cNvSpPr/>
          <p:nvPr>
            <p:custDataLst>
              <p:tags r:id="rId218"/>
            </p:custDataLst>
          </p:nvPr>
        </p:nvSpPr>
        <p:spPr>
          <a:xfrm>
            <a:off x="-1035709" y="4170803"/>
            <a:ext cx="55990" cy="2407279"/>
          </a:xfrm>
          <a:custGeom>
            <a:avLst/>
            <a:gdLst/>
            <a:ahLst/>
            <a:cxnLst/>
            <a:rect l="0" t="0" r="0" b="0"/>
            <a:pathLst>
              <a:path w="55990" h="2407279">
                <a:moveTo>
                  <a:pt x="0" y="0"/>
                </a:moveTo>
                <a:lnTo>
                  <a:pt x="55989" y="240727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19" name="PA_任意多边形 3718"/>
          <p:cNvSpPr/>
          <p:nvPr>
            <p:custDataLst>
              <p:tags r:id="rId219"/>
            </p:custDataLst>
          </p:nvPr>
        </p:nvSpPr>
        <p:spPr>
          <a:xfrm>
            <a:off x="-979720" y="5281137"/>
            <a:ext cx="438550" cy="1296945"/>
          </a:xfrm>
          <a:custGeom>
            <a:avLst/>
            <a:gdLst/>
            <a:ahLst/>
            <a:cxnLst/>
            <a:rect l="0" t="0" r="0" b="0"/>
            <a:pathLst>
              <a:path w="438550" h="1296945">
                <a:moveTo>
                  <a:pt x="438549" y="0"/>
                </a:moveTo>
                <a:lnTo>
                  <a:pt x="0" y="12969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0" name="PA_任意多边形 3719"/>
          <p:cNvSpPr/>
          <p:nvPr>
            <p:custDataLst>
              <p:tags r:id="rId220"/>
            </p:custDataLst>
          </p:nvPr>
        </p:nvSpPr>
        <p:spPr>
          <a:xfrm>
            <a:off x="-541171" y="5281137"/>
            <a:ext cx="569132" cy="1903452"/>
          </a:xfrm>
          <a:custGeom>
            <a:avLst/>
            <a:gdLst/>
            <a:ahLst/>
            <a:cxnLst/>
            <a:rect l="0" t="0" r="0" b="0"/>
            <a:pathLst>
              <a:path w="569132" h="1903452">
                <a:moveTo>
                  <a:pt x="0" y="0"/>
                </a:moveTo>
                <a:lnTo>
                  <a:pt x="569131" y="190345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1" name="PA_任意多边形 3720"/>
          <p:cNvSpPr/>
          <p:nvPr>
            <p:custDataLst>
              <p:tags r:id="rId221"/>
            </p:custDataLst>
          </p:nvPr>
        </p:nvSpPr>
        <p:spPr>
          <a:xfrm>
            <a:off x="27960" y="6335505"/>
            <a:ext cx="1455560" cy="849084"/>
          </a:xfrm>
          <a:custGeom>
            <a:avLst/>
            <a:gdLst/>
            <a:ahLst/>
            <a:cxnLst/>
            <a:rect l="0" t="0" r="0" b="0"/>
            <a:pathLst>
              <a:path w="1455560" h="849084">
                <a:moveTo>
                  <a:pt x="1455559" y="0"/>
                </a:moveTo>
                <a:lnTo>
                  <a:pt x="0" y="84908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2" name="PA_任意多边形 3721"/>
          <p:cNvSpPr/>
          <p:nvPr>
            <p:custDataLst>
              <p:tags r:id="rId222"/>
            </p:custDataLst>
          </p:nvPr>
        </p:nvSpPr>
        <p:spPr>
          <a:xfrm>
            <a:off x="-979720" y="6578081"/>
            <a:ext cx="1007681" cy="606508"/>
          </a:xfrm>
          <a:custGeom>
            <a:avLst/>
            <a:gdLst/>
            <a:ahLst/>
            <a:cxnLst/>
            <a:rect l="0" t="0" r="0" b="0"/>
            <a:pathLst>
              <a:path w="1007681" h="606508">
                <a:moveTo>
                  <a:pt x="0" y="0"/>
                </a:moveTo>
                <a:lnTo>
                  <a:pt x="1007680" y="60650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3" name="PA_任意多边形 3722"/>
          <p:cNvSpPr/>
          <p:nvPr>
            <p:custDataLst>
              <p:tags r:id="rId223"/>
            </p:custDataLst>
          </p:nvPr>
        </p:nvSpPr>
        <p:spPr>
          <a:xfrm>
            <a:off x="27960" y="7184588"/>
            <a:ext cx="1343594" cy="774428"/>
          </a:xfrm>
          <a:custGeom>
            <a:avLst/>
            <a:gdLst/>
            <a:ahLst/>
            <a:cxnLst/>
            <a:rect l="0" t="0" r="0" b="0"/>
            <a:pathLst>
              <a:path w="1343594" h="774428">
                <a:moveTo>
                  <a:pt x="0" y="0"/>
                </a:moveTo>
                <a:lnTo>
                  <a:pt x="1343593" y="7744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4" name="PA_任意多边形 3723"/>
          <p:cNvSpPr/>
          <p:nvPr>
            <p:custDataLst>
              <p:tags r:id="rId224"/>
            </p:custDataLst>
          </p:nvPr>
        </p:nvSpPr>
        <p:spPr>
          <a:xfrm>
            <a:off x="1371553" y="6335505"/>
            <a:ext cx="111967" cy="1623511"/>
          </a:xfrm>
          <a:custGeom>
            <a:avLst/>
            <a:gdLst/>
            <a:ahLst/>
            <a:cxnLst/>
            <a:rect l="0" t="0" r="0" b="0"/>
            <a:pathLst>
              <a:path w="111967" h="1623511">
                <a:moveTo>
                  <a:pt x="111966" y="0"/>
                </a:moveTo>
                <a:lnTo>
                  <a:pt x="0" y="16235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5" name="PA_任意多边形 3724"/>
          <p:cNvSpPr/>
          <p:nvPr>
            <p:custDataLst>
              <p:tags r:id="rId225"/>
            </p:custDataLst>
          </p:nvPr>
        </p:nvSpPr>
        <p:spPr>
          <a:xfrm>
            <a:off x="1483519" y="6335505"/>
            <a:ext cx="1082361" cy="1343592"/>
          </a:xfrm>
          <a:custGeom>
            <a:avLst/>
            <a:gdLst/>
            <a:ahLst/>
            <a:cxnLst/>
            <a:rect l="0" t="0" r="0" b="0"/>
            <a:pathLst>
              <a:path w="1082361" h="1343592">
                <a:moveTo>
                  <a:pt x="0" y="0"/>
                </a:moveTo>
                <a:lnTo>
                  <a:pt x="1082360" y="13435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6" name="PA_任意多边形 3725"/>
          <p:cNvSpPr/>
          <p:nvPr>
            <p:custDataLst>
              <p:tags r:id="rId226"/>
            </p:custDataLst>
          </p:nvPr>
        </p:nvSpPr>
        <p:spPr>
          <a:xfrm>
            <a:off x="2565879" y="6438121"/>
            <a:ext cx="447872" cy="1240976"/>
          </a:xfrm>
          <a:custGeom>
            <a:avLst/>
            <a:gdLst/>
            <a:ahLst/>
            <a:cxnLst/>
            <a:rect l="0" t="0" r="0" b="0"/>
            <a:pathLst>
              <a:path w="447872" h="1240976">
                <a:moveTo>
                  <a:pt x="447871" y="0"/>
                </a:moveTo>
                <a:lnTo>
                  <a:pt x="0" y="124097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7" name="PA_任意多边形 3726"/>
          <p:cNvSpPr/>
          <p:nvPr>
            <p:custDataLst>
              <p:tags r:id="rId227"/>
            </p:custDataLst>
          </p:nvPr>
        </p:nvSpPr>
        <p:spPr>
          <a:xfrm>
            <a:off x="1371553" y="7679096"/>
            <a:ext cx="1194327" cy="279920"/>
          </a:xfrm>
          <a:custGeom>
            <a:avLst/>
            <a:gdLst/>
            <a:ahLst/>
            <a:cxnLst/>
            <a:rect l="0" t="0" r="0" b="0"/>
            <a:pathLst>
              <a:path w="1194327" h="279920">
                <a:moveTo>
                  <a:pt x="0" y="279919"/>
                </a:moveTo>
                <a:lnTo>
                  <a:pt x="11943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8" name="PA_任意多边形 3727"/>
          <p:cNvSpPr/>
          <p:nvPr>
            <p:custDataLst>
              <p:tags r:id="rId228"/>
            </p:custDataLst>
          </p:nvPr>
        </p:nvSpPr>
        <p:spPr>
          <a:xfrm>
            <a:off x="3013750" y="6438121"/>
            <a:ext cx="2090069" cy="139961"/>
          </a:xfrm>
          <a:custGeom>
            <a:avLst/>
            <a:gdLst/>
            <a:ahLst/>
            <a:cxnLst/>
            <a:rect l="0" t="0" r="0" b="0"/>
            <a:pathLst>
              <a:path w="2090069" h="139961">
                <a:moveTo>
                  <a:pt x="2090068" y="13996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29" name="PA_任意多边形 3728"/>
          <p:cNvSpPr/>
          <p:nvPr>
            <p:custDataLst>
              <p:tags r:id="rId229"/>
            </p:custDataLst>
          </p:nvPr>
        </p:nvSpPr>
        <p:spPr>
          <a:xfrm>
            <a:off x="3013750" y="6438121"/>
            <a:ext cx="839766" cy="1194327"/>
          </a:xfrm>
          <a:custGeom>
            <a:avLst/>
            <a:gdLst/>
            <a:ahLst/>
            <a:cxnLst/>
            <a:rect l="0" t="0" r="0" b="0"/>
            <a:pathLst>
              <a:path w="839766" h="1194327">
                <a:moveTo>
                  <a:pt x="0" y="0"/>
                </a:moveTo>
                <a:lnTo>
                  <a:pt x="839765" y="119432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0" name="PA_任意多边形 3729"/>
          <p:cNvSpPr/>
          <p:nvPr>
            <p:custDataLst>
              <p:tags r:id="rId230"/>
            </p:custDataLst>
          </p:nvPr>
        </p:nvSpPr>
        <p:spPr>
          <a:xfrm>
            <a:off x="3853515" y="6578081"/>
            <a:ext cx="1250304" cy="1054367"/>
          </a:xfrm>
          <a:custGeom>
            <a:avLst/>
            <a:gdLst/>
            <a:ahLst/>
            <a:cxnLst/>
            <a:rect l="0" t="0" r="0" b="0"/>
            <a:pathLst>
              <a:path w="1250304" h="1054367">
                <a:moveTo>
                  <a:pt x="1250303" y="0"/>
                </a:moveTo>
                <a:lnTo>
                  <a:pt x="0" y="10543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1" name="PA_任意多边形 3730"/>
          <p:cNvSpPr/>
          <p:nvPr>
            <p:custDataLst>
              <p:tags r:id="rId231"/>
            </p:custDataLst>
          </p:nvPr>
        </p:nvSpPr>
        <p:spPr>
          <a:xfrm>
            <a:off x="2565879" y="7632447"/>
            <a:ext cx="1287637" cy="46650"/>
          </a:xfrm>
          <a:custGeom>
            <a:avLst/>
            <a:gdLst/>
            <a:ahLst/>
            <a:cxnLst/>
            <a:rect l="0" t="0" r="0" b="0"/>
            <a:pathLst>
              <a:path w="1287637" h="46650">
                <a:moveTo>
                  <a:pt x="0" y="46649"/>
                </a:moveTo>
                <a:lnTo>
                  <a:pt x="128763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2" name="PA_任意多边形 3731"/>
          <p:cNvSpPr/>
          <p:nvPr>
            <p:custDataLst>
              <p:tags r:id="rId232"/>
            </p:custDataLst>
          </p:nvPr>
        </p:nvSpPr>
        <p:spPr>
          <a:xfrm>
            <a:off x="1371553" y="7679096"/>
            <a:ext cx="1194327" cy="279920"/>
          </a:xfrm>
          <a:custGeom>
            <a:avLst/>
            <a:gdLst/>
            <a:ahLst/>
            <a:cxnLst/>
            <a:rect l="0" t="0" r="0" b="0"/>
            <a:pathLst>
              <a:path w="1194327" h="279920">
                <a:moveTo>
                  <a:pt x="1194326" y="0"/>
                </a:moveTo>
                <a:lnTo>
                  <a:pt x="0" y="27991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3" name="PA_任意多边形 3732"/>
          <p:cNvSpPr/>
          <p:nvPr>
            <p:custDataLst>
              <p:tags r:id="rId233"/>
            </p:custDataLst>
          </p:nvPr>
        </p:nvSpPr>
        <p:spPr>
          <a:xfrm>
            <a:off x="1371553" y="7632447"/>
            <a:ext cx="2481963" cy="326569"/>
          </a:xfrm>
          <a:custGeom>
            <a:avLst/>
            <a:gdLst/>
            <a:ahLst/>
            <a:cxnLst/>
            <a:rect l="0" t="0" r="0" b="0"/>
            <a:pathLst>
              <a:path w="2481963" h="326569">
                <a:moveTo>
                  <a:pt x="0" y="326568"/>
                </a:moveTo>
                <a:lnTo>
                  <a:pt x="248196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4" name="PA_任意多边形 3733"/>
          <p:cNvSpPr/>
          <p:nvPr>
            <p:custDataLst>
              <p:tags r:id="rId234"/>
            </p:custDataLst>
          </p:nvPr>
        </p:nvSpPr>
        <p:spPr>
          <a:xfrm>
            <a:off x="1371553" y="7632447"/>
            <a:ext cx="2481963" cy="326569"/>
          </a:xfrm>
          <a:custGeom>
            <a:avLst/>
            <a:gdLst/>
            <a:ahLst/>
            <a:cxnLst/>
            <a:rect l="0" t="0" r="0" b="0"/>
            <a:pathLst>
              <a:path w="2481963" h="326569">
                <a:moveTo>
                  <a:pt x="2481962" y="0"/>
                </a:moveTo>
                <a:lnTo>
                  <a:pt x="0" y="32656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5" name="PA_任意多边形 3734"/>
          <p:cNvSpPr/>
          <p:nvPr>
            <p:custDataLst>
              <p:tags r:id="rId235"/>
            </p:custDataLst>
          </p:nvPr>
        </p:nvSpPr>
        <p:spPr>
          <a:xfrm>
            <a:off x="1371553" y="7679096"/>
            <a:ext cx="3676289" cy="279920"/>
          </a:xfrm>
          <a:custGeom>
            <a:avLst/>
            <a:gdLst/>
            <a:ahLst/>
            <a:cxnLst/>
            <a:rect l="0" t="0" r="0" b="0"/>
            <a:pathLst>
              <a:path w="3676289" h="279920">
                <a:moveTo>
                  <a:pt x="0" y="279919"/>
                </a:moveTo>
                <a:lnTo>
                  <a:pt x="367628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6" name="PA_任意多边形 3735"/>
          <p:cNvSpPr/>
          <p:nvPr>
            <p:custDataLst>
              <p:tags r:id="rId236"/>
            </p:custDataLst>
          </p:nvPr>
        </p:nvSpPr>
        <p:spPr>
          <a:xfrm>
            <a:off x="3853515" y="7632447"/>
            <a:ext cx="1194327" cy="46650"/>
          </a:xfrm>
          <a:custGeom>
            <a:avLst/>
            <a:gdLst/>
            <a:ahLst/>
            <a:cxnLst/>
            <a:rect l="0" t="0" r="0" b="0"/>
            <a:pathLst>
              <a:path w="1194327" h="46650">
                <a:moveTo>
                  <a:pt x="0" y="0"/>
                </a:moveTo>
                <a:lnTo>
                  <a:pt x="1194326" y="4664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7" name="PA_任意多边形 3736"/>
          <p:cNvSpPr/>
          <p:nvPr>
            <p:custDataLst>
              <p:tags r:id="rId237"/>
            </p:custDataLst>
          </p:nvPr>
        </p:nvSpPr>
        <p:spPr>
          <a:xfrm>
            <a:off x="5103818" y="6578081"/>
            <a:ext cx="1278309" cy="1194327"/>
          </a:xfrm>
          <a:custGeom>
            <a:avLst/>
            <a:gdLst/>
            <a:ahLst/>
            <a:cxnLst/>
            <a:rect l="0" t="0" r="0" b="0"/>
            <a:pathLst>
              <a:path w="1278309" h="1194327">
                <a:moveTo>
                  <a:pt x="1278308" y="119432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8" name="PA_任意多边形 3737"/>
          <p:cNvSpPr/>
          <p:nvPr>
            <p:custDataLst>
              <p:tags r:id="rId238"/>
            </p:custDataLst>
          </p:nvPr>
        </p:nvSpPr>
        <p:spPr>
          <a:xfrm>
            <a:off x="5047841" y="6578081"/>
            <a:ext cx="55978" cy="1101016"/>
          </a:xfrm>
          <a:custGeom>
            <a:avLst/>
            <a:gdLst/>
            <a:ahLst/>
            <a:cxnLst/>
            <a:rect l="0" t="0" r="0" b="0"/>
            <a:pathLst>
              <a:path w="55978" h="1101016">
                <a:moveTo>
                  <a:pt x="55977" y="0"/>
                </a:moveTo>
                <a:lnTo>
                  <a:pt x="0" y="110101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39" name="PA_任意多边形 3738"/>
          <p:cNvSpPr/>
          <p:nvPr>
            <p:custDataLst>
              <p:tags r:id="rId239"/>
            </p:custDataLst>
          </p:nvPr>
        </p:nvSpPr>
        <p:spPr>
          <a:xfrm>
            <a:off x="5047841" y="7679096"/>
            <a:ext cx="1334286" cy="93312"/>
          </a:xfrm>
          <a:custGeom>
            <a:avLst/>
            <a:gdLst/>
            <a:ahLst/>
            <a:cxnLst/>
            <a:rect l="0" t="0" r="0" b="0"/>
            <a:pathLst>
              <a:path w="1334286" h="93312">
                <a:moveTo>
                  <a:pt x="1334285" y="9331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0" name="PA_椭圆 3739"/>
          <p:cNvSpPr/>
          <p:nvPr>
            <p:custDataLst>
              <p:tags r:id="rId240"/>
            </p:custDataLst>
          </p:nvPr>
        </p:nvSpPr>
        <p:spPr>
          <a:xfrm>
            <a:off x="-203459" y="-5020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1" name="PA_椭圆 3740"/>
          <p:cNvSpPr/>
          <p:nvPr>
            <p:custDataLst>
              <p:tags r:id="rId241"/>
            </p:custDataLst>
          </p:nvPr>
        </p:nvSpPr>
        <p:spPr>
          <a:xfrm>
            <a:off x="1280060" y="-8566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2" name="PA_椭圆 3741"/>
          <p:cNvSpPr/>
          <p:nvPr>
            <p:custDataLst>
              <p:tags r:id="rId242"/>
            </p:custDataLst>
          </p:nvPr>
        </p:nvSpPr>
        <p:spPr>
          <a:xfrm>
            <a:off x="3230178" y="-45539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3" name="PA_椭圆 3742"/>
          <p:cNvSpPr/>
          <p:nvPr>
            <p:custDataLst>
              <p:tags r:id="rId243"/>
            </p:custDataLst>
          </p:nvPr>
        </p:nvSpPr>
        <p:spPr>
          <a:xfrm>
            <a:off x="8492673" y="35521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4" name="PA_椭圆 3743"/>
          <p:cNvSpPr/>
          <p:nvPr>
            <p:custDataLst>
              <p:tags r:id="rId244"/>
            </p:custDataLst>
          </p:nvPr>
        </p:nvSpPr>
        <p:spPr>
          <a:xfrm>
            <a:off x="4816404" y="-576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5" name="PA_椭圆 3744"/>
          <p:cNvSpPr/>
          <p:nvPr>
            <p:custDataLst>
              <p:tags r:id="rId245"/>
            </p:custDataLst>
          </p:nvPr>
        </p:nvSpPr>
        <p:spPr>
          <a:xfrm>
            <a:off x="6038708" y="-48338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6" name="PA_椭圆 3745"/>
          <p:cNvSpPr/>
          <p:nvPr>
            <p:custDataLst>
              <p:tags r:id="rId246"/>
            </p:custDataLst>
          </p:nvPr>
        </p:nvSpPr>
        <p:spPr>
          <a:xfrm>
            <a:off x="7121053" y="-35275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7" name="PA_椭圆 3746"/>
          <p:cNvSpPr/>
          <p:nvPr>
            <p:custDataLst>
              <p:tags r:id="rId247"/>
            </p:custDataLst>
          </p:nvPr>
        </p:nvSpPr>
        <p:spPr>
          <a:xfrm>
            <a:off x="8483326" y="-25944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8" name="PA_椭圆 3747"/>
          <p:cNvSpPr/>
          <p:nvPr>
            <p:custDataLst>
              <p:tags r:id="rId248"/>
            </p:custDataLst>
          </p:nvPr>
        </p:nvSpPr>
        <p:spPr>
          <a:xfrm>
            <a:off x="9276439" y="-576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49" name="PA_椭圆 3748"/>
          <p:cNvSpPr/>
          <p:nvPr>
            <p:custDataLst>
              <p:tags r:id="rId249"/>
            </p:custDataLst>
          </p:nvPr>
        </p:nvSpPr>
        <p:spPr>
          <a:xfrm>
            <a:off x="10825320" y="-5020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0" name="PA_椭圆 3749"/>
          <p:cNvSpPr/>
          <p:nvPr>
            <p:custDataLst>
              <p:tags r:id="rId250"/>
            </p:custDataLst>
          </p:nvPr>
        </p:nvSpPr>
        <p:spPr>
          <a:xfrm>
            <a:off x="12374201" y="-31543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1" name="PA_椭圆 3750"/>
          <p:cNvSpPr/>
          <p:nvPr>
            <p:custDataLst>
              <p:tags r:id="rId251"/>
            </p:custDataLst>
          </p:nvPr>
        </p:nvSpPr>
        <p:spPr>
          <a:xfrm>
            <a:off x="12971362" y="58964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2" name="PA_椭圆 3751"/>
          <p:cNvSpPr/>
          <p:nvPr>
            <p:custDataLst>
              <p:tags r:id="rId252"/>
            </p:custDataLst>
          </p:nvPr>
        </p:nvSpPr>
        <p:spPr>
          <a:xfrm>
            <a:off x="6439942" y="70160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3" name="PA_椭圆 3752"/>
          <p:cNvSpPr/>
          <p:nvPr>
            <p:custDataLst>
              <p:tags r:id="rId253"/>
            </p:custDataLst>
          </p:nvPr>
        </p:nvSpPr>
        <p:spPr>
          <a:xfrm>
            <a:off x="6738503" y="403264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4" name="PA_椭圆 3753"/>
          <p:cNvSpPr/>
          <p:nvPr>
            <p:custDataLst>
              <p:tags r:id="rId254"/>
            </p:custDataLst>
          </p:nvPr>
        </p:nvSpPr>
        <p:spPr>
          <a:xfrm>
            <a:off x="5040318" y="651458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5" name="PA_椭圆 3754"/>
          <p:cNvSpPr/>
          <p:nvPr>
            <p:custDataLst>
              <p:tags r:id="rId255"/>
            </p:custDataLst>
          </p:nvPr>
        </p:nvSpPr>
        <p:spPr>
          <a:xfrm>
            <a:off x="9836265" y="206388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6" name="PA_椭圆 3755"/>
          <p:cNvSpPr/>
          <p:nvPr>
            <p:custDataLst>
              <p:tags r:id="rId256"/>
            </p:custDataLst>
          </p:nvPr>
        </p:nvSpPr>
        <p:spPr>
          <a:xfrm>
            <a:off x="13111321" y="2763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7" name="PA_椭圆 3756"/>
          <p:cNvSpPr/>
          <p:nvPr>
            <p:custDataLst>
              <p:tags r:id="rId257"/>
            </p:custDataLst>
          </p:nvPr>
        </p:nvSpPr>
        <p:spPr>
          <a:xfrm>
            <a:off x="12784741" y="166266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8" name="PA_椭圆 3757"/>
          <p:cNvSpPr/>
          <p:nvPr>
            <p:custDataLst>
              <p:tags r:id="rId258"/>
            </p:custDataLst>
          </p:nvPr>
        </p:nvSpPr>
        <p:spPr>
          <a:xfrm>
            <a:off x="2213181" y="87893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59" name="PA_椭圆 3758"/>
          <p:cNvSpPr/>
          <p:nvPr>
            <p:custDataLst>
              <p:tags r:id="rId259"/>
            </p:custDataLst>
          </p:nvPr>
        </p:nvSpPr>
        <p:spPr>
          <a:xfrm>
            <a:off x="8212755" y="67361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0" name="PA_椭圆 3759"/>
          <p:cNvSpPr/>
          <p:nvPr>
            <p:custDataLst>
              <p:tags r:id="rId260"/>
            </p:custDataLst>
          </p:nvPr>
        </p:nvSpPr>
        <p:spPr>
          <a:xfrm>
            <a:off x="13251280" y="3892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1" name="PA_椭圆 3760"/>
          <p:cNvSpPr/>
          <p:nvPr>
            <p:custDataLst>
              <p:tags r:id="rId261"/>
            </p:custDataLst>
          </p:nvPr>
        </p:nvSpPr>
        <p:spPr>
          <a:xfrm>
            <a:off x="1559978" y="204522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2" name="PA_椭圆 3761"/>
          <p:cNvSpPr/>
          <p:nvPr>
            <p:custDataLst>
              <p:tags r:id="rId262"/>
            </p:custDataLst>
          </p:nvPr>
        </p:nvSpPr>
        <p:spPr>
          <a:xfrm>
            <a:off x="9976224" y="89757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3" name="PA_椭圆 3762"/>
          <p:cNvSpPr/>
          <p:nvPr>
            <p:custDataLst>
              <p:tags r:id="rId263"/>
            </p:custDataLst>
          </p:nvPr>
        </p:nvSpPr>
        <p:spPr>
          <a:xfrm>
            <a:off x="12896700" y="5077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4" name="PA_椭圆 3763"/>
          <p:cNvSpPr/>
          <p:nvPr>
            <p:custDataLst>
              <p:tags r:id="rId264"/>
            </p:custDataLst>
          </p:nvPr>
        </p:nvSpPr>
        <p:spPr>
          <a:xfrm>
            <a:off x="1788618" y="427991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5" name="PA_椭圆 3764"/>
          <p:cNvSpPr/>
          <p:nvPr>
            <p:custDataLst>
              <p:tags r:id="rId265"/>
            </p:custDataLst>
          </p:nvPr>
        </p:nvSpPr>
        <p:spPr>
          <a:xfrm>
            <a:off x="10545394" y="344016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6" name="PA_椭圆 3765"/>
          <p:cNvSpPr/>
          <p:nvPr>
            <p:custDataLst>
              <p:tags r:id="rId266"/>
            </p:custDataLst>
          </p:nvPr>
        </p:nvSpPr>
        <p:spPr>
          <a:xfrm>
            <a:off x="12635443" y="679450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7" name="PA_椭圆 3766"/>
          <p:cNvSpPr/>
          <p:nvPr>
            <p:custDataLst>
              <p:tags r:id="rId267"/>
            </p:custDataLst>
          </p:nvPr>
        </p:nvSpPr>
        <p:spPr>
          <a:xfrm>
            <a:off x="3454149" y="44968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8" name="PA_椭圆 3767"/>
          <p:cNvSpPr/>
          <p:nvPr>
            <p:custDataLst>
              <p:tags r:id="rId268"/>
            </p:custDataLst>
          </p:nvPr>
        </p:nvSpPr>
        <p:spPr>
          <a:xfrm>
            <a:off x="10983929" y="478845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9" name="PA_椭圆 3768"/>
          <p:cNvSpPr/>
          <p:nvPr>
            <p:custDataLst>
              <p:tags r:id="rId269"/>
            </p:custDataLst>
          </p:nvPr>
        </p:nvSpPr>
        <p:spPr>
          <a:xfrm>
            <a:off x="11627749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0" name="PA_椭圆 3769"/>
          <p:cNvSpPr/>
          <p:nvPr>
            <p:custDataLst>
              <p:tags r:id="rId270"/>
            </p:custDataLst>
          </p:nvPr>
        </p:nvSpPr>
        <p:spPr>
          <a:xfrm>
            <a:off x="2950250" y="637462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1" name="PA_椭圆 3770"/>
          <p:cNvSpPr/>
          <p:nvPr>
            <p:custDataLst>
              <p:tags r:id="rId271"/>
            </p:custDataLst>
          </p:nvPr>
        </p:nvSpPr>
        <p:spPr>
          <a:xfrm>
            <a:off x="10078868" y="775555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2" name="PA_椭圆 3771"/>
          <p:cNvSpPr/>
          <p:nvPr>
            <p:custDataLst>
              <p:tags r:id="rId272"/>
            </p:custDataLst>
          </p:nvPr>
        </p:nvSpPr>
        <p:spPr>
          <a:xfrm>
            <a:off x="-959250" y="2397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3" name="PA_椭圆 3772"/>
          <p:cNvSpPr/>
          <p:nvPr>
            <p:custDataLst>
              <p:tags r:id="rId273"/>
            </p:custDataLst>
          </p:nvPr>
        </p:nvSpPr>
        <p:spPr>
          <a:xfrm>
            <a:off x="4667110" y="123347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4" name="PA_椭圆 3773"/>
          <p:cNvSpPr/>
          <p:nvPr>
            <p:custDataLst>
              <p:tags r:id="rId274"/>
            </p:custDataLst>
          </p:nvPr>
        </p:nvSpPr>
        <p:spPr>
          <a:xfrm>
            <a:off x="8763244" y="736367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5" name="PA_椭圆 3774"/>
          <p:cNvSpPr/>
          <p:nvPr>
            <p:custDataLst>
              <p:tags r:id="rId275"/>
            </p:custDataLst>
          </p:nvPr>
        </p:nvSpPr>
        <p:spPr>
          <a:xfrm>
            <a:off x="3090219" y="1942584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6" name="PA_椭圆 3775"/>
          <p:cNvSpPr/>
          <p:nvPr>
            <p:custDataLst>
              <p:tags r:id="rId276"/>
            </p:custDataLst>
          </p:nvPr>
        </p:nvSpPr>
        <p:spPr>
          <a:xfrm>
            <a:off x="7335649" y="736367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7" name="PA_椭圆 3776"/>
          <p:cNvSpPr/>
          <p:nvPr>
            <p:custDataLst>
              <p:tags r:id="rId277"/>
            </p:custDataLst>
          </p:nvPr>
        </p:nvSpPr>
        <p:spPr>
          <a:xfrm>
            <a:off x="-763302" y="116816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8" name="PA_椭圆 3777"/>
          <p:cNvSpPr/>
          <p:nvPr>
            <p:custDataLst>
              <p:tags r:id="rId278"/>
            </p:custDataLst>
          </p:nvPr>
        </p:nvSpPr>
        <p:spPr>
          <a:xfrm>
            <a:off x="6318626" y="770890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79" name="PA_椭圆 3778"/>
          <p:cNvSpPr/>
          <p:nvPr>
            <p:custDataLst>
              <p:tags r:id="rId279"/>
            </p:custDataLst>
          </p:nvPr>
        </p:nvSpPr>
        <p:spPr>
          <a:xfrm>
            <a:off x="3416814" y="29129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0" name="PA_椭圆 3779"/>
          <p:cNvSpPr/>
          <p:nvPr>
            <p:custDataLst>
              <p:tags r:id="rId280"/>
            </p:custDataLst>
          </p:nvPr>
        </p:nvSpPr>
        <p:spPr>
          <a:xfrm>
            <a:off x="1028135" y="5077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1" name="PA_椭圆 3780"/>
          <p:cNvSpPr/>
          <p:nvPr>
            <p:custDataLst>
              <p:tags r:id="rId281"/>
            </p:custDataLst>
          </p:nvPr>
        </p:nvSpPr>
        <p:spPr>
          <a:xfrm>
            <a:off x="9677652" y="450853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2" name="PA_椭圆 3781"/>
          <p:cNvSpPr/>
          <p:nvPr>
            <p:custDataLst>
              <p:tags r:id="rId282"/>
            </p:custDataLst>
          </p:nvPr>
        </p:nvSpPr>
        <p:spPr>
          <a:xfrm>
            <a:off x="11459793" y="558153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3" name="PA_椭圆 3782"/>
          <p:cNvSpPr/>
          <p:nvPr>
            <p:custDataLst>
              <p:tags r:id="rId283"/>
            </p:custDataLst>
          </p:nvPr>
        </p:nvSpPr>
        <p:spPr>
          <a:xfrm>
            <a:off x="4536486" y="235313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4" name="PA_椭圆 3783"/>
          <p:cNvSpPr/>
          <p:nvPr>
            <p:custDataLst>
              <p:tags r:id="rId284"/>
            </p:custDataLst>
          </p:nvPr>
        </p:nvSpPr>
        <p:spPr>
          <a:xfrm>
            <a:off x="11459791" y="140140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5" name="PA_椭圆 3784"/>
          <p:cNvSpPr/>
          <p:nvPr>
            <p:custDataLst>
              <p:tags r:id="rId285"/>
            </p:custDataLst>
          </p:nvPr>
        </p:nvSpPr>
        <p:spPr>
          <a:xfrm>
            <a:off x="337716" y="60830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6" name="PA_椭圆 3785"/>
          <p:cNvSpPr/>
          <p:nvPr>
            <p:custDataLst>
              <p:tags r:id="rId286"/>
            </p:custDataLst>
          </p:nvPr>
        </p:nvSpPr>
        <p:spPr>
          <a:xfrm>
            <a:off x="5758790" y="302494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7" name="PA_椭圆 3786"/>
          <p:cNvSpPr/>
          <p:nvPr>
            <p:custDataLst>
              <p:tags r:id="rId287"/>
            </p:custDataLst>
          </p:nvPr>
        </p:nvSpPr>
        <p:spPr>
          <a:xfrm>
            <a:off x="3015599" y="42799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8" name="PA_椭圆 3787"/>
          <p:cNvSpPr/>
          <p:nvPr>
            <p:custDataLst>
              <p:tags r:id="rId288"/>
            </p:custDataLst>
          </p:nvPr>
        </p:nvSpPr>
        <p:spPr>
          <a:xfrm>
            <a:off x="6738503" y="16440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9" name="PA_椭圆 3788"/>
          <p:cNvSpPr/>
          <p:nvPr>
            <p:custDataLst>
              <p:tags r:id="rId289"/>
            </p:custDataLst>
          </p:nvPr>
        </p:nvSpPr>
        <p:spPr>
          <a:xfrm>
            <a:off x="766922" y="372008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0" name="PA_椭圆 3789"/>
          <p:cNvSpPr/>
          <p:nvPr>
            <p:custDataLst>
              <p:tags r:id="rId290"/>
            </p:custDataLst>
          </p:nvPr>
        </p:nvSpPr>
        <p:spPr>
          <a:xfrm>
            <a:off x="4242553" y="441288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1" name="PA_椭圆 3790"/>
          <p:cNvSpPr/>
          <p:nvPr>
            <p:custDataLst>
              <p:tags r:id="rId291"/>
            </p:custDataLst>
          </p:nvPr>
        </p:nvSpPr>
        <p:spPr>
          <a:xfrm>
            <a:off x="8343367" y="22038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2" name="PA_椭圆 3791"/>
          <p:cNvSpPr/>
          <p:nvPr>
            <p:custDataLst>
              <p:tags r:id="rId292"/>
            </p:custDataLst>
          </p:nvPr>
        </p:nvSpPr>
        <p:spPr>
          <a:xfrm>
            <a:off x="5866097" y="47931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3" name="PA_椭圆 3792"/>
          <p:cNvSpPr/>
          <p:nvPr>
            <p:custDataLst>
              <p:tags r:id="rId293"/>
            </p:custDataLst>
          </p:nvPr>
        </p:nvSpPr>
        <p:spPr>
          <a:xfrm>
            <a:off x="9136473" y="622999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4" name="PA_椭圆 3793"/>
          <p:cNvSpPr/>
          <p:nvPr>
            <p:custDataLst>
              <p:tags r:id="rId294"/>
            </p:custDataLst>
          </p:nvPr>
        </p:nvSpPr>
        <p:spPr>
          <a:xfrm>
            <a:off x="4457163" y="535295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5" name="PA_椭圆 3794"/>
          <p:cNvSpPr/>
          <p:nvPr>
            <p:custDataLst>
              <p:tags r:id="rId295"/>
            </p:custDataLst>
          </p:nvPr>
        </p:nvSpPr>
        <p:spPr>
          <a:xfrm>
            <a:off x="-296768" y="1933254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6" name="PA_椭圆 3795"/>
          <p:cNvSpPr/>
          <p:nvPr>
            <p:custDataLst>
              <p:tags r:id="rId296"/>
            </p:custDataLst>
          </p:nvPr>
        </p:nvSpPr>
        <p:spPr>
          <a:xfrm>
            <a:off x="7736880" y="479775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7" name="PA_椭圆 3796"/>
          <p:cNvSpPr/>
          <p:nvPr>
            <p:custDataLst>
              <p:tags r:id="rId297"/>
            </p:custDataLst>
          </p:nvPr>
        </p:nvSpPr>
        <p:spPr>
          <a:xfrm>
            <a:off x="-716645" y="319289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8" name="PA_椭圆 3797"/>
          <p:cNvSpPr/>
          <p:nvPr>
            <p:custDataLst>
              <p:tags r:id="rId298"/>
            </p:custDataLst>
          </p:nvPr>
        </p:nvSpPr>
        <p:spPr>
          <a:xfrm>
            <a:off x="7400981" y="29129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99" name="PA_椭圆 3798"/>
          <p:cNvSpPr/>
          <p:nvPr>
            <p:custDataLst>
              <p:tags r:id="rId299"/>
            </p:custDataLst>
          </p:nvPr>
        </p:nvSpPr>
        <p:spPr>
          <a:xfrm>
            <a:off x="6598544" y="613204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0" name="PA_椭圆 3799"/>
          <p:cNvSpPr/>
          <p:nvPr>
            <p:custDataLst>
              <p:tags r:id="rId300"/>
            </p:custDataLst>
          </p:nvPr>
        </p:nvSpPr>
        <p:spPr>
          <a:xfrm>
            <a:off x="-1099209" y="410730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1" name="PA_椭圆 3800"/>
          <p:cNvSpPr/>
          <p:nvPr>
            <p:custDataLst>
              <p:tags r:id="rId301"/>
            </p:custDataLst>
          </p:nvPr>
        </p:nvSpPr>
        <p:spPr>
          <a:xfrm>
            <a:off x="1420019" y="627200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2" name="PA_椭圆 3801"/>
          <p:cNvSpPr/>
          <p:nvPr>
            <p:custDataLst>
              <p:tags r:id="rId302"/>
            </p:custDataLst>
          </p:nvPr>
        </p:nvSpPr>
        <p:spPr>
          <a:xfrm>
            <a:off x="-604671" y="521763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3" name="PA_椭圆 3802"/>
          <p:cNvSpPr/>
          <p:nvPr>
            <p:custDataLst>
              <p:tags r:id="rId303"/>
            </p:custDataLst>
          </p:nvPr>
        </p:nvSpPr>
        <p:spPr>
          <a:xfrm>
            <a:off x="-1043220" y="651458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4" name="PA_椭圆 3803"/>
          <p:cNvSpPr/>
          <p:nvPr>
            <p:custDataLst>
              <p:tags r:id="rId304"/>
            </p:custDataLst>
          </p:nvPr>
        </p:nvSpPr>
        <p:spPr>
          <a:xfrm>
            <a:off x="-35540" y="712108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5" name="PA_椭圆 3804"/>
          <p:cNvSpPr/>
          <p:nvPr>
            <p:custDataLst>
              <p:tags r:id="rId305"/>
            </p:custDataLst>
          </p:nvPr>
        </p:nvSpPr>
        <p:spPr>
          <a:xfrm>
            <a:off x="1308053" y="78955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6" name="PA_椭圆 3805"/>
          <p:cNvSpPr/>
          <p:nvPr>
            <p:custDataLst>
              <p:tags r:id="rId306"/>
            </p:custDataLst>
          </p:nvPr>
        </p:nvSpPr>
        <p:spPr>
          <a:xfrm>
            <a:off x="2502379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7" name="PA_椭圆 3806"/>
          <p:cNvSpPr/>
          <p:nvPr>
            <p:custDataLst>
              <p:tags r:id="rId307"/>
            </p:custDataLst>
          </p:nvPr>
        </p:nvSpPr>
        <p:spPr>
          <a:xfrm>
            <a:off x="3790015" y="756894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8" name="PA_椭圆 3807"/>
          <p:cNvSpPr/>
          <p:nvPr>
            <p:custDataLst>
              <p:tags r:id="rId308"/>
            </p:custDataLst>
          </p:nvPr>
        </p:nvSpPr>
        <p:spPr>
          <a:xfrm>
            <a:off x="4984341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10" name="图片 3809"/>
          <p:cNvPicPr>
            <a:picLocks noChangeAspect="1"/>
          </p:cNvPicPr>
          <p:nvPr/>
        </p:nvPicPr>
        <p:blipFill>
          <a:blip r:embed="rId3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0" y="1253928"/>
            <a:ext cx="2697173" cy="37967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10454" y="5072395"/>
            <a:ext cx="31261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T</a:t>
            </a:r>
            <a:r>
              <a:rPr lang="en-US" altLang="zh-CN" sz="66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H</a:t>
            </a:r>
            <a:r>
              <a:rPr lang="en-US" altLang="zh-CN" sz="6600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A</a:t>
            </a:r>
            <a:r>
              <a:rPr lang="en-US" altLang="zh-CN" sz="66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N</a:t>
            </a:r>
            <a:r>
              <a:rPr lang="en-US" altLang="zh-CN" sz="6600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K</a:t>
            </a:r>
            <a:r>
              <a:rPr lang="en-US" altLang="zh-CN" sz="6600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66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Y</a:t>
            </a:r>
            <a:r>
              <a:rPr lang="en-US" altLang="zh-CN" sz="66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O</a:t>
            </a:r>
            <a:r>
              <a:rPr lang="en-US" altLang="zh-CN" sz="66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U</a:t>
            </a:r>
            <a:endParaRPr lang="zh-CN" altLang="en-US" sz="66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84">
        <p14:flythrough/>
      </p:transition>
    </mc:Choice>
    <mc:Fallback xmlns="">
      <p:transition spd="slow" advTm="64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8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63" y="1147215"/>
            <a:ext cx="3816669" cy="38166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72010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prstClr val="black"/>
                </a:solidFill>
                <a:latin typeface="Freestyle Script" panose="030804020302050B0404" pitchFamily="66" charset="0"/>
              </a:rPr>
              <a:t>J O R D A N</a:t>
            </a:r>
            <a:endParaRPr lang="zh-CN" altLang="en-US" sz="13800" dirty="0">
              <a:solidFill>
                <a:prstClr val="black"/>
              </a:solidFill>
              <a:latin typeface="Freestyle Script" panose="030804020302050B04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4918" y="5357651"/>
            <a:ext cx="2794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prstClr val="black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BRAND CULTURE</a:t>
            </a:r>
            <a:endParaRPr lang="zh-CN" altLang="en-US" sz="4000" dirty="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71" y="6037545"/>
            <a:ext cx="1175657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14918" y="291894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87702" y="29189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26" y="291894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66">
        <p:split dir="in"/>
      </p:transition>
    </mc:Choice>
    <mc:Fallback xmlns="">
      <p:transition spd="slow" advTm="3066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2984" y="1499797"/>
            <a:ext cx="5805054" cy="33593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4" y="1627995"/>
            <a:ext cx="3162925" cy="3102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6" y="1951845"/>
            <a:ext cx="3162923" cy="2455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384772" y="5054809"/>
            <a:ext cx="3274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-We Are Jordan-</a:t>
            </a:r>
            <a:endParaRPr lang="zh-CN" altLang="en-US" sz="3200" dirty="0"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9" y="5679433"/>
            <a:ext cx="1785084" cy="1338813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299668">
            <a:off x="-524657" y="-933920"/>
            <a:ext cx="1828800" cy="1627995"/>
          </a:xfrm>
          <a:prstGeom prst="triangl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1220558">
            <a:off x="10950377" y="6163923"/>
            <a:ext cx="1828800" cy="1627995"/>
          </a:xfrm>
          <a:prstGeom prst="triangl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876587">
            <a:off x="2913675" y="1541036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881434">
            <a:off x="8610372" y="1559646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8876587">
            <a:off x="8609310" y="4772199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881434">
            <a:off x="2921020" y="4772198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38">
        <p14:flythrough/>
      </p:transition>
    </mc:Choice>
    <mc:Fallback xmlns="">
      <p:transition spd="slow" advTm="2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494"/>
            <a:ext cx="4681727" cy="685550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1" y="374904"/>
            <a:ext cx="5238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992624" y="0"/>
            <a:ext cx="91440" cy="301371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431536" y="0"/>
            <a:ext cx="206924" cy="38039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40795" y="0"/>
            <a:ext cx="79929" cy="459409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354054" y="658968"/>
            <a:ext cx="197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 R A N D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7126" y="1453390"/>
            <a:ext cx="310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27990" y="3365351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Jordan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01480" y="234595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84222" y="5404151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AJ1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71272" y="4384751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contract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349428" y="2869171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49428" y="3925147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349428" y="4926259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/>
          <p:cNvSpPr/>
          <p:nvPr/>
        </p:nvSpPr>
        <p:spPr>
          <a:xfrm rot="10800000">
            <a:off x="2098090" y="-14684"/>
            <a:ext cx="493800" cy="4913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49"/>
    </mc:Choice>
    <mc:Fallback xmlns="">
      <p:transition advTm="5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mjshot_large_04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7" t="38133" r="38993" b="10666"/>
          <a:stretch>
            <a:fillRect/>
          </a:stretch>
        </p:blipFill>
        <p:spPr bwMode="auto">
          <a:xfrm>
            <a:off x="-665605" y="0"/>
            <a:ext cx="4179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0" y="0"/>
            <a:ext cx="1226471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7000">
                <a:schemeClr val="tx1"/>
              </a:gs>
              <a:gs pos="27000">
                <a:schemeClr val="tx1"/>
              </a:gs>
              <a:gs pos="9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008124" y="2496091"/>
            <a:ext cx="6561272" cy="20249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5384" y="925156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SPIRIT</a:t>
            </a:r>
            <a:endParaRPr lang="zh-CN" altLang="en-US" sz="48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638624" y="1710434"/>
            <a:ext cx="310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42958" y="2736173"/>
            <a:ext cx="451918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accept failure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can’t accept not trying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72288" y="1162948"/>
            <a:ext cx="406875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8668" y="1756153"/>
            <a:ext cx="258911" cy="23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42526" y="3310567"/>
            <a:ext cx="396000" cy="39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828559" y="3214544"/>
            <a:ext cx="576000" cy="57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92602" y="3130567"/>
            <a:ext cx="756000" cy="75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78668" y="2400656"/>
            <a:ext cx="6561272" cy="22158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2720579">
            <a:off x="3223572" y="1526913"/>
            <a:ext cx="503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F</a:t>
            </a:r>
            <a:endParaRPr lang="zh-CN" altLang="en-US" sz="7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rot="2778906">
            <a:off x="3857747" y="2163501"/>
            <a:ext cx="564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Chiller" panose="04020404031007020602" pitchFamily="82" charset="0"/>
              </a:rPr>
              <a:t>L</a:t>
            </a:r>
            <a:endParaRPr lang="zh-CN" altLang="en-US" sz="7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2713128">
            <a:off x="5366885" y="3755576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Chiller" panose="04020404031007020602" pitchFamily="82" charset="0"/>
              </a:rPr>
              <a:t>G</a:t>
            </a:r>
            <a:endParaRPr lang="zh-CN" altLang="en-US" sz="7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700446">
            <a:off x="5995055" y="4384960"/>
            <a:ext cx="562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Chiller" panose="04020404031007020602" pitchFamily="82" charset="0"/>
              </a:rPr>
              <a:t>H</a:t>
            </a:r>
            <a:endParaRPr lang="zh-CN" altLang="en-US" sz="7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rot="2692882">
            <a:off x="6661981" y="5067241"/>
            <a:ext cx="546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Chiller" panose="04020404031007020602" pitchFamily="82" charset="0"/>
              </a:rPr>
              <a:t>T</a:t>
            </a:r>
            <a:endParaRPr lang="zh-CN" altLang="en-US" sz="7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3"/>
    </mc:Choice>
    <mc:Fallback xmlns="">
      <p:transition spd="slow" advTm="1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9" grpId="0"/>
      <p:bldP spid="20" grpId="0" animBg="1"/>
      <p:bldP spid="21" grpId="0"/>
      <p:bldP spid="3" grpId="0" animBg="1"/>
      <p:bldP spid="26" grpId="0" animBg="1"/>
      <p:bldP spid="5" grpId="0" animBg="1"/>
      <p:bldP spid="16" grpId="0" animBg="1"/>
      <p:bldP spid="17" grpId="0" animBg="1"/>
      <p:bldP spid="17" grpId="1" animBg="1"/>
      <p:bldP spid="13" grpId="0" animBg="1"/>
      <p:bldP spid="4" grpId="0"/>
      <p:bldP spid="22" grpId="0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等腰三角形 90"/>
          <p:cNvSpPr/>
          <p:nvPr/>
        </p:nvSpPr>
        <p:spPr>
          <a:xfrm rot="10800000">
            <a:off x="4994191" y="-52967"/>
            <a:ext cx="2225232" cy="132994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501513" y="-280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TREND</a:t>
            </a:r>
            <a:endParaRPr lang="zh-CN" alt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89" name="图表 88"/>
          <p:cNvGraphicFramePr/>
          <p:nvPr/>
        </p:nvGraphicFramePr>
        <p:xfrm>
          <a:off x="438320" y="1970485"/>
          <a:ext cx="8500159" cy="410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59" y="3107059"/>
            <a:ext cx="3492260" cy="2619195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0" y="149773"/>
            <a:ext cx="5182077" cy="1233015"/>
            <a:chOff x="0" y="149773"/>
            <a:chExt cx="5182077" cy="1233015"/>
          </a:xfrm>
        </p:grpSpPr>
        <p:sp>
          <p:nvSpPr>
            <p:cNvPr id="92" name="矩形 91"/>
            <p:cNvSpPr/>
            <p:nvPr/>
          </p:nvSpPr>
          <p:spPr>
            <a:xfrm>
              <a:off x="0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 rot="19063714">
              <a:off x="5022477" y="149773"/>
              <a:ext cx="1596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030590" y="159494"/>
            <a:ext cx="5161410" cy="1233015"/>
            <a:chOff x="7030590" y="159494"/>
            <a:chExt cx="5161410" cy="1233015"/>
          </a:xfrm>
        </p:grpSpPr>
        <p:sp>
          <p:nvSpPr>
            <p:cNvPr id="94" name="矩形 93"/>
            <p:cNvSpPr/>
            <p:nvPr/>
          </p:nvSpPr>
          <p:spPr>
            <a:xfrm>
              <a:off x="7441013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 rot="2436441">
              <a:off x="7030590" y="159494"/>
              <a:ext cx="1584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/>
          <p:cNvSpPr/>
          <p:nvPr/>
        </p:nvSpPr>
        <p:spPr>
          <a:xfrm>
            <a:off x="9920861" y="1874407"/>
            <a:ext cx="995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gency FB" panose="020B0503020202020204" pitchFamily="34" charset="0"/>
              </a:rPr>
              <a:t>TITLE</a:t>
            </a:r>
            <a:endParaRPr lang="zh-CN" altLang="en-US" sz="4000" dirty="0">
              <a:latin typeface="Agency FB" panose="020B0503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0213880" y="2536574"/>
            <a:ext cx="327546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六边形 97"/>
          <p:cNvSpPr/>
          <p:nvPr/>
        </p:nvSpPr>
        <p:spPr>
          <a:xfrm>
            <a:off x="9129854" y="3007492"/>
            <a:ext cx="813413" cy="70968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六边形 98"/>
          <p:cNvSpPr/>
          <p:nvPr/>
        </p:nvSpPr>
        <p:spPr>
          <a:xfrm>
            <a:off x="9930105" y="3228738"/>
            <a:ext cx="1567311" cy="1334831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latin typeface="Chiller" panose="04020404031007020602" pitchFamily="82" charset="0"/>
              </a:rPr>
              <a:t>60%</a:t>
            </a:r>
            <a:endParaRPr lang="zh-CN" altLang="en-US" sz="4800" dirty="0">
              <a:latin typeface="Chiller" panose="04020404031007020602" pitchFamily="82" charset="0"/>
            </a:endParaRPr>
          </a:p>
        </p:txBody>
      </p:sp>
      <p:sp>
        <p:nvSpPr>
          <p:cNvPr id="100" name="六边形 99"/>
          <p:cNvSpPr/>
          <p:nvPr/>
        </p:nvSpPr>
        <p:spPr>
          <a:xfrm>
            <a:off x="9422813" y="4230582"/>
            <a:ext cx="623809" cy="50486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9347156" y="5305917"/>
            <a:ext cx="238853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89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27" grpId="0"/>
      <p:bldGraphic spid="89" grpId="0">
        <p:bldAsOne/>
      </p:bldGraphic>
      <p:bldP spid="96" grpId="0"/>
      <p:bldP spid="97" grpId="0" animBg="1"/>
      <p:bldP spid="98" grpId="0" animBg="1"/>
      <p:bldP spid="99" grpId="0" animBg="1"/>
      <p:bldP spid="100" grpId="0" animBg="1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80" y="609532"/>
            <a:ext cx="5410584" cy="54105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72010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latin typeface="Freestyle Script" panose="030804020302050B0404" pitchFamily="66" charset="0"/>
              </a:rPr>
              <a:t>J O R D A N</a:t>
            </a:r>
            <a:endParaRPr lang="zh-CN" altLang="en-US" sz="13800" dirty="0">
              <a:latin typeface="Freestyle Script" panose="030804020302050B04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2957" y="5357651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Agency FB" panose="020B0503020202020204" pitchFamily="34" charset="0"/>
                <a:ea typeface="微软雅黑" panose="020B0503020204020204" pitchFamily="34" charset="-122"/>
              </a:rPr>
              <a:t>PRODUCTS</a:t>
            </a:r>
            <a:endParaRPr lang="zh-CN" altLang="en-US" sz="40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71" y="6037545"/>
            <a:ext cx="1175657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14918" y="291894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87702" y="29189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75526" y="291894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endParaRPr lang="zh-CN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3">
        <p:split dir="in"/>
      </p:transition>
    </mc:Choice>
    <mc:Fallback xmlns="">
      <p:transition spd="slow" advTm="2863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/>
          <a:stretch>
            <a:fillRect/>
          </a:stretch>
        </p:blipFill>
        <p:spPr>
          <a:xfrm>
            <a:off x="6626087" y="0"/>
            <a:ext cx="5565913" cy="4903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1520580" y="-1141115"/>
            <a:ext cx="4092266" cy="7621891"/>
            <a:chOff x="-1520580" y="-1141115"/>
            <a:chExt cx="4092266" cy="76218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等腰三角形 12"/>
            <p:cNvSpPr/>
            <p:nvPr/>
          </p:nvSpPr>
          <p:spPr>
            <a:xfrm rot="8171090">
              <a:off x="195854" y="-1141115"/>
              <a:ext cx="2375832" cy="377394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732094">
              <a:off x="-1520580" y="1011396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9658" y="608268"/>
            <a:ext cx="130356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1</a:t>
            </a:r>
            <a:endParaRPr lang="zh-CN" altLang="en-US" sz="239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1149374" y="3605638"/>
          <a:ext cx="5100899" cy="307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矩形 18"/>
          <p:cNvSpPr/>
          <p:nvPr/>
        </p:nvSpPr>
        <p:spPr>
          <a:xfrm>
            <a:off x="2686226" y="254325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latin typeface="Agency FB" panose="020B0503020202020204" pitchFamily="34" charset="0"/>
                <a:ea typeface="Microsoft YaHei UI Light" panose="020B0502040204020203" pitchFamily="34" charset="-122"/>
              </a:rPr>
              <a:t>AIR </a:t>
            </a:r>
            <a:r>
              <a:rPr lang="en-US" altLang="zh-CN" sz="4000" dirty="0" smtClean="0">
                <a:latin typeface="Agency FB" panose="020B0503020202020204" pitchFamily="34" charset="0"/>
                <a:ea typeface="Microsoft YaHei UI Light" panose="020B0502040204020203" pitchFamily="34" charset="-122"/>
              </a:rPr>
              <a:t> JORDAN </a:t>
            </a:r>
          </a:p>
        </p:txBody>
      </p:sp>
      <p:sp>
        <p:nvSpPr>
          <p:cNvPr id="22" name="矩形 21"/>
          <p:cNvSpPr/>
          <p:nvPr/>
        </p:nvSpPr>
        <p:spPr>
          <a:xfrm>
            <a:off x="4856257" y="192769"/>
            <a:ext cx="479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/>
              <a:t> I</a:t>
            </a:r>
            <a:endParaRPr lang="zh-CN" altLang="en-US" sz="4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528590" y="5477207"/>
            <a:ext cx="4203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Add Your Text Here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 Your Text Here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 Your Text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Here Add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28590" y="4588857"/>
            <a:ext cx="2042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latin typeface="Agency FB" panose="020B0503020202020204" pitchFamily="34" charset="0"/>
                <a:ea typeface="Microsoft YaHei UI Light" panose="020B0502040204020203" pitchFamily="34" charset="-122"/>
              </a:rPr>
              <a:t>PARAMETER</a:t>
            </a:r>
          </a:p>
        </p:txBody>
      </p:sp>
      <p:sp>
        <p:nvSpPr>
          <p:cNvPr id="25" name="矩形 24"/>
          <p:cNvSpPr/>
          <p:nvPr/>
        </p:nvSpPr>
        <p:spPr>
          <a:xfrm>
            <a:off x="5650494" y="5223591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51">
        <p15:prstTrans prst="fallOver"/>
      </p:transition>
    </mc:Choice>
    <mc:Fallback xmlns="">
      <p:transition spd="slow" advTm="4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8" grpId="0">
        <p:bldAsOne/>
      </p:bldGraphic>
      <p:bldP spid="19" grpId="0"/>
      <p:bldP spid="22" grpId="0"/>
      <p:bldP spid="23" grpId="0"/>
      <p:bldP spid="24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D35A7EA-3618-42A3-9636-969A7F58EE5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Mi5KkpBC6QsNisAAMFOAAAXAAAAdW5pdmVyc2FsL3VuaXZlcnNhbC5wbmftfHlUk9e6N9p62opFbWkRRVImAZkKKJACSRVkFBAQEZlaAXFgkESIAZK0tooyRSAQkUCKMiiglFCBQCDtaSGQQOJQJgNEDSHKkEhiCJm/BK1D27PWXeue833r3s8/XLj3m3c/v+f3jDvvfnNhX6D3h2s3r9XS0vrQ18czREvr3RwtrdVz7/9DPROP5X6j/rMKGuK9W+sm3eCJevBu4q6AXVpaLWht+ddr1OMPTvpEQLW0dH7V/FtFSb0Wr6UVeMDXc9f+0zELk6nodC78U152HfIb5Dd+8HdCLmxIvcgymu5ZbbXjyoYQs1ItLDXkerXf9j22P3k++Kw29/j7IZY6xsd/aQhZM+95rWDzGfa1sbTDJZ+TWUB4inhJsHP08jhjsATRjMDdrS6PUC1ddnfE4tMzF8rXRwdI7qCRp0S8Ln5Mt5DuOtqjUvDfUUP8seOOqEbsq3LkdkMsrBorV6nnXMqefWkyyrm9HrX8K8RDPaFVaIm4nQ58plKyVFbOmokHY3e1Ef20Ac3/bUMzq9crHrwHtghfrR6eTHpyFrT/xsqnHCxy6PuUP03wVUo+dk4zxSuBPF5nqaZR6xtzTgy1mluVxUP0LPfabXc2/LXEIkeQLp3ggsJv0gQVIwsDaWSlqBk7F1gKLSeTj9RXcS/GTYglaik/+/FqDaTX8dLrjXiVBI/in1FwkTzuzarM2esnhpeeVXkCMc0R2TImC8kSZOM49cgFAh+Bl0XpKAYZ8kERsQANaDfIPC9Um+mb0olI4E/dPwcOPG0Fy1pHYRuHaOPiGmp1NqKN4wcyXDNIkrcZdibp9+67xdOlGmlUnvyu1KNI8HVUf72p9Ale+WQu2WTNb2O2c4LFg856n+Ilg4lTkYZEj2NNNIqQXdjlK0D6fR+EmA0dZU6ntSbpAuLGx8S/Q7MsghoMqNAum2/7hE52DOgXIJVbEBtIBx7pyq6kLAoycFlVjUkqqlUzCTafhtvESEjHWTfHdy0ut07cOLDVNUXmvgNgwiV0N2p8tPDxrpgDnxJvB9p/jsT7ry2T2F4hulA70+zBMSMY7aX5CjElI8IZ+0VcFwnAbhGqEbUkFzqu/SFNB04KXl0JSYlj5jxVq+3WJ99JZWb3RFRx7WgCZBW6JTa3at51hKPA+LKzKWlCXAI5bX5x0YW+nDkNvFEILVEr0cJtTi60L0Qw+dUSmVHbGn01IIPh7jIP4g/0s7DplIKo84kKC13IRlB+citIj0PcANCb97B93DpJsgbUn6bK2JfiotsAZl8WOrflzbe7H1hyF00Y3i2xVnvEFtjsdDJIbM361OTqbxfmKxLYirTEfdNsA0cGa1nq3fNpBKhwI1tW8wU9ABLDhFjQZiB2IZ6csXaF4eY1oW14xhYNOzw1O2UffdXjHx8l5xojreagMIqFrhfxovYz4ry+YHEsVdYhXBo/MgWTLZ6cJSajofiqeCAmJCH7hsBpTUAZmgHGn8jFLBpwgIOyCOeqrrTBfgqQnk0Ji2cF/zRECEjHVcTjF0btaW2M0bGUS6McdhNDBp9oSaWbcasSgKPJD99V4/B+9hUZaqE3zi4sSIPRoxqmFS2M065lBa5+xgmDY+aQwZYkWQd04482G0NOJvE/G5DqatXjmGNLRm4DkKMkPNforA+ILgiuGoSNe1blJIHbtvDXszuKuMdJTU2ZSiGiSDSclkJQdHoVuusFF/HJ1l0L4n30ONwJuhVzWs5VaMLyvGGTAfVsRhm6yy7EbVDvCTTiYt5TossmWGV+XL62KuqnRObiQWCfxdq+zgpqtYHJXOvk8mmMkRrH8rKR2xOIBT4VxAjOTJBY5BBSkCkC5NLWhIgpwNzhrIk03IIQ3BMjDtYJi2Vm46ATMsPN3AoGAsdw6VtWasLepAsLsdCbZ/8zu0ybp/suHDxH8c84bBtFsNV7FDcZ5VUTRd0jO+hsK6Ag46KXGOwCEVBJSq7Zv4kysMTGBbm35whMqdWSE2VcFwD6sCmNAv0cpYTfpIzu4GLTr8r1Z9h1uAHK1c/mq1QLaSkhiGh2XZy32H0HPrXQvW1gSWivYeCaOn08QrpfgLyvHn2G8Uj0AWqM42ZJrXasMdCksSpdzm39EB1NPgzKXfnYgzMreUvL9tJ/aYh4jFY+Rt/UzHXsXcka32jXrSzd8dW/a3hwsLG5J1PUtyU1qls0EhlubFy+pvyD8g+HB8eurlzvDydLhxthU3DuHbPq8/2xpq1Gjlcub93K2aDOobuVcoZKfifhh/P975XoBw8VFmqgf2VkbJx1/Yi3t4aRHzdsLOre33r1+Wrnz/fHNIzfCdawYu3pGW83PP/YQqP1p8bGBOzxjFMYTbXQ3rhx3H+n6xcaoN+cPX9+vvalQE/PpZC3Yv4zYpqKnFnZwtlevViS9LE3OHPBBCDpH84Byx+2FkM3c7HQISDN/tVCEKXvgODZvSDs2UEgDWh1vrDoJZQiIaOVAYoss7PqJ9Kkr8QBVTi2f3+KFRfpF5P5pNabPwCseYlyWh5aamtFPBGyrpKAd4t6pTEdzCQk7IQNWJzjdeLdkl6/AL3jQIt9N4tTGm6YLCqhnWjuzkDYDgP7kh31PGDjQYagV1Rx8cTPyysjG6D5zPjIdZMZYLjD68CS/EseToRUxs3Xbj+X0op3I77iBYdqeGRKtxkGemErcqsvCn1fstwvqd8e+Ehz2wTm5qa1QPzf3VTafdhiOvt13q7nlri07+duYk7U/Yub+nDMTz2MuCWvMRoUhvuNWPsFZRPR314XAnod+/5eX5xGsembvfv6JW8w+ol5Wsp1un2g5bnddPPXyWhwuQD1Ty9Ee/xfn16cb2WU0cR/D7Q4dK3x3zPSH639L67gunQ9/56Q5JTIDQN/K6dhou6z4n9hye4zPn8L/E6t1fm/N2QW8fq/Wm1b2C7TN+zIaNuhH5O92OsdKZ8W3vW3K+Vuah9q+9PtibZ7D5zCDq4pwgW96e6EK11H/qytm+LZPYBF1IEiKNjM8k8I4Q/P6lEfJawBwiLAr6u0EunX66u207DQMij9jSiNMLGMAC1eCMKYDQKpxO3nCkv+f8iY/QpOJEs6MqxulQWrsBc1BEmhQ8ztcQgIc+ENUlEaUm+C5A/Xo34ODXJPF90/0ex+f5ZUDO1B1/wu6fcGQUSP8uxAhwTK6TSQ9A46hoznTtettqC1xtCtXkERY4N1hnyPFYeY9g4AZ0B5lxLxiKXZJ/V45LM7spIz87XYmE4kuQvqAzxV9UpPInk/Z59AQLOLtWNMesCfRPgVW9OW2DqXSUMUj7YtvkXFiL7O5BaHZlqlq1Ca1tQCQrsWo6ExcRU1rmi3QFBOS0pFE21xBlFsALWltFEq0cCqxqJsWwmuTxr8ecEgPjKfG8pzfh0m5uMwIGa3CS00ypN35cJEMMYhHrOdAVbJRfbqewTTKbig7Ecfj871RfvEReeWZOPSx8H8RGaRgTOElFQiuvqZuoFrt4xYopugK9HCDGQ+EDg672oO0+VcMoHnBz+ajuoDse1bkaZoxxGuS4RzTGeZcDP3kogtZHCNxBWvgkfmvzY3uG0w5GA+NrJWd8BJWOloGdknLQo+bTqO1N3hq+7oIsriGL3+hRUL3hIHeqIpc2bRi4CM57sRQGsCsLpfjyfG49hyCZ3rjA3zzcWnBbKJl0e5y+PmlEmkrS89vWuvIfh11XU/tnQMCRwkZGNcrz695Lg0kOHhd9naX+B01od3xRdIcD/gVwxnJVW0+46gjbcNCNIm4kFYJo7iwgvQT7jdkWXOdQXHONCP6UYw8xPgTSQwPgg02oJKBw0LrdD41zSjWTh27ufsAdG3AqEffGR5wMtroDgZmhhY6Fh4a9KOYDsgXUQWp0MjHPG0KfhEnYHfDLYoAS8R+vQBC4SsI9a0uAJXbFuItWVO1Wulk2dnuX0p90IDyWcVwWafIKTB5wOCzZchudO2V9K4Q/LiG6Z2Q5thvHhFMq2a51bMLPOAz6eJ902lONItYfrJDFR2oC89AXnhUDECogOvWH1c5tB+HACXv4q0idhAmxwCSx7SRKrUxjRtgT0yhV8ftTgWMjbNTsLWGKhbbnYarmi+3SYnZFvBXU6d0CclUseMzTkqhKMHKXuJH8Pl/cgI/DQbx4jSqtXdwsXHxStcDuTWSohqe78Wnma9g1Gk/b4PQ5JLdpvU+tQ8vcR/MAAibjnShKehdS0s9/Z1JjlTK03RO1E4Nv1sQC42yZGnM0s3kQ0BYAOLkImF6ICB7ECmkAXKGU/R9SpKH080RZcIBzuzeWH6Zq9Z421f+FbMf01MqnrTdJUG3li0fttru6IYhGi4EaB8moO2fWePp9K4/MPyjS/FCG81IxZmF9pZyFNAC2NIuvvHDlsayltWoGqd/GVFvJbe3n/z8McfmlGKuXCWggdrnsqcu3FCoCTJeF18d2d4lZKrkuM5wtN6sUoBthkpa0fJZoncqi4pRbUMiHUXDjrmlDJS+7k4RndmoMs/VnQ8HJLRPylU8FGq2eHwWBv8PXe88lk97SNOSPZ8HKALqdPAPSda2c9+KqhHSevRDTpAs3pdT2Lote17bYN5xg1VJiPPd6A+1A/hpGmzxFjFbDiNC5sbRS6MUounixEPtWMt8FYjtS8STZDgLmlWUtn97K5/AhDyRPBR66zkcPTL4n0iVnZIYrDeW1V7D81W72Gs8Y4jNX/kKIGsooHrIhglNoR8D6DRFhq4BTst/8jx8nLZLLDQXzUX3774HurpexwoJfOPtDwUYGcjW6aAYz41lq+xs3HVeW7hwKH2HtGNxvAYOOfQFF44U5EaY4dauDVqaCNJa6MJMwyuFi9Q2EmAOPoYMl622B/ADOukzAmkc82oB0CQSC9YJbBTCUS0G8iHesiHB2jsULz0d1Fnf4bzjcZ4RGHEjS0zlAlDOwADDQuXVO5lcgtfwIWMTvMK0dnTJuEa/2JxJVw86qdetD/WWqbeskmPDqBbo6vahfZtBIW2HemkAjk1hWlR9C+71A7iKtoaT6FHzVAjSJlBvct16kX3q54yanhPiC0eXSFmnWYXzHGgguWrtyWTLMWkt/+cGsm9BLcjuT+kIoUV6DLlHuRcO3KuG/rFHqTzvSVJnPtz8ifMLM+F4GoM/OAO+YSjGHt1qicoXPo0rVE3b1zd1KRG8KYGmNYMZkWxyN4BRIdzeFeLKtq2oJ1pxKrL4bEIEYKRptyfFfb9fDmfdDnvh2QgxvV7LyRfjOR3Tl8InsqHWDLR6exNcNeyBISp5eU+wXiH61Hd4Di4oQlcttAOmNO5Ik+pkxDjAl5AcrI87vXBM3WXBD4kZU+zrYN+KZloM7jsyDO+X+ZgeZzglprqN0JR8zLjejnlPq/HkfyT9dlDYWcm+qJ0ah+P2wI4ty2+DVlXkGxsFkC9HB85VnPbV5ARA9J8uUnKdtLzEQqye8ZTZZC2rn7+kc2MrXMr3/RYT7fpwz4sWH20Io0bRP0WapmjLs8swKl7GfDBG5QB+V0CtyrrpvWulDjMl2zbysXiG0SDy/zNDbwxfdizbKUQj2IJuiEWZ0On8AV3ze1Ct9Te6/jVYg7ALayO4FlUkL0j0M8TT/uQxbGGw+bltMprbd3H4IINnNsdV4+5TakdzdAZfixCuSMrDDkxotZhbW3+BV1HKFDXZNg+Zfu3S9Tq7fCJlujcKznLlR5F0Gs94RE5f6yZq+4sL6h7OakiWDeMWQCtck8R3CVQ4L4Rg2b7eHJfwd0W82CddJhOcjtj0hcajElgLvC29x4SKaibn0cMMdmLSFCYMXxBhmT0UTlRSkLpcG4vR/uyzY44J8NYKw8RFPXjjY/YbTMfWQDQq4+QBq1pUPM7PmHU/Dh5X6q8T1bGL/UQRu+OHN8mS0aXP9o+rky/FVpzsLEnNuK751BhAxYHBXq9M2rL4v3xwaR8iLE+M2wPw6PUY8ClbypDXJkMh4QzIUd1nU3iJMvduy3RffgbaNJvVvp23lto7DRqdXaMiTCNMhkg6bncDt6Te2tBvH1u33Mb2vp+/TlvQ6b0SX2zdqW6rY4A6e26On+BBEZFdSedaDZoiMfHZ7upfVyfG5Ecrk9B4tx4W3cwIRZ9k8CBg1VnjvQ0WsiGYvNmxVoLpR7OCUks9yl22eFfsWQ5R5BVJqx//s1adAm2YGgPwyKkzW6nf1tv4NrLDZv8BOZcKI4Y7yPANhJIDsq9iuXT8bK0Ykr3sS6q3PxpUABv7LofmrmZHHtUGQ22POOl36rY+iU0DVPTcR0ZtK/mc6p9W29wG4DSnL8ANWQX1hbpeonD1vXWgxVPXsk+75bEa7Um7gColik0fgQd/5xWwY9EdCw9ewDCPShC0OChz4ukIYgZ+4+hBQ7sszBWO875xVb6odBOxSFb561fQqgzvhU5FZj6Ihf/ak7uJ24HdVTaZT/U5ohtuf7PyzDcQTJtDo74FDAvvEsQvSi6QdskjsKwxV8W5L8A5LskChr8eSB5Vu2dUmckwrMHGZrdskCGFb7I5m5E+T2UNIj26DsEw10c9fotUT2C0mZM73vt7NqEF8ZUl/iKdnXFk9ZebO6RHgc6L/1R7SGhU3BuZWMzUtTIedUD3OUwVHIG7T/SiFy05ffIeMMwsmyy0Vmt3SxK0axaY7AX2SZ0rMKLbF8KustBqfgqhKibj+DPVsKm4D95ehZi5EncRDfwXPTL9qXGn2e9oYidyE/sfim80yLH09ZkBZX2yB6gKUR/5bNRP9pSjYpo5zWgHpxJD9a5EOW1oodeUx7EZ9rhiobbjq+iMR7GXDxA/uC9cPU2mDpMVrSrltxj5Y/0mnuWbql3uYfBL5bm9FCrNWWBL/HdhsZrHyu6Oq3uIlRQUTkje2ZWXZbsFI0oUbNh8viK7id/6XQLBGI+mgEr6lWnEN9ezhuNqplJ5p1c9jXVuwPEkj4B7hY4luEbs2NRHKtYeOxiOV844Y5Jj5XexRradAP/EKuOXMyXRJfKEu2xqCalKe8zaZ9zT1p04AUDMzb3SZ0g0Ra9hJx5oRqNjfGQdJsToUcrrPEoPT/bQ9CiLUxWUXEXoK/zkt3JVlsmWkHpjNpQf+m+utpyW2JRCpHgtHEj56xeTIetG9f1XNuAeDmZZxjygkR0FnefrZ9wqS5vFONN/HlrQkBbENyxuMvQeK6vzQSYYnsamoa7a54QbPu9MK0MzeYUVpsypw+yFwVp55suZ6NYM1nLTsyVWm57EEuxzCmWqLOp/xWMU4SzSueHJHBMblkXss3O37/FkbfkuwqDpiiBGYaJmF2+hfa8GGrnItKBd21DxM6VL/F5e7AUm5ziRYdmXSARmjihv4PV6zi9OqPnfMC3js2MPTyLHIJKTmgh4RPCQj5LYElu1hjw6xb2HPDpQQkRk91NSZgfofaH9rywEO6QTu3pcv77m/XtJH6QX76IUe6s4K+j9qaWcVbDSHttBnqfLl1xYbJOrcIpQj2HfD+4BfvFGkIfYPQtAxuK8ejgz4Z6j36y4odr5iDHgZi8Oxggc3p3elR/SuzqMu3xqPm6/Q1UnHqX+Entl1QllGDLzJ92iXAq7Or+hg6ko+0Ih70kjj2j3iH/4CRazBkzh+ba/3Df+jIPy8MhU9O1MZaQwxMSR946Kv/jzXpN9nre404ydNdWgZOsUG3+XC+I3m0LjJf9jsJ2m8K+xZk8Du5E+iCcnIRPXuL9cwM8ZEAcjyzz+uD3J2uNX8OqfTt4w5BeHdP17EzefeL3vgTVQWzxtrN3OrZYMunkVAv93qExc4qh3j/hKEyILz1O19sEOJMRUeiMhxa22Fz0pBtJQEPimYt8jjx/EPxdWuiumhcxpd4ge067FXdNzJw52mOSWvgqBpvwwRsm968z+++EK3bjCyWuGHxEzLd44Vkr6SWLJZu6ivacPj/AOI0c6Xq5B/LBwlgI8SyTpVwSRa/52Z7zZlr5n7L5ytK0fs3KSbIMFq7JPcJG1PJ61cNhCmjJ/qs0SQSdcUqTWXteLfxE04Gv7GjCg8CKHSf3SfQZjMzXr48zkG2kS+8Wmr2RZ/O6zj1wmE7sfoXq1HVb42/jZl+BiW7Q9nlwqfM1jmdXOyjvxkr9DaJE6dyxP10JMczmurIe/gBSSRjYWFjhjTeW/swDeCqJWk37/ZXmnfv1LlYbfOHEuZ3wptT+fTpbKyCPHdJfKzPDa+ItcgoDgKfK/yQW40GpM+jc+3oJSV+lT62OC9WJrnut/tR2frOOc7vFMsc29DV2QqK/PAd5PIbxwF5/C/ct3P+JcAMtc5QydXMFeFprh3jSnc5cEMupzXI/onwbvClWWhvbiVTVUWTzieCsG4dgJYlV8JluNl2m6iaLxTeTsc1Nf9W1HuPhu7Zy3CKMd+iZZ4gN2Xdt9aKLs/uUXs/TsyeGOysGZYNnb8tP1xuIDf6q58LvkGuHDKHEYtck5ThYljjaS+2wSsRYSVyYCRU126MIASOJ0YWOZam0yy1u6HKOkJ2fHlGWzo7qExjJZjrYY62j6p5llharFIicmGw6c4jiCvsrRV3NrjleD4unk8tq91/QtbU80CPu5kfrWcEjDk4xCBgn3zY8wCSkX67u9lg3xZISsKRE3H0qOQk/nWyIwrgU5X/EheJlEyJ2giqtKa3+3kUFpQf6AUbciigsSu4TzJdAaXGFCXDy9ip68N+QbpPTF+30q0VkMSkAXpJPMOX4UTFp+Q377vtVOxa65taQYks9LBNnWGswxYkYF8vktrnD2W75xYkypfx0HJxuPsBsUS2l0SP+ujRPlpAQF03FYLbHSToczc8GlTHMqGOJVnZmtGhXduEPwb/t59wmWc9A6qnZKcMgoUzYQhFkRyXMQ3l/da+lGmp1xEjtM/01d8a42yzPQrjBfleyo9TY0DMs/x1Y17gKd6F6DWf1pg6BtHr8F19mlmzPCZmq2bAZwDU7YpktQDpQsV+Tkk7ogtRbaN4XVFkYcEdMmxPP1q9oB7VyMSuvjzYGMWSL9YYIQx0exzBfRlRRGpHcffREXOyIGXRXOv2vIDP8gL9P2juO1A6Wa1/CmFsmeBEmLU6ETA0C1hNbj5ruGey4Z0GpRKluj4FolDZLeN8SMMUwrmb7OePewEKssYWsUBH6jwT4CIMG1WFDLzNS1/zVXVxrDQ4j3qaxt3Dfwv1/Adcyx+UmWRCu9JP8qXFUl6M60vk/d6e0RLBsXLD7I5cyeRPsNanNZGVnV86DB4I3v1wgYNXZHUyUlsZKSgVXPjoY+acm+d/a5E9j5DmqpwAXlyLgSwAQv9e7X7DUL0/u8trFFU6Kk19bYoU7U+ZLCf2WwRqOfdpeKRt6RWOLi0mhL/HVe2psZjRe9xJ+4IUV2xICXmqH+2jFB+JfPWIGmq34yoDTW0BvAf13AKlLaKaEg23WHKSJQjy7CuhekgsZ4EPC56fU6oWX2hnM7CgzPCtaSLVqjiJPVt0LoDFs3lRCXeyfPbsXFIvdYulqzK+3lvpu46ZhjROnQAlDFak9cIXSSfMcCNAN6xqkDNl7P9lhR54jgp68qSYzmladipiLHD3rO0UvpxVijC2/PJzlHbjUdWzyIAggO6sXczoVv6jsl7ukhT4spgz02Pv9AJdhYzKfIChbKbQ2KHAHXkZS4FYOqFyvr8rkX4J3RYPAGZAKNmjgT8Kuw3RqJ/pptDbf6uKPTOdC+wZhnxSkW/oReJrzhFlrgqYAtNahPLue091B1HK3GM2hDediSj8Inj8P1rM1sYwkpOD8pwAJg2OgVGFa8UIfm9PiBcScseSjoYMgtgE3PmKJsSSMm/hJ3kZBFL9pwLZQarXuF1c9fVuKPkrAWBEdj9ieDPktvoI0BGIHXjblhFCLdE2EAgMrs8BihPC0icRlwGk81VSG/mdCYG6ZxCx1PFU3JE5G2sqNrcwqptwHTZEW+rMnmCQU86+qWnJuOxFNzM38/NC6X8JRJ3SN4V0Bt9xkg6nefRQ4blO5NhZoeSakJ981z+uDnalgQ/IXfadJ1gxZJHOQ0jEka3fnlex905Mmbxn4EUMUgieLIU3JxxzN9/jkFhWRwLzl8tgrZbsTe6BH6csusHdrMZvVi1cUJ0Oq4IPJu0rQ0Pp9Iwx9dLu7uMIBIHbis5Y6ghz+5EyjmuchbB2caS99ORoELz8Y82lpOzOdbRYDB/vaFxsf63KDSfMfcesgR93oY+YrnBTu1AON26JhobtKoFv3hIEoxPzLDHtuu01xsYE5DYr8l2aIOVBmbLLGK7fEh2hP/SFed3eEs94eX+rlFlY2l0Fyo2whJx6NXB4E1JMGFiktM+yCaRch8YjKmgYsWBBm4OKmCuNm3GYo/kW33OlO8BRCips52z7lUNXEzF8VA5ChPoWlb1PUW0D/mwFp2kKVIFZJu9r8Uz869O3Jnbdi3op5K+atmLdi3op5K+atmP99YgQjkanunfKPN0q+cjB51XcOh8d2Sx+uRy0/dtjnOW1XPH7x1cuX9rGy+6M3p5CyBW/sd8bG4aOORq3Vl/Wz/kMHi9VD0DPNOWDNC+Tf0Gr+De+nmpd6rJxTRnJhSO5sOEoU3gySDATFaJ7bJ5pzS4U0+Ex2I0Pz4wOFx3symm9WhBcJ0ZqzVKLKm/zW5CV9WTglZg9dZSQrcMV6oJYSURkibfJTbc5AVSMuld4lzda8X3u0Z7EgFbcwZIA2GRVLJhoY8LLkA3O2KSax95jZSlg6F/LYGSV0pn3sBgPyZ4XwKLxsgnszbK4NqeSilLNzsSrpe2UqJV+lHIYy3GELjnjJ4HsjwpMxcE6puEpmh1zM40c6o6IJk6SUsubxMZ7mvIVspIDTruiceuYOAaBb2ifrQaLrS8LsKKHqVgda5VOZCXtAxL2npeWGmTBIA6hG3MNXzlUzssqSGxDoz2KZsp5VM3TO7YahSI0eht62BNRsPXJWeqbrEFn0e2gQ4quI3FrroI0bwUJHMFSR0bV1vQkD4VftxgWLoWBxzC7M6iPZNo8S1aykWi8RYqeOsJKcRzgy47P+IwViLsJqWNyPcPNqjwaNGoBZtAgwHxZrKC381UDm9OtiFF1NuqGfMoejeb1TmSXyaWAgDixATSWbWVwVrgcK3F/5+/YGBnc/8RJ9T+bUzOGu+0fKDld3nmRUGgvXwAvTK9iLywISY48/77KvEUbcvsYv9+fsGwLk2u7FnVs4d8dsWevZgQSMjTAaBFbcA0d/uvfXAJZJPcgLlLOIVIPiLirk+zi3SzrYT51g71XR4Ooo8xjYujBMDkXXSScSh0HeJc3pIiJ+N/DUlUVBBbMMaKk3oy2v6IA+HhgYjZfd8r9Q3M68a8tHd2WGPMiHbDOjjW3rE3vkYheiv5R0yO5rTDMbN63IxvOSnf2uwMcRWf1d6efcvERjrVDgei2t0+9LoncMk4PR16TyFXkn0DKpwoNaTdlh+3tjeutEuT2LGOxrZM8LfPgwLLYrWCc5r5hEtjl4OAmcH3eAyS+1c0ag3XhxExld3cIsg2EG2+OaYdaBBeGGBso/tL7JwWA3bZWI1yWHMX5pus89LxAQZoVkK87tuM16s8Od40uPsst2fzb3iUfQAdEtmW+Zx/CiB/BU1nAcowGRQk1VjKSWMllqtFpaTy8WyrUvWQ1DP29cAjbIicpZYIf2H+sY2X3SeaxC10MSbTfMv/zwa07t11AjZxW92hpgtzVPAtMZIihORxzIZ72HSWAf9BC75nTyiyiIfGZKvYE0zy3QXnc47h01+XAJB0tDYQ0jRG6DDYjC+fWqp+tp3IdtyMOc207t0WIXtTukTdYZ+C1C7+HfD3r4OXLj0x+7j3K/noYH+jr0OEkO5a+24Pj32Fryvb51pl4hbTWjkoIKHbG2lvEziLY1Q0n8rGkMpV/MiaZzJqjVLMUkywYLc6zOnI+4xXBydudF70d/qKW1/mG1yphPbKjKU08XcbIepCkhBMhje87urKhTrHhZcdXXJFzSCf7pCbzbKHz8QL7D0SZ/I8cRTkplS7by7O9XXTYzh9TWmo6HT2X0+vfwhgUuInvIYLDL5ExU55nZtDAw2nlgX9bCrdEU+Tj5GHw/2r1xaXxmoZ3VI+XEKjkQJrPBcIs6Pv7Jlo9L5eg7N1jLBazTqYibG2fS8So5txm5MIpceEcVU9VezimUp+XP8uQGVnOCjK6UIFGUmryl6SgBkE7rA84I+ykSN0Ga2ZxQzlFI4PkGzjRotyO/NZ0KtXej8wEhOqvW35TCm+I31OH0y0cL0BSmn9o/j+OLmrM5VugpWdquZy4qcW1mkjqhpkqiHYfJ3qlzdflnTFUgsiXqmTfqpyycPIjVBFD1sZRbZBUs+YxIEEya2CPK1gDJH1wTsLYCPr4MGA8jgHojHGJDayz8+oR3zNDY5MD02ZcIDDqT2itYBxooVWEyU7bq8PSCj9Ij/fiu/e5OWloT9WAlG2yrssnUG7CwNq69TUrCeEC/LjLmFjhPdcSA/CrjQfSRZUCLMBo47jxA7uImpzZmBh4ZBmV5CSQFCc6lHnGIhPkShuuo7lUDZtlXbMlCVVfodNbVzEB1tX3wi9okHtiWnszI65r4ae3u3hmAOgfDSdUR07JK6wFokhJr7t/W+1tHhTk/nLNPPsVXTKnVvGQa/Ys9r64874dgzzA7566CWWB5mGy+3BHEDaVWb2Kwx5Aygz6PUg/J1LWqEnVZPX1SHaS3E5qap55rul8AaA7Nq76mMTcvVMS/3eUXcrim5nywdBqFOaKIiqmZOL/gxHYJm9kdP5G8Q1npTi3J6Ywk308MKmbs5JYx7GDSif06ya02p72MygZhxkOGDQa5s8AnFjmbVWyUHN3IxaOU0i2HyxIiwhfeyd4nErqc0p9rbC+dbVGnnPZSvOI4/Llxg4bJHvzZuvzYOjdqXvC8qWWAQHZuBgVAcyyBR4TRu67upzLnK6YTwuMU0WGMgSYNBKEhHgZiVFCrJcL87Bhhywy2JEFBStmno1C1ERc6KcEIUKkuWHIEoTkBj3yCRT6ZxctLUAIQeTmPfFrkrOxjdUx5+b4ra8BTqmkHY7tvrMQCsUDubfUdIsv5TgBML0wTk+InJXh5vCT1TpfPjGuO1yqHfMHhiVU7couTNxbPf2LADrws78ok1STJ9Lp5V54bvngRns8qwaBLFify0VzFdsuy4uCmIXLqsU0MPgL7h0WOsl1ZEvowSxqJmuvUojrPBiAVoyhFZkVSBaIhbhX4gMJNJ7qNOZRqtZIWl/K/rRxcEzw1w15YCn7umXaIJ/4c8h6+8ZPcC8lAXTbnKyb5QEbFmbied57UYQ9NHhDhNIFgyhZe4st9eSE6BeBTJcnckCQZGAtoMKCKvUQ4dfu3hej4mC+vJId+urv0lewDfaoLm14PS+YlVW7EuUyQoar6Wlvzitswm5WzzWUqw+4bNVbbGiBHSabW+md9i1EA7sHIOPIm2DozZhea15AJWmFFgoMOgQk2OTOMNB9JCdecsWdaMe8I4uueYI8tbuDs6zFv4MahIUcFK8+SopIitRYkJ1ALzdGKCpQw9aZyTt0eWc+0o2TtzbGg/iGHBw14bNc1pGFq8arxT+ycbdDPHWunnie0IblRU4ZkS5N8pHg69rGBpVln8bbR1eNHlJO7iggmNO9jGHGqAx9LiLcG9A5cVwtWx5459xYCpC5V1gCYIl6xbNBGCKgqIZER+uMugV9835LkRkZHYj6UxPSLPUXZ88E6AYK8OqHruTZOUE+HahGspJyAo7qUAPl3qJMisUrJsqO9R48NO/8UOcygRe8HoyvX3Vo3cDza+eOVAJzYg1S2X29rfJ5vAapFAFa1zb1zlngpTGYwCVA+BJQxepPlv1Gr8d/PCssVQ2SJczP/0KU8/E8IpoMRbSYZwhyJ1ZxQf4fZcq5h3UPFCz4Au5/by68RzDt6OTQ5UuMtbhiWpJJlqYrOjB8WamopgSUfYlnjc5ghOgGaH4wSl4KCSz9omeRpXomISqFIGqkbppqlcGLeLHfR6EVwVORW19zv0QTtaR8GSJYkSb13taHqO3W1CuY0l1RKIYRdwB3BOtF1f4WTs28FRg1Y1grOamKBf7o8C9RoOuys7mEFK0W9JjMiAknpb9s7ppwysrOKjAw795w7twsqH469mrXK581SPx93XVmQ6TnMBas1uYKNRRLlcr4fcMcAvqYZaSQiq9T0dxsb8VNHuXoh3KD7jLPvzF37Qx+S8pa0nBTUDi9YeNGnmi+mTkH3IXhqmFeJjBNodcfdOFWXUaGqUHHsUBLp7tORynmJxv9iFXmoRTvqo2+FS3iVEKX8cuM/ZYoFsqKdplb29OPIKOj8a12WDzzdX8QfvtrPH7sO4ke0XV9yz80uaGTI9sNscw4kG6Uyryk0R3+bkYt6qBbrb7ePO8n2U1Yrd8e8J9ugKqLa8wWbmc+XsvBWKTzaiT1gwdb96xfBtfwonRvLARlYc16Q6llQM0p8mwJWLhLWbX4jiajJCtqtpHA2al9hxrAAtz6jcZ9tUIVK6Zx9br+r4Kj36+UsOcZdovCAAwOmUvKqUc/QyjsiWjIh0F69MfoZeOjJfYUTLxOBeoJXReP260TnapJOOF76e/1N1W8Kaxrh5n01hVpfmf39fmipWvMiBmftyu+n2XTfzplCiCchZpohpSzmsQdYegdNLdUMDSIzq9dHK1RpYvWuU+vnBF8AJgrrMaBSkFXtE5qpb+J81+8QxAAx8qc5YFImtxJGrdTceDAyE/8MjCpqbFStl2jflwDC4h9r5n33BHre3P3Vmf8DUEsDBBQAAgAIAMi5KkqDnfSvTQAAAGoAAAAbAAAAdW5pdmVyc2FsL3VuaXZlcnNhbC5wbmcueG1ss7GvyM1RKEstKs7Mz7NVMtQzULK34+WyKShKLctMLVeoAIoZ6RlAgJJCpa2SCRK3PDOlJMNWycLUHCGWkZqZnlFiq2RmYgwX1AcaCQBQSwECAAAUAAIACAB2uMNEzoIJN+wCAACICAAAFAAAAAAAAAABAAAAAAAAAAAAdW5pdmVyc2FsL3BsYXllci54bWxQSwECAAAUAAIACADIuSpKQQukLDYrAADBTgAAFwAAAAAAAAAAAAAAAAAeAwAAdW5pdmVyc2FsL3VuaXZlcnNhbC5wbmdQSwECAAAUAAIACADIuSpKg530r00AAABqAAAAGwAAAAAAAAABAAAAAACJLgAAdW5pdmVyc2FsL3VuaXZlcnNhbC5wbmcueG1sUEsFBgAAAAADAAMA0AAAAA8vAAAAAA=="/>
  <p:tag name="ISPRING_RESOURCE_PATHS_HASH_PRESENTER" val="ec5e5ab87f9f487eb7861e344992111c73b926e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72.489,102.1241,362.2036,190.286"/>
  <p:tag name="PA" val="v3.0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4.0405,234.3678,362.2036,190.286"/>
  <p:tag name="PA" val="v3.0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6.367,51.42847,979.3466,-19.83713"/>
  <p:tag name="PA" val="v3.0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79.3466,-19.83713,907.3458,115.347"/>
  <p:tag name="PA" val="v3.0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6.367,51.42847,907.3458,115.347"/>
  <p:tag name="PA" val="v3.0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1.672,135.9185,1026.367,51.42847"/>
  <p:tag name="PA" val="v3.0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11.672,135.9185,907.3458,115.347"/>
  <p:tag name="PA" val="v3.0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79.3466,-19.83713,857.3874,-34.53075"/>
  <p:tag name="PA" val="v3.0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7.3874,-34.53075,907.3458,115.347"/>
  <p:tag name="PA" val="v3.0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0.5294,75.675,907.3458,115.347"/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0.5294,75.675,779.509,167.5103"/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907.3458,115.347"/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37.387,222.6125,907.3458,115.347"/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5.3459,275.8793,1037.387,222.6125"/>
  <p:tag name="PA" val="v3.0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5.3459,275.8793,907.3458,115.347"/>
  <p:tag name="PA" val="v3.0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5.7921,-62.44957,-11.02039,-34.53067"/>
  <p:tag name="PA" val="v3.0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11.02039,-34.53067,31.59181,52.89815"/>
  <p:tag name="PA" val="v3.0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5.7921,-62.44957,31.59181,52.89815"/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9.2662,74.20712,105.7921,-62.44957"/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9.2662,74.20712,31.59181,52.89815"/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179.2662,74.20712"/>
  <p:tag name="PA" val="v3.0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31.59181,52.89815"/>
  <p:tag name="PA" val="v3.0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11.02039,-34.53067,-70.53149,23.87949"/>
  <p:tag name="PA" val="v3.0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70.53149,23.87949,31.59181,52.89815"/>
  <p:tag name="PA" val="v3.0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70.53149,23.87949,-55.10252,96.98114"/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5.10252,96.98114,31.59181,52.89815"/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62.2036,190.286,458.448,243.1844"/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72.489,102.1241,458.448,243.1844"/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237.3032,506.9386"/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242.4487,342.0008"/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242.4487,342.0008"/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4.0405,234.3678,145.8361,342.0009"/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4.0405,234.3678,242.4487,342.0008"/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1.6736,58.04082,512.082,60.24477"/>
  <p:tag name="PA" val="v3.0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12.082,60.24477,535.5908,134.4496"/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1.6736,58.04082,535.5908,134.4496"/>
  <p:tag name="PA" val="v3.0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72.489,102.1241,535.5908,134.4496"/>
  <p:tag name="PA" val="v3.0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535.5908,134.4496"/>
  <p:tag name="PA" val="v3.0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127.8329,166.0412"/>
  <p:tag name="PA" val="v3.0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65.38756,297.9201"/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65.38756,297.9201"/>
  <p:tag name="PA" val="v3.0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.95551,404.8171,145.8361,342.0009"/>
  <p:tag name="PA" val="v3.0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.95551,404.8171,65.38756,297.9201"/>
  <p:tag name="PA" val="v3.0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62.2036,190.286,274.0405,234.3678"/>
  <p:tag name="PA" val="v3.0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4.0405,234.3678,339.0593,352.4709"/>
  <p:tag name="PA" val="v3.0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62.2036,190.286,339.0593,352.4709"/>
  <p:tag name="PA" val="v3.0.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362.2036,190.286"/>
  <p:tag name="PA" val="v3.0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339.0593,352.4709"/>
  <p:tag name="PA" val="v3.0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2.4487,342.0008,339.0593,352.4709"/>
  <p:tag name="PA" val="v3.0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779.509,167.5103"/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5.7921,-62.44957,259.3447,-30.8576"/>
  <p:tag name="PA" val="v3.0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661.958,178.5307"/>
  <p:tag name="PA" val="v3.0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661.958,178.5307"/>
  <p:tag name="PA" val="v3.0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651.6736,58.04082"/>
  <p:tag name="PA" val="v3.0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1.6736,58.04082,661.958,178.5307"/>
  <p:tag name="PA" val="v3.0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134.4496,661.958,178.5307"/>
  <p:tag name="PA" val="v3.0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322.5312,458.448,243.1844"/>
  <p:tag name="PA" val="v3.0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466.8974,382.4106"/>
  <p:tag name="PA" val="v3.0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322.5312,466.8974,382.4106"/>
  <p:tag name="PA" val="v3.0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39.0593,352.4709,466.8974,382.4106"/>
  <p:tag name="PA" val="v3.0.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95.0192,584.8168,798.6116,615.6736"/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59.3447,-30.8576,384.2444,-40.40839"/>
  <p:tag name="PA" val="v3.0.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8.6116,615.6736,724.4073,495.5509"/>
  <p:tag name="PA" val="v3.0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95.0192,584.8168,724.4073,495.5509"/>
  <p:tag name="PA" val="v3.0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6102,584.8168,695.0192,584.8168"/>
  <p:tag name="PA" val="v3.0.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6102,584.8168,724.4073,495.5509"/>
  <p:tag name="PA" val="v3.0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67.0198,360.0025,724.4073,495.5509"/>
  <p:tag name="PA" val="v3.0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9.8763,382.0434,724.4073,495.5509"/>
  <p:tag name="PA" val="v3.0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07.3459,444.4907,869.8763,382.0434"/>
  <p:tag name="PA" val="v3.0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07.3459,444.4907,724.4073,495.5509"/>
  <p:tag name="PA" val="v3.0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401.8754,517.9591"/>
  <p:tag name="PA" val="v3.0.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355.9577,426.4922"/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5.7921,-62.44957,384.2444,-40.40839"/>
  <p:tag name="PA" val="v3.0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355.9577,426.4922"/>
  <p:tag name="PA" val="v3.0.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2.4487,342.0008,237.3032,506.9386"/>
  <p:tag name="PA" val="v3.0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2.4487,342.0008,355.9577,426.4922"/>
  <p:tag name="PA" val="v3.0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39.0593,352.4709,242.4487,342.0008"/>
  <p:tag name="PA" val="v3.0.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39.0593,352.4709,355.9577,426.4922"/>
  <p:tag name="PA" val="v3.0.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466.8974,382.4106"/>
  <p:tag name="PA" val="v3.0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66.8974,382.4106,355.9577,426.4922"/>
  <p:tag name="PA" val="v3.0.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66.8974,382.4106,339.0593,352.4709"/>
  <p:tag name="PA" val="v3.0.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1.59181,52.89815,-18.36756,157.2247"/>
  <p:tag name="PA" val="v3.0.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-18.36756,157.2247"/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84.2444,-40.40839,480.4888,-33.06154"/>
  <p:tag name="PA" val="v3.0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1.59181,52.89815,-55.10252,96.98114"/>
  <p:tag name="PA" val="v3.0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5.10252,96.98114,-18.36756,157.2247"/>
  <p:tag name="PA" val="v3.0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.38756,297.9201,127.8329,166.0412"/>
  <p:tag name="PA" val="v3.0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.38756,297.9201,-18.36756,157.2247"/>
  <p:tag name="PA" val="v3.0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66.8974,382.4106,614.2031,382.7763"/>
  <p:tag name="PA" val="v3.0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322.5312,614.2031,382.7763"/>
  <p:tag name="PA" val="v3.0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535.5908,322.5312"/>
  <p:tag name="PA" val="v3.0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614.2031,382.7763"/>
  <p:tag name="PA" val="v3.0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67.0198,360.0025,673.7144,284.6941"/>
  <p:tag name="PA" val="v3.0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67.0198,360.0025,614.2031,382.7763"/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80.4888,-33.06154,735.4283,-40.40839"/>
  <p:tag name="PA" val="v3.0.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24.4073,495.5509,767.0198,360.0025"/>
  <p:tag name="PA" val="v3.0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24.4073,495.5509,614.2031,382.7763"/>
  <p:tag name="PA" val="v3.0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18.36756,157.2247,-55.10252,96.98114"/>
  <p:tag name="PA" val="v3.0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5.10252,96.98114,-51.42874,256.4093"/>
  <p:tag name="PA" val="v3.0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18.36756,157.2247,-51.42874,256.4093"/>
  <p:tag name="PA" val="v3.0.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.38756,297.9201,-51.42874,256.4093"/>
  <p:tag name="PA" val="v3.0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535.5908,322.5312"/>
  <p:tag name="PA" val="v3.0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322.5312,587.7544,234.3678"/>
  <p:tag name="PA" val="v3.0.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58.448,243.1844,587.7544,234.3678"/>
  <p:tag name="PA" val="v3.0.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134.4496,458.448,243.1844"/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84.2444,-40.40839,735.4283,-40.40839"/>
  <p:tag name="PA" val="v3.0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134.4496,587.7544,234.3678"/>
  <p:tag name="PA" val="v3.0.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35.5908,322.5312,673.7144,284.6941"/>
  <p:tag name="PA" val="v3.0.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587.7544,234.3678"/>
  <p:tag name="PA" val="v3.0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1.958,178.5307,587.7544,234.3678"/>
  <p:tag name="PA" val="v3.0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61.958,178.5307,535.5908,134.4496"/>
  <p:tag name="PA" val="v3.0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502.5296,612.0005"/>
  <p:tag name="PA" val="v3.0.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02.5296,612.0005,524.5704,487.8383"/>
  <p:tag name="PA" val="v3.0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524.5704,487.8383"/>
  <p:tag name="PA" val="v3.0.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02.5296,612.0005,582.6102,584.8168"/>
  <p:tag name="PA" val="v3.0.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6102,584.8168,524.5704,487.8383"/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80.4888,-33.06154,565.7128,-22.77563"/>
  <p:tag name="PA" val="v3.0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66.8974,382.4106,401.8754,517.9591"/>
  <p:tag name="PA" val="v3.0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66.8974,382.4106,524.5704,487.8383"/>
  <p:tag name="PA" val="v3.0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4.2031,382.7763,466.8974,382.4106"/>
  <p:tag name="PA" val="v3.0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14.2031,382.7763,524.5704,487.8383"/>
  <p:tag name="PA" val="v3.0.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24.4073,495.5509,524.5704,487.8383"/>
  <p:tag name="PA" val="v3.0.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5.10252,96.98114,-70.53149,23.87949"/>
  <p:tag name="PA" val="v3.0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70.53149,23.87949,-81.55189,328.4097"/>
  <p:tag name="PA" val="v3.0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5.10252,96.98114,-81.55189,328.4097"/>
  <p:tag name="PA" val="v3.0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1.42874,256.4093,-55.10252,96.98114"/>
  <p:tag name="PA" val="v3.0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51.42874,256.4093,-81.55189,328.4097"/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65.7128,-22.77563,735.4283,-40.40839"/>
  <p:tag name="PA" val="v3.0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.38756,297.9201,-81.55189,328.4097"/>
  <p:tag name="PA" val="v3.0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145.8361,342.0009"/>
  <p:tag name="PA" val="v3.0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116.8125,498.8586"/>
  <p:tag name="PA" val="v3.0.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116.8125,498.8586"/>
  <p:tag name="PA" val="v3.0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85.95551,404.8171"/>
  <p:tag name="PA" val="v3.0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.95551,404.8171,116.8125,498.8586"/>
  <p:tag name="PA" val="v3.0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.38756,297.9201,-42.61189,415.8375"/>
  <p:tag name="PA" val="v3.0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.95551,404.8171,-42.61189,415.8375"/>
  <p:tag name="PA" val="v3.0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81.55189,328.4097,-42.61189,415.8375"/>
  <p:tag name="PA" val="v3.0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6.8125,498.8586,85.95551,404.8171"/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65.7128,-22.77563,672.9784,-15.42862"/>
  <p:tag name="PA" val="v3.0.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6.8125,498.8586,-42.61189,415.8375"/>
  <p:tag name="PA" val="v3.0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42.61189,415.8375,-81.55189,328.4097"/>
  <p:tag name="PA" val="v3.0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81.55189,328.4097,-77.14331,517.9591"/>
  <p:tag name="PA" val="v3.0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42.61189,415.8375,-77.14331,517.9591"/>
  <p:tag name="PA" val="v3.0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42.61189,415.8375,2.201574,565.7156"/>
  <p:tag name="PA" val="v3.0.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6.8125,498.8586,2.201574,565.7156"/>
  <p:tag name="PA" val="v3.0.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-77.14331,517.9591,2.201574,565.7156"/>
  <p:tag name="PA" val="v3.0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.201574,565.7156,107.9963,626.6941"/>
  <p:tag name="PA" val="v3.0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6.8125,498.8586,107.9963,626.6941"/>
  <p:tag name="PA" val="v3.0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16.8125,498.8586,202.0377,604.6533"/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2.9784,-15.42862,735.4283,-40.40839"/>
  <p:tag name="PA" val="v3.0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202.0377,604.6533"/>
  <p:tag name="PA" val="v3.0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.9963,626.6941,202.0377,604.6533"/>
  <p:tag name="PA" val="v3.0.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237.3032,506.9386"/>
  <p:tag name="PA" val="v3.0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37.3032,506.9386,303.4264,600.98"/>
  <p:tag name="PA" val="v3.0.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303.4264,600.98"/>
  <p:tag name="PA" val="v3.0.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02.0377,604.6533,303.4264,600.98"/>
  <p:tag name="PA" val="v3.0.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02.0377,604.6533,107.9963,626.6941"/>
  <p:tag name="PA" val="v3.0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.9963,626.6941,303.4264,600.98"/>
  <p:tag name="PA" val="v3.0.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03.4264,600.98,107.9963,626.6941"/>
  <p:tag name="PA" val="v3.0.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7.9963,626.6941,397.4678,604.6533"/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65.7128,-22.77563,480.4888,-33.06154"/>
  <p:tag name="PA" val="v3.0.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03.4264,600.98,397.4678,604.6533"/>
  <p:tag name="PA" val="v3.0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02.5296,612.0005,401.8754,517.9591"/>
  <p:tag name="PA" val="v3.0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01.8754,517.9591,397.4678,604.6533"/>
  <p:tag name="PA" val="v3.0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02.5296,612.0005,397.4678,604.6533"/>
  <p:tag name="PA" val="v3.0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11.02039,-34.53067"/>
  <p:tag name="PA" val="v3.0.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5.7921,-62.44957"/>
  <p:tag name="PA" val="v3.0.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59.3447,-30.8576"/>
  <p:tag name="PA" val="v3.0.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73.7144,284.6941"/>
  <p:tag name="PA" val="v3.0.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84.2444,-40.40839"/>
  <p:tag name="PA" val="v3.0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480.4888,-33.06154"/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80.4888,-33.06154,512.082,60.24477"/>
  <p:tag name="PA" val="v3.0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65.7128,-22.77563"/>
  <p:tag name="PA" val="v3.0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72.9784,-15.42862"/>
  <p:tag name="PA" val="v3.0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35.4283,-40.40839"/>
  <p:tag name="PA" val="v3.0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57.3874,-34.53075"/>
  <p:tag name="PA" val="v3.0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79.3466,-19.83713"/>
  <p:tag name="PA" val="v3.0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26.367,51.42847"/>
  <p:tag name="PA" val="v3.0.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12.082,60.24477"/>
  <p:tag name="PA" val="v3.0.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35.5908,322.5312"/>
  <p:tag name="PA" val="v3.0.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401.8754,517.9591"/>
  <p:tag name="PA" val="v3.0.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79.509,167.5103"/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65.7128,-22.77563,512.082,60.24477"/>
  <p:tag name="PA" val="v3.0.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37.387,222.6125"/>
  <p:tag name="PA" val="v3.0.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11.672,135.9185"/>
  <p:tag name="PA" val="v3.0.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79.2662,74.20712"/>
  <p:tag name="PA" val="v3.0.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51.6736,58.04082"/>
  <p:tag name="PA" val="v3.0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48.408,311.5108"/>
  <p:tag name="PA" val="v3.0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27.8329,166.0412"/>
  <p:tag name="PA" val="v3.0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90.5294,75.675"/>
  <p:tag name="PA" val="v3.0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20.488,404.8171"/>
  <p:tag name="PA" val="v3.0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45.8361,342.0009"/>
  <p:tag name="PA" val="v3.0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35.3459,275.8793"/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37.387,222.6125,1026.367,51.42847"/>
  <p:tag name="PA" val="v3.0.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99.9167,540"/>
  <p:tag name="PA" val="v3.0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76.9802,40.40799"/>
  <p:tag name="PA" val="v3.0.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69.8763,382.0434"/>
  <p:tag name="PA" val="v3.0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20.5708,604.6533"/>
  <p:tag name="PA" val="v3.0.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37.3032,506.9386"/>
  <p:tag name="PA" val="v3.0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98.6116,615.6736"/>
  <p:tag name="PA" val="v3.0.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70.53149,23.87949"/>
  <p:tag name="PA" val="v3.0.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72.489,102.1241"/>
  <p:tag name="PA" val="v3.0.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95.0192,584.8168"/>
  <p:tag name="PA" val="v3.0.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48.3243,157.9593"/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6.367,51.42847,1011.672,135.9185"/>
  <p:tag name="PA" val="v3.0.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82.6102,584.8168"/>
  <p:tag name="PA" val="v3.0.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55.10252,96.98114"/>
  <p:tag name="PA" val="v3.0.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02.5296,612.0005"/>
  <p:tag name="PA" val="v3.0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74.0405,234.3678"/>
  <p:tag name="PA" val="v3.0.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85.95551,404.8171"/>
  <p:tag name="PA" val="v3.0.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67.0198,360.0025"/>
  <p:tag name="PA" val="v3.0.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07.3459,444.4907"/>
  <p:tag name="PA" val="v3.0.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62.2036,190.286"/>
  <p:tag name="PA" val="v3.0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907.3458,115.347"/>
  <p:tag name="PA" val="v3.0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1.59181,52.89815"/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37.387,222.6125,1011.672,135.9185"/>
  <p:tag name="PA" val="v3.0.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458.448,243.1844"/>
  <p:tag name="PA" val="v3.0.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42.4487,342.0008"/>
  <p:tag name="PA" val="v3.0.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35.5908,134.4496"/>
  <p:tag name="PA" val="v3.0.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5.38756,297.9201"/>
  <p:tag name="PA" val="v3.0.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39.0593,352.4709"/>
  <p:tag name="PA" val="v3.0.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61.958,178.5307"/>
  <p:tag name="PA" val="v3.0.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466.8974,382.4106"/>
  <p:tag name="PA" val="v3.0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724.4073,495.5509"/>
  <p:tag name="PA" val="v3.0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55.9577,426.4922"/>
  <p:tag name="PA" val="v3.0.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18.36756,157.2247"/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59.3447,-30.8576,105.7921,-62.44957"/>
  <p:tag name="PA" val="v3.0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614.2031,382.7763"/>
  <p:tag name="PA" val="v3.0.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51.42874,256.4093"/>
  <p:tag name="PA" val="v3.0.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87.7544,234.3678"/>
  <p:tag name="PA" val="v3.0.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524.5704,487.8383"/>
  <p:tag name="PA" val="v3.0.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81.55189,328.4097"/>
  <p:tag name="PA" val="v3.0.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16.8125,498.8586"/>
  <p:tag name="PA" val="v3.0.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42.61189,415.8375"/>
  <p:tag name="PA" val="v3.0.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-77.14331,517.9591"/>
  <p:tag name="PA" val="v3.0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.201574,565.7156"/>
  <p:tag name="PA" val="v3.0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107.9963,626.6941"/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5.7921,-62.44957,179.2662,74.20712"/>
  <p:tag name="PA" val="v3.0.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202.0377,604.6533"/>
  <p:tag name="PA" val="v3.0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03.4264,600.98"/>
  <p:tag name="PA" val="v3.0.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POINT" val="true,397.4678,604.6533"/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59.3447,-30.8576,179.2662,74.20712"/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2.9784,-15.42862,565.7128,-22.77563"/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65.7128,-22.77563,651.6736,58.04082"/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2.9784,-15.42862,651.6736,58.04082"/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12.082,60.24477,651.6736,58.04082"/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7.3874,-34.53075,735.4283,-40.40839"/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4283,-40.40839,790.5294,75.675"/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57.3874,-34.53075,790.5294,75.675"/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35.4283,-40.40839,672.9784,-15.42862"/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2.9784,-15.42862,790.5294,75.675"/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1.6736,58.04082,790.5294,75.675"/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51.6736,58.04082,779.509,167.5103"/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790.5294,75.675"/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48.408,311.5108,1037.387,222.6125"/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37.387,222.6125,835.3459,275.8793"/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48.408,311.5108,835.3459,275.8793"/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673.7144,284.6941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835.3459,275.8793"/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79.509,167.5103,835.3459,275.8793"/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48.408,311.5108,1020.488,404.8171"/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0.488,404.8171,999.9167,540"/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48.408,311.5108,999.9167,540"/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84.2444,-40.40839,259.3447,-30.8576"/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59.3447,-30.8576,276.9802,40.40799"/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84.2444,-40.40839,276.9802,40.40799"/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9.2662,74.20712,276.9802,40.40799"/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0.488,404.8171,1048.408,311.5108"/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48.408,311.5108,869.8763,382.0434"/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0.488,404.8171,869.8763,382.0434"/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5.3459,275.8793,869.8763,382.0434"/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80.4888,-33.06154,384.2444,-40.40839"/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84.2444,-40.40839,372.489,102.1241"/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480.4888,-33.06154,372.489,102.1241"/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12.082,60.24477,480.4888,-33.06154"/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12.082,60.24477,372.489,102.1241"/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6.9802,40.40799,372.489,102.1241"/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9.2662,74.20712,127.8329,166.0412"/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248.3243,157.9593"/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79.2662,74.20712,248.3243,157.9593"/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6.9802,40.40799,179.2662,74.20712"/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76.9802,40.40799,248.3243,157.9593"/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72.489,102.1241,276.9802,40.40799"/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372.489,102.1241,248.3243,157.9593"/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8.6116,615.6736,695.0192,584.8168"/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95.0192,584.8168,502.5296,612.0005"/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8.6116,615.6736,502.5296,612.0005"/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95.0192,584.8168,582.6102,584.8168"/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582.6102,584.8168,502.5296,612.0005"/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145.8361,342.0009"/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45.8361,342.0009,274.0405,234.3678"/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27.8329,166.0412,274.0405,234.3678"/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8.3243,157.9593,127.8329,166.0412"/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8.3243,157.9593,274.0405,234.3678"/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5.3459,275.8793,673.7144,284.6941"/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673.7144,284.6941,767.0198,360.0025"/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35.3459,275.8793,767.0198,360.0025"/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9.8763,382.0434,835.3459,275.8793"/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9.8763,382.0434,767.0198,360.0025"/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99.9167,540,1020.488,404.8171"/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1020.488,404.8171,907.3459,444.4907"/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99.9167,540,907.3459,444.4907"/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869.8763,382.0434,907.3459,444.4907"/>
  <p:tag name="PA" val="v3.0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20.5708,604.6533,999.9167,540"/>
  <p:tag name="PA" val="v3.0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920.5708,604.6533,907.3459,444.4907"/>
  <p:tag name="PA" val="v3.0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8.6116,615.6736,920.5708,604.6533"/>
  <p:tag name="PA" val="v3.0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798.6116,615.6736,907.3459,444.4907"/>
  <p:tag name="PA" val="v3.0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KSHAPELINE" val="true,248.3243,157.9593,362.2036,190.286"/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宽屏</PresentationFormat>
  <Paragraphs>130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Microsoft JhengHei UI Light</vt:lpstr>
      <vt:lpstr>Microsoft YaHei UI Light</vt:lpstr>
      <vt:lpstr>Open Sans Light</vt:lpstr>
      <vt:lpstr>Yu Gothic</vt:lpstr>
      <vt:lpstr>华文琥珀</vt:lpstr>
      <vt:lpstr>宋体</vt:lpstr>
      <vt:lpstr>微软雅黑</vt:lpstr>
      <vt:lpstr>Agency FB</vt:lpstr>
      <vt:lpstr>Arial</vt:lpstr>
      <vt:lpstr>Arial Narrow</vt:lpstr>
      <vt:lpstr>Bauhaus 93</vt:lpstr>
      <vt:lpstr>Calibri</vt:lpstr>
      <vt:lpstr>Calibri Light</vt:lpstr>
      <vt:lpstr>Chiller</vt:lpstr>
      <vt:lpstr>Freestyle Script</vt:lpstr>
      <vt:lpstr>Gill Sans MT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2016-11-11T12:10:00Z</dcterms:created>
  <dcterms:modified xsi:type="dcterms:W3CDTF">2023-01-10T06:36:40Z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1C3365FFA8C848D6BCBC22A209A4B64A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